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4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5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17.xml" ContentType="application/vnd.openxmlformats-officedocument.presentationml.notesSlide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18.xml" ContentType="application/vnd.openxmlformats-officedocument.presentationml.notesSlide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notesSlides/notesSlide19.xml" ContentType="application/vnd.openxmlformats-officedocument.presentationml.notesSlide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55" r:id="rId1"/>
  </p:sldMasterIdLst>
  <p:notesMasterIdLst>
    <p:notesMasterId r:id="rId33"/>
  </p:notesMasterIdLst>
  <p:handoutMasterIdLst>
    <p:handoutMasterId r:id="rId34"/>
  </p:handoutMasterIdLst>
  <p:sldIdLst>
    <p:sldId id="307" r:id="rId2"/>
    <p:sldId id="285" r:id="rId3"/>
    <p:sldId id="286" r:id="rId4"/>
    <p:sldId id="287" r:id="rId5"/>
    <p:sldId id="316" r:id="rId6"/>
    <p:sldId id="258" r:id="rId7"/>
    <p:sldId id="317" r:id="rId8"/>
    <p:sldId id="318" r:id="rId9"/>
    <p:sldId id="319" r:id="rId10"/>
    <p:sldId id="320" r:id="rId11"/>
    <p:sldId id="327" r:id="rId12"/>
    <p:sldId id="325" r:id="rId13"/>
    <p:sldId id="324" r:id="rId14"/>
    <p:sldId id="291" r:id="rId15"/>
    <p:sldId id="262" r:id="rId16"/>
    <p:sldId id="293" r:id="rId17"/>
    <p:sldId id="294" r:id="rId18"/>
    <p:sldId id="295" r:id="rId19"/>
    <p:sldId id="296" r:id="rId20"/>
    <p:sldId id="297" r:id="rId21"/>
    <p:sldId id="330" r:id="rId22"/>
    <p:sldId id="299" r:id="rId23"/>
    <p:sldId id="329" r:id="rId24"/>
    <p:sldId id="300" r:id="rId25"/>
    <p:sldId id="328" r:id="rId26"/>
    <p:sldId id="303" r:id="rId27"/>
    <p:sldId id="304" r:id="rId28"/>
    <p:sldId id="305" r:id="rId29"/>
    <p:sldId id="306" r:id="rId30"/>
    <p:sldId id="313" r:id="rId31"/>
    <p:sldId id="314" r:id="rId32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5039"/>
    <a:srgbClr val="DF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84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8E53CF-9963-4B52-89CE-F8854A94475C}" type="doc">
      <dgm:prSet loTypeId="urn:microsoft.com/office/officeart/2005/8/layout/hierarchy2" loCatId="hierarchy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63EDDAC9-BFE9-4388-8EF6-4374107318AE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شناسایی اثرات متقابل حمل ونقل وکاربری زمین</a:t>
          </a:r>
          <a:endParaRPr lang="fa-IR" dirty="0">
            <a:cs typeface="B Homa" panose="00000400000000000000" pitchFamily="2" charset="-78"/>
          </a:endParaRPr>
        </a:p>
      </dgm:t>
    </dgm:pt>
    <dgm:pt modelId="{44935813-EC32-4E62-9AAB-4E1051BE9E6F}" type="parTrans" cxnId="{645690C7-6F05-44A7-A091-D369EB7A6240}">
      <dgm:prSet/>
      <dgm:spPr/>
      <dgm:t>
        <a:bodyPr/>
        <a:lstStyle/>
        <a:p>
          <a:pPr rtl="1"/>
          <a:endParaRPr lang="fa-IR"/>
        </a:p>
      </dgm:t>
    </dgm:pt>
    <dgm:pt modelId="{BAD009B4-7ABE-4BD4-B573-465C429C85EA}" type="sibTrans" cxnId="{645690C7-6F05-44A7-A091-D369EB7A6240}">
      <dgm:prSet/>
      <dgm:spPr/>
      <dgm:t>
        <a:bodyPr/>
        <a:lstStyle/>
        <a:p>
          <a:pPr rtl="1"/>
          <a:endParaRPr lang="fa-IR"/>
        </a:p>
      </dgm:t>
    </dgm:pt>
    <dgm:pt modelId="{E7ADD262-DF8B-4ED2-8277-E987F5821011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فاکتورهای موثر</a:t>
          </a:r>
          <a:endParaRPr lang="fa-IR" dirty="0">
            <a:cs typeface="B Homa" panose="00000400000000000000" pitchFamily="2" charset="-78"/>
          </a:endParaRPr>
        </a:p>
      </dgm:t>
    </dgm:pt>
    <dgm:pt modelId="{AD358413-68B7-4550-9B93-F4EB3B475E65}" type="parTrans" cxnId="{5311F3D7-B604-44E2-9DA7-7812E7E11D52}">
      <dgm:prSet/>
      <dgm:spPr/>
      <dgm:t>
        <a:bodyPr/>
        <a:lstStyle/>
        <a:p>
          <a:pPr rtl="1"/>
          <a:endParaRPr lang="fa-IR"/>
        </a:p>
      </dgm:t>
    </dgm:pt>
    <dgm:pt modelId="{EB7CA12D-A9B5-41E2-9795-99C042A7D0E2}" type="sibTrans" cxnId="{5311F3D7-B604-44E2-9DA7-7812E7E11D52}">
      <dgm:prSet/>
      <dgm:spPr/>
      <dgm:t>
        <a:bodyPr/>
        <a:lstStyle/>
        <a:p>
          <a:pPr rtl="1"/>
          <a:endParaRPr lang="fa-IR"/>
        </a:p>
      </dgm:t>
    </dgm:pt>
    <dgm:pt modelId="{FECE73DE-20F5-4E7D-B4B3-B99820A241CA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استراتژی مدیریت کاربری زمین</a:t>
          </a:r>
          <a:endParaRPr lang="fa-IR" dirty="0">
            <a:cs typeface="B Homa" panose="00000400000000000000" pitchFamily="2" charset="-78"/>
          </a:endParaRPr>
        </a:p>
      </dgm:t>
    </dgm:pt>
    <dgm:pt modelId="{0AE36AC7-8494-4B71-A764-5619A440C502}" type="parTrans" cxnId="{5F67E6FE-916B-4903-8BCA-036CB1B2629E}">
      <dgm:prSet/>
      <dgm:spPr/>
      <dgm:t>
        <a:bodyPr/>
        <a:lstStyle/>
        <a:p>
          <a:pPr rtl="1"/>
          <a:endParaRPr lang="fa-IR"/>
        </a:p>
      </dgm:t>
    </dgm:pt>
    <dgm:pt modelId="{C18A44FD-35C9-47FD-9708-F77021944A3D}" type="sibTrans" cxnId="{5F67E6FE-916B-4903-8BCA-036CB1B2629E}">
      <dgm:prSet/>
      <dgm:spPr/>
      <dgm:t>
        <a:bodyPr/>
        <a:lstStyle/>
        <a:p>
          <a:pPr rtl="1"/>
          <a:endParaRPr lang="fa-IR"/>
        </a:p>
      </dgm:t>
    </dgm:pt>
    <dgm:pt modelId="{6EF490FF-38AC-4F5D-8DBB-DD48B62F5719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راهکارهای کاهش اثرات نامطلوب تغییرات کاربری زمین</a:t>
          </a:r>
          <a:endParaRPr lang="fa-IR" dirty="0">
            <a:cs typeface="B Homa" panose="00000400000000000000" pitchFamily="2" charset="-78"/>
          </a:endParaRPr>
        </a:p>
      </dgm:t>
    </dgm:pt>
    <dgm:pt modelId="{F2CA08D3-A077-4B9B-8ECD-F4C377F01B5F}" type="parTrans" cxnId="{4AB91934-67BF-4FC0-84A5-83B504CB8F06}">
      <dgm:prSet/>
      <dgm:spPr/>
      <dgm:t>
        <a:bodyPr/>
        <a:lstStyle/>
        <a:p>
          <a:pPr rtl="1"/>
          <a:endParaRPr lang="fa-IR"/>
        </a:p>
      </dgm:t>
    </dgm:pt>
    <dgm:pt modelId="{7606D677-DB88-4623-B9DF-03B8E2C4CA5E}" type="sibTrans" cxnId="{4AB91934-67BF-4FC0-84A5-83B504CB8F06}">
      <dgm:prSet/>
      <dgm:spPr/>
      <dgm:t>
        <a:bodyPr/>
        <a:lstStyle/>
        <a:p>
          <a:pPr rtl="1"/>
          <a:endParaRPr lang="fa-IR"/>
        </a:p>
      </dgm:t>
    </dgm:pt>
    <dgm:pt modelId="{351338E3-3CA8-478D-A18A-58A7FD2A626F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مدل های کاربری زمین</a:t>
          </a:r>
          <a:endParaRPr lang="fa-IR" dirty="0">
            <a:cs typeface="B Homa" panose="00000400000000000000" pitchFamily="2" charset="-78"/>
          </a:endParaRPr>
        </a:p>
      </dgm:t>
    </dgm:pt>
    <dgm:pt modelId="{D03E27EE-8F89-45F8-B165-7989254A7085}" type="parTrans" cxnId="{A99CD11F-0DB3-4CA0-8190-44E16A224ACB}">
      <dgm:prSet/>
      <dgm:spPr/>
      <dgm:t>
        <a:bodyPr/>
        <a:lstStyle/>
        <a:p>
          <a:pPr rtl="1"/>
          <a:endParaRPr lang="fa-IR"/>
        </a:p>
      </dgm:t>
    </dgm:pt>
    <dgm:pt modelId="{7BA66C7D-7807-4978-951C-B7BD052F6F0E}" type="sibTrans" cxnId="{A99CD11F-0DB3-4CA0-8190-44E16A224ACB}">
      <dgm:prSet/>
      <dgm:spPr/>
      <dgm:t>
        <a:bodyPr/>
        <a:lstStyle/>
        <a:p>
          <a:pPr rtl="1"/>
          <a:endParaRPr lang="fa-IR"/>
        </a:p>
      </dgm:t>
    </dgm:pt>
    <dgm:pt modelId="{2EB24C58-FFF7-4C43-B4F5-057E55B4468C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میزان سفرسازی کاربری ها</a:t>
          </a:r>
          <a:endParaRPr lang="fa-IR" dirty="0">
            <a:cs typeface="B Homa" panose="00000400000000000000" pitchFamily="2" charset="-78"/>
          </a:endParaRPr>
        </a:p>
      </dgm:t>
    </dgm:pt>
    <dgm:pt modelId="{4605189C-F89E-455F-BD6B-8CB3D653316B}" type="parTrans" cxnId="{CFA35806-6820-459A-9F5D-42E2DE77EBA6}">
      <dgm:prSet/>
      <dgm:spPr/>
      <dgm:t>
        <a:bodyPr/>
        <a:lstStyle/>
        <a:p>
          <a:pPr rtl="1"/>
          <a:endParaRPr lang="fa-IR"/>
        </a:p>
      </dgm:t>
    </dgm:pt>
    <dgm:pt modelId="{4E2A397D-BE71-462C-8E74-29C0B7D90D02}" type="sibTrans" cxnId="{CFA35806-6820-459A-9F5D-42E2DE77EBA6}">
      <dgm:prSet/>
      <dgm:spPr/>
      <dgm:t>
        <a:bodyPr/>
        <a:lstStyle/>
        <a:p>
          <a:pPr rtl="1"/>
          <a:endParaRPr lang="fa-IR"/>
        </a:p>
      </dgm:t>
    </dgm:pt>
    <dgm:pt modelId="{5D76992A-805B-43A4-AB6F-02CFD1A43B85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مدل جاذبه</a:t>
          </a:r>
          <a:endParaRPr lang="fa-IR" dirty="0">
            <a:cs typeface="B Homa" panose="00000400000000000000" pitchFamily="2" charset="-78"/>
          </a:endParaRPr>
        </a:p>
      </dgm:t>
    </dgm:pt>
    <dgm:pt modelId="{0CE05F71-C1E8-434F-A3B3-254DB31F3E0D}" type="parTrans" cxnId="{E87EC325-73BF-4BB2-8F5E-47862EA88713}">
      <dgm:prSet/>
      <dgm:spPr/>
      <dgm:t>
        <a:bodyPr/>
        <a:lstStyle/>
        <a:p>
          <a:pPr rtl="1"/>
          <a:endParaRPr lang="fa-IR"/>
        </a:p>
      </dgm:t>
    </dgm:pt>
    <dgm:pt modelId="{C24AB803-1590-43F5-9E0E-70C04E65208E}" type="sibTrans" cxnId="{E87EC325-73BF-4BB2-8F5E-47862EA88713}">
      <dgm:prSet/>
      <dgm:spPr/>
      <dgm:t>
        <a:bodyPr/>
        <a:lstStyle/>
        <a:p>
          <a:pPr rtl="1"/>
          <a:endParaRPr lang="fa-IR"/>
        </a:p>
      </dgm:t>
    </dgm:pt>
    <dgm:pt modelId="{58DD5ED1-D031-4B53-B827-9623C4D7480E}">
      <dgm:prSet/>
      <dgm:spPr/>
      <dgm:t>
        <a:bodyPr/>
        <a:lstStyle/>
        <a:p>
          <a:pPr rtl="1"/>
          <a:r>
            <a:rPr lang="en-US" dirty="0" smtClean="0"/>
            <a:t>ITLUP</a:t>
          </a:r>
          <a:endParaRPr lang="fa-IR" dirty="0"/>
        </a:p>
      </dgm:t>
    </dgm:pt>
    <dgm:pt modelId="{6E2BA366-EA1D-464E-9E82-E97EFC9C387E}" type="parTrans" cxnId="{DF2D5296-6F2D-4632-8D5B-05384A1B4D87}">
      <dgm:prSet/>
      <dgm:spPr/>
      <dgm:t>
        <a:bodyPr/>
        <a:lstStyle/>
        <a:p>
          <a:pPr rtl="1"/>
          <a:endParaRPr lang="fa-IR"/>
        </a:p>
      </dgm:t>
    </dgm:pt>
    <dgm:pt modelId="{481AB9E7-4A57-453C-A825-B66F93D316BF}" type="sibTrans" cxnId="{DF2D5296-6F2D-4632-8D5B-05384A1B4D87}">
      <dgm:prSet/>
      <dgm:spPr/>
      <dgm:t>
        <a:bodyPr/>
        <a:lstStyle/>
        <a:p>
          <a:pPr rtl="1"/>
          <a:endParaRPr lang="fa-IR"/>
        </a:p>
      </dgm:t>
    </dgm:pt>
    <dgm:pt modelId="{B0FABFE6-DFD6-41E1-926D-1635178AF89F}">
      <dgm:prSet/>
      <dgm:spPr/>
      <dgm:t>
        <a:bodyPr/>
        <a:lstStyle/>
        <a:p>
          <a:pPr rtl="1"/>
          <a:r>
            <a:rPr lang="en-US" dirty="0" smtClean="0"/>
            <a:t>MEPLAN</a:t>
          </a:r>
          <a:endParaRPr lang="fa-IR" dirty="0"/>
        </a:p>
      </dgm:t>
    </dgm:pt>
    <dgm:pt modelId="{019447CB-FD82-4BDF-A54D-91CD85EDDF78}" type="parTrans" cxnId="{0A38E78D-3A0A-43A1-A14D-BF2BD235AD09}">
      <dgm:prSet/>
      <dgm:spPr/>
      <dgm:t>
        <a:bodyPr/>
        <a:lstStyle/>
        <a:p>
          <a:pPr rtl="1"/>
          <a:endParaRPr lang="fa-IR"/>
        </a:p>
      </dgm:t>
    </dgm:pt>
    <dgm:pt modelId="{F34EF06B-B6FB-4A13-A99B-2D9EDABF6A86}" type="sibTrans" cxnId="{0A38E78D-3A0A-43A1-A14D-BF2BD235AD09}">
      <dgm:prSet/>
      <dgm:spPr/>
      <dgm:t>
        <a:bodyPr/>
        <a:lstStyle/>
        <a:p>
          <a:pPr rtl="1"/>
          <a:endParaRPr lang="fa-IR"/>
        </a:p>
      </dgm:t>
    </dgm:pt>
    <dgm:pt modelId="{CA4EF001-2420-4ECC-BCA6-8E8DFAA3B175}">
      <dgm:prSet/>
      <dgm:spPr/>
      <dgm:t>
        <a:bodyPr/>
        <a:lstStyle/>
        <a:p>
          <a:pPr rtl="1"/>
          <a:r>
            <a:rPr lang="en-US" dirty="0" smtClean="0"/>
            <a:t>URBANISM</a:t>
          </a:r>
          <a:endParaRPr lang="fa-IR" dirty="0"/>
        </a:p>
      </dgm:t>
    </dgm:pt>
    <dgm:pt modelId="{42693EEC-9A5C-4BE9-8D40-FB91016C5798}" type="parTrans" cxnId="{806B647D-5F34-40D0-826E-7AB1C5ACA83D}">
      <dgm:prSet/>
      <dgm:spPr/>
      <dgm:t>
        <a:bodyPr/>
        <a:lstStyle/>
        <a:p>
          <a:pPr rtl="1"/>
          <a:endParaRPr lang="fa-IR"/>
        </a:p>
      </dgm:t>
    </dgm:pt>
    <dgm:pt modelId="{32BD1270-FD1D-46F3-9F52-DE06036F2932}" type="sibTrans" cxnId="{806B647D-5F34-40D0-826E-7AB1C5ACA83D}">
      <dgm:prSet/>
      <dgm:spPr/>
      <dgm:t>
        <a:bodyPr/>
        <a:lstStyle/>
        <a:p>
          <a:pPr rtl="1"/>
          <a:endParaRPr lang="fa-IR"/>
        </a:p>
      </dgm:t>
    </dgm:pt>
    <dgm:pt modelId="{69DF0D58-59D0-4692-B04F-0467A62EE181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مقایسه مدل ها</a:t>
          </a:r>
          <a:endParaRPr lang="fa-IR" dirty="0">
            <a:cs typeface="B Homa" panose="00000400000000000000" pitchFamily="2" charset="-78"/>
          </a:endParaRPr>
        </a:p>
      </dgm:t>
    </dgm:pt>
    <dgm:pt modelId="{329F4DB9-AF31-47A9-A912-73AD0ECE9661}" type="parTrans" cxnId="{CB75D6CA-3A30-4148-93CB-25FB0C48C046}">
      <dgm:prSet/>
      <dgm:spPr/>
      <dgm:t>
        <a:bodyPr/>
        <a:lstStyle/>
        <a:p>
          <a:pPr rtl="1"/>
          <a:endParaRPr lang="fa-IR"/>
        </a:p>
      </dgm:t>
    </dgm:pt>
    <dgm:pt modelId="{112B3F9B-E23E-4A30-A3BD-5700B5D0B1CC}" type="sibTrans" cxnId="{CB75D6CA-3A30-4148-93CB-25FB0C48C046}">
      <dgm:prSet/>
      <dgm:spPr/>
      <dgm:t>
        <a:bodyPr/>
        <a:lstStyle/>
        <a:p>
          <a:pPr rtl="1"/>
          <a:endParaRPr lang="fa-IR"/>
        </a:p>
      </dgm:t>
    </dgm:pt>
    <dgm:pt modelId="{CB008A46-01D4-44D5-BB55-E5397FF7423A}" type="pres">
      <dgm:prSet presAssocID="{628E53CF-9963-4B52-89CE-F8854A94475C}" presName="diagram" presStyleCnt="0">
        <dgm:presLayoutVars>
          <dgm:chPref val="1"/>
          <dgm:dir val="rev"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ABC8B02A-2E7C-452F-9452-200B16145DF2}" type="pres">
      <dgm:prSet presAssocID="{63EDDAC9-BFE9-4388-8EF6-4374107318AE}" presName="root1" presStyleCnt="0"/>
      <dgm:spPr/>
      <dgm:t>
        <a:bodyPr/>
        <a:lstStyle/>
        <a:p>
          <a:pPr rtl="1"/>
          <a:endParaRPr lang="fa-IR"/>
        </a:p>
      </dgm:t>
    </dgm:pt>
    <dgm:pt modelId="{8FBC37B2-B8BE-42A3-B230-2C3B9D38314A}" type="pres">
      <dgm:prSet presAssocID="{63EDDAC9-BFE9-4388-8EF6-4374107318AE}" presName="LevelOneTextNode" presStyleLbl="node0" presStyleIdx="0" presStyleCnt="5" custScaleX="125697" custLinFactX="20122" custLinFactNeighborX="100000" custLinFactNeighborY="9387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F6C4E30-C7E6-4B36-A8D5-5C1B9E9E1308}" type="pres">
      <dgm:prSet presAssocID="{63EDDAC9-BFE9-4388-8EF6-4374107318AE}" presName="level2hierChild" presStyleCnt="0"/>
      <dgm:spPr/>
      <dgm:t>
        <a:bodyPr/>
        <a:lstStyle/>
        <a:p>
          <a:pPr rtl="1"/>
          <a:endParaRPr lang="fa-IR"/>
        </a:p>
      </dgm:t>
    </dgm:pt>
    <dgm:pt modelId="{C7394E69-81CA-4E9F-90F1-99E673DEE547}" type="pres">
      <dgm:prSet presAssocID="{AD358413-68B7-4550-9B93-F4EB3B475E65}" presName="conn2-1" presStyleLbl="parChTrans1D2" presStyleIdx="0" presStyleCnt="6"/>
      <dgm:spPr/>
      <dgm:t>
        <a:bodyPr/>
        <a:lstStyle/>
        <a:p>
          <a:pPr rtl="1"/>
          <a:endParaRPr lang="fa-IR"/>
        </a:p>
      </dgm:t>
    </dgm:pt>
    <dgm:pt modelId="{503A3D13-72BA-404F-BB80-5C889A7866A3}" type="pres">
      <dgm:prSet presAssocID="{AD358413-68B7-4550-9B93-F4EB3B475E65}" presName="connTx" presStyleLbl="parChTrans1D2" presStyleIdx="0" presStyleCnt="6"/>
      <dgm:spPr/>
      <dgm:t>
        <a:bodyPr/>
        <a:lstStyle/>
        <a:p>
          <a:pPr rtl="1"/>
          <a:endParaRPr lang="fa-IR"/>
        </a:p>
      </dgm:t>
    </dgm:pt>
    <dgm:pt modelId="{0338DB73-F16F-4E25-A2C6-DD861ADDFD69}" type="pres">
      <dgm:prSet presAssocID="{E7ADD262-DF8B-4ED2-8277-E987F5821011}" presName="root2" presStyleCnt="0"/>
      <dgm:spPr/>
      <dgm:t>
        <a:bodyPr/>
        <a:lstStyle/>
        <a:p>
          <a:pPr rtl="1"/>
          <a:endParaRPr lang="fa-IR"/>
        </a:p>
      </dgm:t>
    </dgm:pt>
    <dgm:pt modelId="{49E16D4B-3F0C-4597-88CB-3C1A8A7D2989}" type="pres">
      <dgm:prSet presAssocID="{E7ADD262-DF8B-4ED2-8277-E987F5821011}" presName="LevelTwoTextNode" presStyleLbl="node2" presStyleIdx="0" presStyleCnt="6" custLinFactX="21522" custLinFactNeighborX="100000" custLinFactNeighborY="1051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2500BA7-F172-4B07-9B64-531C2134D0B9}" type="pres">
      <dgm:prSet presAssocID="{E7ADD262-DF8B-4ED2-8277-E987F5821011}" presName="level3hierChild" presStyleCnt="0"/>
      <dgm:spPr/>
      <dgm:t>
        <a:bodyPr/>
        <a:lstStyle/>
        <a:p>
          <a:pPr rtl="1"/>
          <a:endParaRPr lang="fa-IR"/>
        </a:p>
      </dgm:t>
    </dgm:pt>
    <dgm:pt modelId="{859EF2DC-B5FA-4A12-B583-9B42A11E5242}" type="pres">
      <dgm:prSet presAssocID="{4605189C-F89E-455F-BD6B-8CB3D653316B}" presName="conn2-1" presStyleLbl="parChTrans1D2" presStyleIdx="1" presStyleCnt="6"/>
      <dgm:spPr/>
      <dgm:t>
        <a:bodyPr/>
        <a:lstStyle/>
        <a:p>
          <a:pPr rtl="1"/>
          <a:endParaRPr lang="fa-IR"/>
        </a:p>
      </dgm:t>
    </dgm:pt>
    <dgm:pt modelId="{5919B4B5-A811-4D44-A30A-3E4FAF738ECC}" type="pres">
      <dgm:prSet presAssocID="{4605189C-F89E-455F-BD6B-8CB3D653316B}" presName="connTx" presStyleLbl="parChTrans1D2" presStyleIdx="1" presStyleCnt="6"/>
      <dgm:spPr/>
      <dgm:t>
        <a:bodyPr/>
        <a:lstStyle/>
        <a:p>
          <a:pPr rtl="1"/>
          <a:endParaRPr lang="fa-IR"/>
        </a:p>
      </dgm:t>
    </dgm:pt>
    <dgm:pt modelId="{46687C39-9475-4168-8829-AF76D56779CC}" type="pres">
      <dgm:prSet presAssocID="{2EB24C58-FFF7-4C43-B4F5-057E55B4468C}" presName="root2" presStyleCnt="0"/>
      <dgm:spPr/>
      <dgm:t>
        <a:bodyPr/>
        <a:lstStyle/>
        <a:p>
          <a:pPr rtl="1"/>
          <a:endParaRPr lang="fa-IR"/>
        </a:p>
      </dgm:t>
    </dgm:pt>
    <dgm:pt modelId="{338EC950-CDC6-4CA9-AC93-64BAFCA1B52D}" type="pres">
      <dgm:prSet presAssocID="{2EB24C58-FFF7-4C43-B4F5-057E55B4468C}" presName="LevelTwoTextNode" presStyleLbl="node2" presStyleIdx="1" presStyleCnt="6" custLinFactX="24994" custLinFactNeighborX="100000" custLinFactNeighborY="4401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2A7B947-28E7-498C-BCEB-75AC4074CB42}" type="pres">
      <dgm:prSet presAssocID="{2EB24C58-FFF7-4C43-B4F5-057E55B4468C}" presName="level3hierChild" presStyleCnt="0"/>
      <dgm:spPr/>
      <dgm:t>
        <a:bodyPr/>
        <a:lstStyle/>
        <a:p>
          <a:pPr rtl="1"/>
          <a:endParaRPr lang="fa-IR"/>
        </a:p>
      </dgm:t>
    </dgm:pt>
    <dgm:pt modelId="{F2FCCB02-DE3C-4EB3-9CF1-E2EBC1727EDD}" type="pres">
      <dgm:prSet presAssocID="{FECE73DE-20F5-4E7D-B4B3-B99820A241CA}" presName="root1" presStyleCnt="0"/>
      <dgm:spPr/>
      <dgm:t>
        <a:bodyPr/>
        <a:lstStyle/>
        <a:p>
          <a:pPr rtl="1"/>
          <a:endParaRPr lang="fa-IR"/>
        </a:p>
      </dgm:t>
    </dgm:pt>
    <dgm:pt modelId="{3120233F-7F9C-456F-B79A-CFEE01B89C0F}" type="pres">
      <dgm:prSet presAssocID="{FECE73DE-20F5-4E7D-B4B3-B99820A241CA}" presName="LevelOneTextNode" presStyleLbl="node0" presStyleIdx="1" presStyleCnt="5" custScaleX="126149" custLinFactX="16971" custLinFactNeighborX="100000" custLinFactNeighborY="3627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2DE175B-9AD1-4C52-9B81-88B29AC7BD27}" type="pres">
      <dgm:prSet presAssocID="{FECE73DE-20F5-4E7D-B4B3-B99820A241CA}" presName="level2hierChild" presStyleCnt="0"/>
      <dgm:spPr/>
      <dgm:t>
        <a:bodyPr/>
        <a:lstStyle/>
        <a:p>
          <a:pPr rtl="1"/>
          <a:endParaRPr lang="fa-IR"/>
        </a:p>
      </dgm:t>
    </dgm:pt>
    <dgm:pt modelId="{0FDE8E91-B600-4327-9A5D-9FB515C3CB10}" type="pres">
      <dgm:prSet presAssocID="{6EF490FF-38AC-4F5D-8DBB-DD48B62F5719}" presName="root1" presStyleCnt="0"/>
      <dgm:spPr/>
      <dgm:t>
        <a:bodyPr/>
        <a:lstStyle/>
        <a:p>
          <a:pPr rtl="1"/>
          <a:endParaRPr lang="fa-IR"/>
        </a:p>
      </dgm:t>
    </dgm:pt>
    <dgm:pt modelId="{048949C6-9E0F-4BDB-B09D-552B276BE7EA}" type="pres">
      <dgm:prSet presAssocID="{6EF490FF-38AC-4F5D-8DBB-DD48B62F5719}" presName="LevelOneTextNode" presStyleLbl="node0" presStyleIdx="2" presStyleCnt="5" custScaleX="124851" custLinFactX="15711" custLinFactNeighborX="100000" custLinFactNeighborY="4246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1CBCE8F-9BCA-48A0-80E4-9F1D1E2EA6D3}" type="pres">
      <dgm:prSet presAssocID="{6EF490FF-38AC-4F5D-8DBB-DD48B62F5719}" presName="level2hierChild" presStyleCnt="0"/>
      <dgm:spPr/>
      <dgm:t>
        <a:bodyPr/>
        <a:lstStyle/>
        <a:p>
          <a:pPr rtl="1"/>
          <a:endParaRPr lang="fa-IR"/>
        </a:p>
      </dgm:t>
    </dgm:pt>
    <dgm:pt modelId="{A6B7BDBC-58A6-4FFC-A3D9-5BBF93F6B450}" type="pres">
      <dgm:prSet presAssocID="{351338E3-3CA8-478D-A18A-58A7FD2A626F}" presName="root1" presStyleCnt="0"/>
      <dgm:spPr/>
      <dgm:t>
        <a:bodyPr/>
        <a:lstStyle/>
        <a:p>
          <a:pPr rtl="1"/>
          <a:endParaRPr lang="fa-IR"/>
        </a:p>
      </dgm:t>
    </dgm:pt>
    <dgm:pt modelId="{CB9E2E00-6162-4CDF-836F-A97BC597F935}" type="pres">
      <dgm:prSet presAssocID="{351338E3-3CA8-478D-A18A-58A7FD2A626F}" presName="LevelOneTextNode" presStyleLbl="node0" presStyleIdx="3" presStyleCnt="5" custScaleX="124882" custLinFactX="15711" custLinFactNeighborX="100000" custLinFactNeighborY="4013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FFBC6EC-6A46-4B01-8DE4-F28838068AA8}" type="pres">
      <dgm:prSet presAssocID="{351338E3-3CA8-478D-A18A-58A7FD2A626F}" presName="level2hierChild" presStyleCnt="0"/>
      <dgm:spPr/>
      <dgm:t>
        <a:bodyPr/>
        <a:lstStyle/>
        <a:p>
          <a:pPr rtl="1"/>
          <a:endParaRPr lang="fa-IR"/>
        </a:p>
      </dgm:t>
    </dgm:pt>
    <dgm:pt modelId="{B22440AF-DDFB-4D56-B451-AD0550DAF076}" type="pres">
      <dgm:prSet presAssocID="{0CE05F71-C1E8-434F-A3B3-254DB31F3E0D}" presName="conn2-1" presStyleLbl="parChTrans1D2" presStyleIdx="2" presStyleCnt="6"/>
      <dgm:spPr/>
      <dgm:t>
        <a:bodyPr/>
        <a:lstStyle/>
        <a:p>
          <a:pPr rtl="1"/>
          <a:endParaRPr lang="fa-IR"/>
        </a:p>
      </dgm:t>
    </dgm:pt>
    <dgm:pt modelId="{32DB8DA9-7F8B-438E-B9FA-DBFE382B05A1}" type="pres">
      <dgm:prSet presAssocID="{0CE05F71-C1E8-434F-A3B3-254DB31F3E0D}" presName="connTx" presStyleLbl="parChTrans1D2" presStyleIdx="2" presStyleCnt="6"/>
      <dgm:spPr/>
      <dgm:t>
        <a:bodyPr/>
        <a:lstStyle/>
        <a:p>
          <a:pPr rtl="1"/>
          <a:endParaRPr lang="fa-IR"/>
        </a:p>
      </dgm:t>
    </dgm:pt>
    <dgm:pt modelId="{6D08EABB-BFFB-4263-818D-2088D11D231E}" type="pres">
      <dgm:prSet presAssocID="{5D76992A-805B-43A4-AB6F-02CFD1A43B85}" presName="root2" presStyleCnt="0"/>
      <dgm:spPr/>
      <dgm:t>
        <a:bodyPr/>
        <a:lstStyle/>
        <a:p>
          <a:pPr rtl="1"/>
          <a:endParaRPr lang="fa-IR"/>
        </a:p>
      </dgm:t>
    </dgm:pt>
    <dgm:pt modelId="{A420C09E-B65E-4F95-938C-C662605FFE77}" type="pres">
      <dgm:prSet presAssocID="{5D76992A-805B-43A4-AB6F-02CFD1A43B85}" presName="LevelTwoTextNode" presStyleLbl="node2" presStyleIdx="2" presStyleCnt="6" custLinFactNeighborX="1583" custLinFactNeighborY="-6806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9008881-0D32-4AB8-BB9A-6AC77CF3FBF7}" type="pres">
      <dgm:prSet presAssocID="{5D76992A-805B-43A4-AB6F-02CFD1A43B85}" presName="level3hierChild" presStyleCnt="0"/>
      <dgm:spPr/>
      <dgm:t>
        <a:bodyPr/>
        <a:lstStyle/>
        <a:p>
          <a:pPr rtl="1"/>
          <a:endParaRPr lang="fa-IR"/>
        </a:p>
      </dgm:t>
    </dgm:pt>
    <dgm:pt modelId="{66B88B06-BD81-49E4-8C14-98CFC9D63A2B}" type="pres">
      <dgm:prSet presAssocID="{6E2BA366-EA1D-464E-9E82-E97EFC9C387E}" presName="conn2-1" presStyleLbl="parChTrans1D2" presStyleIdx="3" presStyleCnt="6"/>
      <dgm:spPr/>
      <dgm:t>
        <a:bodyPr/>
        <a:lstStyle/>
        <a:p>
          <a:pPr rtl="1"/>
          <a:endParaRPr lang="fa-IR"/>
        </a:p>
      </dgm:t>
    </dgm:pt>
    <dgm:pt modelId="{8CF8F106-A0FB-4F7F-9BBD-C03120CA5482}" type="pres">
      <dgm:prSet presAssocID="{6E2BA366-EA1D-464E-9E82-E97EFC9C387E}" presName="connTx" presStyleLbl="parChTrans1D2" presStyleIdx="3" presStyleCnt="6"/>
      <dgm:spPr/>
      <dgm:t>
        <a:bodyPr/>
        <a:lstStyle/>
        <a:p>
          <a:pPr rtl="1"/>
          <a:endParaRPr lang="fa-IR"/>
        </a:p>
      </dgm:t>
    </dgm:pt>
    <dgm:pt modelId="{52DD548B-EB69-4F14-8041-5331E2FE969C}" type="pres">
      <dgm:prSet presAssocID="{58DD5ED1-D031-4B53-B827-9623C4D7480E}" presName="root2" presStyleCnt="0"/>
      <dgm:spPr/>
      <dgm:t>
        <a:bodyPr/>
        <a:lstStyle/>
        <a:p>
          <a:pPr rtl="1"/>
          <a:endParaRPr lang="fa-IR"/>
        </a:p>
      </dgm:t>
    </dgm:pt>
    <dgm:pt modelId="{D136BEA6-01DF-4BEA-95F0-EEE111B47E24}" type="pres">
      <dgm:prSet presAssocID="{58DD5ED1-D031-4B53-B827-9623C4D7480E}" presName="LevelTwoTextNode" presStyleLbl="node2" presStyleIdx="3" presStyleCnt="6" custLinFactNeighborX="791" custLinFactNeighborY="-4748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AF89A367-92CF-4C9E-8FC8-5831C8C5E567}" type="pres">
      <dgm:prSet presAssocID="{58DD5ED1-D031-4B53-B827-9623C4D7480E}" presName="level3hierChild" presStyleCnt="0"/>
      <dgm:spPr/>
      <dgm:t>
        <a:bodyPr/>
        <a:lstStyle/>
        <a:p>
          <a:pPr rtl="1"/>
          <a:endParaRPr lang="fa-IR"/>
        </a:p>
      </dgm:t>
    </dgm:pt>
    <dgm:pt modelId="{4C3610E0-8BCC-4976-BC34-998126DACC23}" type="pres">
      <dgm:prSet presAssocID="{019447CB-FD82-4BDF-A54D-91CD85EDDF78}" presName="conn2-1" presStyleLbl="parChTrans1D2" presStyleIdx="4" presStyleCnt="6"/>
      <dgm:spPr/>
      <dgm:t>
        <a:bodyPr/>
        <a:lstStyle/>
        <a:p>
          <a:pPr rtl="1"/>
          <a:endParaRPr lang="fa-IR"/>
        </a:p>
      </dgm:t>
    </dgm:pt>
    <dgm:pt modelId="{85C5DDC7-3BC3-46EB-8C3D-C1A6044C2E24}" type="pres">
      <dgm:prSet presAssocID="{019447CB-FD82-4BDF-A54D-91CD85EDDF78}" presName="connTx" presStyleLbl="parChTrans1D2" presStyleIdx="4" presStyleCnt="6"/>
      <dgm:spPr/>
      <dgm:t>
        <a:bodyPr/>
        <a:lstStyle/>
        <a:p>
          <a:pPr rtl="1"/>
          <a:endParaRPr lang="fa-IR"/>
        </a:p>
      </dgm:t>
    </dgm:pt>
    <dgm:pt modelId="{DFF797DA-4918-41C9-8849-4B0553BFCA01}" type="pres">
      <dgm:prSet presAssocID="{B0FABFE6-DFD6-41E1-926D-1635178AF89F}" presName="root2" presStyleCnt="0"/>
      <dgm:spPr/>
      <dgm:t>
        <a:bodyPr/>
        <a:lstStyle/>
        <a:p>
          <a:pPr rtl="1"/>
          <a:endParaRPr lang="fa-IR"/>
        </a:p>
      </dgm:t>
    </dgm:pt>
    <dgm:pt modelId="{1A56ED53-A1E0-4824-959A-4E18B260931A}" type="pres">
      <dgm:prSet presAssocID="{B0FABFE6-DFD6-41E1-926D-1635178AF89F}" presName="LevelTwoTextNode" presStyleLbl="node2" presStyleIdx="4" presStyleCnt="6" custLinFactNeighborX="1583" custLinFactNeighborY="-45905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96B4DCF-4C4C-4E90-BA73-A343E3BEAEDE}" type="pres">
      <dgm:prSet presAssocID="{B0FABFE6-DFD6-41E1-926D-1635178AF89F}" presName="level3hierChild" presStyleCnt="0"/>
      <dgm:spPr/>
      <dgm:t>
        <a:bodyPr/>
        <a:lstStyle/>
        <a:p>
          <a:pPr rtl="1"/>
          <a:endParaRPr lang="fa-IR"/>
        </a:p>
      </dgm:t>
    </dgm:pt>
    <dgm:pt modelId="{48B655BC-90F4-4D21-AF9D-73B5064F13D5}" type="pres">
      <dgm:prSet presAssocID="{42693EEC-9A5C-4BE9-8D40-FB91016C5798}" presName="conn2-1" presStyleLbl="parChTrans1D2" presStyleIdx="5" presStyleCnt="6"/>
      <dgm:spPr/>
      <dgm:t>
        <a:bodyPr/>
        <a:lstStyle/>
        <a:p>
          <a:pPr rtl="1"/>
          <a:endParaRPr lang="fa-IR"/>
        </a:p>
      </dgm:t>
    </dgm:pt>
    <dgm:pt modelId="{A4CC8615-481C-40E0-B082-8A979DE1D7CE}" type="pres">
      <dgm:prSet presAssocID="{42693EEC-9A5C-4BE9-8D40-FB91016C5798}" presName="connTx" presStyleLbl="parChTrans1D2" presStyleIdx="5" presStyleCnt="6"/>
      <dgm:spPr/>
      <dgm:t>
        <a:bodyPr/>
        <a:lstStyle/>
        <a:p>
          <a:pPr rtl="1"/>
          <a:endParaRPr lang="fa-IR"/>
        </a:p>
      </dgm:t>
    </dgm:pt>
    <dgm:pt modelId="{316FB91C-849A-4699-829B-557B188E0C3B}" type="pres">
      <dgm:prSet presAssocID="{CA4EF001-2420-4ECC-BCA6-8E8DFAA3B175}" presName="root2" presStyleCnt="0"/>
      <dgm:spPr/>
      <dgm:t>
        <a:bodyPr/>
        <a:lstStyle/>
        <a:p>
          <a:pPr rtl="1"/>
          <a:endParaRPr lang="fa-IR"/>
        </a:p>
      </dgm:t>
    </dgm:pt>
    <dgm:pt modelId="{C9524060-681B-4915-A429-DC5C114589E6}" type="pres">
      <dgm:prSet presAssocID="{CA4EF001-2420-4ECC-BCA6-8E8DFAA3B175}" presName="LevelTwoTextNode" presStyleLbl="node2" presStyleIdx="5" presStyleCnt="6" custLinFactNeighborX="3166" custLinFactNeighborY="-3892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5F3AE3F-FB8E-4D0E-8AED-E97BC6EB78ED}" type="pres">
      <dgm:prSet presAssocID="{CA4EF001-2420-4ECC-BCA6-8E8DFAA3B175}" presName="level3hierChild" presStyleCnt="0"/>
      <dgm:spPr/>
      <dgm:t>
        <a:bodyPr/>
        <a:lstStyle/>
        <a:p>
          <a:pPr rtl="1"/>
          <a:endParaRPr lang="fa-IR"/>
        </a:p>
      </dgm:t>
    </dgm:pt>
    <dgm:pt modelId="{61B97D5C-E825-471C-9D34-BBBDE2C14BF9}" type="pres">
      <dgm:prSet presAssocID="{69DF0D58-59D0-4692-B04F-0467A62EE181}" presName="root1" presStyleCnt="0"/>
      <dgm:spPr/>
      <dgm:t>
        <a:bodyPr/>
        <a:lstStyle/>
        <a:p>
          <a:pPr rtl="1"/>
          <a:endParaRPr lang="fa-IR"/>
        </a:p>
      </dgm:t>
    </dgm:pt>
    <dgm:pt modelId="{0CE2D5DB-BB06-4809-9F87-4AAB6C9209AC}" type="pres">
      <dgm:prSet presAssocID="{69DF0D58-59D0-4692-B04F-0467A62EE181}" presName="LevelOneTextNode" presStyleLbl="node0" presStyleIdx="4" presStyleCnt="5" custScaleX="126911" custScaleY="102810" custLinFactX="16341" custLinFactNeighborX="100000" custLinFactNeighborY="3870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513E736-42A5-4792-86F4-BBCC41891435}" type="pres">
      <dgm:prSet presAssocID="{69DF0D58-59D0-4692-B04F-0467A62EE181}" presName="level2hierChild" presStyleCnt="0"/>
      <dgm:spPr/>
      <dgm:t>
        <a:bodyPr/>
        <a:lstStyle/>
        <a:p>
          <a:pPr rtl="1"/>
          <a:endParaRPr lang="fa-IR"/>
        </a:p>
      </dgm:t>
    </dgm:pt>
  </dgm:ptLst>
  <dgm:cxnLst>
    <dgm:cxn modelId="{02A7D597-5B59-4192-B0C7-57DBF649F113}" type="presOf" srcId="{6EF490FF-38AC-4F5D-8DBB-DD48B62F5719}" destId="{048949C6-9E0F-4BDB-B09D-552B276BE7EA}" srcOrd="0" destOrd="0" presId="urn:microsoft.com/office/officeart/2005/8/layout/hierarchy2"/>
    <dgm:cxn modelId="{806B647D-5F34-40D0-826E-7AB1C5ACA83D}" srcId="{351338E3-3CA8-478D-A18A-58A7FD2A626F}" destId="{CA4EF001-2420-4ECC-BCA6-8E8DFAA3B175}" srcOrd="3" destOrd="0" parTransId="{42693EEC-9A5C-4BE9-8D40-FB91016C5798}" sibTransId="{32BD1270-FD1D-46F3-9F52-DE06036F2932}"/>
    <dgm:cxn modelId="{0AFBD08D-8F2F-4E9D-BC16-2B86BDEEE638}" type="presOf" srcId="{019447CB-FD82-4BDF-A54D-91CD85EDDF78}" destId="{85C5DDC7-3BC3-46EB-8C3D-C1A6044C2E24}" srcOrd="1" destOrd="0" presId="urn:microsoft.com/office/officeart/2005/8/layout/hierarchy2"/>
    <dgm:cxn modelId="{84AC7CA4-532B-4B75-8319-3F0D184EBA5A}" type="presOf" srcId="{4605189C-F89E-455F-BD6B-8CB3D653316B}" destId="{859EF2DC-B5FA-4A12-B583-9B42A11E5242}" srcOrd="0" destOrd="0" presId="urn:microsoft.com/office/officeart/2005/8/layout/hierarchy2"/>
    <dgm:cxn modelId="{B534220A-9C6C-47AB-B6C5-79705C9C3826}" type="presOf" srcId="{B0FABFE6-DFD6-41E1-926D-1635178AF89F}" destId="{1A56ED53-A1E0-4824-959A-4E18B260931A}" srcOrd="0" destOrd="0" presId="urn:microsoft.com/office/officeart/2005/8/layout/hierarchy2"/>
    <dgm:cxn modelId="{DF2D5296-6F2D-4632-8D5B-05384A1B4D87}" srcId="{351338E3-3CA8-478D-A18A-58A7FD2A626F}" destId="{58DD5ED1-D031-4B53-B827-9623C4D7480E}" srcOrd="1" destOrd="0" parTransId="{6E2BA366-EA1D-464E-9E82-E97EFC9C387E}" sibTransId="{481AB9E7-4A57-453C-A825-B66F93D316BF}"/>
    <dgm:cxn modelId="{4277D680-A4F1-4861-B3E0-4B6144F03A51}" type="presOf" srcId="{69DF0D58-59D0-4692-B04F-0467A62EE181}" destId="{0CE2D5DB-BB06-4809-9F87-4AAB6C9209AC}" srcOrd="0" destOrd="0" presId="urn:microsoft.com/office/officeart/2005/8/layout/hierarchy2"/>
    <dgm:cxn modelId="{31868D3C-D39B-4BBE-A28C-680DB8DD1EE5}" type="presOf" srcId="{FECE73DE-20F5-4E7D-B4B3-B99820A241CA}" destId="{3120233F-7F9C-456F-B79A-CFEE01B89C0F}" srcOrd="0" destOrd="0" presId="urn:microsoft.com/office/officeart/2005/8/layout/hierarchy2"/>
    <dgm:cxn modelId="{12D6B912-4130-492C-A99A-E6330FC94115}" type="presOf" srcId="{AD358413-68B7-4550-9B93-F4EB3B475E65}" destId="{503A3D13-72BA-404F-BB80-5C889A7866A3}" srcOrd="1" destOrd="0" presId="urn:microsoft.com/office/officeart/2005/8/layout/hierarchy2"/>
    <dgm:cxn modelId="{7A374C31-6E69-4034-9A88-1B35B117D26B}" type="presOf" srcId="{351338E3-3CA8-478D-A18A-58A7FD2A626F}" destId="{CB9E2E00-6162-4CDF-836F-A97BC597F935}" srcOrd="0" destOrd="0" presId="urn:microsoft.com/office/officeart/2005/8/layout/hierarchy2"/>
    <dgm:cxn modelId="{CB75D6CA-3A30-4148-93CB-25FB0C48C046}" srcId="{628E53CF-9963-4B52-89CE-F8854A94475C}" destId="{69DF0D58-59D0-4692-B04F-0467A62EE181}" srcOrd="4" destOrd="0" parTransId="{329F4DB9-AF31-47A9-A912-73AD0ECE9661}" sibTransId="{112B3F9B-E23E-4A30-A3BD-5700B5D0B1CC}"/>
    <dgm:cxn modelId="{645690C7-6F05-44A7-A091-D369EB7A6240}" srcId="{628E53CF-9963-4B52-89CE-F8854A94475C}" destId="{63EDDAC9-BFE9-4388-8EF6-4374107318AE}" srcOrd="0" destOrd="0" parTransId="{44935813-EC32-4E62-9AAB-4E1051BE9E6F}" sibTransId="{BAD009B4-7ABE-4BD4-B573-465C429C85EA}"/>
    <dgm:cxn modelId="{0A38E78D-3A0A-43A1-A14D-BF2BD235AD09}" srcId="{351338E3-3CA8-478D-A18A-58A7FD2A626F}" destId="{B0FABFE6-DFD6-41E1-926D-1635178AF89F}" srcOrd="2" destOrd="0" parTransId="{019447CB-FD82-4BDF-A54D-91CD85EDDF78}" sibTransId="{F34EF06B-B6FB-4A13-A99B-2D9EDABF6A86}"/>
    <dgm:cxn modelId="{9D1E31DA-5070-418E-8CB9-C3FDF0955ADE}" type="presOf" srcId="{019447CB-FD82-4BDF-A54D-91CD85EDDF78}" destId="{4C3610E0-8BCC-4976-BC34-998126DACC23}" srcOrd="0" destOrd="0" presId="urn:microsoft.com/office/officeart/2005/8/layout/hierarchy2"/>
    <dgm:cxn modelId="{0751B3D1-2B0D-499D-8915-8DCA839740FE}" type="presOf" srcId="{AD358413-68B7-4550-9B93-F4EB3B475E65}" destId="{C7394E69-81CA-4E9F-90F1-99E673DEE547}" srcOrd="0" destOrd="0" presId="urn:microsoft.com/office/officeart/2005/8/layout/hierarchy2"/>
    <dgm:cxn modelId="{6AE49393-6E93-449A-BAC9-3A376032B4DC}" type="presOf" srcId="{E7ADD262-DF8B-4ED2-8277-E987F5821011}" destId="{49E16D4B-3F0C-4597-88CB-3C1A8A7D2989}" srcOrd="0" destOrd="0" presId="urn:microsoft.com/office/officeart/2005/8/layout/hierarchy2"/>
    <dgm:cxn modelId="{A74D2F65-3088-4825-B80D-4ACF3F30B307}" type="presOf" srcId="{4605189C-F89E-455F-BD6B-8CB3D653316B}" destId="{5919B4B5-A811-4D44-A30A-3E4FAF738ECC}" srcOrd="1" destOrd="0" presId="urn:microsoft.com/office/officeart/2005/8/layout/hierarchy2"/>
    <dgm:cxn modelId="{C8AAEABE-C435-42C1-8469-BBEE55C3D94D}" type="presOf" srcId="{58DD5ED1-D031-4B53-B827-9623C4D7480E}" destId="{D136BEA6-01DF-4BEA-95F0-EEE111B47E24}" srcOrd="0" destOrd="0" presId="urn:microsoft.com/office/officeart/2005/8/layout/hierarchy2"/>
    <dgm:cxn modelId="{50B3FDF5-AA03-495A-9FE5-AFC1CA1D705D}" type="presOf" srcId="{42693EEC-9A5C-4BE9-8D40-FB91016C5798}" destId="{48B655BC-90F4-4D21-AF9D-73B5064F13D5}" srcOrd="0" destOrd="0" presId="urn:microsoft.com/office/officeart/2005/8/layout/hierarchy2"/>
    <dgm:cxn modelId="{217B15CD-4B9D-4F87-88A8-4F7A685124C5}" type="presOf" srcId="{0CE05F71-C1E8-434F-A3B3-254DB31F3E0D}" destId="{B22440AF-DDFB-4D56-B451-AD0550DAF076}" srcOrd="0" destOrd="0" presId="urn:microsoft.com/office/officeart/2005/8/layout/hierarchy2"/>
    <dgm:cxn modelId="{9424CD4A-9B4C-46D8-95B9-663403A2B6CC}" type="presOf" srcId="{6E2BA366-EA1D-464E-9E82-E97EFC9C387E}" destId="{66B88B06-BD81-49E4-8C14-98CFC9D63A2B}" srcOrd="0" destOrd="0" presId="urn:microsoft.com/office/officeart/2005/8/layout/hierarchy2"/>
    <dgm:cxn modelId="{E87EC325-73BF-4BB2-8F5E-47862EA88713}" srcId="{351338E3-3CA8-478D-A18A-58A7FD2A626F}" destId="{5D76992A-805B-43A4-AB6F-02CFD1A43B85}" srcOrd="0" destOrd="0" parTransId="{0CE05F71-C1E8-434F-A3B3-254DB31F3E0D}" sibTransId="{C24AB803-1590-43F5-9E0E-70C04E65208E}"/>
    <dgm:cxn modelId="{DBE5B077-C8B4-4439-BA36-D7F6BF29C38D}" type="presOf" srcId="{42693EEC-9A5C-4BE9-8D40-FB91016C5798}" destId="{A4CC8615-481C-40E0-B082-8A979DE1D7CE}" srcOrd="1" destOrd="0" presId="urn:microsoft.com/office/officeart/2005/8/layout/hierarchy2"/>
    <dgm:cxn modelId="{8F42C023-81F7-4E99-9C55-AC54C1BB4FFE}" type="presOf" srcId="{6E2BA366-EA1D-464E-9E82-E97EFC9C387E}" destId="{8CF8F106-A0FB-4F7F-9BBD-C03120CA5482}" srcOrd="1" destOrd="0" presId="urn:microsoft.com/office/officeart/2005/8/layout/hierarchy2"/>
    <dgm:cxn modelId="{48EF545C-8D1F-4ABD-AED0-1CE76A93CA86}" type="presOf" srcId="{628E53CF-9963-4B52-89CE-F8854A94475C}" destId="{CB008A46-01D4-44D5-BB55-E5397FF7423A}" srcOrd="0" destOrd="0" presId="urn:microsoft.com/office/officeart/2005/8/layout/hierarchy2"/>
    <dgm:cxn modelId="{CA59FFE9-2552-45B0-8E27-721449D1706C}" type="presOf" srcId="{63EDDAC9-BFE9-4388-8EF6-4374107318AE}" destId="{8FBC37B2-B8BE-42A3-B230-2C3B9D38314A}" srcOrd="0" destOrd="0" presId="urn:microsoft.com/office/officeart/2005/8/layout/hierarchy2"/>
    <dgm:cxn modelId="{4AB91934-67BF-4FC0-84A5-83B504CB8F06}" srcId="{628E53CF-9963-4B52-89CE-F8854A94475C}" destId="{6EF490FF-38AC-4F5D-8DBB-DD48B62F5719}" srcOrd="2" destOrd="0" parTransId="{F2CA08D3-A077-4B9B-8ECD-F4C377F01B5F}" sibTransId="{7606D677-DB88-4623-B9DF-03B8E2C4CA5E}"/>
    <dgm:cxn modelId="{A99CD11F-0DB3-4CA0-8190-44E16A224ACB}" srcId="{628E53CF-9963-4B52-89CE-F8854A94475C}" destId="{351338E3-3CA8-478D-A18A-58A7FD2A626F}" srcOrd="3" destOrd="0" parTransId="{D03E27EE-8F89-45F8-B165-7989254A7085}" sibTransId="{7BA66C7D-7807-4978-951C-B7BD052F6F0E}"/>
    <dgm:cxn modelId="{8EDD04FE-1566-4AE6-AC79-E1857ADFCA30}" type="presOf" srcId="{0CE05F71-C1E8-434F-A3B3-254DB31F3E0D}" destId="{32DB8DA9-7F8B-438E-B9FA-DBFE382B05A1}" srcOrd="1" destOrd="0" presId="urn:microsoft.com/office/officeart/2005/8/layout/hierarchy2"/>
    <dgm:cxn modelId="{5F67E6FE-916B-4903-8BCA-036CB1B2629E}" srcId="{628E53CF-9963-4B52-89CE-F8854A94475C}" destId="{FECE73DE-20F5-4E7D-B4B3-B99820A241CA}" srcOrd="1" destOrd="0" parTransId="{0AE36AC7-8494-4B71-A764-5619A440C502}" sibTransId="{C18A44FD-35C9-47FD-9708-F77021944A3D}"/>
    <dgm:cxn modelId="{5311F3D7-B604-44E2-9DA7-7812E7E11D52}" srcId="{63EDDAC9-BFE9-4388-8EF6-4374107318AE}" destId="{E7ADD262-DF8B-4ED2-8277-E987F5821011}" srcOrd="0" destOrd="0" parTransId="{AD358413-68B7-4550-9B93-F4EB3B475E65}" sibTransId="{EB7CA12D-A9B5-41E2-9795-99C042A7D0E2}"/>
    <dgm:cxn modelId="{8FDF09E0-5CC6-4A25-BB66-42F39A50F537}" type="presOf" srcId="{5D76992A-805B-43A4-AB6F-02CFD1A43B85}" destId="{A420C09E-B65E-4F95-938C-C662605FFE77}" srcOrd="0" destOrd="0" presId="urn:microsoft.com/office/officeart/2005/8/layout/hierarchy2"/>
    <dgm:cxn modelId="{5777C491-EF6A-4ED4-AA18-7A59983BA3B7}" type="presOf" srcId="{2EB24C58-FFF7-4C43-B4F5-057E55B4468C}" destId="{338EC950-CDC6-4CA9-AC93-64BAFCA1B52D}" srcOrd="0" destOrd="0" presId="urn:microsoft.com/office/officeart/2005/8/layout/hierarchy2"/>
    <dgm:cxn modelId="{CFA35806-6820-459A-9F5D-42E2DE77EBA6}" srcId="{63EDDAC9-BFE9-4388-8EF6-4374107318AE}" destId="{2EB24C58-FFF7-4C43-B4F5-057E55B4468C}" srcOrd="1" destOrd="0" parTransId="{4605189C-F89E-455F-BD6B-8CB3D653316B}" sibTransId="{4E2A397D-BE71-462C-8E74-29C0B7D90D02}"/>
    <dgm:cxn modelId="{CDF687E0-0918-4638-9777-4316B17B0D99}" type="presOf" srcId="{CA4EF001-2420-4ECC-BCA6-8E8DFAA3B175}" destId="{C9524060-681B-4915-A429-DC5C114589E6}" srcOrd="0" destOrd="0" presId="urn:microsoft.com/office/officeart/2005/8/layout/hierarchy2"/>
    <dgm:cxn modelId="{36114866-CF1F-470C-88E6-A79B56814D26}" type="presParOf" srcId="{CB008A46-01D4-44D5-BB55-E5397FF7423A}" destId="{ABC8B02A-2E7C-452F-9452-200B16145DF2}" srcOrd="0" destOrd="0" presId="urn:microsoft.com/office/officeart/2005/8/layout/hierarchy2"/>
    <dgm:cxn modelId="{E1CE2669-BE5E-4E77-9F5B-72D6B2B409BA}" type="presParOf" srcId="{ABC8B02A-2E7C-452F-9452-200B16145DF2}" destId="{8FBC37B2-B8BE-42A3-B230-2C3B9D38314A}" srcOrd="0" destOrd="0" presId="urn:microsoft.com/office/officeart/2005/8/layout/hierarchy2"/>
    <dgm:cxn modelId="{4BF7EFB1-2C99-42BC-A38F-999FF83941C2}" type="presParOf" srcId="{ABC8B02A-2E7C-452F-9452-200B16145DF2}" destId="{BF6C4E30-C7E6-4B36-A8D5-5C1B9E9E1308}" srcOrd="1" destOrd="0" presId="urn:microsoft.com/office/officeart/2005/8/layout/hierarchy2"/>
    <dgm:cxn modelId="{59C8B06C-0193-4561-A623-96AA2227526E}" type="presParOf" srcId="{BF6C4E30-C7E6-4B36-A8D5-5C1B9E9E1308}" destId="{C7394E69-81CA-4E9F-90F1-99E673DEE547}" srcOrd="0" destOrd="0" presId="urn:microsoft.com/office/officeart/2005/8/layout/hierarchy2"/>
    <dgm:cxn modelId="{3F635DFD-9C63-4818-97F3-A265E317429E}" type="presParOf" srcId="{C7394E69-81CA-4E9F-90F1-99E673DEE547}" destId="{503A3D13-72BA-404F-BB80-5C889A7866A3}" srcOrd="0" destOrd="0" presId="urn:microsoft.com/office/officeart/2005/8/layout/hierarchy2"/>
    <dgm:cxn modelId="{07F12FBB-33F4-4917-A9FE-95908752D29A}" type="presParOf" srcId="{BF6C4E30-C7E6-4B36-A8D5-5C1B9E9E1308}" destId="{0338DB73-F16F-4E25-A2C6-DD861ADDFD69}" srcOrd="1" destOrd="0" presId="urn:microsoft.com/office/officeart/2005/8/layout/hierarchy2"/>
    <dgm:cxn modelId="{F4DA5CF4-E176-4C1D-9ED9-4EB02F8AEC87}" type="presParOf" srcId="{0338DB73-F16F-4E25-A2C6-DD861ADDFD69}" destId="{49E16D4B-3F0C-4597-88CB-3C1A8A7D2989}" srcOrd="0" destOrd="0" presId="urn:microsoft.com/office/officeart/2005/8/layout/hierarchy2"/>
    <dgm:cxn modelId="{01FCD36F-DB86-442E-B29D-8E01FB9FFBF6}" type="presParOf" srcId="{0338DB73-F16F-4E25-A2C6-DD861ADDFD69}" destId="{82500BA7-F172-4B07-9B64-531C2134D0B9}" srcOrd="1" destOrd="0" presId="urn:microsoft.com/office/officeart/2005/8/layout/hierarchy2"/>
    <dgm:cxn modelId="{5281B3CC-8BED-4B59-BC9A-6CC7D4F2316E}" type="presParOf" srcId="{BF6C4E30-C7E6-4B36-A8D5-5C1B9E9E1308}" destId="{859EF2DC-B5FA-4A12-B583-9B42A11E5242}" srcOrd="2" destOrd="0" presId="urn:microsoft.com/office/officeart/2005/8/layout/hierarchy2"/>
    <dgm:cxn modelId="{9D8F68B3-A9CE-48F2-A3D4-4BF4C362348C}" type="presParOf" srcId="{859EF2DC-B5FA-4A12-B583-9B42A11E5242}" destId="{5919B4B5-A811-4D44-A30A-3E4FAF738ECC}" srcOrd="0" destOrd="0" presId="urn:microsoft.com/office/officeart/2005/8/layout/hierarchy2"/>
    <dgm:cxn modelId="{7AAEEB51-2CF4-414C-BE26-18C15FCD9441}" type="presParOf" srcId="{BF6C4E30-C7E6-4B36-A8D5-5C1B9E9E1308}" destId="{46687C39-9475-4168-8829-AF76D56779CC}" srcOrd="3" destOrd="0" presId="urn:microsoft.com/office/officeart/2005/8/layout/hierarchy2"/>
    <dgm:cxn modelId="{D79E3C82-86F3-46E4-ADE5-4461BB35E2E3}" type="presParOf" srcId="{46687C39-9475-4168-8829-AF76D56779CC}" destId="{338EC950-CDC6-4CA9-AC93-64BAFCA1B52D}" srcOrd="0" destOrd="0" presId="urn:microsoft.com/office/officeart/2005/8/layout/hierarchy2"/>
    <dgm:cxn modelId="{8931B0A9-6331-4407-8288-96AA08ECB5D4}" type="presParOf" srcId="{46687C39-9475-4168-8829-AF76D56779CC}" destId="{D2A7B947-28E7-498C-BCEB-75AC4074CB42}" srcOrd="1" destOrd="0" presId="urn:microsoft.com/office/officeart/2005/8/layout/hierarchy2"/>
    <dgm:cxn modelId="{8C54D440-5517-45E7-9B58-8A9BEC9ADB51}" type="presParOf" srcId="{CB008A46-01D4-44D5-BB55-E5397FF7423A}" destId="{F2FCCB02-DE3C-4EB3-9CF1-E2EBC1727EDD}" srcOrd="1" destOrd="0" presId="urn:microsoft.com/office/officeart/2005/8/layout/hierarchy2"/>
    <dgm:cxn modelId="{82713F77-78E8-496B-8BC9-91A8983296EC}" type="presParOf" srcId="{F2FCCB02-DE3C-4EB3-9CF1-E2EBC1727EDD}" destId="{3120233F-7F9C-456F-B79A-CFEE01B89C0F}" srcOrd="0" destOrd="0" presId="urn:microsoft.com/office/officeart/2005/8/layout/hierarchy2"/>
    <dgm:cxn modelId="{64424FF4-109C-4D8C-BEA9-BDB5B38B6C45}" type="presParOf" srcId="{F2FCCB02-DE3C-4EB3-9CF1-E2EBC1727EDD}" destId="{52DE175B-9AD1-4C52-9B81-88B29AC7BD27}" srcOrd="1" destOrd="0" presId="urn:microsoft.com/office/officeart/2005/8/layout/hierarchy2"/>
    <dgm:cxn modelId="{0C4B9E71-5D5F-4926-8137-BA52E2353FD6}" type="presParOf" srcId="{CB008A46-01D4-44D5-BB55-E5397FF7423A}" destId="{0FDE8E91-B600-4327-9A5D-9FB515C3CB10}" srcOrd="2" destOrd="0" presId="urn:microsoft.com/office/officeart/2005/8/layout/hierarchy2"/>
    <dgm:cxn modelId="{5FEB6202-2823-4A18-A014-F30E46C7744B}" type="presParOf" srcId="{0FDE8E91-B600-4327-9A5D-9FB515C3CB10}" destId="{048949C6-9E0F-4BDB-B09D-552B276BE7EA}" srcOrd="0" destOrd="0" presId="urn:microsoft.com/office/officeart/2005/8/layout/hierarchy2"/>
    <dgm:cxn modelId="{BC95044A-13BC-4CEB-88C1-CEAEE05C7DA6}" type="presParOf" srcId="{0FDE8E91-B600-4327-9A5D-9FB515C3CB10}" destId="{61CBCE8F-9BCA-48A0-80E4-9F1D1E2EA6D3}" srcOrd="1" destOrd="0" presId="urn:microsoft.com/office/officeart/2005/8/layout/hierarchy2"/>
    <dgm:cxn modelId="{78E63057-0316-4A39-8E35-6017C9C3CD74}" type="presParOf" srcId="{CB008A46-01D4-44D5-BB55-E5397FF7423A}" destId="{A6B7BDBC-58A6-4FFC-A3D9-5BBF93F6B450}" srcOrd="3" destOrd="0" presId="urn:microsoft.com/office/officeart/2005/8/layout/hierarchy2"/>
    <dgm:cxn modelId="{53F727C6-40E1-4F20-B4F1-B578A5557E0B}" type="presParOf" srcId="{A6B7BDBC-58A6-4FFC-A3D9-5BBF93F6B450}" destId="{CB9E2E00-6162-4CDF-836F-A97BC597F935}" srcOrd="0" destOrd="0" presId="urn:microsoft.com/office/officeart/2005/8/layout/hierarchy2"/>
    <dgm:cxn modelId="{948D96EC-6EBD-4EEF-A14D-3542D6EDE1F1}" type="presParOf" srcId="{A6B7BDBC-58A6-4FFC-A3D9-5BBF93F6B450}" destId="{EFFBC6EC-6A46-4B01-8DE4-F28838068AA8}" srcOrd="1" destOrd="0" presId="urn:microsoft.com/office/officeart/2005/8/layout/hierarchy2"/>
    <dgm:cxn modelId="{532A11A2-6EB4-4330-867D-EAE70A0A5D34}" type="presParOf" srcId="{EFFBC6EC-6A46-4B01-8DE4-F28838068AA8}" destId="{B22440AF-DDFB-4D56-B451-AD0550DAF076}" srcOrd="0" destOrd="0" presId="urn:microsoft.com/office/officeart/2005/8/layout/hierarchy2"/>
    <dgm:cxn modelId="{D39E1055-7216-42B8-A7EC-A3F1C9A5C9CE}" type="presParOf" srcId="{B22440AF-DDFB-4D56-B451-AD0550DAF076}" destId="{32DB8DA9-7F8B-438E-B9FA-DBFE382B05A1}" srcOrd="0" destOrd="0" presId="urn:microsoft.com/office/officeart/2005/8/layout/hierarchy2"/>
    <dgm:cxn modelId="{D8575D3A-CE4D-4A60-A6A8-A8EB361E10FC}" type="presParOf" srcId="{EFFBC6EC-6A46-4B01-8DE4-F28838068AA8}" destId="{6D08EABB-BFFB-4263-818D-2088D11D231E}" srcOrd="1" destOrd="0" presId="urn:microsoft.com/office/officeart/2005/8/layout/hierarchy2"/>
    <dgm:cxn modelId="{6FF4B390-4DCA-44C6-803D-1D2F4D66D2C6}" type="presParOf" srcId="{6D08EABB-BFFB-4263-818D-2088D11D231E}" destId="{A420C09E-B65E-4F95-938C-C662605FFE77}" srcOrd="0" destOrd="0" presId="urn:microsoft.com/office/officeart/2005/8/layout/hierarchy2"/>
    <dgm:cxn modelId="{F4CA38FB-88AF-4C78-B1B6-034431AEF609}" type="presParOf" srcId="{6D08EABB-BFFB-4263-818D-2088D11D231E}" destId="{89008881-0D32-4AB8-BB9A-6AC77CF3FBF7}" srcOrd="1" destOrd="0" presId="urn:microsoft.com/office/officeart/2005/8/layout/hierarchy2"/>
    <dgm:cxn modelId="{07ADC58A-C446-4181-AEE8-4B738C441D36}" type="presParOf" srcId="{EFFBC6EC-6A46-4B01-8DE4-F28838068AA8}" destId="{66B88B06-BD81-49E4-8C14-98CFC9D63A2B}" srcOrd="2" destOrd="0" presId="urn:microsoft.com/office/officeart/2005/8/layout/hierarchy2"/>
    <dgm:cxn modelId="{684B2532-E679-4B7F-9D5C-82B8823D4FD9}" type="presParOf" srcId="{66B88B06-BD81-49E4-8C14-98CFC9D63A2B}" destId="{8CF8F106-A0FB-4F7F-9BBD-C03120CA5482}" srcOrd="0" destOrd="0" presId="urn:microsoft.com/office/officeart/2005/8/layout/hierarchy2"/>
    <dgm:cxn modelId="{19AE5EB9-7EB1-4B0C-ABB8-27E568FB24D4}" type="presParOf" srcId="{EFFBC6EC-6A46-4B01-8DE4-F28838068AA8}" destId="{52DD548B-EB69-4F14-8041-5331E2FE969C}" srcOrd="3" destOrd="0" presId="urn:microsoft.com/office/officeart/2005/8/layout/hierarchy2"/>
    <dgm:cxn modelId="{4E4DE7EF-8AB2-4E70-AC05-F1905E523D6E}" type="presParOf" srcId="{52DD548B-EB69-4F14-8041-5331E2FE969C}" destId="{D136BEA6-01DF-4BEA-95F0-EEE111B47E24}" srcOrd="0" destOrd="0" presId="urn:microsoft.com/office/officeart/2005/8/layout/hierarchy2"/>
    <dgm:cxn modelId="{2E2064A1-4081-4EAE-B393-F0EBDAADC254}" type="presParOf" srcId="{52DD548B-EB69-4F14-8041-5331E2FE969C}" destId="{AF89A367-92CF-4C9E-8FC8-5831C8C5E567}" srcOrd="1" destOrd="0" presId="urn:microsoft.com/office/officeart/2005/8/layout/hierarchy2"/>
    <dgm:cxn modelId="{20E21DF9-0A89-49BA-B9EB-11DD8DE1FCAA}" type="presParOf" srcId="{EFFBC6EC-6A46-4B01-8DE4-F28838068AA8}" destId="{4C3610E0-8BCC-4976-BC34-998126DACC23}" srcOrd="4" destOrd="0" presId="urn:microsoft.com/office/officeart/2005/8/layout/hierarchy2"/>
    <dgm:cxn modelId="{B701BF07-E5EC-4A27-951E-50E5227FE2F1}" type="presParOf" srcId="{4C3610E0-8BCC-4976-BC34-998126DACC23}" destId="{85C5DDC7-3BC3-46EB-8C3D-C1A6044C2E24}" srcOrd="0" destOrd="0" presId="urn:microsoft.com/office/officeart/2005/8/layout/hierarchy2"/>
    <dgm:cxn modelId="{955081B4-3935-4589-8B13-D885B7F029C2}" type="presParOf" srcId="{EFFBC6EC-6A46-4B01-8DE4-F28838068AA8}" destId="{DFF797DA-4918-41C9-8849-4B0553BFCA01}" srcOrd="5" destOrd="0" presId="urn:microsoft.com/office/officeart/2005/8/layout/hierarchy2"/>
    <dgm:cxn modelId="{B5C1805D-FADB-48DC-8DF8-4F4078B1F30A}" type="presParOf" srcId="{DFF797DA-4918-41C9-8849-4B0553BFCA01}" destId="{1A56ED53-A1E0-4824-959A-4E18B260931A}" srcOrd="0" destOrd="0" presId="urn:microsoft.com/office/officeart/2005/8/layout/hierarchy2"/>
    <dgm:cxn modelId="{3EC49DB2-91FF-4A52-8607-A005A0407C1B}" type="presParOf" srcId="{DFF797DA-4918-41C9-8849-4B0553BFCA01}" destId="{796B4DCF-4C4C-4E90-BA73-A343E3BEAEDE}" srcOrd="1" destOrd="0" presId="urn:microsoft.com/office/officeart/2005/8/layout/hierarchy2"/>
    <dgm:cxn modelId="{3E4FFB1E-F608-42D3-B4AD-0EEE5B93FAFE}" type="presParOf" srcId="{EFFBC6EC-6A46-4B01-8DE4-F28838068AA8}" destId="{48B655BC-90F4-4D21-AF9D-73B5064F13D5}" srcOrd="6" destOrd="0" presId="urn:microsoft.com/office/officeart/2005/8/layout/hierarchy2"/>
    <dgm:cxn modelId="{28386861-4B9A-4811-B262-9D6A098E0FF2}" type="presParOf" srcId="{48B655BC-90F4-4D21-AF9D-73B5064F13D5}" destId="{A4CC8615-481C-40E0-B082-8A979DE1D7CE}" srcOrd="0" destOrd="0" presId="urn:microsoft.com/office/officeart/2005/8/layout/hierarchy2"/>
    <dgm:cxn modelId="{9EB31FE0-16E8-49C3-AFE3-7053C31A6BFA}" type="presParOf" srcId="{EFFBC6EC-6A46-4B01-8DE4-F28838068AA8}" destId="{316FB91C-849A-4699-829B-557B188E0C3B}" srcOrd="7" destOrd="0" presId="urn:microsoft.com/office/officeart/2005/8/layout/hierarchy2"/>
    <dgm:cxn modelId="{7AE09509-B62C-4461-8AC9-D56111A88526}" type="presParOf" srcId="{316FB91C-849A-4699-829B-557B188E0C3B}" destId="{C9524060-681B-4915-A429-DC5C114589E6}" srcOrd="0" destOrd="0" presId="urn:microsoft.com/office/officeart/2005/8/layout/hierarchy2"/>
    <dgm:cxn modelId="{C4BD350F-381C-4A70-9EB9-022C60FBC16F}" type="presParOf" srcId="{316FB91C-849A-4699-829B-557B188E0C3B}" destId="{D5F3AE3F-FB8E-4D0E-8AED-E97BC6EB78ED}" srcOrd="1" destOrd="0" presId="urn:microsoft.com/office/officeart/2005/8/layout/hierarchy2"/>
    <dgm:cxn modelId="{DE06B7C8-8646-47E8-B1FC-95942FAF3974}" type="presParOf" srcId="{CB008A46-01D4-44D5-BB55-E5397FF7423A}" destId="{61B97D5C-E825-471C-9D34-BBBDE2C14BF9}" srcOrd="4" destOrd="0" presId="urn:microsoft.com/office/officeart/2005/8/layout/hierarchy2"/>
    <dgm:cxn modelId="{1CCD5832-3A7C-4E09-B349-4B68262CE9E7}" type="presParOf" srcId="{61B97D5C-E825-471C-9D34-BBBDE2C14BF9}" destId="{0CE2D5DB-BB06-4809-9F87-4AAB6C9209AC}" srcOrd="0" destOrd="0" presId="urn:microsoft.com/office/officeart/2005/8/layout/hierarchy2"/>
    <dgm:cxn modelId="{B787ECB6-051E-4C07-B3B1-C206CF97594E}" type="presParOf" srcId="{61B97D5C-E825-471C-9D34-BBBDE2C14BF9}" destId="{B513E736-42A5-4792-86F4-BBCC41891435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FA2F397-23A0-46D2-93CF-B8FE97525E5E}" type="doc">
      <dgm:prSet loTypeId="urn:microsoft.com/office/officeart/2005/8/layout/hProcess4" loCatId="process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E58C1F56-A86E-47E2-8175-3F33E178AC39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اختلاط کاربری</a:t>
          </a:r>
          <a:endParaRPr lang="fa-IR" dirty="0">
            <a:cs typeface="B Homa" panose="00000400000000000000" pitchFamily="2" charset="-78"/>
          </a:endParaRPr>
        </a:p>
      </dgm:t>
    </dgm:pt>
    <dgm:pt modelId="{39609AFC-FEA1-4076-82C8-EC1697013FED}" type="parTrans" cxnId="{C850C5FC-591C-4772-ADCC-80D6C7397F9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5B24F99F-6BF1-462B-8AA7-11916968D599}" type="sibTrans" cxnId="{C850C5FC-591C-4772-ADCC-80D6C7397F9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1EA84A4-A48F-428F-8327-1D00DDDD6402}">
      <dgm:prSet phldrT="[Text]" custT="1"/>
      <dgm:spPr/>
      <dgm:t>
        <a:bodyPr/>
        <a:lstStyle/>
        <a:p>
          <a:pPr rtl="1"/>
          <a:endParaRPr lang="fa-IR" sz="2800" dirty="0" smtClean="0">
            <a:cs typeface="B Homa" panose="00000400000000000000" pitchFamily="2" charset="-78"/>
          </a:endParaRPr>
        </a:p>
      </dgm:t>
    </dgm:pt>
    <dgm:pt modelId="{F7F64EBD-6215-47E6-BB79-74E1D4D62FF4}" type="parTrans" cxnId="{92ECB3BC-75AD-4FEC-9B60-31287AE12A0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373E130-9B79-4A01-9108-C28404F54812}" type="sibTrans" cxnId="{92ECB3BC-75AD-4FEC-9B60-31287AE12A0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0F69B13-3A61-4B61-9743-04EFD0862657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افزایش تراکم</a:t>
          </a:r>
          <a:endParaRPr lang="fa-IR" dirty="0">
            <a:cs typeface="B Homa" panose="00000400000000000000" pitchFamily="2" charset="-78"/>
          </a:endParaRPr>
        </a:p>
      </dgm:t>
    </dgm:pt>
    <dgm:pt modelId="{34B0F105-C595-45D9-B128-7D739C0D340E}" type="parTrans" cxnId="{BF5AF29A-8940-4936-ABC8-867952526CA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3CA1840-8EB8-4D20-846C-CBEE817E1BB0}" type="sibTrans" cxnId="{BF5AF29A-8940-4936-ABC8-867952526CA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1E1C481-1F4D-4D96-963D-CA8431AE8B80}">
      <dgm:prSet phldrT="[Text]" custT="1"/>
      <dgm:spPr/>
      <dgm:t>
        <a:bodyPr/>
        <a:lstStyle/>
        <a:p>
          <a:pPr rtl="1"/>
          <a:endParaRPr lang="fa-IR" sz="2800" dirty="0" smtClean="0">
            <a:cs typeface="B Homa" panose="00000400000000000000" pitchFamily="2" charset="-78"/>
          </a:endParaRPr>
        </a:p>
      </dgm:t>
    </dgm:pt>
    <dgm:pt modelId="{3D618A75-61EE-4F65-8E5A-491799D98606}" type="parTrans" cxnId="{1DFF0E5E-748D-46C6-95CE-62447B00C3A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1D45DEB-728D-408D-B7E0-5A07124C0CBB}" type="sibTrans" cxnId="{1DFF0E5E-748D-46C6-95CE-62447B00C3A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A16DEC4-DA5E-47E2-A0F9-F130A68FE2BD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طراحی ایستگاه ها</a:t>
          </a:r>
          <a:endParaRPr lang="fa-IR" dirty="0">
            <a:cs typeface="B Homa" panose="00000400000000000000" pitchFamily="2" charset="-78"/>
          </a:endParaRPr>
        </a:p>
      </dgm:t>
    </dgm:pt>
    <dgm:pt modelId="{0538E236-F828-42CE-99EC-75B5A9F493B8}" type="parTrans" cxnId="{38E54299-F88C-4F3F-9C46-E8238BAA615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2641E0A-9534-4F67-A8E5-DFEE26EFBC0B}" type="sibTrans" cxnId="{38E54299-F88C-4F3F-9C46-E8238BAA615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C75ECF7-C1D4-47AF-AE16-5F81E27064BA}">
      <dgm:prSet phldrT="[Text]" custT="1"/>
      <dgm:spPr/>
      <dgm:t>
        <a:bodyPr/>
        <a:lstStyle/>
        <a:p>
          <a:pPr rtl="1"/>
          <a:endParaRPr lang="fa-IR" sz="2800" dirty="0" smtClean="0">
            <a:cs typeface="B Homa" panose="00000400000000000000" pitchFamily="2" charset="-78"/>
          </a:endParaRPr>
        </a:p>
      </dgm:t>
    </dgm:pt>
    <dgm:pt modelId="{5029F004-246B-4901-AFAB-D952EC8878DD}" type="parTrans" cxnId="{60621A15-D30E-4C77-A3E5-56099DA3809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8A4F5A1-EAFD-464D-AF26-BE7D34DEED69}" type="sibTrans" cxnId="{60621A15-D30E-4C77-A3E5-56099DA3809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9793013-A0DD-4781-BD8F-E8C02F0A936C}" type="pres">
      <dgm:prSet presAssocID="{BFA2F397-23A0-46D2-93CF-B8FE97525E5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CC2F760-76CE-4617-9FCA-BF7FD417A87C}" type="pres">
      <dgm:prSet presAssocID="{BFA2F397-23A0-46D2-93CF-B8FE97525E5E}" presName="tSp" presStyleCnt="0"/>
      <dgm:spPr/>
    </dgm:pt>
    <dgm:pt modelId="{4DA0C900-E9BC-49EE-A7A9-9ABCCFEADD8D}" type="pres">
      <dgm:prSet presAssocID="{BFA2F397-23A0-46D2-93CF-B8FE97525E5E}" presName="bSp" presStyleCnt="0"/>
      <dgm:spPr/>
    </dgm:pt>
    <dgm:pt modelId="{FE1E7061-87F8-4B45-901E-41BA1342B853}" type="pres">
      <dgm:prSet presAssocID="{BFA2F397-23A0-46D2-93CF-B8FE97525E5E}" presName="process" presStyleCnt="0"/>
      <dgm:spPr/>
    </dgm:pt>
    <dgm:pt modelId="{79145E7A-8FB4-4F67-89DC-572CCB3C55C6}" type="pres">
      <dgm:prSet presAssocID="{E58C1F56-A86E-47E2-8175-3F33E178AC39}" presName="composite1" presStyleCnt="0"/>
      <dgm:spPr/>
    </dgm:pt>
    <dgm:pt modelId="{0799D443-4780-4050-91A8-E48A6A84D1B3}" type="pres">
      <dgm:prSet presAssocID="{E58C1F56-A86E-47E2-8175-3F33E178AC39}" presName="dummyNode1" presStyleLbl="node1" presStyleIdx="0" presStyleCnt="3"/>
      <dgm:spPr/>
    </dgm:pt>
    <dgm:pt modelId="{6AA03902-A28B-4381-B3E8-589D99D8F90E}" type="pres">
      <dgm:prSet presAssocID="{E58C1F56-A86E-47E2-8175-3F33E178AC39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D544BDD-77D9-40CC-B420-A552D237AF24}" type="pres">
      <dgm:prSet presAssocID="{E58C1F56-A86E-47E2-8175-3F33E178AC3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6D110C6-85D5-4DEE-B0C3-F0A5B30C3CA2}" type="pres">
      <dgm:prSet presAssocID="{E58C1F56-A86E-47E2-8175-3F33E178AC39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572DBE2-AB1F-4E09-AD76-7729A67B8F40}" type="pres">
      <dgm:prSet presAssocID="{E58C1F56-A86E-47E2-8175-3F33E178AC39}" presName="connSite1" presStyleCnt="0"/>
      <dgm:spPr/>
    </dgm:pt>
    <dgm:pt modelId="{4787D654-D72E-462A-9C6A-20C787000EAA}" type="pres">
      <dgm:prSet presAssocID="{5B24F99F-6BF1-462B-8AA7-11916968D599}" presName="Name9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990FEFAB-E0CE-4DD1-A07D-4FB504028482}" type="pres">
      <dgm:prSet presAssocID="{90F69B13-3A61-4B61-9743-04EFD0862657}" presName="composite2" presStyleCnt="0"/>
      <dgm:spPr/>
    </dgm:pt>
    <dgm:pt modelId="{0D891A99-4C2A-4BEE-99BD-EF22D77F15EA}" type="pres">
      <dgm:prSet presAssocID="{90F69B13-3A61-4B61-9743-04EFD0862657}" presName="dummyNode2" presStyleLbl="node1" presStyleIdx="0" presStyleCnt="3"/>
      <dgm:spPr/>
    </dgm:pt>
    <dgm:pt modelId="{B084241D-2A2F-4F04-9E83-2C36773886AE}" type="pres">
      <dgm:prSet presAssocID="{90F69B13-3A61-4B61-9743-04EFD0862657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F5E8E2C-A7F4-4911-AA0E-5066E43E41A3}" type="pres">
      <dgm:prSet presAssocID="{90F69B13-3A61-4B61-9743-04EFD0862657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0281D55-0D3F-4C58-9333-38301CF72387}" type="pres">
      <dgm:prSet presAssocID="{90F69B13-3A61-4B61-9743-04EFD0862657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169728D-AFA8-4211-A1A1-CC77B6185D3A}" type="pres">
      <dgm:prSet presAssocID="{90F69B13-3A61-4B61-9743-04EFD0862657}" presName="connSite2" presStyleCnt="0"/>
      <dgm:spPr/>
    </dgm:pt>
    <dgm:pt modelId="{A87ED989-C16A-4909-BBB1-D801AF2DE981}" type="pres">
      <dgm:prSet presAssocID="{13CA1840-8EB8-4D20-846C-CBEE817E1BB0}" presName="Name18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93A05946-0AD2-4782-B9DC-EDDEF0F02C52}" type="pres">
      <dgm:prSet presAssocID="{FA16DEC4-DA5E-47E2-A0F9-F130A68FE2BD}" presName="composite1" presStyleCnt="0"/>
      <dgm:spPr/>
    </dgm:pt>
    <dgm:pt modelId="{F2E1953C-1869-4A42-84CF-02C80373FBEF}" type="pres">
      <dgm:prSet presAssocID="{FA16DEC4-DA5E-47E2-A0F9-F130A68FE2BD}" presName="dummyNode1" presStyleLbl="node1" presStyleIdx="1" presStyleCnt="3"/>
      <dgm:spPr/>
    </dgm:pt>
    <dgm:pt modelId="{A660AA26-C68A-4B43-AA20-FF0BBDEA6AD5}" type="pres">
      <dgm:prSet presAssocID="{FA16DEC4-DA5E-47E2-A0F9-F130A68FE2BD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118B3BF-08C0-4BCC-9106-D80122E37629}" type="pres">
      <dgm:prSet presAssocID="{FA16DEC4-DA5E-47E2-A0F9-F130A68FE2BD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B18EB59-6B52-4350-B5E9-D2A76AB7BD8F}" type="pres">
      <dgm:prSet presAssocID="{FA16DEC4-DA5E-47E2-A0F9-F130A68FE2BD}" presName="parentNode1" presStyleLbl="node1" presStyleIdx="2" presStyleCnt="3" custScaleX="117848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CE2698F-C473-4E98-8CB9-6B99511D529D}" type="pres">
      <dgm:prSet presAssocID="{FA16DEC4-DA5E-47E2-A0F9-F130A68FE2BD}" presName="connSite1" presStyleCnt="0"/>
      <dgm:spPr/>
    </dgm:pt>
  </dgm:ptLst>
  <dgm:cxnLst>
    <dgm:cxn modelId="{6F905AC3-88FD-4A13-BA15-7A06507D4E87}" type="presOf" srcId="{E58C1F56-A86E-47E2-8175-3F33E178AC39}" destId="{46D110C6-85D5-4DEE-B0C3-F0A5B30C3CA2}" srcOrd="0" destOrd="0" presId="urn:microsoft.com/office/officeart/2005/8/layout/hProcess4"/>
    <dgm:cxn modelId="{F15F34EE-3D3D-43C2-86BA-D37529BE9812}" type="presOf" srcId="{5B24F99F-6BF1-462B-8AA7-11916968D599}" destId="{4787D654-D72E-462A-9C6A-20C787000EAA}" srcOrd="0" destOrd="0" presId="urn:microsoft.com/office/officeart/2005/8/layout/hProcess4"/>
    <dgm:cxn modelId="{BF5AF29A-8940-4936-ABC8-867952526CA5}" srcId="{BFA2F397-23A0-46D2-93CF-B8FE97525E5E}" destId="{90F69B13-3A61-4B61-9743-04EFD0862657}" srcOrd="1" destOrd="0" parTransId="{34B0F105-C595-45D9-B128-7D739C0D340E}" sibTransId="{13CA1840-8EB8-4D20-846C-CBEE817E1BB0}"/>
    <dgm:cxn modelId="{543A0723-ED54-4CA9-837F-6D03D71C6565}" type="presOf" srcId="{41EA84A4-A48F-428F-8327-1D00DDDD6402}" destId="{1D544BDD-77D9-40CC-B420-A552D237AF24}" srcOrd="1" destOrd="0" presId="urn:microsoft.com/office/officeart/2005/8/layout/hProcess4"/>
    <dgm:cxn modelId="{38E54299-F88C-4F3F-9C46-E8238BAA615B}" srcId="{BFA2F397-23A0-46D2-93CF-B8FE97525E5E}" destId="{FA16DEC4-DA5E-47E2-A0F9-F130A68FE2BD}" srcOrd="2" destOrd="0" parTransId="{0538E236-F828-42CE-99EC-75B5A9F493B8}" sibTransId="{12641E0A-9534-4F67-A8E5-DFEE26EFBC0B}"/>
    <dgm:cxn modelId="{162B9BF4-0757-46A0-9E58-77685E11AFE6}" type="presOf" srcId="{90F69B13-3A61-4B61-9743-04EFD0862657}" destId="{00281D55-0D3F-4C58-9333-38301CF72387}" srcOrd="0" destOrd="0" presId="urn:microsoft.com/office/officeart/2005/8/layout/hProcess4"/>
    <dgm:cxn modelId="{6C895C2D-9D9F-4DAA-9A2B-EF580D7A2454}" type="presOf" srcId="{41E1C481-1F4D-4D96-963D-CA8431AE8B80}" destId="{B084241D-2A2F-4F04-9E83-2C36773886AE}" srcOrd="0" destOrd="0" presId="urn:microsoft.com/office/officeart/2005/8/layout/hProcess4"/>
    <dgm:cxn modelId="{85B8ADB0-1FD9-4871-AE7B-E5C5928FC132}" type="presOf" srcId="{41EA84A4-A48F-428F-8327-1D00DDDD6402}" destId="{6AA03902-A28B-4381-B3E8-589D99D8F90E}" srcOrd="0" destOrd="0" presId="urn:microsoft.com/office/officeart/2005/8/layout/hProcess4"/>
    <dgm:cxn modelId="{60621A15-D30E-4C77-A3E5-56099DA38095}" srcId="{FA16DEC4-DA5E-47E2-A0F9-F130A68FE2BD}" destId="{4C75ECF7-C1D4-47AF-AE16-5F81E27064BA}" srcOrd="0" destOrd="0" parTransId="{5029F004-246B-4901-AFAB-D952EC8878DD}" sibTransId="{48A4F5A1-EAFD-464D-AF26-BE7D34DEED69}"/>
    <dgm:cxn modelId="{E2852D38-A781-43FE-A27D-68909B1A70B1}" type="presOf" srcId="{4C75ECF7-C1D4-47AF-AE16-5F81E27064BA}" destId="{E118B3BF-08C0-4BCC-9106-D80122E37629}" srcOrd="1" destOrd="0" presId="urn:microsoft.com/office/officeart/2005/8/layout/hProcess4"/>
    <dgm:cxn modelId="{4A4B5E9F-59BC-43E3-B09B-2A9B89732419}" type="presOf" srcId="{41E1C481-1F4D-4D96-963D-CA8431AE8B80}" destId="{3F5E8E2C-A7F4-4911-AA0E-5066E43E41A3}" srcOrd="1" destOrd="0" presId="urn:microsoft.com/office/officeart/2005/8/layout/hProcess4"/>
    <dgm:cxn modelId="{28DDE07C-63F0-4F37-A998-AF66C1643C39}" type="presOf" srcId="{BFA2F397-23A0-46D2-93CF-B8FE97525E5E}" destId="{E9793013-A0DD-4781-BD8F-E8C02F0A936C}" srcOrd="0" destOrd="0" presId="urn:microsoft.com/office/officeart/2005/8/layout/hProcess4"/>
    <dgm:cxn modelId="{85DA4A41-DD06-4662-ABF0-7EC74B6150DA}" type="presOf" srcId="{FA16DEC4-DA5E-47E2-A0F9-F130A68FE2BD}" destId="{1B18EB59-6B52-4350-B5E9-D2A76AB7BD8F}" srcOrd="0" destOrd="0" presId="urn:microsoft.com/office/officeart/2005/8/layout/hProcess4"/>
    <dgm:cxn modelId="{B5BB1A08-31B1-4E93-9EC5-13203A08797A}" type="presOf" srcId="{4C75ECF7-C1D4-47AF-AE16-5F81E27064BA}" destId="{A660AA26-C68A-4B43-AA20-FF0BBDEA6AD5}" srcOrd="0" destOrd="0" presId="urn:microsoft.com/office/officeart/2005/8/layout/hProcess4"/>
    <dgm:cxn modelId="{92ECB3BC-75AD-4FEC-9B60-31287AE12A0C}" srcId="{E58C1F56-A86E-47E2-8175-3F33E178AC39}" destId="{41EA84A4-A48F-428F-8327-1D00DDDD6402}" srcOrd="0" destOrd="0" parTransId="{F7F64EBD-6215-47E6-BB79-74E1D4D62FF4}" sibTransId="{2373E130-9B79-4A01-9108-C28404F54812}"/>
    <dgm:cxn modelId="{1DFF0E5E-748D-46C6-95CE-62447B00C3A8}" srcId="{90F69B13-3A61-4B61-9743-04EFD0862657}" destId="{41E1C481-1F4D-4D96-963D-CA8431AE8B80}" srcOrd="0" destOrd="0" parTransId="{3D618A75-61EE-4F65-8E5A-491799D98606}" sibTransId="{C1D45DEB-728D-408D-B7E0-5A07124C0CBB}"/>
    <dgm:cxn modelId="{C850C5FC-591C-4772-ADCC-80D6C7397F9B}" srcId="{BFA2F397-23A0-46D2-93CF-B8FE97525E5E}" destId="{E58C1F56-A86E-47E2-8175-3F33E178AC39}" srcOrd="0" destOrd="0" parTransId="{39609AFC-FEA1-4076-82C8-EC1697013FED}" sibTransId="{5B24F99F-6BF1-462B-8AA7-11916968D599}"/>
    <dgm:cxn modelId="{FFC3ADE4-D393-4F26-9EDC-09F61650A1FE}" type="presOf" srcId="{13CA1840-8EB8-4D20-846C-CBEE817E1BB0}" destId="{A87ED989-C16A-4909-BBB1-D801AF2DE981}" srcOrd="0" destOrd="0" presId="urn:microsoft.com/office/officeart/2005/8/layout/hProcess4"/>
    <dgm:cxn modelId="{6BF2AD95-1490-4D42-A773-4D07A1DCDDFC}" type="presParOf" srcId="{E9793013-A0DD-4781-BD8F-E8C02F0A936C}" destId="{9CC2F760-76CE-4617-9FCA-BF7FD417A87C}" srcOrd="0" destOrd="0" presId="urn:microsoft.com/office/officeart/2005/8/layout/hProcess4"/>
    <dgm:cxn modelId="{22D07705-B2B6-43B1-ABE9-172BFDA67CDA}" type="presParOf" srcId="{E9793013-A0DD-4781-BD8F-E8C02F0A936C}" destId="{4DA0C900-E9BC-49EE-A7A9-9ABCCFEADD8D}" srcOrd="1" destOrd="0" presId="urn:microsoft.com/office/officeart/2005/8/layout/hProcess4"/>
    <dgm:cxn modelId="{349BD317-8878-4DB4-80A9-643E87BAABF5}" type="presParOf" srcId="{E9793013-A0DD-4781-BD8F-E8C02F0A936C}" destId="{FE1E7061-87F8-4B45-901E-41BA1342B853}" srcOrd="2" destOrd="0" presId="urn:microsoft.com/office/officeart/2005/8/layout/hProcess4"/>
    <dgm:cxn modelId="{411470D8-4EBA-4FCE-A150-BFFD317BA653}" type="presParOf" srcId="{FE1E7061-87F8-4B45-901E-41BA1342B853}" destId="{79145E7A-8FB4-4F67-89DC-572CCB3C55C6}" srcOrd="0" destOrd="0" presId="urn:microsoft.com/office/officeart/2005/8/layout/hProcess4"/>
    <dgm:cxn modelId="{B44D86D3-FDA0-472E-867F-FE9A3625C7BE}" type="presParOf" srcId="{79145E7A-8FB4-4F67-89DC-572CCB3C55C6}" destId="{0799D443-4780-4050-91A8-E48A6A84D1B3}" srcOrd="0" destOrd="0" presId="urn:microsoft.com/office/officeart/2005/8/layout/hProcess4"/>
    <dgm:cxn modelId="{92FD0AF5-51B8-4489-94E3-F33B0D707419}" type="presParOf" srcId="{79145E7A-8FB4-4F67-89DC-572CCB3C55C6}" destId="{6AA03902-A28B-4381-B3E8-589D99D8F90E}" srcOrd="1" destOrd="0" presId="urn:microsoft.com/office/officeart/2005/8/layout/hProcess4"/>
    <dgm:cxn modelId="{A769D18E-27F5-4D42-9BE0-A88817A7A531}" type="presParOf" srcId="{79145E7A-8FB4-4F67-89DC-572CCB3C55C6}" destId="{1D544BDD-77D9-40CC-B420-A552D237AF24}" srcOrd="2" destOrd="0" presId="urn:microsoft.com/office/officeart/2005/8/layout/hProcess4"/>
    <dgm:cxn modelId="{7FC0031E-6E96-4754-8C2C-3F156E691C1B}" type="presParOf" srcId="{79145E7A-8FB4-4F67-89DC-572CCB3C55C6}" destId="{46D110C6-85D5-4DEE-B0C3-F0A5B30C3CA2}" srcOrd="3" destOrd="0" presId="urn:microsoft.com/office/officeart/2005/8/layout/hProcess4"/>
    <dgm:cxn modelId="{2326C7E9-6819-413E-80BE-97F7EF9C66B5}" type="presParOf" srcId="{79145E7A-8FB4-4F67-89DC-572CCB3C55C6}" destId="{B572DBE2-AB1F-4E09-AD76-7729A67B8F40}" srcOrd="4" destOrd="0" presId="urn:microsoft.com/office/officeart/2005/8/layout/hProcess4"/>
    <dgm:cxn modelId="{50393BB4-842F-471B-AD13-4374F5BD7831}" type="presParOf" srcId="{FE1E7061-87F8-4B45-901E-41BA1342B853}" destId="{4787D654-D72E-462A-9C6A-20C787000EAA}" srcOrd="1" destOrd="0" presId="urn:microsoft.com/office/officeart/2005/8/layout/hProcess4"/>
    <dgm:cxn modelId="{7403DF41-5440-434B-A822-2D9684A742C5}" type="presParOf" srcId="{FE1E7061-87F8-4B45-901E-41BA1342B853}" destId="{990FEFAB-E0CE-4DD1-A07D-4FB504028482}" srcOrd="2" destOrd="0" presId="urn:microsoft.com/office/officeart/2005/8/layout/hProcess4"/>
    <dgm:cxn modelId="{899C2A77-FFD3-40AB-81B6-B5428F67D897}" type="presParOf" srcId="{990FEFAB-E0CE-4DD1-A07D-4FB504028482}" destId="{0D891A99-4C2A-4BEE-99BD-EF22D77F15EA}" srcOrd="0" destOrd="0" presId="urn:microsoft.com/office/officeart/2005/8/layout/hProcess4"/>
    <dgm:cxn modelId="{89D0DAE2-15F1-48E7-BE74-9F72479E2213}" type="presParOf" srcId="{990FEFAB-E0CE-4DD1-A07D-4FB504028482}" destId="{B084241D-2A2F-4F04-9E83-2C36773886AE}" srcOrd="1" destOrd="0" presId="urn:microsoft.com/office/officeart/2005/8/layout/hProcess4"/>
    <dgm:cxn modelId="{90970FD4-0540-48CE-9798-2359B0545B0E}" type="presParOf" srcId="{990FEFAB-E0CE-4DD1-A07D-4FB504028482}" destId="{3F5E8E2C-A7F4-4911-AA0E-5066E43E41A3}" srcOrd="2" destOrd="0" presId="urn:microsoft.com/office/officeart/2005/8/layout/hProcess4"/>
    <dgm:cxn modelId="{AA512522-F2D4-411D-BC1C-64CE8DA0201F}" type="presParOf" srcId="{990FEFAB-E0CE-4DD1-A07D-4FB504028482}" destId="{00281D55-0D3F-4C58-9333-38301CF72387}" srcOrd="3" destOrd="0" presId="urn:microsoft.com/office/officeart/2005/8/layout/hProcess4"/>
    <dgm:cxn modelId="{707B17AD-C8D8-4F9D-9996-FFA8C660ADCB}" type="presParOf" srcId="{990FEFAB-E0CE-4DD1-A07D-4FB504028482}" destId="{2169728D-AFA8-4211-A1A1-CC77B6185D3A}" srcOrd="4" destOrd="0" presId="urn:microsoft.com/office/officeart/2005/8/layout/hProcess4"/>
    <dgm:cxn modelId="{58BCE3DA-5F3E-4DE2-86F7-DE8190267968}" type="presParOf" srcId="{FE1E7061-87F8-4B45-901E-41BA1342B853}" destId="{A87ED989-C16A-4909-BBB1-D801AF2DE981}" srcOrd="3" destOrd="0" presId="urn:microsoft.com/office/officeart/2005/8/layout/hProcess4"/>
    <dgm:cxn modelId="{DEDE9B69-2C13-466E-A4F6-BCF0BF78A094}" type="presParOf" srcId="{FE1E7061-87F8-4B45-901E-41BA1342B853}" destId="{93A05946-0AD2-4782-B9DC-EDDEF0F02C52}" srcOrd="4" destOrd="0" presId="urn:microsoft.com/office/officeart/2005/8/layout/hProcess4"/>
    <dgm:cxn modelId="{23B72A8B-78DA-4C3A-A243-5FE710CDA79E}" type="presParOf" srcId="{93A05946-0AD2-4782-B9DC-EDDEF0F02C52}" destId="{F2E1953C-1869-4A42-84CF-02C80373FBEF}" srcOrd="0" destOrd="0" presId="urn:microsoft.com/office/officeart/2005/8/layout/hProcess4"/>
    <dgm:cxn modelId="{0700F4B7-9637-4A99-8958-925EE64AB407}" type="presParOf" srcId="{93A05946-0AD2-4782-B9DC-EDDEF0F02C52}" destId="{A660AA26-C68A-4B43-AA20-FF0BBDEA6AD5}" srcOrd="1" destOrd="0" presId="urn:microsoft.com/office/officeart/2005/8/layout/hProcess4"/>
    <dgm:cxn modelId="{1FB5E084-57FA-449C-8410-D9ACBEF1F71F}" type="presParOf" srcId="{93A05946-0AD2-4782-B9DC-EDDEF0F02C52}" destId="{E118B3BF-08C0-4BCC-9106-D80122E37629}" srcOrd="2" destOrd="0" presId="urn:microsoft.com/office/officeart/2005/8/layout/hProcess4"/>
    <dgm:cxn modelId="{D1AAC446-D41E-4626-8D64-DF48B372B8B3}" type="presParOf" srcId="{93A05946-0AD2-4782-B9DC-EDDEF0F02C52}" destId="{1B18EB59-6B52-4350-B5E9-D2A76AB7BD8F}" srcOrd="3" destOrd="0" presId="urn:microsoft.com/office/officeart/2005/8/layout/hProcess4"/>
    <dgm:cxn modelId="{154CBC0C-2126-4DFD-B8E1-B279A043ACDC}" type="presParOf" srcId="{93A05946-0AD2-4782-B9DC-EDDEF0F02C52}" destId="{9CE2698F-C473-4E98-8CB9-6B99511D529D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36C389E2-0FE4-484D-B793-8D03F39BA91E}" type="doc">
      <dgm:prSet loTypeId="urn:microsoft.com/office/officeart/2005/8/layout/process4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482D4013-827C-4E2E-B21C-FFA302A2A8B3}">
      <dgm:prSet phldrT="[Text]" custT="1"/>
      <dgm:spPr/>
      <dgm:t>
        <a:bodyPr/>
        <a:lstStyle/>
        <a:p>
          <a:pPr rtl="1"/>
          <a:r>
            <a:rPr lang="fa-IR" sz="2800" dirty="0" smtClean="0">
              <a:cs typeface="B Homa" panose="00000400000000000000" pitchFamily="2" charset="-78"/>
            </a:rPr>
            <a:t>تولیدسفر</a:t>
          </a:r>
          <a:endParaRPr lang="fa-IR" sz="2800" dirty="0">
            <a:cs typeface="B Homa" panose="00000400000000000000" pitchFamily="2" charset="-78"/>
          </a:endParaRPr>
        </a:p>
      </dgm:t>
    </dgm:pt>
    <dgm:pt modelId="{A4FB09CF-466E-44BF-B2B3-8DD074029A4B}" type="parTrans" cxnId="{DEB12691-58A6-43A0-9279-747FB53C53B4}">
      <dgm:prSet/>
      <dgm:spPr/>
      <dgm:t>
        <a:bodyPr/>
        <a:lstStyle/>
        <a:p>
          <a:pPr rtl="1"/>
          <a:endParaRPr lang="fa-IR"/>
        </a:p>
      </dgm:t>
    </dgm:pt>
    <dgm:pt modelId="{4C79FCE5-3F15-45F0-A716-C37C898A5419}" type="sibTrans" cxnId="{DEB12691-58A6-43A0-9279-747FB53C53B4}">
      <dgm:prSet/>
      <dgm:spPr/>
      <dgm:t>
        <a:bodyPr/>
        <a:lstStyle/>
        <a:p>
          <a:pPr rtl="1"/>
          <a:endParaRPr lang="fa-IR"/>
        </a:p>
      </dgm:t>
    </dgm:pt>
    <dgm:pt modelId="{6F5801EE-0407-4A4F-AC6B-D4EF1778AB73}">
      <dgm:prSet phldrT="[Text]" custT="1"/>
      <dgm:spPr/>
      <dgm:t>
        <a:bodyPr/>
        <a:lstStyle/>
        <a:p>
          <a:pPr rtl="1"/>
          <a:r>
            <a:rPr lang="fa-IR" sz="2800" dirty="0" smtClean="0">
              <a:cs typeface="B Homa" panose="00000400000000000000" pitchFamily="2" charset="-78"/>
            </a:rPr>
            <a:t>سفرهای درون مجموعه ای</a:t>
          </a:r>
          <a:endParaRPr lang="fa-IR" sz="2800" dirty="0">
            <a:cs typeface="B Homa" panose="00000400000000000000" pitchFamily="2" charset="-78"/>
          </a:endParaRPr>
        </a:p>
      </dgm:t>
    </dgm:pt>
    <dgm:pt modelId="{128B89B6-8E84-43AF-8BB6-2519EE38EC5D}" type="parTrans" cxnId="{3ED2B182-98CA-4105-8AAD-82A838171DD6}">
      <dgm:prSet/>
      <dgm:spPr/>
      <dgm:t>
        <a:bodyPr/>
        <a:lstStyle/>
        <a:p>
          <a:pPr rtl="1"/>
          <a:endParaRPr lang="fa-IR"/>
        </a:p>
      </dgm:t>
    </dgm:pt>
    <dgm:pt modelId="{6CC69680-EF43-474E-8100-9F15A67D2941}" type="sibTrans" cxnId="{3ED2B182-98CA-4105-8AAD-82A838171DD6}">
      <dgm:prSet/>
      <dgm:spPr/>
      <dgm:t>
        <a:bodyPr/>
        <a:lstStyle/>
        <a:p>
          <a:pPr rtl="1"/>
          <a:endParaRPr lang="fa-IR"/>
        </a:p>
      </dgm:t>
    </dgm:pt>
    <dgm:pt modelId="{78DECB68-AEE5-420F-85D7-B8E03324A9B3}">
      <dgm:prSet phldrT="[Text]" custT="1"/>
      <dgm:spPr/>
      <dgm:t>
        <a:bodyPr/>
        <a:lstStyle/>
        <a:p>
          <a:pPr rtl="1"/>
          <a:r>
            <a:rPr lang="fa-IR" sz="2800" dirty="0" smtClean="0">
              <a:cs typeface="B Homa" panose="00000400000000000000" pitchFamily="2" charset="-78"/>
            </a:rPr>
            <a:t>سفرهای عبوری</a:t>
          </a:r>
          <a:endParaRPr lang="fa-IR" sz="2800" dirty="0">
            <a:cs typeface="B Homa" panose="00000400000000000000" pitchFamily="2" charset="-78"/>
          </a:endParaRPr>
        </a:p>
      </dgm:t>
    </dgm:pt>
    <dgm:pt modelId="{0A768F4D-5CC0-4E1E-8BDA-16E76CFC0647}" type="parTrans" cxnId="{BF18625F-F176-4313-8B03-164F8CDD724D}">
      <dgm:prSet/>
      <dgm:spPr/>
      <dgm:t>
        <a:bodyPr/>
        <a:lstStyle/>
        <a:p>
          <a:pPr rtl="1"/>
          <a:endParaRPr lang="fa-IR"/>
        </a:p>
      </dgm:t>
    </dgm:pt>
    <dgm:pt modelId="{15464E22-BCBB-4E8D-B9D8-A28A4E13E78C}" type="sibTrans" cxnId="{BF18625F-F176-4313-8B03-164F8CDD724D}">
      <dgm:prSet/>
      <dgm:spPr/>
      <dgm:t>
        <a:bodyPr/>
        <a:lstStyle/>
        <a:p>
          <a:pPr rtl="1"/>
          <a:endParaRPr lang="fa-IR"/>
        </a:p>
      </dgm:t>
    </dgm:pt>
    <dgm:pt modelId="{00E65BDB-99C2-4747-80A2-D1B014858571}" type="pres">
      <dgm:prSet presAssocID="{36C389E2-0FE4-484D-B793-8D03F39BA91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4469BA1-38A4-459C-AA21-C4C71F4127DA}" type="pres">
      <dgm:prSet presAssocID="{78DECB68-AEE5-420F-85D7-B8E03324A9B3}" presName="boxAndChildren" presStyleCnt="0"/>
      <dgm:spPr/>
    </dgm:pt>
    <dgm:pt modelId="{2A51DFB5-B313-45B6-84DE-1B428C3C2F44}" type="pres">
      <dgm:prSet presAssocID="{78DECB68-AEE5-420F-85D7-B8E03324A9B3}" presName="parentTextBox" presStyleLbl="node1" presStyleIdx="0" presStyleCnt="3" custLinFactNeighborY="25577"/>
      <dgm:spPr/>
      <dgm:t>
        <a:bodyPr/>
        <a:lstStyle/>
        <a:p>
          <a:pPr rtl="1"/>
          <a:endParaRPr lang="fa-IR"/>
        </a:p>
      </dgm:t>
    </dgm:pt>
    <dgm:pt modelId="{F94E905A-0FB1-4DB2-A712-548A46E036A5}" type="pres">
      <dgm:prSet presAssocID="{6CC69680-EF43-474E-8100-9F15A67D2941}" presName="sp" presStyleCnt="0"/>
      <dgm:spPr/>
    </dgm:pt>
    <dgm:pt modelId="{D691DCF3-8BEA-40EF-AEBA-218C1E108B47}" type="pres">
      <dgm:prSet presAssocID="{6F5801EE-0407-4A4F-AC6B-D4EF1778AB73}" presName="arrowAndChildren" presStyleCnt="0"/>
      <dgm:spPr/>
    </dgm:pt>
    <dgm:pt modelId="{443F3849-852A-4364-9DFD-1B2C49C14798}" type="pres">
      <dgm:prSet presAssocID="{6F5801EE-0407-4A4F-AC6B-D4EF1778AB73}" presName="parentTextArrow" presStyleLbl="node1" presStyleIdx="1" presStyleCnt="3"/>
      <dgm:spPr/>
      <dgm:t>
        <a:bodyPr/>
        <a:lstStyle/>
        <a:p>
          <a:pPr rtl="1"/>
          <a:endParaRPr lang="fa-IR"/>
        </a:p>
      </dgm:t>
    </dgm:pt>
    <dgm:pt modelId="{169498A0-F4ED-4F4D-BC3E-7752A1E66794}" type="pres">
      <dgm:prSet presAssocID="{4C79FCE5-3F15-45F0-A716-C37C898A5419}" presName="sp" presStyleCnt="0"/>
      <dgm:spPr/>
    </dgm:pt>
    <dgm:pt modelId="{FDF19920-9A6F-4396-8865-BD2F9C1EB5B9}" type="pres">
      <dgm:prSet presAssocID="{482D4013-827C-4E2E-B21C-FFA302A2A8B3}" presName="arrowAndChildren" presStyleCnt="0"/>
      <dgm:spPr/>
    </dgm:pt>
    <dgm:pt modelId="{257E2BC8-07DD-4BA4-A54B-8AE1D4874358}" type="pres">
      <dgm:prSet presAssocID="{482D4013-827C-4E2E-B21C-FFA302A2A8B3}" presName="parentTextArrow" presStyleLbl="node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DEB12691-58A6-43A0-9279-747FB53C53B4}" srcId="{36C389E2-0FE4-484D-B793-8D03F39BA91E}" destId="{482D4013-827C-4E2E-B21C-FFA302A2A8B3}" srcOrd="0" destOrd="0" parTransId="{A4FB09CF-466E-44BF-B2B3-8DD074029A4B}" sibTransId="{4C79FCE5-3F15-45F0-A716-C37C898A5419}"/>
    <dgm:cxn modelId="{FD23DBDF-DC2D-4DE5-B5A7-AE5C84FC7DF5}" type="presOf" srcId="{482D4013-827C-4E2E-B21C-FFA302A2A8B3}" destId="{257E2BC8-07DD-4BA4-A54B-8AE1D4874358}" srcOrd="0" destOrd="0" presId="urn:microsoft.com/office/officeart/2005/8/layout/process4"/>
    <dgm:cxn modelId="{0213C15B-6CE3-4318-A457-A64C82EE726C}" type="presOf" srcId="{78DECB68-AEE5-420F-85D7-B8E03324A9B3}" destId="{2A51DFB5-B313-45B6-84DE-1B428C3C2F44}" srcOrd="0" destOrd="0" presId="urn:microsoft.com/office/officeart/2005/8/layout/process4"/>
    <dgm:cxn modelId="{3ED2B182-98CA-4105-8AAD-82A838171DD6}" srcId="{36C389E2-0FE4-484D-B793-8D03F39BA91E}" destId="{6F5801EE-0407-4A4F-AC6B-D4EF1778AB73}" srcOrd="1" destOrd="0" parTransId="{128B89B6-8E84-43AF-8BB6-2519EE38EC5D}" sibTransId="{6CC69680-EF43-474E-8100-9F15A67D2941}"/>
    <dgm:cxn modelId="{BF18625F-F176-4313-8B03-164F8CDD724D}" srcId="{36C389E2-0FE4-484D-B793-8D03F39BA91E}" destId="{78DECB68-AEE5-420F-85D7-B8E03324A9B3}" srcOrd="2" destOrd="0" parTransId="{0A768F4D-5CC0-4E1E-8BDA-16E76CFC0647}" sibTransId="{15464E22-BCBB-4E8D-B9D8-A28A4E13E78C}"/>
    <dgm:cxn modelId="{4D9C9D7C-0AF8-4E79-8120-A2294DDDC55D}" type="presOf" srcId="{36C389E2-0FE4-484D-B793-8D03F39BA91E}" destId="{00E65BDB-99C2-4747-80A2-D1B014858571}" srcOrd="0" destOrd="0" presId="urn:microsoft.com/office/officeart/2005/8/layout/process4"/>
    <dgm:cxn modelId="{3C55C599-0B74-4538-B1A9-6493FB37A5BC}" type="presOf" srcId="{6F5801EE-0407-4A4F-AC6B-D4EF1778AB73}" destId="{443F3849-852A-4364-9DFD-1B2C49C14798}" srcOrd="0" destOrd="0" presId="urn:microsoft.com/office/officeart/2005/8/layout/process4"/>
    <dgm:cxn modelId="{6F46E00F-17CA-40C7-962C-E414A2496B57}" type="presParOf" srcId="{00E65BDB-99C2-4747-80A2-D1B014858571}" destId="{C4469BA1-38A4-459C-AA21-C4C71F4127DA}" srcOrd="0" destOrd="0" presId="urn:microsoft.com/office/officeart/2005/8/layout/process4"/>
    <dgm:cxn modelId="{CC625CF0-7258-403D-B733-1B050110B304}" type="presParOf" srcId="{C4469BA1-38A4-459C-AA21-C4C71F4127DA}" destId="{2A51DFB5-B313-45B6-84DE-1B428C3C2F44}" srcOrd="0" destOrd="0" presId="urn:microsoft.com/office/officeart/2005/8/layout/process4"/>
    <dgm:cxn modelId="{DAA8BE50-03BC-4946-B5AD-29B3F8831ED0}" type="presParOf" srcId="{00E65BDB-99C2-4747-80A2-D1B014858571}" destId="{F94E905A-0FB1-4DB2-A712-548A46E036A5}" srcOrd="1" destOrd="0" presId="urn:microsoft.com/office/officeart/2005/8/layout/process4"/>
    <dgm:cxn modelId="{B3DBA464-1190-4122-8436-695454D5FF08}" type="presParOf" srcId="{00E65BDB-99C2-4747-80A2-D1B014858571}" destId="{D691DCF3-8BEA-40EF-AEBA-218C1E108B47}" srcOrd="2" destOrd="0" presId="urn:microsoft.com/office/officeart/2005/8/layout/process4"/>
    <dgm:cxn modelId="{0C313E19-859C-47B5-8845-205FFF536F86}" type="presParOf" srcId="{D691DCF3-8BEA-40EF-AEBA-218C1E108B47}" destId="{443F3849-852A-4364-9DFD-1B2C49C14798}" srcOrd="0" destOrd="0" presId="urn:microsoft.com/office/officeart/2005/8/layout/process4"/>
    <dgm:cxn modelId="{4CC0733E-2574-47F0-987D-D6E76FF64630}" type="presParOf" srcId="{00E65BDB-99C2-4747-80A2-D1B014858571}" destId="{169498A0-F4ED-4F4D-BC3E-7752A1E66794}" srcOrd="3" destOrd="0" presId="urn:microsoft.com/office/officeart/2005/8/layout/process4"/>
    <dgm:cxn modelId="{5D0EEB4C-5342-4174-AA99-30C72FCF71AE}" type="presParOf" srcId="{00E65BDB-99C2-4747-80A2-D1B014858571}" destId="{FDF19920-9A6F-4396-8865-BD2F9C1EB5B9}" srcOrd="4" destOrd="0" presId="urn:microsoft.com/office/officeart/2005/8/layout/process4"/>
    <dgm:cxn modelId="{9BAB59DA-CB1C-46DC-A559-BD2DE34EBB8E}" type="presParOf" srcId="{FDF19920-9A6F-4396-8865-BD2F9C1EB5B9}" destId="{257E2BC8-07DD-4BA4-A54B-8AE1D4874358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D10066C5-ADFA-4CEC-BF8E-DB11999F4E2F}" type="doc">
      <dgm:prSet loTypeId="urn:microsoft.com/office/officeart/2005/8/layout/lProcess3" loCatId="process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B1F5F44E-6E9A-4B18-BC24-535A50FAA3BE}">
      <dgm:prSet phldrT="[Text]"/>
      <dgm:spPr/>
      <dgm:t>
        <a:bodyPr/>
        <a:lstStyle/>
        <a:p>
          <a:pPr rtl="1"/>
          <a:r>
            <a:rPr lang="en-US" dirty="0" smtClean="0">
              <a:cs typeface="B Homa" panose="00000400000000000000" pitchFamily="2" charset="-78"/>
            </a:rPr>
            <a:t>Smart</a:t>
          </a:r>
        </a:p>
        <a:p>
          <a:pPr rtl="1"/>
          <a:r>
            <a:rPr lang="en-US" dirty="0" smtClean="0">
              <a:cs typeface="B Homa" panose="00000400000000000000" pitchFamily="2" charset="-78"/>
            </a:rPr>
            <a:t>growth</a:t>
          </a:r>
          <a:endParaRPr lang="fa-IR" dirty="0">
            <a:cs typeface="B Homa" panose="00000400000000000000" pitchFamily="2" charset="-78"/>
          </a:endParaRPr>
        </a:p>
      </dgm:t>
    </dgm:pt>
    <dgm:pt modelId="{8E11BB7D-5BBF-40A7-9AF1-33DC574BBBF9}" type="parTrans" cxnId="{D3A9452A-8B6A-4C2C-B055-96EFF87C28E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85F9C59F-C7E7-40F2-AD22-47F7DCF066FC}" type="sibTrans" cxnId="{D3A9452A-8B6A-4C2C-B055-96EFF87C28E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D00F115-8771-4CBD-BB0D-637D02BE454A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منطقه ای ومحلی</a:t>
          </a:r>
          <a:endParaRPr lang="fa-IR" dirty="0">
            <a:cs typeface="B Homa" panose="00000400000000000000" pitchFamily="2" charset="-78"/>
          </a:endParaRPr>
        </a:p>
      </dgm:t>
    </dgm:pt>
    <dgm:pt modelId="{9A14ABDA-C9A8-4B7F-BECD-A674FBFEAA38}" type="parTrans" cxnId="{D16CFF93-7974-4BC8-9D9B-4D1E6655754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884F934-356D-4B64-896A-CE351D7C3D7B}" type="sibTrans" cxnId="{D16CFF93-7974-4BC8-9D9B-4D1E6655754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857BAC8-55DB-4FE7-93E6-38EAFC6076F0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فشردگی بیشتر-اختلاط کاربری-توسعه چندمدی</a:t>
          </a:r>
          <a:endParaRPr lang="fa-IR" dirty="0">
            <a:cs typeface="B Homa" panose="00000400000000000000" pitchFamily="2" charset="-78"/>
          </a:endParaRPr>
        </a:p>
      </dgm:t>
    </dgm:pt>
    <dgm:pt modelId="{1F2B52D5-541C-4840-9FD7-A6A3ECC0A1BE}" type="parTrans" cxnId="{5C158CCD-C8B3-4598-99F8-B7627DC7072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5C96068E-863E-49CC-8376-9B08BCF7CB28}" type="sibTrans" cxnId="{5C158CCD-C8B3-4598-99F8-B7627DC7072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569D7C17-6DD2-4DB5-B3FD-3A31FF12A7AB}">
      <dgm:prSet phldrT="[Text]"/>
      <dgm:spPr/>
      <dgm:t>
        <a:bodyPr/>
        <a:lstStyle/>
        <a:p>
          <a:pPr rtl="1"/>
          <a:r>
            <a:rPr lang="en-US" dirty="0" smtClean="0">
              <a:cs typeface="B Homa" panose="00000400000000000000" pitchFamily="2" charset="-78"/>
            </a:rPr>
            <a:t>New urbanism</a:t>
          </a:r>
          <a:endParaRPr lang="fa-IR" dirty="0">
            <a:cs typeface="B Homa" panose="00000400000000000000" pitchFamily="2" charset="-78"/>
          </a:endParaRPr>
        </a:p>
      </dgm:t>
    </dgm:pt>
    <dgm:pt modelId="{A478D648-9144-4010-A476-B755B47655C8}" type="parTrans" cxnId="{E64BE6DD-CDE6-4CE5-8D5E-FDBEF95959A0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F507EDD-8F18-432E-A97B-41EEBEFAD837}" type="sibTrans" cxnId="{E64BE6DD-CDE6-4CE5-8D5E-FDBEF95959A0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249EB88-68F5-4180-8D19-64C1FE40B01E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محلی-خیابانی</a:t>
          </a:r>
          <a:endParaRPr lang="fa-IR" dirty="0">
            <a:cs typeface="B Homa" panose="00000400000000000000" pitchFamily="2" charset="-78"/>
          </a:endParaRPr>
        </a:p>
      </dgm:t>
    </dgm:pt>
    <dgm:pt modelId="{874E27E1-A8DA-47D2-8867-4B8B46E1B15A}" type="parTrans" cxnId="{F5DBE7A2-6DFD-4D64-961F-BC76713545F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6E9A605-DAAE-44A7-AB2B-CCC4302F0C42}" type="sibTrans" cxnId="{F5DBE7A2-6DFD-4D64-961F-BC76713545F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DA69B64-CFEB-4FFD-BA7D-10A38A5A2985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فشردگی بیشتر-اختلاط کاربری-توسعه پیاده محور</a:t>
          </a:r>
          <a:endParaRPr lang="fa-IR" dirty="0">
            <a:cs typeface="B Homa" panose="00000400000000000000" pitchFamily="2" charset="-78"/>
          </a:endParaRPr>
        </a:p>
      </dgm:t>
    </dgm:pt>
    <dgm:pt modelId="{47AE6896-A086-4CB4-A8E0-8D0BE8551574}" type="parTrans" cxnId="{ED6071A9-D730-4370-9285-E8AAC923EAB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87E5971-297E-4968-952F-802D342BCA84}" type="sibTrans" cxnId="{ED6071A9-D730-4370-9285-E8AAC923EAB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076E233-EF5F-481F-BF9E-D90B50EBA474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فشردگی بیشتر-اختلاط کاربری-توسعه دراطراف ایستگاه های حمل ونقل همگانی</a:t>
          </a:r>
          <a:endParaRPr lang="fa-IR" dirty="0">
            <a:cs typeface="B Homa" panose="00000400000000000000" pitchFamily="2" charset="-78"/>
          </a:endParaRPr>
        </a:p>
      </dgm:t>
    </dgm:pt>
    <dgm:pt modelId="{F31BAEF9-87D1-4933-9D76-C584A4F2B229}" type="parTrans" cxnId="{BCBC069B-E7D3-4D4E-91A3-80275855793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FA0C5EE-CA68-4625-A350-A9B5AF8FF393}" type="sibTrans" cxnId="{BCBC069B-E7D3-4D4E-91A3-80275855793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A5693B5-1624-4974-958D-F06884FFCF26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خیابانی</a:t>
          </a:r>
          <a:endParaRPr lang="fa-IR" dirty="0">
            <a:cs typeface="B Homa" panose="00000400000000000000" pitchFamily="2" charset="-78"/>
          </a:endParaRPr>
        </a:p>
      </dgm:t>
    </dgm:pt>
    <dgm:pt modelId="{A1D3FC3C-B306-409B-9DF1-E1B572B1662E}" type="parTrans" cxnId="{0B9001CF-2DFE-4F8C-BD87-9D34737D078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0EFC484-4865-44D8-A9C3-59DABC513754}" type="sibTrans" cxnId="{0B9001CF-2DFE-4F8C-BD87-9D34737D078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8BC54CD9-95D1-4FA7-A6C4-B884F329052F}">
      <dgm:prSet/>
      <dgm:spPr/>
      <dgm:t>
        <a:bodyPr/>
        <a:lstStyle/>
        <a:p>
          <a:pPr rtl="1"/>
          <a:r>
            <a:rPr lang="en-US" dirty="0" smtClean="0">
              <a:cs typeface="B Homa" panose="00000400000000000000" pitchFamily="2" charset="-78"/>
            </a:rPr>
            <a:t>TOD</a:t>
          </a:r>
          <a:endParaRPr lang="fa-IR" dirty="0">
            <a:cs typeface="B Homa" panose="00000400000000000000" pitchFamily="2" charset="-78"/>
          </a:endParaRPr>
        </a:p>
      </dgm:t>
    </dgm:pt>
    <dgm:pt modelId="{9D39CCD6-C7A2-48B7-B532-558D4252A2BF}" type="parTrans" cxnId="{3C3121D5-19A4-45CD-89DF-311B7ADD513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8835CB1C-4757-4E1E-A445-D14408C8ABC7}" type="sibTrans" cxnId="{3C3121D5-19A4-45CD-89DF-311B7ADD513F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EFA1457-4736-4869-8D92-B98B1B3E231B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محلی-همسایگی</a:t>
          </a:r>
          <a:endParaRPr lang="fa-IR" dirty="0">
            <a:cs typeface="B Homa" panose="00000400000000000000" pitchFamily="2" charset="-78"/>
          </a:endParaRPr>
        </a:p>
      </dgm:t>
    </dgm:pt>
    <dgm:pt modelId="{471F7FF5-A923-499F-9710-F91B7BDB9B75}" type="parTrans" cxnId="{9E4EB5CA-64AD-4E7E-B640-6EF85E5BFB6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003CFCA-900A-4F8A-9034-B4F9928A16F2}" type="sibTrans" cxnId="{9E4EB5CA-64AD-4E7E-B640-6EF85E5BFB6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2FB9338-64E7-4C85-A97B-026DBE0F6380}">
      <dgm:prSet/>
      <dgm:spPr/>
      <dgm:t>
        <a:bodyPr/>
        <a:lstStyle/>
        <a:p>
          <a:pPr rtl="1"/>
          <a:r>
            <a:rPr lang="en-US" dirty="0" smtClean="0">
              <a:cs typeface="B Homa" panose="00000400000000000000" pitchFamily="2" charset="-78"/>
            </a:rPr>
            <a:t>Street </a:t>
          </a:r>
          <a:r>
            <a:rPr lang="en-US" dirty="0" err="1" smtClean="0">
              <a:cs typeface="B Homa" panose="00000400000000000000" pitchFamily="2" charset="-78"/>
            </a:rPr>
            <a:t>scaping</a:t>
          </a:r>
          <a:endParaRPr lang="fa-IR" dirty="0">
            <a:cs typeface="B Homa" panose="00000400000000000000" pitchFamily="2" charset="-78"/>
          </a:endParaRPr>
        </a:p>
      </dgm:t>
    </dgm:pt>
    <dgm:pt modelId="{A695F641-870D-4C9B-9141-8A8386BD6952}" type="parTrans" cxnId="{407B75C9-81DB-4910-BE53-9790630BE49E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96255D7-F4A5-48A7-ABE1-B4CB5773E849}" type="sibTrans" cxnId="{407B75C9-81DB-4910-BE53-9790630BE49E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2D9DA6E-38C8-44CB-8AA6-AA0407319E1D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ساخت خیابان های جذاب تر-پیاده مدارتر</a:t>
          </a:r>
          <a:endParaRPr lang="fa-IR" dirty="0">
            <a:cs typeface="B Homa" panose="00000400000000000000" pitchFamily="2" charset="-78"/>
          </a:endParaRPr>
        </a:p>
      </dgm:t>
    </dgm:pt>
    <dgm:pt modelId="{887952DE-4195-4B9B-B18C-DBE0E9369EFB}" type="parTrans" cxnId="{ED74450A-A74E-4FA7-A159-81368954BAB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AFB0971-A877-42CA-A58E-58F895B91523}" type="sibTrans" cxnId="{ED74450A-A74E-4FA7-A159-81368954BABB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88B0CC6-E4A2-4529-AA37-8A71B9290065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مقیاس</a:t>
          </a:r>
          <a:endParaRPr lang="fa-IR" dirty="0">
            <a:cs typeface="B Homa" panose="00000400000000000000" pitchFamily="2" charset="-78"/>
          </a:endParaRPr>
        </a:p>
      </dgm:t>
    </dgm:pt>
    <dgm:pt modelId="{39F2FEAE-1A82-4B3E-8259-C2AB7A0DA5E4}" type="parTrans" cxnId="{A3C60054-7898-4289-9578-C93F4074F35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2958DF5-38C7-4A68-9F27-434F90906EB4}" type="sibTrans" cxnId="{A3C60054-7898-4289-9578-C93F4074F356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945F77D-5733-4070-80BB-46FA332A3341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استراتژی</a:t>
          </a:r>
          <a:endParaRPr lang="fa-IR" dirty="0">
            <a:cs typeface="B Homa" panose="00000400000000000000" pitchFamily="2" charset="-78"/>
          </a:endParaRPr>
        </a:p>
      </dgm:t>
    </dgm:pt>
    <dgm:pt modelId="{32F11229-C27E-4B02-82CA-6B50F518D26F}" type="parTrans" cxnId="{26C26C7A-48CA-46E9-B002-51AFB4CF9BC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15D7927-9B85-4A8B-A218-37E489883FBA}" type="sibTrans" cxnId="{26C26C7A-48CA-46E9-B002-51AFB4CF9BC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88530BF-A81E-4082-974F-8242D33D778A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توصیف</a:t>
          </a:r>
          <a:endParaRPr lang="fa-IR" dirty="0">
            <a:cs typeface="B Homa" panose="00000400000000000000" pitchFamily="2" charset="-78"/>
          </a:endParaRPr>
        </a:p>
      </dgm:t>
    </dgm:pt>
    <dgm:pt modelId="{C21C3DAD-DAA7-4EF5-991D-87963ED5E756}" type="parTrans" cxnId="{B5564C7D-5E96-4E6E-802A-1401F67BA6C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C775E86-82F9-4CEB-A8F9-17463D923F19}" type="sibTrans" cxnId="{B5564C7D-5E96-4E6E-802A-1401F67BA6C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09005F2-0520-4857-8A44-1D358A90BA13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محلی-خیابانی</a:t>
          </a:r>
          <a:endParaRPr lang="fa-IR" dirty="0">
            <a:cs typeface="B Homa" panose="00000400000000000000" pitchFamily="2" charset="-78"/>
          </a:endParaRPr>
        </a:p>
      </dgm:t>
    </dgm:pt>
    <dgm:pt modelId="{507A2B6F-D8A2-494E-A647-A4FD2B1701AE}" type="parTrans" cxnId="{A487F126-1959-450B-A3BC-6183675C2D59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6626E2A-F0DD-4CEF-B3F3-19160B01AA58}" type="sibTrans" cxnId="{A487F126-1959-450B-A3BC-6183675C2D59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C53B6E0-0A51-4B18-AABE-F8EB7F07A81F}">
      <dgm:prSet/>
      <dgm:spPr/>
      <dgm:t>
        <a:bodyPr/>
        <a:lstStyle/>
        <a:p>
          <a:pPr rtl="1"/>
          <a:r>
            <a:rPr lang="en-US" dirty="0" smtClean="0">
              <a:cs typeface="B Homa" panose="00000400000000000000" pitchFamily="2" charset="-78"/>
            </a:rPr>
            <a:t>Parking management</a:t>
          </a:r>
          <a:endParaRPr lang="fa-IR" dirty="0">
            <a:cs typeface="B Homa" panose="00000400000000000000" pitchFamily="2" charset="-78"/>
          </a:endParaRPr>
        </a:p>
      </dgm:t>
    </dgm:pt>
    <dgm:pt modelId="{B764737A-16F2-4A20-B0F0-1D3400FFBD7C}" type="parTrans" cxnId="{5014DDE4-0D64-415E-9D12-C7EC8FE39CF4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35C323A-100E-47D8-AF9C-591B857567AA}" type="sibTrans" cxnId="{5014DDE4-0D64-415E-9D12-C7EC8FE39CF4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230990D-6E09-49C5-9F41-5137F00A6A33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تشویق مردم به استفاده ازتسهیلات پارکینگ وکاهش تقاضا</a:t>
          </a:r>
          <a:endParaRPr lang="fa-IR" dirty="0">
            <a:cs typeface="B Homa" panose="00000400000000000000" pitchFamily="2" charset="-78"/>
          </a:endParaRPr>
        </a:p>
      </dgm:t>
    </dgm:pt>
    <dgm:pt modelId="{0AAB95AE-D55C-4373-AB47-D7A0DAF59312}" type="parTrans" cxnId="{6836EAB7-1536-4BAB-8608-FB9D4E0FC86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B73D6F1-774E-4247-BF30-DE1CCB70D7B9}" type="sibTrans" cxnId="{6836EAB7-1536-4BAB-8608-FB9D4E0FC86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4BD4B1F-C8EC-4D5C-925E-E6D610BF2557}" type="pres">
      <dgm:prSet presAssocID="{D10066C5-ADFA-4CEC-BF8E-DB11999F4E2F}" presName="Name0" presStyleCnt="0">
        <dgm:presLayoutVars>
          <dgm:chPref val="3"/>
          <dgm:dir val="rev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F0F8C358-04A2-416A-8594-27610303979A}" type="pres">
      <dgm:prSet presAssocID="{F945F77D-5733-4070-80BB-46FA332A3341}" presName="horFlow" presStyleCnt="0"/>
      <dgm:spPr/>
      <dgm:t>
        <a:bodyPr/>
        <a:lstStyle/>
        <a:p>
          <a:pPr rtl="1"/>
          <a:endParaRPr lang="fa-IR"/>
        </a:p>
      </dgm:t>
    </dgm:pt>
    <dgm:pt modelId="{C443DE1A-ABF3-4C79-8753-7EFBF0CBF688}" type="pres">
      <dgm:prSet presAssocID="{F945F77D-5733-4070-80BB-46FA332A3341}" presName="bigChev" presStyleLbl="node1" presStyleIdx="0" presStyleCnt="6"/>
      <dgm:spPr/>
      <dgm:t>
        <a:bodyPr/>
        <a:lstStyle/>
        <a:p>
          <a:pPr rtl="1"/>
          <a:endParaRPr lang="fa-IR"/>
        </a:p>
      </dgm:t>
    </dgm:pt>
    <dgm:pt modelId="{A405F58F-F440-409E-A027-935200471B34}" type="pres">
      <dgm:prSet presAssocID="{39F2FEAE-1A82-4B3E-8259-C2AB7A0DA5E4}" presName="parTrans" presStyleCnt="0"/>
      <dgm:spPr/>
      <dgm:t>
        <a:bodyPr/>
        <a:lstStyle/>
        <a:p>
          <a:pPr rtl="1"/>
          <a:endParaRPr lang="fa-IR"/>
        </a:p>
      </dgm:t>
    </dgm:pt>
    <dgm:pt modelId="{0E00FD51-9152-4155-9E01-C6C92BC617F8}" type="pres">
      <dgm:prSet presAssocID="{688B0CC6-E4A2-4529-AA37-8A71B9290065}" presName="node" presStyleLbl="alignAccFollowNode1" presStyleIdx="0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F84E7D2-C987-4A2E-9D96-7F4356E6CC0B}" type="pres">
      <dgm:prSet presAssocID="{42958DF5-38C7-4A68-9F27-434F90906EB4}" presName="sibTrans" presStyleCnt="0"/>
      <dgm:spPr/>
      <dgm:t>
        <a:bodyPr/>
        <a:lstStyle/>
        <a:p>
          <a:pPr rtl="1"/>
          <a:endParaRPr lang="fa-IR"/>
        </a:p>
      </dgm:t>
    </dgm:pt>
    <dgm:pt modelId="{83594264-2FF1-4568-ACFE-95C926CE3129}" type="pres">
      <dgm:prSet presAssocID="{A88530BF-A81E-4082-974F-8242D33D778A}" presName="node" presStyleLbl="alignAccFollowNode1" presStyleIdx="1" presStyleCnt="12" custScaleX="26296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67639C3-9844-4C22-B15B-30E086A363A1}" type="pres">
      <dgm:prSet presAssocID="{F945F77D-5733-4070-80BB-46FA332A3341}" presName="vSp" presStyleCnt="0"/>
      <dgm:spPr/>
      <dgm:t>
        <a:bodyPr/>
        <a:lstStyle/>
        <a:p>
          <a:pPr rtl="1"/>
          <a:endParaRPr lang="fa-IR"/>
        </a:p>
      </dgm:t>
    </dgm:pt>
    <dgm:pt modelId="{F84E4D5D-BD84-4633-8689-62D803B53E49}" type="pres">
      <dgm:prSet presAssocID="{B1F5F44E-6E9A-4B18-BC24-535A50FAA3BE}" presName="horFlow" presStyleCnt="0"/>
      <dgm:spPr/>
      <dgm:t>
        <a:bodyPr/>
        <a:lstStyle/>
        <a:p>
          <a:pPr rtl="1"/>
          <a:endParaRPr lang="fa-IR"/>
        </a:p>
      </dgm:t>
    </dgm:pt>
    <dgm:pt modelId="{D1530914-D65C-4BC7-92F5-AE4A6D9D1086}" type="pres">
      <dgm:prSet presAssocID="{B1F5F44E-6E9A-4B18-BC24-535A50FAA3BE}" presName="bigChev" presStyleLbl="node1" presStyleIdx="1" presStyleCnt="6"/>
      <dgm:spPr/>
      <dgm:t>
        <a:bodyPr/>
        <a:lstStyle/>
        <a:p>
          <a:pPr rtl="1"/>
          <a:endParaRPr lang="fa-IR"/>
        </a:p>
      </dgm:t>
    </dgm:pt>
    <dgm:pt modelId="{DA54FC8F-F3F0-4325-80B4-62B4FCFEE9C8}" type="pres">
      <dgm:prSet presAssocID="{9A14ABDA-C9A8-4B7F-BECD-A674FBFEAA38}" presName="parTrans" presStyleCnt="0"/>
      <dgm:spPr/>
      <dgm:t>
        <a:bodyPr/>
        <a:lstStyle/>
        <a:p>
          <a:pPr rtl="1"/>
          <a:endParaRPr lang="fa-IR"/>
        </a:p>
      </dgm:t>
    </dgm:pt>
    <dgm:pt modelId="{4DFA05C9-4E8D-40EB-A02B-31629101FE26}" type="pres">
      <dgm:prSet presAssocID="{1D00F115-8771-4CBD-BB0D-637D02BE454A}" presName="node" presStyleLbl="alignAccFollowNode1" presStyleIdx="2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1C8EE4E-3BB9-4724-B81F-E62310FBBBAE}" type="pres">
      <dgm:prSet presAssocID="{0884F934-356D-4B64-896A-CE351D7C3D7B}" presName="sibTrans" presStyleCnt="0"/>
      <dgm:spPr/>
      <dgm:t>
        <a:bodyPr/>
        <a:lstStyle/>
        <a:p>
          <a:pPr rtl="1"/>
          <a:endParaRPr lang="fa-IR"/>
        </a:p>
      </dgm:t>
    </dgm:pt>
    <dgm:pt modelId="{83390F11-AFEE-4A01-AADD-9016293EBB21}" type="pres">
      <dgm:prSet presAssocID="{9857BAC8-55DB-4FE7-93E6-38EAFC6076F0}" presName="node" presStyleLbl="alignAccFollowNode1" presStyleIdx="3" presStyleCnt="12" custScaleX="261093" custLinFactNeighborX="-1286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08E0C1D-8ECD-4ECE-8FB7-E52BBCF52B3E}" type="pres">
      <dgm:prSet presAssocID="{B1F5F44E-6E9A-4B18-BC24-535A50FAA3BE}" presName="vSp" presStyleCnt="0"/>
      <dgm:spPr/>
      <dgm:t>
        <a:bodyPr/>
        <a:lstStyle/>
        <a:p>
          <a:pPr rtl="1"/>
          <a:endParaRPr lang="fa-IR"/>
        </a:p>
      </dgm:t>
    </dgm:pt>
    <dgm:pt modelId="{605ABEDE-B766-4621-933A-85416DDB2948}" type="pres">
      <dgm:prSet presAssocID="{569D7C17-6DD2-4DB5-B3FD-3A31FF12A7AB}" presName="horFlow" presStyleCnt="0"/>
      <dgm:spPr/>
      <dgm:t>
        <a:bodyPr/>
        <a:lstStyle/>
        <a:p>
          <a:pPr rtl="1"/>
          <a:endParaRPr lang="fa-IR"/>
        </a:p>
      </dgm:t>
    </dgm:pt>
    <dgm:pt modelId="{5693C5EB-E624-49E4-976A-91DB10733FA5}" type="pres">
      <dgm:prSet presAssocID="{569D7C17-6DD2-4DB5-B3FD-3A31FF12A7AB}" presName="bigChev" presStyleLbl="node1" presStyleIdx="2" presStyleCnt="6"/>
      <dgm:spPr/>
      <dgm:t>
        <a:bodyPr/>
        <a:lstStyle/>
        <a:p>
          <a:pPr rtl="1"/>
          <a:endParaRPr lang="fa-IR"/>
        </a:p>
      </dgm:t>
    </dgm:pt>
    <dgm:pt modelId="{719E55F7-029C-4B60-839B-90786B14A473}" type="pres">
      <dgm:prSet presAssocID="{874E27E1-A8DA-47D2-8867-4B8B46E1B15A}" presName="parTrans" presStyleCnt="0"/>
      <dgm:spPr/>
      <dgm:t>
        <a:bodyPr/>
        <a:lstStyle/>
        <a:p>
          <a:pPr rtl="1"/>
          <a:endParaRPr lang="fa-IR"/>
        </a:p>
      </dgm:t>
    </dgm:pt>
    <dgm:pt modelId="{858F5268-9958-45F1-8FCE-22E44E45081B}" type="pres">
      <dgm:prSet presAssocID="{0249EB88-68F5-4180-8D19-64C1FE40B01E}" presName="node" presStyleLbl="alignAccFollowNode1" presStyleIdx="4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8443C5A-E813-4575-B40D-62FA6E1AF52C}" type="pres">
      <dgm:prSet presAssocID="{B6E9A605-DAAE-44A7-AB2B-CCC4302F0C42}" presName="sibTrans" presStyleCnt="0"/>
      <dgm:spPr/>
      <dgm:t>
        <a:bodyPr/>
        <a:lstStyle/>
        <a:p>
          <a:pPr rtl="1"/>
          <a:endParaRPr lang="fa-IR"/>
        </a:p>
      </dgm:t>
    </dgm:pt>
    <dgm:pt modelId="{CF235D77-BFC0-40FD-B00A-C02104EB8D14}" type="pres">
      <dgm:prSet presAssocID="{ADA69B64-CFEB-4FFD-BA7D-10A38A5A2985}" presName="node" presStyleLbl="alignAccFollowNode1" presStyleIdx="5" presStyleCnt="12" custScaleX="25607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BA6651B-30AA-4F95-A92A-E5079596B18D}" type="pres">
      <dgm:prSet presAssocID="{569D7C17-6DD2-4DB5-B3FD-3A31FF12A7AB}" presName="vSp" presStyleCnt="0"/>
      <dgm:spPr/>
      <dgm:t>
        <a:bodyPr/>
        <a:lstStyle/>
        <a:p>
          <a:pPr rtl="1"/>
          <a:endParaRPr lang="fa-IR"/>
        </a:p>
      </dgm:t>
    </dgm:pt>
    <dgm:pt modelId="{8C21941F-3F47-4ECD-AA3D-86CA5B7F4472}" type="pres">
      <dgm:prSet presAssocID="{8BC54CD9-95D1-4FA7-A6C4-B884F329052F}" presName="horFlow" presStyleCnt="0"/>
      <dgm:spPr/>
      <dgm:t>
        <a:bodyPr/>
        <a:lstStyle/>
        <a:p>
          <a:pPr rtl="1"/>
          <a:endParaRPr lang="fa-IR"/>
        </a:p>
      </dgm:t>
    </dgm:pt>
    <dgm:pt modelId="{854FDA3E-7942-4CE7-8242-CEDD0AB03F8D}" type="pres">
      <dgm:prSet presAssocID="{8BC54CD9-95D1-4FA7-A6C4-B884F329052F}" presName="bigChev" presStyleLbl="node1" presStyleIdx="3" presStyleCnt="6"/>
      <dgm:spPr/>
      <dgm:t>
        <a:bodyPr/>
        <a:lstStyle/>
        <a:p>
          <a:pPr rtl="1"/>
          <a:endParaRPr lang="fa-IR"/>
        </a:p>
      </dgm:t>
    </dgm:pt>
    <dgm:pt modelId="{9E8C7764-A2F6-4E12-9257-3672874AB81C}" type="pres">
      <dgm:prSet presAssocID="{471F7FF5-A923-499F-9710-F91B7BDB9B75}" presName="parTrans" presStyleCnt="0"/>
      <dgm:spPr/>
      <dgm:t>
        <a:bodyPr/>
        <a:lstStyle/>
        <a:p>
          <a:pPr rtl="1"/>
          <a:endParaRPr lang="fa-IR"/>
        </a:p>
      </dgm:t>
    </dgm:pt>
    <dgm:pt modelId="{82A807FC-C92F-4FA3-9FBD-224E0786AF57}" type="pres">
      <dgm:prSet presAssocID="{2EFA1457-4736-4869-8D92-B98B1B3E231B}" presName="node" presStyleLbl="alignAccFollowNode1" presStyleIdx="6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72298C3-54B6-4CA8-8EA3-3F852D7A6E15}" type="pres">
      <dgm:prSet presAssocID="{9003CFCA-900A-4F8A-9034-B4F9928A16F2}" presName="sibTrans" presStyleCnt="0"/>
      <dgm:spPr/>
      <dgm:t>
        <a:bodyPr/>
        <a:lstStyle/>
        <a:p>
          <a:pPr rtl="1"/>
          <a:endParaRPr lang="fa-IR"/>
        </a:p>
      </dgm:t>
    </dgm:pt>
    <dgm:pt modelId="{BEE466FF-F415-423D-9BB0-9122EF9D943D}" type="pres">
      <dgm:prSet presAssocID="{4076E233-EF5F-481F-BF9E-D90B50EBA474}" presName="node" presStyleLbl="alignAccFollowNode1" presStyleIdx="7" presStyleCnt="12" custScaleX="26472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5DEDA75-857D-420E-8CB8-E1EBF3F830FD}" type="pres">
      <dgm:prSet presAssocID="{8BC54CD9-95D1-4FA7-A6C4-B884F329052F}" presName="vSp" presStyleCnt="0"/>
      <dgm:spPr/>
      <dgm:t>
        <a:bodyPr/>
        <a:lstStyle/>
        <a:p>
          <a:pPr rtl="1"/>
          <a:endParaRPr lang="fa-IR"/>
        </a:p>
      </dgm:t>
    </dgm:pt>
    <dgm:pt modelId="{F76EFB3B-18CD-4F7A-8B6E-276691C1CFB1}" type="pres">
      <dgm:prSet presAssocID="{92FB9338-64E7-4C85-A97B-026DBE0F6380}" presName="horFlow" presStyleCnt="0"/>
      <dgm:spPr/>
      <dgm:t>
        <a:bodyPr/>
        <a:lstStyle/>
        <a:p>
          <a:pPr rtl="1"/>
          <a:endParaRPr lang="fa-IR"/>
        </a:p>
      </dgm:t>
    </dgm:pt>
    <dgm:pt modelId="{C9D5698E-BC58-4679-9C4D-08225070D6E4}" type="pres">
      <dgm:prSet presAssocID="{92FB9338-64E7-4C85-A97B-026DBE0F6380}" presName="bigChev" presStyleLbl="node1" presStyleIdx="4" presStyleCnt="6"/>
      <dgm:spPr/>
      <dgm:t>
        <a:bodyPr/>
        <a:lstStyle/>
        <a:p>
          <a:pPr rtl="1"/>
          <a:endParaRPr lang="fa-IR"/>
        </a:p>
      </dgm:t>
    </dgm:pt>
    <dgm:pt modelId="{729C96D4-1473-4343-A73A-26DC8685BE5C}" type="pres">
      <dgm:prSet presAssocID="{A1D3FC3C-B306-409B-9DF1-E1B572B1662E}" presName="parTrans" presStyleCnt="0"/>
      <dgm:spPr/>
      <dgm:t>
        <a:bodyPr/>
        <a:lstStyle/>
        <a:p>
          <a:pPr rtl="1"/>
          <a:endParaRPr lang="fa-IR"/>
        </a:p>
      </dgm:t>
    </dgm:pt>
    <dgm:pt modelId="{4703D65D-55DC-449F-B959-0A2BC086D92B}" type="pres">
      <dgm:prSet presAssocID="{4A5693B5-1624-4974-958D-F06884FFCF26}" presName="node" presStyleLbl="alignAccFollowNode1" presStyleIdx="8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EAD7389-2474-4D69-8A09-BE99F4F65434}" type="pres">
      <dgm:prSet presAssocID="{D0EFC484-4865-44D8-A9C3-59DABC513754}" presName="sibTrans" presStyleCnt="0"/>
      <dgm:spPr/>
      <dgm:t>
        <a:bodyPr/>
        <a:lstStyle/>
        <a:p>
          <a:pPr rtl="1"/>
          <a:endParaRPr lang="fa-IR"/>
        </a:p>
      </dgm:t>
    </dgm:pt>
    <dgm:pt modelId="{64AE5E58-1BE9-451D-9178-C495270E8564}" type="pres">
      <dgm:prSet presAssocID="{12D9DA6E-38C8-44CB-8AA6-AA0407319E1D}" presName="node" presStyleLbl="alignAccFollowNode1" presStyleIdx="9" presStyleCnt="12" custScaleX="25747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1549AC4-4FA4-4525-BFA9-139456F2E87B}" type="pres">
      <dgm:prSet presAssocID="{92FB9338-64E7-4C85-A97B-026DBE0F6380}" presName="vSp" presStyleCnt="0"/>
      <dgm:spPr/>
      <dgm:t>
        <a:bodyPr/>
        <a:lstStyle/>
        <a:p>
          <a:pPr rtl="1"/>
          <a:endParaRPr lang="fa-IR"/>
        </a:p>
      </dgm:t>
    </dgm:pt>
    <dgm:pt modelId="{DD99926C-60A0-4210-9686-CCD1BDEA2453}" type="pres">
      <dgm:prSet presAssocID="{9C53B6E0-0A51-4B18-AABE-F8EB7F07A81F}" presName="horFlow" presStyleCnt="0"/>
      <dgm:spPr/>
      <dgm:t>
        <a:bodyPr/>
        <a:lstStyle/>
        <a:p>
          <a:pPr rtl="1"/>
          <a:endParaRPr lang="fa-IR"/>
        </a:p>
      </dgm:t>
    </dgm:pt>
    <dgm:pt modelId="{6A71BCD4-DB77-4795-9E30-4501951A0341}" type="pres">
      <dgm:prSet presAssocID="{9C53B6E0-0A51-4B18-AABE-F8EB7F07A81F}" presName="bigChev" presStyleLbl="node1" presStyleIdx="5" presStyleCnt="6"/>
      <dgm:spPr/>
      <dgm:t>
        <a:bodyPr/>
        <a:lstStyle/>
        <a:p>
          <a:pPr rtl="1"/>
          <a:endParaRPr lang="fa-IR"/>
        </a:p>
      </dgm:t>
    </dgm:pt>
    <dgm:pt modelId="{BF31B93A-0333-40A2-AFDC-6ACB6BA39FC1}" type="pres">
      <dgm:prSet presAssocID="{507A2B6F-D8A2-494E-A647-A4FD2B1701AE}" presName="parTrans" presStyleCnt="0"/>
      <dgm:spPr/>
      <dgm:t>
        <a:bodyPr/>
        <a:lstStyle/>
        <a:p>
          <a:pPr rtl="1"/>
          <a:endParaRPr lang="fa-IR"/>
        </a:p>
      </dgm:t>
    </dgm:pt>
    <dgm:pt modelId="{0CA60577-DBE0-4157-AFDA-24B37986699A}" type="pres">
      <dgm:prSet presAssocID="{C09005F2-0520-4857-8A44-1D358A90BA13}" presName="node" presStyleLbl="alignAccFollowNode1" presStyleIdx="10" presStyleCnt="1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E41DAFE-CCA5-4A11-B0BF-028EEE01173C}" type="pres">
      <dgm:prSet presAssocID="{D6626E2A-F0DD-4CEF-B3F3-19160B01AA58}" presName="sibTrans" presStyleCnt="0"/>
      <dgm:spPr/>
      <dgm:t>
        <a:bodyPr/>
        <a:lstStyle/>
        <a:p>
          <a:pPr rtl="1"/>
          <a:endParaRPr lang="fa-IR"/>
        </a:p>
      </dgm:t>
    </dgm:pt>
    <dgm:pt modelId="{B529A74F-C332-4E8F-8D6F-6F1CA36B8625}" type="pres">
      <dgm:prSet presAssocID="{A230990D-6E09-49C5-9F41-5137F00A6A33}" presName="node" presStyleLbl="alignAccFollowNode1" presStyleIdx="11" presStyleCnt="12" custScaleX="25201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A487F126-1959-450B-A3BC-6183675C2D59}" srcId="{9C53B6E0-0A51-4B18-AABE-F8EB7F07A81F}" destId="{C09005F2-0520-4857-8A44-1D358A90BA13}" srcOrd="0" destOrd="0" parTransId="{507A2B6F-D8A2-494E-A647-A4FD2B1701AE}" sibTransId="{D6626E2A-F0DD-4CEF-B3F3-19160B01AA58}"/>
    <dgm:cxn modelId="{ED74450A-A74E-4FA7-A159-81368954BABB}" srcId="{92FB9338-64E7-4C85-A97B-026DBE0F6380}" destId="{12D9DA6E-38C8-44CB-8AA6-AA0407319E1D}" srcOrd="1" destOrd="0" parTransId="{887952DE-4195-4B9B-B18C-DBE0E9369EFB}" sibTransId="{EAFB0971-A877-42CA-A58E-58F895B91523}"/>
    <dgm:cxn modelId="{5248FD6C-ECBE-4F4C-A61F-5DEB34CBD6BE}" type="presOf" srcId="{9C53B6E0-0A51-4B18-AABE-F8EB7F07A81F}" destId="{6A71BCD4-DB77-4795-9E30-4501951A0341}" srcOrd="0" destOrd="0" presId="urn:microsoft.com/office/officeart/2005/8/layout/lProcess3"/>
    <dgm:cxn modelId="{B9C42655-9F7A-4AD3-883D-AFBC51C322F9}" type="presOf" srcId="{ADA69B64-CFEB-4FFD-BA7D-10A38A5A2985}" destId="{CF235D77-BFC0-40FD-B00A-C02104EB8D14}" srcOrd="0" destOrd="0" presId="urn:microsoft.com/office/officeart/2005/8/layout/lProcess3"/>
    <dgm:cxn modelId="{A3C60054-7898-4289-9578-C93F4074F356}" srcId="{F945F77D-5733-4070-80BB-46FA332A3341}" destId="{688B0CC6-E4A2-4529-AA37-8A71B9290065}" srcOrd="0" destOrd="0" parTransId="{39F2FEAE-1A82-4B3E-8259-C2AB7A0DA5E4}" sibTransId="{42958DF5-38C7-4A68-9F27-434F90906EB4}"/>
    <dgm:cxn modelId="{ED6071A9-D730-4370-9285-E8AAC923EAB3}" srcId="{569D7C17-6DD2-4DB5-B3FD-3A31FF12A7AB}" destId="{ADA69B64-CFEB-4FFD-BA7D-10A38A5A2985}" srcOrd="1" destOrd="0" parTransId="{47AE6896-A086-4CB4-A8E0-8D0BE8551574}" sibTransId="{187E5971-297E-4968-952F-802D342BCA84}"/>
    <dgm:cxn modelId="{FA62ADB7-FAD7-4C5E-BD0A-27F3DF38711F}" type="presOf" srcId="{A88530BF-A81E-4082-974F-8242D33D778A}" destId="{83594264-2FF1-4568-ACFE-95C926CE3129}" srcOrd="0" destOrd="0" presId="urn:microsoft.com/office/officeart/2005/8/layout/lProcess3"/>
    <dgm:cxn modelId="{721E4969-E68B-4AEC-84C6-F4C2DE448C30}" type="presOf" srcId="{1D00F115-8771-4CBD-BB0D-637D02BE454A}" destId="{4DFA05C9-4E8D-40EB-A02B-31629101FE26}" srcOrd="0" destOrd="0" presId="urn:microsoft.com/office/officeart/2005/8/layout/lProcess3"/>
    <dgm:cxn modelId="{D5BAB147-B2BF-4786-AFA1-AA77A9B64A40}" type="presOf" srcId="{F945F77D-5733-4070-80BB-46FA332A3341}" destId="{C443DE1A-ABF3-4C79-8753-7EFBF0CBF688}" srcOrd="0" destOrd="0" presId="urn:microsoft.com/office/officeart/2005/8/layout/lProcess3"/>
    <dgm:cxn modelId="{2E9A2BA1-E80E-438A-B0FD-F4970D828648}" type="presOf" srcId="{9857BAC8-55DB-4FE7-93E6-38EAFC6076F0}" destId="{83390F11-AFEE-4A01-AADD-9016293EBB21}" srcOrd="0" destOrd="0" presId="urn:microsoft.com/office/officeart/2005/8/layout/lProcess3"/>
    <dgm:cxn modelId="{B5564C7D-5E96-4E6E-802A-1401F67BA6C3}" srcId="{F945F77D-5733-4070-80BB-46FA332A3341}" destId="{A88530BF-A81E-4082-974F-8242D33D778A}" srcOrd="1" destOrd="0" parTransId="{C21C3DAD-DAA7-4EF5-991D-87963ED5E756}" sibTransId="{BC775E86-82F9-4CEB-A8F9-17463D923F19}"/>
    <dgm:cxn modelId="{98FBE2D9-C811-4D12-9856-89EDA597F409}" type="presOf" srcId="{2EFA1457-4736-4869-8D92-B98B1B3E231B}" destId="{82A807FC-C92F-4FA3-9FBD-224E0786AF57}" srcOrd="0" destOrd="0" presId="urn:microsoft.com/office/officeart/2005/8/layout/lProcess3"/>
    <dgm:cxn modelId="{A85C1019-9481-46E0-B944-0A528F5C459B}" type="presOf" srcId="{A230990D-6E09-49C5-9F41-5137F00A6A33}" destId="{B529A74F-C332-4E8F-8D6F-6F1CA36B8625}" srcOrd="0" destOrd="0" presId="urn:microsoft.com/office/officeart/2005/8/layout/lProcess3"/>
    <dgm:cxn modelId="{66289A34-AC95-48B0-8F35-4569EDDE88B2}" type="presOf" srcId="{8BC54CD9-95D1-4FA7-A6C4-B884F329052F}" destId="{854FDA3E-7942-4CE7-8242-CEDD0AB03F8D}" srcOrd="0" destOrd="0" presId="urn:microsoft.com/office/officeart/2005/8/layout/lProcess3"/>
    <dgm:cxn modelId="{F5DBE7A2-6DFD-4D64-961F-BC76713545FA}" srcId="{569D7C17-6DD2-4DB5-B3FD-3A31FF12A7AB}" destId="{0249EB88-68F5-4180-8D19-64C1FE40B01E}" srcOrd="0" destOrd="0" parTransId="{874E27E1-A8DA-47D2-8867-4B8B46E1B15A}" sibTransId="{B6E9A605-DAAE-44A7-AB2B-CCC4302F0C42}"/>
    <dgm:cxn modelId="{E64BE6DD-CDE6-4CE5-8D5E-FDBEF95959A0}" srcId="{D10066C5-ADFA-4CEC-BF8E-DB11999F4E2F}" destId="{569D7C17-6DD2-4DB5-B3FD-3A31FF12A7AB}" srcOrd="2" destOrd="0" parTransId="{A478D648-9144-4010-A476-B755B47655C8}" sibTransId="{0F507EDD-8F18-432E-A97B-41EEBEFAD837}"/>
    <dgm:cxn modelId="{D3A9452A-8B6A-4C2C-B055-96EFF87C28EC}" srcId="{D10066C5-ADFA-4CEC-BF8E-DB11999F4E2F}" destId="{B1F5F44E-6E9A-4B18-BC24-535A50FAA3BE}" srcOrd="1" destOrd="0" parTransId="{8E11BB7D-5BBF-40A7-9AF1-33DC574BBBF9}" sibTransId="{85F9C59F-C7E7-40F2-AD22-47F7DCF066FC}"/>
    <dgm:cxn modelId="{7F288966-DA09-4193-A74D-586EF85A1F08}" type="presOf" srcId="{12D9DA6E-38C8-44CB-8AA6-AA0407319E1D}" destId="{64AE5E58-1BE9-451D-9178-C495270E8564}" srcOrd="0" destOrd="0" presId="urn:microsoft.com/office/officeart/2005/8/layout/lProcess3"/>
    <dgm:cxn modelId="{3C3121D5-19A4-45CD-89DF-311B7ADD513F}" srcId="{D10066C5-ADFA-4CEC-BF8E-DB11999F4E2F}" destId="{8BC54CD9-95D1-4FA7-A6C4-B884F329052F}" srcOrd="3" destOrd="0" parTransId="{9D39CCD6-C7A2-48B7-B532-558D4252A2BF}" sibTransId="{8835CB1C-4757-4E1E-A445-D14408C8ABC7}"/>
    <dgm:cxn modelId="{95AFEFF7-FEBB-4D85-A655-4B7ED80522B7}" type="presOf" srcId="{B1F5F44E-6E9A-4B18-BC24-535A50FAA3BE}" destId="{D1530914-D65C-4BC7-92F5-AE4A6D9D1086}" srcOrd="0" destOrd="0" presId="urn:microsoft.com/office/officeart/2005/8/layout/lProcess3"/>
    <dgm:cxn modelId="{26C26C7A-48CA-46E9-B002-51AFB4CF9BCA}" srcId="{D10066C5-ADFA-4CEC-BF8E-DB11999F4E2F}" destId="{F945F77D-5733-4070-80BB-46FA332A3341}" srcOrd="0" destOrd="0" parTransId="{32F11229-C27E-4B02-82CA-6B50F518D26F}" sibTransId="{B15D7927-9B85-4A8B-A218-37E489883FBA}"/>
    <dgm:cxn modelId="{2BEEF277-CE77-4CF5-942A-DA8049E75323}" type="presOf" srcId="{D10066C5-ADFA-4CEC-BF8E-DB11999F4E2F}" destId="{B4BD4B1F-C8EC-4D5C-925E-E6D610BF2557}" srcOrd="0" destOrd="0" presId="urn:microsoft.com/office/officeart/2005/8/layout/lProcess3"/>
    <dgm:cxn modelId="{BCBC069B-E7D3-4D4E-91A3-802758557933}" srcId="{8BC54CD9-95D1-4FA7-A6C4-B884F329052F}" destId="{4076E233-EF5F-481F-BF9E-D90B50EBA474}" srcOrd="1" destOrd="0" parTransId="{F31BAEF9-87D1-4933-9D76-C584A4F2B229}" sibTransId="{9FA0C5EE-CA68-4625-A350-A9B5AF8FF393}"/>
    <dgm:cxn modelId="{5014DDE4-0D64-415E-9D12-C7EC8FE39CF4}" srcId="{D10066C5-ADFA-4CEC-BF8E-DB11999F4E2F}" destId="{9C53B6E0-0A51-4B18-AABE-F8EB7F07A81F}" srcOrd="5" destOrd="0" parTransId="{B764737A-16F2-4A20-B0F0-1D3400FFBD7C}" sibTransId="{335C323A-100E-47D8-AF9C-591B857567AA}"/>
    <dgm:cxn modelId="{C68F9A13-66F6-4CF0-9342-5BF59207967E}" type="presOf" srcId="{4076E233-EF5F-481F-BF9E-D90B50EBA474}" destId="{BEE466FF-F415-423D-9BB0-9122EF9D943D}" srcOrd="0" destOrd="0" presId="urn:microsoft.com/office/officeart/2005/8/layout/lProcess3"/>
    <dgm:cxn modelId="{B0251210-7BDE-4FA4-92FF-0DA7B51E9CE1}" type="presOf" srcId="{688B0CC6-E4A2-4529-AA37-8A71B9290065}" destId="{0E00FD51-9152-4155-9E01-C6C92BC617F8}" srcOrd="0" destOrd="0" presId="urn:microsoft.com/office/officeart/2005/8/layout/lProcess3"/>
    <dgm:cxn modelId="{6836EAB7-1536-4BAB-8608-FB9D4E0FC861}" srcId="{9C53B6E0-0A51-4B18-AABE-F8EB7F07A81F}" destId="{A230990D-6E09-49C5-9F41-5137F00A6A33}" srcOrd="1" destOrd="0" parTransId="{0AAB95AE-D55C-4373-AB47-D7A0DAF59312}" sibTransId="{0B73D6F1-774E-4247-BF30-DE1CCB70D7B9}"/>
    <dgm:cxn modelId="{A363C510-FA9B-43C0-8CE8-8523350EEDF1}" type="presOf" srcId="{C09005F2-0520-4857-8A44-1D358A90BA13}" destId="{0CA60577-DBE0-4157-AFDA-24B37986699A}" srcOrd="0" destOrd="0" presId="urn:microsoft.com/office/officeart/2005/8/layout/lProcess3"/>
    <dgm:cxn modelId="{547171C8-1B20-42D5-A293-3F66B864C4F9}" type="presOf" srcId="{0249EB88-68F5-4180-8D19-64C1FE40B01E}" destId="{858F5268-9958-45F1-8FCE-22E44E45081B}" srcOrd="0" destOrd="0" presId="urn:microsoft.com/office/officeart/2005/8/layout/lProcess3"/>
    <dgm:cxn modelId="{8B1B9214-CA01-4F36-9E2E-1B747EF4E950}" type="presOf" srcId="{92FB9338-64E7-4C85-A97B-026DBE0F6380}" destId="{C9D5698E-BC58-4679-9C4D-08225070D6E4}" srcOrd="0" destOrd="0" presId="urn:microsoft.com/office/officeart/2005/8/layout/lProcess3"/>
    <dgm:cxn modelId="{9E4EB5CA-64AD-4E7E-B640-6EF85E5BFB61}" srcId="{8BC54CD9-95D1-4FA7-A6C4-B884F329052F}" destId="{2EFA1457-4736-4869-8D92-B98B1B3E231B}" srcOrd="0" destOrd="0" parTransId="{471F7FF5-A923-499F-9710-F91B7BDB9B75}" sibTransId="{9003CFCA-900A-4F8A-9034-B4F9928A16F2}"/>
    <dgm:cxn modelId="{0B9001CF-2DFE-4F8C-BD87-9D34737D0782}" srcId="{92FB9338-64E7-4C85-A97B-026DBE0F6380}" destId="{4A5693B5-1624-4974-958D-F06884FFCF26}" srcOrd="0" destOrd="0" parTransId="{A1D3FC3C-B306-409B-9DF1-E1B572B1662E}" sibTransId="{D0EFC484-4865-44D8-A9C3-59DABC513754}"/>
    <dgm:cxn modelId="{407B75C9-81DB-4910-BE53-9790630BE49E}" srcId="{D10066C5-ADFA-4CEC-BF8E-DB11999F4E2F}" destId="{92FB9338-64E7-4C85-A97B-026DBE0F6380}" srcOrd="4" destOrd="0" parTransId="{A695F641-870D-4C9B-9141-8A8386BD6952}" sibTransId="{196255D7-F4A5-48A7-ABE1-B4CB5773E849}"/>
    <dgm:cxn modelId="{D16CFF93-7974-4BC8-9D9B-4D1E66557541}" srcId="{B1F5F44E-6E9A-4B18-BC24-535A50FAA3BE}" destId="{1D00F115-8771-4CBD-BB0D-637D02BE454A}" srcOrd="0" destOrd="0" parTransId="{9A14ABDA-C9A8-4B7F-BECD-A674FBFEAA38}" sibTransId="{0884F934-356D-4B64-896A-CE351D7C3D7B}"/>
    <dgm:cxn modelId="{5C158CCD-C8B3-4598-99F8-B7627DC7072B}" srcId="{B1F5F44E-6E9A-4B18-BC24-535A50FAA3BE}" destId="{9857BAC8-55DB-4FE7-93E6-38EAFC6076F0}" srcOrd="1" destOrd="0" parTransId="{1F2B52D5-541C-4840-9FD7-A6A3ECC0A1BE}" sibTransId="{5C96068E-863E-49CC-8376-9B08BCF7CB28}"/>
    <dgm:cxn modelId="{62F95B60-7EB2-4D67-9A31-BDA8F1179702}" type="presOf" srcId="{4A5693B5-1624-4974-958D-F06884FFCF26}" destId="{4703D65D-55DC-449F-B959-0A2BC086D92B}" srcOrd="0" destOrd="0" presId="urn:microsoft.com/office/officeart/2005/8/layout/lProcess3"/>
    <dgm:cxn modelId="{22989540-90C9-4F41-87CB-4CE42CDAE4D7}" type="presOf" srcId="{569D7C17-6DD2-4DB5-B3FD-3A31FF12A7AB}" destId="{5693C5EB-E624-49E4-976A-91DB10733FA5}" srcOrd="0" destOrd="0" presId="urn:microsoft.com/office/officeart/2005/8/layout/lProcess3"/>
    <dgm:cxn modelId="{915E96C3-6913-41C3-BBDF-A8C7BD6B6CC5}" type="presParOf" srcId="{B4BD4B1F-C8EC-4D5C-925E-E6D610BF2557}" destId="{F0F8C358-04A2-416A-8594-27610303979A}" srcOrd="0" destOrd="0" presId="urn:microsoft.com/office/officeart/2005/8/layout/lProcess3"/>
    <dgm:cxn modelId="{E5BAA505-ECE9-483C-AD2A-4B3F6620B54B}" type="presParOf" srcId="{F0F8C358-04A2-416A-8594-27610303979A}" destId="{C443DE1A-ABF3-4C79-8753-7EFBF0CBF688}" srcOrd="0" destOrd="0" presId="urn:microsoft.com/office/officeart/2005/8/layout/lProcess3"/>
    <dgm:cxn modelId="{B80C745B-7CC4-4ED9-9DDC-BD20027FD0D1}" type="presParOf" srcId="{F0F8C358-04A2-416A-8594-27610303979A}" destId="{A405F58F-F440-409E-A027-935200471B34}" srcOrd="1" destOrd="0" presId="urn:microsoft.com/office/officeart/2005/8/layout/lProcess3"/>
    <dgm:cxn modelId="{1E0FD1B3-1184-471E-985B-10BC322DFB21}" type="presParOf" srcId="{F0F8C358-04A2-416A-8594-27610303979A}" destId="{0E00FD51-9152-4155-9E01-C6C92BC617F8}" srcOrd="2" destOrd="0" presId="urn:microsoft.com/office/officeart/2005/8/layout/lProcess3"/>
    <dgm:cxn modelId="{C65471CB-1C3D-4A81-A0AC-68CA55DCCFB2}" type="presParOf" srcId="{F0F8C358-04A2-416A-8594-27610303979A}" destId="{5F84E7D2-C987-4A2E-9D96-7F4356E6CC0B}" srcOrd="3" destOrd="0" presId="urn:microsoft.com/office/officeart/2005/8/layout/lProcess3"/>
    <dgm:cxn modelId="{7389FA4D-B56F-4401-87EA-8149C5ECCEE6}" type="presParOf" srcId="{F0F8C358-04A2-416A-8594-27610303979A}" destId="{83594264-2FF1-4568-ACFE-95C926CE3129}" srcOrd="4" destOrd="0" presId="urn:microsoft.com/office/officeart/2005/8/layout/lProcess3"/>
    <dgm:cxn modelId="{26795CBA-3782-4479-AB3E-4915EAE374EC}" type="presParOf" srcId="{B4BD4B1F-C8EC-4D5C-925E-E6D610BF2557}" destId="{967639C3-9844-4C22-B15B-30E086A363A1}" srcOrd="1" destOrd="0" presId="urn:microsoft.com/office/officeart/2005/8/layout/lProcess3"/>
    <dgm:cxn modelId="{57C3F071-9D03-4F1C-9921-CEA11675AD90}" type="presParOf" srcId="{B4BD4B1F-C8EC-4D5C-925E-E6D610BF2557}" destId="{F84E4D5D-BD84-4633-8689-62D803B53E49}" srcOrd="2" destOrd="0" presId="urn:microsoft.com/office/officeart/2005/8/layout/lProcess3"/>
    <dgm:cxn modelId="{15ECC4A9-E72D-4457-98CF-2FE7EDEAFAAA}" type="presParOf" srcId="{F84E4D5D-BD84-4633-8689-62D803B53E49}" destId="{D1530914-D65C-4BC7-92F5-AE4A6D9D1086}" srcOrd="0" destOrd="0" presId="urn:microsoft.com/office/officeart/2005/8/layout/lProcess3"/>
    <dgm:cxn modelId="{024DA952-41E4-41D4-BA39-DF4CE2C57B79}" type="presParOf" srcId="{F84E4D5D-BD84-4633-8689-62D803B53E49}" destId="{DA54FC8F-F3F0-4325-80B4-62B4FCFEE9C8}" srcOrd="1" destOrd="0" presId="urn:microsoft.com/office/officeart/2005/8/layout/lProcess3"/>
    <dgm:cxn modelId="{C1A31A82-5B52-4FFF-AB9A-95EA710AEF65}" type="presParOf" srcId="{F84E4D5D-BD84-4633-8689-62D803B53E49}" destId="{4DFA05C9-4E8D-40EB-A02B-31629101FE26}" srcOrd="2" destOrd="0" presId="urn:microsoft.com/office/officeart/2005/8/layout/lProcess3"/>
    <dgm:cxn modelId="{FA4157E4-D66C-4C18-A57F-7B6971A168DB}" type="presParOf" srcId="{F84E4D5D-BD84-4633-8689-62D803B53E49}" destId="{B1C8EE4E-3BB9-4724-B81F-E62310FBBBAE}" srcOrd="3" destOrd="0" presId="urn:microsoft.com/office/officeart/2005/8/layout/lProcess3"/>
    <dgm:cxn modelId="{68873FAD-9C82-4B6A-BE9B-11D521EE896F}" type="presParOf" srcId="{F84E4D5D-BD84-4633-8689-62D803B53E49}" destId="{83390F11-AFEE-4A01-AADD-9016293EBB21}" srcOrd="4" destOrd="0" presId="urn:microsoft.com/office/officeart/2005/8/layout/lProcess3"/>
    <dgm:cxn modelId="{23473BFA-C666-4605-A5CA-F3E2A65A3891}" type="presParOf" srcId="{B4BD4B1F-C8EC-4D5C-925E-E6D610BF2557}" destId="{908E0C1D-8ECD-4ECE-8FB7-E52BBCF52B3E}" srcOrd="3" destOrd="0" presId="urn:microsoft.com/office/officeart/2005/8/layout/lProcess3"/>
    <dgm:cxn modelId="{5881ED14-DE95-489A-98B7-A5118997E4D7}" type="presParOf" srcId="{B4BD4B1F-C8EC-4D5C-925E-E6D610BF2557}" destId="{605ABEDE-B766-4621-933A-85416DDB2948}" srcOrd="4" destOrd="0" presId="urn:microsoft.com/office/officeart/2005/8/layout/lProcess3"/>
    <dgm:cxn modelId="{07FC0246-BCD3-40A2-92A5-0AFE3BBF7FDE}" type="presParOf" srcId="{605ABEDE-B766-4621-933A-85416DDB2948}" destId="{5693C5EB-E624-49E4-976A-91DB10733FA5}" srcOrd="0" destOrd="0" presId="urn:microsoft.com/office/officeart/2005/8/layout/lProcess3"/>
    <dgm:cxn modelId="{46D4E3CB-60BA-4803-8593-B62953662386}" type="presParOf" srcId="{605ABEDE-B766-4621-933A-85416DDB2948}" destId="{719E55F7-029C-4B60-839B-90786B14A473}" srcOrd="1" destOrd="0" presId="urn:microsoft.com/office/officeart/2005/8/layout/lProcess3"/>
    <dgm:cxn modelId="{BF1BC2FA-7FF2-4513-9EB6-F9C08A3291FD}" type="presParOf" srcId="{605ABEDE-B766-4621-933A-85416DDB2948}" destId="{858F5268-9958-45F1-8FCE-22E44E45081B}" srcOrd="2" destOrd="0" presId="urn:microsoft.com/office/officeart/2005/8/layout/lProcess3"/>
    <dgm:cxn modelId="{A093C318-54CF-4F82-B71C-ABB18031019C}" type="presParOf" srcId="{605ABEDE-B766-4621-933A-85416DDB2948}" destId="{18443C5A-E813-4575-B40D-62FA6E1AF52C}" srcOrd="3" destOrd="0" presId="urn:microsoft.com/office/officeart/2005/8/layout/lProcess3"/>
    <dgm:cxn modelId="{26C929BC-E0CC-43C9-A4BA-797F76544694}" type="presParOf" srcId="{605ABEDE-B766-4621-933A-85416DDB2948}" destId="{CF235D77-BFC0-40FD-B00A-C02104EB8D14}" srcOrd="4" destOrd="0" presId="urn:microsoft.com/office/officeart/2005/8/layout/lProcess3"/>
    <dgm:cxn modelId="{2A8B711F-BC69-403E-A8BD-F2F2CF61F948}" type="presParOf" srcId="{B4BD4B1F-C8EC-4D5C-925E-E6D610BF2557}" destId="{5BA6651B-30AA-4F95-A92A-E5079596B18D}" srcOrd="5" destOrd="0" presId="urn:microsoft.com/office/officeart/2005/8/layout/lProcess3"/>
    <dgm:cxn modelId="{884D186E-3A8E-477D-AA35-B9FD05BFEF63}" type="presParOf" srcId="{B4BD4B1F-C8EC-4D5C-925E-E6D610BF2557}" destId="{8C21941F-3F47-4ECD-AA3D-86CA5B7F4472}" srcOrd="6" destOrd="0" presId="urn:microsoft.com/office/officeart/2005/8/layout/lProcess3"/>
    <dgm:cxn modelId="{A782CD3C-C1AB-447F-BF16-E5B19BFE289A}" type="presParOf" srcId="{8C21941F-3F47-4ECD-AA3D-86CA5B7F4472}" destId="{854FDA3E-7942-4CE7-8242-CEDD0AB03F8D}" srcOrd="0" destOrd="0" presId="urn:microsoft.com/office/officeart/2005/8/layout/lProcess3"/>
    <dgm:cxn modelId="{7CF89C22-416E-47DF-9954-32E1FD279411}" type="presParOf" srcId="{8C21941F-3F47-4ECD-AA3D-86CA5B7F4472}" destId="{9E8C7764-A2F6-4E12-9257-3672874AB81C}" srcOrd="1" destOrd="0" presId="urn:microsoft.com/office/officeart/2005/8/layout/lProcess3"/>
    <dgm:cxn modelId="{02896079-4003-45EA-A5E6-1C6F9F837563}" type="presParOf" srcId="{8C21941F-3F47-4ECD-AA3D-86CA5B7F4472}" destId="{82A807FC-C92F-4FA3-9FBD-224E0786AF57}" srcOrd="2" destOrd="0" presId="urn:microsoft.com/office/officeart/2005/8/layout/lProcess3"/>
    <dgm:cxn modelId="{87942914-4002-4601-90B2-5F08548D77D7}" type="presParOf" srcId="{8C21941F-3F47-4ECD-AA3D-86CA5B7F4472}" destId="{B72298C3-54B6-4CA8-8EA3-3F852D7A6E15}" srcOrd="3" destOrd="0" presId="urn:microsoft.com/office/officeart/2005/8/layout/lProcess3"/>
    <dgm:cxn modelId="{DD7E0642-1F5F-4210-B285-676887D11D17}" type="presParOf" srcId="{8C21941F-3F47-4ECD-AA3D-86CA5B7F4472}" destId="{BEE466FF-F415-423D-9BB0-9122EF9D943D}" srcOrd="4" destOrd="0" presId="urn:microsoft.com/office/officeart/2005/8/layout/lProcess3"/>
    <dgm:cxn modelId="{5A398432-5811-48FD-A38C-4FA0EB933F1E}" type="presParOf" srcId="{B4BD4B1F-C8EC-4D5C-925E-E6D610BF2557}" destId="{35DEDA75-857D-420E-8CB8-E1EBF3F830FD}" srcOrd="7" destOrd="0" presId="urn:microsoft.com/office/officeart/2005/8/layout/lProcess3"/>
    <dgm:cxn modelId="{4B21B803-2188-4DD8-9DA7-31E96D6A494F}" type="presParOf" srcId="{B4BD4B1F-C8EC-4D5C-925E-E6D610BF2557}" destId="{F76EFB3B-18CD-4F7A-8B6E-276691C1CFB1}" srcOrd="8" destOrd="0" presId="urn:microsoft.com/office/officeart/2005/8/layout/lProcess3"/>
    <dgm:cxn modelId="{AD673D48-F481-4DE8-A04F-99475F9E9AB0}" type="presParOf" srcId="{F76EFB3B-18CD-4F7A-8B6E-276691C1CFB1}" destId="{C9D5698E-BC58-4679-9C4D-08225070D6E4}" srcOrd="0" destOrd="0" presId="urn:microsoft.com/office/officeart/2005/8/layout/lProcess3"/>
    <dgm:cxn modelId="{E7280392-9574-46A1-9376-9EA665232390}" type="presParOf" srcId="{F76EFB3B-18CD-4F7A-8B6E-276691C1CFB1}" destId="{729C96D4-1473-4343-A73A-26DC8685BE5C}" srcOrd="1" destOrd="0" presId="urn:microsoft.com/office/officeart/2005/8/layout/lProcess3"/>
    <dgm:cxn modelId="{4A372DCF-DE10-477B-BBC5-DD01B0D8AD9B}" type="presParOf" srcId="{F76EFB3B-18CD-4F7A-8B6E-276691C1CFB1}" destId="{4703D65D-55DC-449F-B959-0A2BC086D92B}" srcOrd="2" destOrd="0" presId="urn:microsoft.com/office/officeart/2005/8/layout/lProcess3"/>
    <dgm:cxn modelId="{22EC3CF3-34B9-441C-BC55-4FAF08503EF3}" type="presParOf" srcId="{F76EFB3B-18CD-4F7A-8B6E-276691C1CFB1}" destId="{DEAD7389-2474-4D69-8A09-BE99F4F65434}" srcOrd="3" destOrd="0" presId="urn:microsoft.com/office/officeart/2005/8/layout/lProcess3"/>
    <dgm:cxn modelId="{A8180AE9-03EF-4C54-BE6D-6FA3964E8AA9}" type="presParOf" srcId="{F76EFB3B-18CD-4F7A-8B6E-276691C1CFB1}" destId="{64AE5E58-1BE9-451D-9178-C495270E8564}" srcOrd="4" destOrd="0" presId="urn:microsoft.com/office/officeart/2005/8/layout/lProcess3"/>
    <dgm:cxn modelId="{FECE42B4-BA4E-4637-86FF-D9ADC8606409}" type="presParOf" srcId="{B4BD4B1F-C8EC-4D5C-925E-E6D610BF2557}" destId="{E1549AC4-4FA4-4525-BFA9-139456F2E87B}" srcOrd="9" destOrd="0" presId="urn:microsoft.com/office/officeart/2005/8/layout/lProcess3"/>
    <dgm:cxn modelId="{4BA1A178-91DA-4EF9-8DF5-26259FE6409F}" type="presParOf" srcId="{B4BD4B1F-C8EC-4D5C-925E-E6D610BF2557}" destId="{DD99926C-60A0-4210-9686-CCD1BDEA2453}" srcOrd="10" destOrd="0" presId="urn:microsoft.com/office/officeart/2005/8/layout/lProcess3"/>
    <dgm:cxn modelId="{C1E08FA4-9D62-4880-83EF-6B7B4BDD69F6}" type="presParOf" srcId="{DD99926C-60A0-4210-9686-CCD1BDEA2453}" destId="{6A71BCD4-DB77-4795-9E30-4501951A0341}" srcOrd="0" destOrd="0" presId="urn:microsoft.com/office/officeart/2005/8/layout/lProcess3"/>
    <dgm:cxn modelId="{E5C338DC-31E6-4F31-89A2-4BACFF5CCA12}" type="presParOf" srcId="{DD99926C-60A0-4210-9686-CCD1BDEA2453}" destId="{BF31B93A-0333-40A2-AFDC-6ACB6BA39FC1}" srcOrd="1" destOrd="0" presId="urn:microsoft.com/office/officeart/2005/8/layout/lProcess3"/>
    <dgm:cxn modelId="{4CB145CE-BEAA-45E1-90ED-1F027E0D84EC}" type="presParOf" srcId="{DD99926C-60A0-4210-9686-CCD1BDEA2453}" destId="{0CA60577-DBE0-4157-AFDA-24B37986699A}" srcOrd="2" destOrd="0" presId="urn:microsoft.com/office/officeart/2005/8/layout/lProcess3"/>
    <dgm:cxn modelId="{D939BE40-025D-4A73-9C1F-D684740E371E}" type="presParOf" srcId="{DD99926C-60A0-4210-9686-CCD1BDEA2453}" destId="{2E41DAFE-CCA5-4A11-B0BF-028EEE01173C}" srcOrd="3" destOrd="0" presId="urn:microsoft.com/office/officeart/2005/8/layout/lProcess3"/>
    <dgm:cxn modelId="{4BC4A09A-D8CB-48FC-A86F-3B29FC688FB3}" type="presParOf" srcId="{DD99926C-60A0-4210-9686-CCD1BDEA2453}" destId="{B529A74F-C332-4E8F-8D6F-6F1CA36B8625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E687AF0-982D-4525-B9FB-95C304FFAEAE}" type="doc">
      <dgm:prSet loTypeId="urn:microsoft.com/office/officeart/2005/8/layout/hierarchy5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D0997FB0-78F8-4923-AFC5-F527D137A88B}">
      <dgm:prSet phldrT="[Text]" custT="1"/>
      <dgm:spPr/>
      <dgm:t>
        <a:bodyPr/>
        <a:lstStyle/>
        <a:p>
          <a:pPr algn="ctr" rtl="1"/>
          <a:r>
            <a:rPr lang="fa-IR" sz="2000" dirty="0" smtClean="0">
              <a:cs typeface="B Homa" panose="00000400000000000000" pitchFamily="2" charset="-78"/>
            </a:rPr>
            <a:t>توسعه کاربری زمین</a:t>
          </a:r>
          <a:endParaRPr lang="fa-IR" sz="2000" dirty="0">
            <a:cs typeface="B Homa" panose="00000400000000000000" pitchFamily="2" charset="-78"/>
          </a:endParaRPr>
        </a:p>
      </dgm:t>
    </dgm:pt>
    <dgm:pt modelId="{1A34EC51-9C71-4E45-B259-323DFF22E6DE}" type="parTrans" cxnId="{8B43F3D1-60B0-4E42-89A7-8E7EA5E2EA6F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02EA91F5-9098-435D-866B-AA1E69EE892A}" type="sibTrans" cxnId="{8B43F3D1-60B0-4E42-89A7-8E7EA5E2EA6F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E95E6F86-C3B8-48DF-A42D-9D6A17A17A27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Homa" panose="00000400000000000000" pitchFamily="2" charset="-78"/>
            </a:rPr>
            <a:t>حالت اول</a:t>
          </a:r>
        </a:p>
        <a:p>
          <a:pPr algn="r" rtl="1"/>
          <a:r>
            <a:rPr lang="fa-IR" sz="1600" dirty="0" smtClean="0">
              <a:cs typeface="B Homa" panose="00000400000000000000" pitchFamily="2" charset="-78"/>
            </a:rPr>
            <a:t>توسعه کاربری زمین انجام گرفته است</a:t>
          </a:r>
          <a:endParaRPr lang="fa-IR" sz="1600" dirty="0">
            <a:cs typeface="B Homa" panose="00000400000000000000" pitchFamily="2" charset="-78"/>
          </a:endParaRPr>
        </a:p>
      </dgm:t>
    </dgm:pt>
    <dgm:pt modelId="{23B109A4-BC92-47D0-AA1F-E384FA8BEDD5}" type="parTrans" cxnId="{5C8DA14A-DB0C-4480-BE5B-01CECA6AB906}">
      <dgm:prSet custT="1"/>
      <dgm:spPr/>
      <dgm:t>
        <a:bodyPr/>
        <a:lstStyle/>
        <a:p>
          <a:pPr algn="r" rtl="1"/>
          <a:endParaRPr lang="fa-IR" sz="600">
            <a:cs typeface="B Homa" panose="00000400000000000000" pitchFamily="2" charset="-78"/>
          </a:endParaRPr>
        </a:p>
      </dgm:t>
    </dgm:pt>
    <dgm:pt modelId="{F4489B93-37FC-4440-92B9-1B6FFFD535BB}" type="sibTrans" cxnId="{5C8DA14A-DB0C-4480-BE5B-01CECA6AB906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A1C2D5EF-5983-489E-AAAC-C2C9C257F8E4}">
      <dgm:prSet phldrT="[Text]" custT="1"/>
      <dgm:spPr/>
      <dgm:t>
        <a:bodyPr/>
        <a:lstStyle/>
        <a:p>
          <a:pPr algn="r" rtl="1"/>
          <a:r>
            <a:rPr lang="fa-IR" sz="1600" dirty="0" smtClean="0">
              <a:cs typeface="B Homa" panose="00000400000000000000" pitchFamily="2" charset="-78"/>
            </a:rPr>
            <a:t>راهکارهای کوتاه مدت</a:t>
          </a:r>
          <a:endParaRPr lang="fa-IR" sz="1600" dirty="0">
            <a:cs typeface="B Homa" panose="00000400000000000000" pitchFamily="2" charset="-78"/>
          </a:endParaRPr>
        </a:p>
      </dgm:t>
    </dgm:pt>
    <dgm:pt modelId="{FFCA46C4-C9D8-494F-BC6D-4C9FF5A5878E}" type="parTrans" cxnId="{055DE874-F91E-47C2-A1D8-CD853438D90B}">
      <dgm:prSet custT="1"/>
      <dgm:spPr/>
      <dgm:t>
        <a:bodyPr/>
        <a:lstStyle/>
        <a:p>
          <a:pPr algn="r" rtl="1"/>
          <a:endParaRPr lang="fa-IR" sz="600">
            <a:cs typeface="B Homa" panose="00000400000000000000" pitchFamily="2" charset="-78"/>
          </a:endParaRPr>
        </a:p>
      </dgm:t>
    </dgm:pt>
    <dgm:pt modelId="{ECAB23B7-5C4A-4DB7-B34E-E5F30245A7F9}" type="sibTrans" cxnId="{055DE874-F91E-47C2-A1D8-CD853438D90B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C0FB45F1-29EE-44D6-BBDA-02F70904DC5B}">
      <dgm:prSet phldrT="[Text]" custT="1"/>
      <dgm:spPr/>
      <dgm:t>
        <a:bodyPr/>
        <a:lstStyle/>
        <a:p>
          <a:pPr algn="r" rtl="1"/>
          <a:r>
            <a:rPr lang="fa-IR" sz="1600" dirty="0" smtClean="0">
              <a:cs typeface="B Homa" panose="00000400000000000000" pitchFamily="2" charset="-78"/>
            </a:rPr>
            <a:t>راهکارهای بلندمدت</a:t>
          </a:r>
          <a:endParaRPr lang="fa-IR" sz="1600" dirty="0">
            <a:cs typeface="B Homa" panose="00000400000000000000" pitchFamily="2" charset="-78"/>
          </a:endParaRPr>
        </a:p>
      </dgm:t>
    </dgm:pt>
    <dgm:pt modelId="{5E263B8B-9817-4E97-841B-C2D72A0A86DF}" type="parTrans" cxnId="{613AF9BC-C196-4DCE-BBC1-DCE87E91587B}">
      <dgm:prSet custT="1"/>
      <dgm:spPr/>
      <dgm:t>
        <a:bodyPr/>
        <a:lstStyle/>
        <a:p>
          <a:pPr algn="r" rtl="1"/>
          <a:endParaRPr lang="fa-IR" sz="600">
            <a:cs typeface="B Homa" panose="00000400000000000000" pitchFamily="2" charset="-78"/>
          </a:endParaRPr>
        </a:p>
      </dgm:t>
    </dgm:pt>
    <dgm:pt modelId="{CE5A4880-2A4B-4234-A957-7FFF520373EE}" type="sibTrans" cxnId="{613AF9BC-C196-4DCE-BBC1-DCE87E91587B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C4A96506-78EF-4EF3-A78F-3F6908C46FFC}">
      <dgm:prSet phldrT="[Text]" custT="1"/>
      <dgm:spPr/>
      <dgm:t>
        <a:bodyPr/>
        <a:lstStyle/>
        <a:p>
          <a:pPr algn="ctr" rtl="1"/>
          <a:r>
            <a:rPr lang="fa-IR" sz="1600" dirty="0" smtClean="0">
              <a:cs typeface="B Homa" panose="00000400000000000000" pitchFamily="2" charset="-78"/>
            </a:rPr>
            <a:t>حالت دوم</a:t>
          </a:r>
        </a:p>
        <a:p>
          <a:pPr algn="r" rtl="1"/>
          <a:r>
            <a:rPr lang="fa-IR" sz="1600" dirty="0" smtClean="0">
              <a:cs typeface="B Homa" panose="00000400000000000000" pitchFamily="2" charset="-78"/>
            </a:rPr>
            <a:t>کاربری زمین درحال توسعه می باشد</a:t>
          </a:r>
          <a:endParaRPr lang="fa-IR" sz="1600" dirty="0">
            <a:cs typeface="B Homa" panose="00000400000000000000" pitchFamily="2" charset="-78"/>
          </a:endParaRPr>
        </a:p>
      </dgm:t>
    </dgm:pt>
    <dgm:pt modelId="{FBF2C2AA-BCDB-471C-A4AA-4ED84D2AC27E}" type="parTrans" cxnId="{AA8DE79B-3E14-4E43-AED8-6D8C77CAB8BF}">
      <dgm:prSet custT="1"/>
      <dgm:spPr/>
      <dgm:t>
        <a:bodyPr/>
        <a:lstStyle/>
        <a:p>
          <a:pPr algn="r" rtl="1"/>
          <a:endParaRPr lang="fa-IR" sz="600">
            <a:cs typeface="B Homa" panose="00000400000000000000" pitchFamily="2" charset="-78"/>
          </a:endParaRPr>
        </a:p>
      </dgm:t>
    </dgm:pt>
    <dgm:pt modelId="{8F1ABBED-00AB-4B59-B470-9B6ACB52B6A2}" type="sibTrans" cxnId="{AA8DE79B-3E14-4E43-AED8-6D8C77CAB8BF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FDEDF510-7A4A-494E-92B4-64F778972F69}">
      <dgm:prSet phldrT="[Text]" custT="1"/>
      <dgm:spPr/>
      <dgm:t>
        <a:bodyPr/>
        <a:lstStyle/>
        <a:p>
          <a:pPr algn="r" rtl="1"/>
          <a:r>
            <a:rPr lang="fa-IR" sz="1600" dirty="0" smtClean="0">
              <a:cs typeface="B Homa" panose="00000400000000000000" pitchFamily="2" charset="-78"/>
            </a:rPr>
            <a:t>راهکارهای کوتاه مدت</a:t>
          </a:r>
          <a:endParaRPr lang="fa-IR" sz="1600" dirty="0">
            <a:cs typeface="B Homa" panose="00000400000000000000" pitchFamily="2" charset="-78"/>
          </a:endParaRPr>
        </a:p>
      </dgm:t>
    </dgm:pt>
    <dgm:pt modelId="{C90436B2-5C69-43B6-B5FB-BD49549C3651}" type="parTrans" cxnId="{962B8092-79F1-499C-9A44-93EBD4FABDDD}">
      <dgm:prSet custT="1"/>
      <dgm:spPr/>
      <dgm:t>
        <a:bodyPr/>
        <a:lstStyle/>
        <a:p>
          <a:pPr algn="r" rtl="1"/>
          <a:endParaRPr lang="fa-IR" sz="600">
            <a:cs typeface="B Homa" panose="00000400000000000000" pitchFamily="2" charset="-78"/>
          </a:endParaRPr>
        </a:p>
      </dgm:t>
    </dgm:pt>
    <dgm:pt modelId="{BD92FABE-DA65-416D-9210-8118E98DA735}" type="sibTrans" cxnId="{962B8092-79F1-499C-9A44-93EBD4FABDDD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EE753AD7-1F02-4B69-8D32-F53D4D3E4A1A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حالت سوم</a:t>
          </a:r>
        </a:p>
        <a:p>
          <a:pPr rtl="1"/>
          <a:r>
            <a:rPr lang="fa-IR" sz="1600" dirty="0" smtClean="0">
              <a:cs typeface="B Homa" panose="00000400000000000000" pitchFamily="2" charset="-78"/>
            </a:rPr>
            <a:t>توسعه کاربری زمین انجام نشده ودرمرحله تهیه طرح می باشد</a:t>
          </a:r>
          <a:endParaRPr lang="fa-IR" sz="1600" dirty="0">
            <a:cs typeface="B Homa" panose="00000400000000000000" pitchFamily="2" charset="-78"/>
          </a:endParaRPr>
        </a:p>
      </dgm:t>
    </dgm:pt>
    <dgm:pt modelId="{2FF12BC5-A895-417D-8877-5373F60C46DA}" type="parTrans" cxnId="{AB75AF2C-41B0-4FA2-B4B5-AA1E892D0A0B}">
      <dgm:prSet custT="1"/>
      <dgm:spPr/>
      <dgm:t>
        <a:bodyPr/>
        <a:lstStyle/>
        <a:p>
          <a:pPr rtl="1"/>
          <a:endParaRPr lang="fa-IR" sz="600">
            <a:cs typeface="B Homa" panose="00000400000000000000" pitchFamily="2" charset="-78"/>
          </a:endParaRPr>
        </a:p>
      </dgm:t>
    </dgm:pt>
    <dgm:pt modelId="{4D8779BB-8AB2-48A5-BF58-59FB473858BC}" type="sibTrans" cxnId="{AB75AF2C-41B0-4FA2-B4B5-AA1E892D0A0B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94A7D897-F3A4-4B37-9387-85DACB31C1E5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راهکارهای بلندمدت</a:t>
          </a:r>
          <a:endParaRPr lang="fa-IR" sz="1600" dirty="0">
            <a:cs typeface="B Homa" panose="00000400000000000000" pitchFamily="2" charset="-78"/>
          </a:endParaRPr>
        </a:p>
      </dgm:t>
    </dgm:pt>
    <dgm:pt modelId="{CA073E33-2A42-46D5-9973-772C3F83D3DD}" type="parTrans" cxnId="{E87C0623-BD79-4244-889D-DB4704CF27D6}">
      <dgm:prSet custT="1"/>
      <dgm:spPr/>
      <dgm:t>
        <a:bodyPr/>
        <a:lstStyle/>
        <a:p>
          <a:pPr rtl="1"/>
          <a:endParaRPr lang="fa-IR" sz="600">
            <a:cs typeface="B Homa" panose="00000400000000000000" pitchFamily="2" charset="-78"/>
          </a:endParaRPr>
        </a:p>
      </dgm:t>
    </dgm:pt>
    <dgm:pt modelId="{01DF3152-E814-4B2B-A6A1-72C4B32313B4}" type="sibTrans" cxnId="{E87C0623-BD79-4244-889D-DB4704CF27D6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3E0AD148-FFC3-497B-9DFA-8056652EC772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بازنگری درطرح</a:t>
          </a:r>
          <a:endParaRPr lang="fa-IR" sz="1600" dirty="0">
            <a:cs typeface="B Homa" panose="00000400000000000000" pitchFamily="2" charset="-78"/>
          </a:endParaRPr>
        </a:p>
      </dgm:t>
    </dgm:pt>
    <dgm:pt modelId="{1A491474-6E2E-4419-91AF-C8FE09388492}" type="parTrans" cxnId="{65F0DD87-2F84-4B59-AF02-39DB98947942}">
      <dgm:prSet custT="1"/>
      <dgm:spPr/>
      <dgm:t>
        <a:bodyPr/>
        <a:lstStyle/>
        <a:p>
          <a:pPr rtl="1"/>
          <a:endParaRPr lang="fa-IR" sz="600">
            <a:cs typeface="B Homa" panose="00000400000000000000" pitchFamily="2" charset="-78"/>
          </a:endParaRPr>
        </a:p>
      </dgm:t>
    </dgm:pt>
    <dgm:pt modelId="{99C2540B-7EBD-4711-9472-1B5DCC4523DA}" type="sibTrans" cxnId="{65F0DD87-2F84-4B59-AF02-39DB98947942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D21B1A3D-237D-4BC4-9722-6D79756889E0}" type="pres">
      <dgm:prSet presAssocID="{3E687AF0-982D-4525-B9FB-95C304FFAEAE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452B814-B2EA-4EF9-ADAC-0DD9061E76C6}" type="pres">
      <dgm:prSet presAssocID="{3E687AF0-982D-4525-B9FB-95C304FFAEAE}" presName="hierFlow" presStyleCnt="0"/>
      <dgm:spPr/>
    </dgm:pt>
    <dgm:pt modelId="{302ACAB1-EF32-45E6-ACE7-9E016E6EF51A}" type="pres">
      <dgm:prSet presAssocID="{3E687AF0-982D-4525-B9FB-95C304FFAEAE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D40A9C4-D732-4B7C-84FA-AAA9D65636EF}" type="pres">
      <dgm:prSet presAssocID="{D0997FB0-78F8-4923-AFC5-F527D137A88B}" presName="Name17" presStyleCnt="0"/>
      <dgm:spPr/>
    </dgm:pt>
    <dgm:pt modelId="{02A581CA-2FF7-48C9-A157-7C657D220660}" type="pres">
      <dgm:prSet presAssocID="{D0997FB0-78F8-4923-AFC5-F527D137A88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C6F9F53-F84A-40EA-982F-7ED3C3FF2864}" type="pres">
      <dgm:prSet presAssocID="{D0997FB0-78F8-4923-AFC5-F527D137A88B}" presName="hierChild2" presStyleCnt="0"/>
      <dgm:spPr/>
    </dgm:pt>
    <dgm:pt modelId="{AA77A6BF-E9E5-46FA-9B34-34D8A7A774FB}" type="pres">
      <dgm:prSet presAssocID="{23B109A4-BC92-47D0-AA1F-E384FA8BEDD5}" presName="Name25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5E04EAED-C4E3-45A3-8855-9D9BEB1D2350}" type="pres">
      <dgm:prSet presAssocID="{23B109A4-BC92-47D0-AA1F-E384FA8BEDD5}" presName="connTx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EE8AD567-A172-4264-9047-916F15C44219}" type="pres">
      <dgm:prSet presAssocID="{E95E6F86-C3B8-48DF-A42D-9D6A17A17A27}" presName="Name30" presStyleCnt="0"/>
      <dgm:spPr/>
    </dgm:pt>
    <dgm:pt modelId="{4374336A-9B4D-4B6E-8DD2-33B059D7E16F}" type="pres">
      <dgm:prSet presAssocID="{E95E6F86-C3B8-48DF-A42D-9D6A17A17A27}" presName="level2Shape" presStyleLbl="node2" presStyleIdx="0" presStyleCnt="3" custScaleY="174776"/>
      <dgm:spPr/>
      <dgm:t>
        <a:bodyPr/>
        <a:lstStyle/>
        <a:p>
          <a:pPr rtl="1"/>
          <a:endParaRPr lang="fa-IR"/>
        </a:p>
      </dgm:t>
    </dgm:pt>
    <dgm:pt modelId="{C63DDEE9-7EBE-4395-ACEF-9CFB319198A2}" type="pres">
      <dgm:prSet presAssocID="{E95E6F86-C3B8-48DF-A42D-9D6A17A17A27}" presName="hierChild3" presStyleCnt="0"/>
      <dgm:spPr/>
    </dgm:pt>
    <dgm:pt modelId="{CA7D98C8-99F5-4E27-9B5A-6AA838AE3574}" type="pres">
      <dgm:prSet presAssocID="{FFCA46C4-C9D8-494F-BC6D-4C9FF5A5878E}" presName="Name25" presStyleLbl="parChTrans1D3" presStyleIdx="0" presStyleCnt="5"/>
      <dgm:spPr/>
      <dgm:t>
        <a:bodyPr/>
        <a:lstStyle/>
        <a:p>
          <a:pPr rtl="1"/>
          <a:endParaRPr lang="fa-IR"/>
        </a:p>
      </dgm:t>
    </dgm:pt>
    <dgm:pt modelId="{81ECFEDD-0225-43AC-BED0-E96B3F6BC998}" type="pres">
      <dgm:prSet presAssocID="{FFCA46C4-C9D8-494F-BC6D-4C9FF5A5878E}" presName="connTx" presStyleLbl="parChTrans1D3" presStyleIdx="0" presStyleCnt="5"/>
      <dgm:spPr/>
      <dgm:t>
        <a:bodyPr/>
        <a:lstStyle/>
        <a:p>
          <a:pPr rtl="1"/>
          <a:endParaRPr lang="fa-IR"/>
        </a:p>
      </dgm:t>
    </dgm:pt>
    <dgm:pt modelId="{1585576D-02A8-4AD5-BAC8-8DED7F1016BD}" type="pres">
      <dgm:prSet presAssocID="{A1C2D5EF-5983-489E-AAAC-C2C9C257F8E4}" presName="Name30" presStyleCnt="0"/>
      <dgm:spPr/>
    </dgm:pt>
    <dgm:pt modelId="{95CDD28D-26E3-48B9-817C-41D1C47F70E4}" type="pres">
      <dgm:prSet presAssocID="{A1C2D5EF-5983-489E-AAAC-C2C9C257F8E4}" presName="level2Shape" presStyleLbl="node3" presStyleIdx="0" presStyleCnt="5"/>
      <dgm:spPr/>
      <dgm:t>
        <a:bodyPr/>
        <a:lstStyle/>
        <a:p>
          <a:pPr rtl="1"/>
          <a:endParaRPr lang="fa-IR"/>
        </a:p>
      </dgm:t>
    </dgm:pt>
    <dgm:pt modelId="{B3D39EDA-D154-475F-A33C-53D1D63BBFC1}" type="pres">
      <dgm:prSet presAssocID="{A1C2D5EF-5983-489E-AAAC-C2C9C257F8E4}" presName="hierChild3" presStyleCnt="0"/>
      <dgm:spPr/>
    </dgm:pt>
    <dgm:pt modelId="{3CF5A00E-88F9-46B5-86E4-E237EA12EFA0}" type="pres">
      <dgm:prSet presAssocID="{5E263B8B-9817-4E97-841B-C2D72A0A86DF}" presName="Name25" presStyleLbl="parChTrans1D3" presStyleIdx="1" presStyleCnt="5"/>
      <dgm:spPr/>
      <dgm:t>
        <a:bodyPr/>
        <a:lstStyle/>
        <a:p>
          <a:pPr rtl="1"/>
          <a:endParaRPr lang="fa-IR"/>
        </a:p>
      </dgm:t>
    </dgm:pt>
    <dgm:pt modelId="{744A6CF2-80A0-4014-A581-2DD63A50FA3C}" type="pres">
      <dgm:prSet presAssocID="{5E263B8B-9817-4E97-841B-C2D72A0A86DF}" presName="connTx" presStyleLbl="parChTrans1D3" presStyleIdx="1" presStyleCnt="5"/>
      <dgm:spPr/>
      <dgm:t>
        <a:bodyPr/>
        <a:lstStyle/>
        <a:p>
          <a:pPr rtl="1"/>
          <a:endParaRPr lang="fa-IR"/>
        </a:p>
      </dgm:t>
    </dgm:pt>
    <dgm:pt modelId="{E6F5596E-04CD-4FBD-BD8B-B6C8F2A97F0E}" type="pres">
      <dgm:prSet presAssocID="{C0FB45F1-29EE-44D6-BBDA-02F70904DC5B}" presName="Name30" presStyleCnt="0"/>
      <dgm:spPr/>
    </dgm:pt>
    <dgm:pt modelId="{23897CA5-C578-4924-A976-23D3E5F4F02C}" type="pres">
      <dgm:prSet presAssocID="{C0FB45F1-29EE-44D6-BBDA-02F70904DC5B}" presName="level2Shape" presStyleLbl="node3" presStyleIdx="1" presStyleCnt="5"/>
      <dgm:spPr/>
      <dgm:t>
        <a:bodyPr/>
        <a:lstStyle/>
        <a:p>
          <a:pPr rtl="1"/>
          <a:endParaRPr lang="fa-IR"/>
        </a:p>
      </dgm:t>
    </dgm:pt>
    <dgm:pt modelId="{DB884908-9268-4891-A1EA-B5CE9A50E0DB}" type="pres">
      <dgm:prSet presAssocID="{C0FB45F1-29EE-44D6-BBDA-02F70904DC5B}" presName="hierChild3" presStyleCnt="0"/>
      <dgm:spPr/>
    </dgm:pt>
    <dgm:pt modelId="{91F8602D-B54D-42F9-824C-92E602ADAA8E}" type="pres">
      <dgm:prSet presAssocID="{FBF2C2AA-BCDB-471C-A4AA-4ED84D2AC27E}" presName="Name25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14262871-A96E-469C-9CED-AE9C80853AED}" type="pres">
      <dgm:prSet presAssocID="{FBF2C2AA-BCDB-471C-A4AA-4ED84D2AC27E}" presName="connTx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DFCE964A-FEB5-4C60-AF9B-CF62A2B4966D}" type="pres">
      <dgm:prSet presAssocID="{C4A96506-78EF-4EF3-A78F-3F6908C46FFC}" presName="Name30" presStyleCnt="0"/>
      <dgm:spPr/>
    </dgm:pt>
    <dgm:pt modelId="{C988E6B1-775E-4004-A5CB-3E54054338A5}" type="pres">
      <dgm:prSet presAssocID="{C4A96506-78EF-4EF3-A78F-3F6908C46FFC}" presName="level2Shape" presStyleLbl="node2" presStyleIdx="1" presStyleCnt="3" custScaleY="184007" custLinFactNeighborY="-18739"/>
      <dgm:spPr/>
      <dgm:t>
        <a:bodyPr/>
        <a:lstStyle/>
        <a:p>
          <a:pPr rtl="1"/>
          <a:endParaRPr lang="fa-IR"/>
        </a:p>
      </dgm:t>
    </dgm:pt>
    <dgm:pt modelId="{F2C1AD68-260B-4A8D-B46B-F7730A5AF351}" type="pres">
      <dgm:prSet presAssocID="{C4A96506-78EF-4EF3-A78F-3F6908C46FFC}" presName="hierChild3" presStyleCnt="0"/>
      <dgm:spPr/>
    </dgm:pt>
    <dgm:pt modelId="{15AB68E0-CC43-4C22-9DD8-737E67DEB74F}" type="pres">
      <dgm:prSet presAssocID="{C90436B2-5C69-43B6-B5FB-BD49549C3651}" presName="Name25" presStyleLbl="parChTrans1D3" presStyleIdx="2" presStyleCnt="5"/>
      <dgm:spPr/>
      <dgm:t>
        <a:bodyPr/>
        <a:lstStyle/>
        <a:p>
          <a:pPr rtl="1"/>
          <a:endParaRPr lang="fa-IR"/>
        </a:p>
      </dgm:t>
    </dgm:pt>
    <dgm:pt modelId="{A8AB3F96-9B14-477D-9990-7351007B4846}" type="pres">
      <dgm:prSet presAssocID="{C90436B2-5C69-43B6-B5FB-BD49549C3651}" presName="connTx" presStyleLbl="parChTrans1D3" presStyleIdx="2" presStyleCnt="5"/>
      <dgm:spPr/>
      <dgm:t>
        <a:bodyPr/>
        <a:lstStyle/>
        <a:p>
          <a:pPr rtl="1"/>
          <a:endParaRPr lang="fa-IR"/>
        </a:p>
      </dgm:t>
    </dgm:pt>
    <dgm:pt modelId="{15B59DA8-5AAF-4BB8-9ADA-6F0FCF7615D7}" type="pres">
      <dgm:prSet presAssocID="{FDEDF510-7A4A-494E-92B4-64F778972F69}" presName="Name30" presStyleCnt="0"/>
      <dgm:spPr/>
    </dgm:pt>
    <dgm:pt modelId="{2F162BFC-700A-4535-8B10-6D7A46E7F8DB}" type="pres">
      <dgm:prSet presAssocID="{FDEDF510-7A4A-494E-92B4-64F778972F69}" presName="level2Shape" presStyleLbl="node3" presStyleIdx="2" presStyleCnt="5"/>
      <dgm:spPr/>
      <dgm:t>
        <a:bodyPr/>
        <a:lstStyle/>
        <a:p>
          <a:pPr rtl="1"/>
          <a:endParaRPr lang="fa-IR"/>
        </a:p>
      </dgm:t>
    </dgm:pt>
    <dgm:pt modelId="{73453C86-7084-44C6-9076-FD9A91167A98}" type="pres">
      <dgm:prSet presAssocID="{FDEDF510-7A4A-494E-92B4-64F778972F69}" presName="hierChild3" presStyleCnt="0"/>
      <dgm:spPr/>
    </dgm:pt>
    <dgm:pt modelId="{CC42FA43-4786-4E06-9C23-0717C4AB2F5E}" type="pres">
      <dgm:prSet presAssocID="{CA073E33-2A42-46D5-9973-772C3F83D3DD}" presName="Name25" presStyleLbl="parChTrans1D3" presStyleIdx="3" presStyleCnt="5"/>
      <dgm:spPr/>
      <dgm:t>
        <a:bodyPr/>
        <a:lstStyle/>
        <a:p>
          <a:pPr rtl="1"/>
          <a:endParaRPr lang="fa-IR"/>
        </a:p>
      </dgm:t>
    </dgm:pt>
    <dgm:pt modelId="{410075B2-526E-443D-A13D-F96D3C24CDA9}" type="pres">
      <dgm:prSet presAssocID="{CA073E33-2A42-46D5-9973-772C3F83D3DD}" presName="connTx" presStyleLbl="parChTrans1D3" presStyleIdx="3" presStyleCnt="5"/>
      <dgm:spPr/>
      <dgm:t>
        <a:bodyPr/>
        <a:lstStyle/>
        <a:p>
          <a:pPr rtl="1"/>
          <a:endParaRPr lang="fa-IR"/>
        </a:p>
      </dgm:t>
    </dgm:pt>
    <dgm:pt modelId="{1B364951-8EF0-473C-A3B2-1A14EC6F28DA}" type="pres">
      <dgm:prSet presAssocID="{94A7D897-F3A4-4B37-9387-85DACB31C1E5}" presName="Name30" presStyleCnt="0"/>
      <dgm:spPr/>
    </dgm:pt>
    <dgm:pt modelId="{2073F421-9055-47A5-978E-1E19218ECC9F}" type="pres">
      <dgm:prSet presAssocID="{94A7D897-F3A4-4B37-9387-85DACB31C1E5}" presName="level2Shape" presStyleLbl="node3" presStyleIdx="3" presStyleCnt="5"/>
      <dgm:spPr/>
      <dgm:t>
        <a:bodyPr/>
        <a:lstStyle/>
        <a:p>
          <a:pPr rtl="1"/>
          <a:endParaRPr lang="fa-IR"/>
        </a:p>
      </dgm:t>
    </dgm:pt>
    <dgm:pt modelId="{1628E70D-4091-4D82-ABD1-32FA34735413}" type="pres">
      <dgm:prSet presAssocID="{94A7D897-F3A4-4B37-9387-85DACB31C1E5}" presName="hierChild3" presStyleCnt="0"/>
      <dgm:spPr/>
    </dgm:pt>
    <dgm:pt modelId="{FF216B3F-B966-4FC9-8AF7-BF774F13F113}" type="pres">
      <dgm:prSet presAssocID="{2FF12BC5-A895-417D-8877-5373F60C46DA}" presName="Name25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66C230BA-0D0C-4B0E-9F1C-CC83DBE2110E}" type="pres">
      <dgm:prSet presAssocID="{2FF12BC5-A895-417D-8877-5373F60C46DA}" presName="connTx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F1DA55E0-AB10-48C6-84B0-A39626CD8FF7}" type="pres">
      <dgm:prSet presAssocID="{EE753AD7-1F02-4B69-8D32-F53D4D3E4A1A}" presName="Name30" presStyleCnt="0"/>
      <dgm:spPr/>
    </dgm:pt>
    <dgm:pt modelId="{826A7D5C-6BAD-4F37-A530-3DE99C38209F}" type="pres">
      <dgm:prSet presAssocID="{EE753AD7-1F02-4B69-8D32-F53D4D3E4A1A}" presName="level2Shape" presStyleLbl="node2" presStyleIdx="2" presStyleCnt="3" custScaleX="90901" custScaleY="179284" custLinFactNeighborX="1460" custLinFactNeighborY="-12366"/>
      <dgm:spPr/>
      <dgm:t>
        <a:bodyPr/>
        <a:lstStyle/>
        <a:p>
          <a:pPr rtl="1"/>
          <a:endParaRPr lang="fa-IR"/>
        </a:p>
      </dgm:t>
    </dgm:pt>
    <dgm:pt modelId="{399CCB6C-B060-49CF-898A-EF4D992DEE6A}" type="pres">
      <dgm:prSet presAssocID="{EE753AD7-1F02-4B69-8D32-F53D4D3E4A1A}" presName="hierChild3" presStyleCnt="0"/>
      <dgm:spPr/>
    </dgm:pt>
    <dgm:pt modelId="{B21CE9B4-21B6-44CA-AB9A-8E5D38E6475F}" type="pres">
      <dgm:prSet presAssocID="{1A491474-6E2E-4419-91AF-C8FE09388492}" presName="Name25" presStyleLbl="parChTrans1D3" presStyleIdx="4" presStyleCnt="5"/>
      <dgm:spPr/>
      <dgm:t>
        <a:bodyPr/>
        <a:lstStyle/>
        <a:p>
          <a:pPr rtl="1"/>
          <a:endParaRPr lang="fa-IR"/>
        </a:p>
      </dgm:t>
    </dgm:pt>
    <dgm:pt modelId="{9B3F5084-AF30-40CD-8B02-E1F7AC6ABBDC}" type="pres">
      <dgm:prSet presAssocID="{1A491474-6E2E-4419-91AF-C8FE09388492}" presName="connTx" presStyleLbl="parChTrans1D3" presStyleIdx="4" presStyleCnt="5"/>
      <dgm:spPr/>
      <dgm:t>
        <a:bodyPr/>
        <a:lstStyle/>
        <a:p>
          <a:pPr rtl="1"/>
          <a:endParaRPr lang="fa-IR"/>
        </a:p>
      </dgm:t>
    </dgm:pt>
    <dgm:pt modelId="{D21EC9D8-9CAF-4644-9E1D-B400FEC815D8}" type="pres">
      <dgm:prSet presAssocID="{3E0AD148-FFC3-497B-9DFA-8056652EC772}" presName="Name30" presStyleCnt="0"/>
      <dgm:spPr/>
    </dgm:pt>
    <dgm:pt modelId="{0FFC6668-3D83-4CC3-AFA4-E26B2BCEE1A6}" type="pres">
      <dgm:prSet presAssocID="{3E0AD148-FFC3-497B-9DFA-8056652EC772}" presName="level2Shape" presStyleLbl="node3" presStyleIdx="4" presStyleCnt="5"/>
      <dgm:spPr/>
      <dgm:t>
        <a:bodyPr/>
        <a:lstStyle/>
        <a:p>
          <a:pPr rtl="1"/>
          <a:endParaRPr lang="fa-IR"/>
        </a:p>
      </dgm:t>
    </dgm:pt>
    <dgm:pt modelId="{B515A225-9628-4631-A2C5-16DD235CF70C}" type="pres">
      <dgm:prSet presAssocID="{3E0AD148-FFC3-497B-9DFA-8056652EC772}" presName="hierChild3" presStyleCnt="0"/>
      <dgm:spPr/>
    </dgm:pt>
    <dgm:pt modelId="{AED5836D-7ECC-4019-8F5F-7F9DC1FC3B73}" type="pres">
      <dgm:prSet presAssocID="{3E687AF0-982D-4525-B9FB-95C304FFAEAE}" presName="bgShapesFlow" presStyleCnt="0"/>
      <dgm:spPr/>
    </dgm:pt>
  </dgm:ptLst>
  <dgm:cxnLst>
    <dgm:cxn modelId="{4D81642B-7C54-44D0-8AEC-7CE05E41C73F}" type="presOf" srcId="{C0FB45F1-29EE-44D6-BBDA-02F70904DC5B}" destId="{23897CA5-C578-4924-A976-23D3E5F4F02C}" srcOrd="0" destOrd="0" presId="urn:microsoft.com/office/officeart/2005/8/layout/hierarchy5"/>
    <dgm:cxn modelId="{43B648BD-A974-4B3D-8AA2-4ABE3BBE1D84}" type="presOf" srcId="{1A491474-6E2E-4419-91AF-C8FE09388492}" destId="{B21CE9B4-21B6-44CA-AB9A-8E5D38E6475F}" srcOrd="0" destOrd="0" presId="urn:microsoft.com/office/officeart/2005/8/layout/hierarchy5"/>
    <dgm:cxn modelId="{2A30E1E4-7814-4FBA-96E9-88DF117DE50A}" type="presOf" srcId="{5E263B8B-9817-4E97-841B-C2D72A0A86DF}" destId="{744A6CF2-80A0-4014-A581-2DD63A50FA3C}" srcOrd="1" destOrd="0" presId="urn:microsoft.com/office/officeart/2005/8/layout/hierarchy5"/>
    <dgm:cxn modelId="{8B43F3D1-60B0-4E42-89A7-8E7EA5E2EA6F}" srcId="{3E687AF0-982D-4525-B9FB-95C304FFAEAE}" destId="{D0997FB0-78F8-4923-AFC5-F527D137A88B}" srcOrd="0" destOrd="0" parTransId="{1A34EC51-9C71-4E45-B259-323DFF22E6DE}" sibTransId="{02EA91F5-9098-435D-866B-AA1E69EE892A}"/>
    <dgm:cxn modelId="{DE85BC91-7C41-42CB-BBBC-66F38612C81B}" type="presOf" srcId="{23B109A4-BC92-47D0-AA1F-E384FA8BEDD5}" destId="{AA77A6BF-E9E5-46FA-9B34-34D8A7A774FB}" srcOrd="0" destOrd="0" presId="urn:microsoft.com/office/officeart/2005/8/layout/hierarchy5"/>
    <dgm:cxn modelId="{64586757-C724-47B3-B47E-BFA8BFB1A441}" type="presOf" srcId="{D0997FB0-78F8-4923-AFC5-F527D137A88B}" destId="{02A581CA-2FF7-48C9-A157-7C657D220660}" srcOrd="0" destOrd="0" presId="urn:microsoft.com/office/officeart/2005/8/layout/hierarchy5"/>
    <dgm:cxn modelId="{65F0DD87-2F84-4B59-AF02-39DB98947942}" srcId="{EE753AD7-1F02-4B69-8D32-F53D4D3E4A1A}" destId="{3E0AD148-FFC3-497B-9DFA-8056652EC772}" srcOrd="0" destOrd="0" parTransId="{1A491474-6E2E-4419-91AF-C8FE09388492}" sibTransId="{99C2540B-7EBD-4711-9472-1B5DCC4523DA}"/>
    <dgm:cxn modelId="{85A425F2-EFF1-4AA0-B3ED-F020534BD695}" type="presOf" srcId="{FFCA46C4-C9D8-494F-BC6D-4C9FF5A5878E}" destId="{CA7D98C8-99F5-4E27-9B5A-6AA838AE3574}" srcOrd="0" destOrd="0" presId="urn:microsoft.com/office/officeart/2005/8/layout/hierarchy5"/>
    <dgm:cxn modelId="{8DEFA308-2632-4CA7-9CE3-F6EC881B7034}" type="presOf" srcId="{94A7D897-F3A4-4B37-9387-85DACB31C1E5}" destId="{2073F421-9055-47A5-978E-1E19218ECC9F}" srcOrd="0" destOrd="0" presId="urn:microsoft.com/office/officeart/2005/8/layout/hierarchy5"/>
    <dgm:cxn modelId="{962B8092-79F1-499C-9A44-93EBD4FABDDD}" srcId="{C4A96506-78EF-4EF3-A78F-3F6908C46FFC}" destId="{FDEDF510-7A4A-494E-92B4-64F778972F69}" srcOrd="0" destOrd="0" parTransId="{C90436B2-5C69-43B6-B5FB-BD49549C3651}" sibTransId="{BD92FABE-DA65-416D-9210-8118E98DA735}"/>
    <dgm:cxn modelId="{79C30FBE-ED76-4DA2-A547-D68C81582A7B}" type="presOf" srcId="{E95E6F86-C3B8-48DF-A42D-9D6A17A17A27}" destId="{4374336A-9B4D-4B6E-8DD2-33B059D7E16F}" srcOrd="0" destOrd="0" presId="urn:microsoft.com/office/officeart/2005/8/layout/hierarchy5"/>
    <dgm:cxn modelId="{F82E0B3A-FFE6-4274-BC6C-75012D3C60EB}" type="presOf" srcId="{3E0AD148-FFC3-497B-9DFA-8056652EC772}" destId="{0FFC6668-3D83-4CC3-AFA4-E26B2BCEE1A6}" srcOrd="0" destOrd="0" presId="urn:microsoft.com/office/officeart/2005/8/layout/hierarchy5"/>
    <dgm:cxn modelId="{81BB7526-594F-4218-909B-E3FA37AD1622}" type="presOf" srcId="{23B109A4-BC92-47D0-AA1F-E384FA8BEDD5}" destId="{5E04EAED-C4E3-45A3-8855-9D9BEB1D2350}" srcOrd="1" destOrd="0" presId="urn:microsoft.com/office/officeart/2005/8/layout/hierarchy5"/>
    <dgm:cxn modelId="{D6C43C96-3E5C-4C9E-8E49-128B428EDF14}" type="presOf" srcId="{FDEDF510-7A4A-494E-92B4-64F778972F69}" destId="{2F162BFC-700A-4535-8B10-6D7A46E7F8DB}" srcOrd="0" destOrd="0" presId="urn:microsoft.com/office/officeart/2005/8/layout/hierarchy5"/>
    <dgm:cxn modelId="{5C8DA14A-DB0C-4480-BE5B-01CECA6AB906}" srcId="{D0997FB0-78F8-4923-AFC5-F527D137A88B}" destId="{E95E6F86-C3B8-48DF-A42D-9D6A17A17A27}" srcOrd="0" destOrd="0" parTransId="{23B109A4-BC92-47D0-AA1F-E384FA8BEDD5}" sibTransId="{F4489B93-37FC-4440-92B9-1B6FFFD535BB}"/>
    <dgm:cxn modelId="{2EBB879E-70DC-47D2-B988-EB7FE2DF8C93}" type="presOf" srcId="{EE753AD7-1F02-4B69-8D32-F53D4D3E4A1A}" destId="{826A7D5C-6BAD-4F37-A530-3DE99C38209F}" srcOrd="0" destOrd="0" presId="urn:microsoft.com/office/officeart/2005/8/layout/hierarchy5"/>
    <dgm:cxn modelId="{AAEBA0FC-75CE-45F4-9680-D9F3FF9BD2B0}" type="presOf" srcId="{FFCA46C4-C9D8-494F-BC6D-4C9FF5A5878E}" destId="{81ECFEDD-0225-43AC-BED0-E96B3F6BC998}" srcOrd="1" destOrd="0" presId="urn:microsoft.com/office/officeart/2005/8/layout/hierarchy5"/>
    <dgm:cxn modelId="{AB75AF2C-41B0-4FA2-B4B5-AA1E892D0A0B}" srcId="{D0997FB0-78F8-4923-AFC5-F527D137A88B}" destId="{EE753AD7-1F02-4B69-8D32-F53D4D3E4A1A}" srcOrd="2" destOrd="0" parTransId="{2FF12BC5-A895-417D-8877-5373F60C46DA}" sibTransId="{4D8779BB-8AB2-48A5-BF58-59FB473858BC}"/>
    <dgm:cxn modelId="{E87C0623-BD79-4244-889D-DB4704CF27D6}" srcId="{C4A96506-78EF-4EF3-A78F-3F6908C46FFC}" destId="{94A7D897-F3A4-4B37-9387-85DACB31C1E5}" srcOrd="1" destOrd="0" parTransId="{CA073E33-2A42-46D5-9973-772C3F83D3DD}" sibTransId="{01DF3152-E814-4B2B-A6A1-72C4B32313B4}"/>
    <dgm:cxn modelId="{39DB009F-AFCE-4D5E-A93A-9205A68EB8EE}" type="presOf" srcId="{2FF12BC5-A895-417D-8877-5373F60C46DA}" destId="{66C230BA-0D0C-4B0E-9F1C-CC83DBE2110E}" srcOrd="1" destOrd="0" presId="urn:microsoft.com/office/officeart/2005/8/layout/hierarchy5"/>
    <dgm:cxn modelId="{055DE874-F91E-47C2-A1D8-CD853438D90B}" srcId="{E95E6F86-C3B8-48DF-A42D-9D6A17A17A27}" destId="{A1C2D5EF-5983-489E-AAAC-C2C9C257F8E4}" srcOrd="0" destOrd="0" parTransId="{FFCA46C4-C9D8-494F-BC6D-4C9FF5A5878E}" sibTransId="{ECAB23B7-5C4A-4DB7-B34E-E5F30245A7F9}"/>
    <dgm:cxn modelId="{EA94FFE9-B87C-41AE-9B64-7AF8D23100B5}" type="presOf" srcId="{C90436B2-5C69-43B6-B5FB-BD49549C3651}" destId="{A8AB3F96-9B14-477D-9990-7351007B4846}" srcOrd="1" destOrd="0" presId="urn:microsoft.com/office/officeart/2005/8/layout/hierarchy5"/>
    <dgm:cxn modelId="{6D5C50A3-742C-4F6F-AF29-B008CD2C6D0B}" type="presOf" srcId="{1A491474-6E2E-4419-91AF-C8FE09388492}" destId="{9B3F5084-AF30-40CD-8B02-E1F7AC6ABBDC}" srcOrd="1" destOrd="0" presId="urn:microsoft.com/office/officeart/2005/8/layout/hierarchy5"/>
    <dgm:cxn modelId="{863A5630-241B-4E7F-B412-F5944FF2FF79}" type="presOf" srcId="{CA073E33-2A42-46D5-9973-772C3F83D3DD}" destId="{CC42FA43-4786-4E06-9C23-0717C4AB2F5E}" srcOrd="0" destOrd="0" presId="urn:microsoft.com/office/officeart/2005/8/layout/hierarchy5"/>
    <dgm:cxn modelId="{AA8DE79B-3E14-4E43-AED8-6D8C77CAB8BF}" srcId="{D0997FB0-78F8-4923-AFC5-F527D137A88B}" destId="{C4A96506-78EF-4EF3-A78F-3F6908C46FFC}" srcOrd="1" destOrd="0" parTransId="{FBF2C2AA-BCDB-471C-A4AA-4ED84D2AC27E}" sibTransId="{8F1ABBED-00AB-4B59-B470-9B6ACB52B6A2}"/>
    <dgm:cxn modelId="{613AF9BC-C196-4DCE-BBC1-DCE87E91587B}" srcId="{E95E6F86-C3B8-48DF-A42D-9D6A17A17A27}" destId="{C0FB45F1-29EE-44D6-BBDA-02F70904DC5B}" srcOrd="1" destOrd="0" parTransId="{5E263B8B-9817-4E97-841B-C2D72A0A86DF}" sibTransId="{CE5A4880-2A4B-4234-A957-7FFF520373EE}"/>
    <dgm:cxn modelId="{A60E971A-F7F1-4284-AF67-C7616CA64316}" type="presOf" srcId="{FBF2C2AA-BCDB-471C-A4AA-4ED84D2AC27E}" destId="{91F8602D-B54D-42F9-824C-92E602ADAA8E}" srcOrd="0" destOrd="0" presId="urn:microsoft.com/office/officeart/2005/8/layout/hierarchy5"/>
    <dgm:cxn modelId="{B8E61FE4-3F17-4546-9516-12183DFDD960}" type="presOf" srcId="{CA073E33-2A42-46D5-9973-772C3F83D3DD}" destId="{410075B2-526E-443D-A13D-F96D3C24CDA9}" srcOrd="1" destOrd="0" presId="urn:microsoft.com/office/officeart/2005/8/layout/hierarchy5"/>
    <dgm:cxn modelId="{AF37C983-956E-4B85-8CCB-AD45A5A84176}" type="presOf" srcId="{5E263B8B-9817-4E97-841B-C2D72A0A86DF}" destId="{3CF5A00E-88F9-46B5-86E4-E237EA12EFA0}" srcOrd="0" destOrd="0" presId="urn:microsoft.com/office/officeart/2005/8/layout/hierarchy5"/>
    <dgm:cxn modelId="{7E88DAFC-25EF-4713-8078-6D98EEAFBE2F}" type="presOf" srcId="{A1C2D5EF-5983-489E-AAAC-C2C9C257F8E4}" destId="{95CDD28D-26E3-48B9-817C-41D1C47F70E4}" srcOrd="0" destOrd="0" presId="urn:microsoft.com/office/officeart/2005/8/layout/hierarchy5"/>
    <dgm:cxn modelId="{195BCF73-A8D2-4DEA-B369-B5AA9B5FC852}" type="presOf" srcId="{C90436B2-5C69-43B6-B5FB-BD49549C3651}" destId="{15AB68E0-CC43-4C22-9DD8-737E67DEB74F}" srcOrd="0" destOrd="0" presId="urn:microsoft.com/office/officeart/2005/8/layout/hierarchy5"/>
    <dgm:cxn modelId="{B7FE6322-5F53-427F-BB8C-3C68F0B09D02}" type="presOf" srcId="{C4A96506-78EF-4EF3-A78F-3F6908C46FFC}" destId="{C988E6B1-775E-4004-A5CB-3E54054338A5}" srcOrd="0" destOrd="0" presId="urn:microsoft.com/office/officeart/2005/8/layout/hierarchy5"/>
    <dgm:cxn modelId="{6601D8B6-8E29-494B-8350-2013765E55BC}" type="presOf" srcId="{2FF12BC5-A895-417D-8877-5373F60C46DA}" destId="{FF216B3F-B966-4FC9-8AF7-BF774F13F113}" srcOrd="0" destOrd="0" presId="urn:microsoft.com/office/officeart/2005/8/layout/hierarchy5"/>
    <dgm:cxn modelId="{403DAB5C-D611-4368-801B-16C491AEFA23}" type="presOf" srcId="{FBF2C2AA-BCDB-471C-A4AA-4ED84D2AC27E}" destId="{14262871-A96E-469C-9CED-AE9C80853AED}" srcOrd="1" destOrd="0" presId="urn:microsoft.com/office/officeart/2005/8/layout/hierarchy5"/>
    <dgm:cxn modelId="{2104C6BA-851D-4FBF-BA48-4C6A2AABCEF8}" type="presOf" srcId="{3E687AF0-982D-4525-B9FB-95C304FFAEAE}" destId="{D21B1A3D-237D-4BC4-9722-6D79756889E0}" srcOrd="0" destOrd="0" presId="urn:microsoft.com/office/officeart/2005/8/layout/hierarchy5"/>
    <dgm:cxn modelId="{1250C94B-6BD7-4347-8CD1-3223DB577C98}" type="presParOf" srcId="{D21B1A3D-237D-4BC4-9722-6D79756889E0}" destId="{C452B814-B2EA-4EF9-ADAC-0DD9061E76C6}" srcOrd="0" destOrd="0" presId="urn:microsoft.com/office/officeart/2005/8/layout/hierarchy5"/>
    <dgm:cxn modelId="{69BE8C7F-30C7-4E59-AF02-36191CC82205}" type="presParOf" srcId="{C452B814-B2EA-4EF9-ADAC-0DD9061E76C6}" destId="{302ACAB1-EF32-45E6-ACE7-9E016E6EF51A}" srcOrd="0" destOrd="0" presId="urn:microsoft.com/office/officeart/2005/8/layout/hierarchy5"/>
    <dgm:cxn modelId="{76DF3E0D-54AD-49A2-ADDF-572737556B63}" type="presParOf" srcId="{302ACAB1-EF32-45E6-ACE7-9E016E6EF51A}" destId="{0D40A9C4-D732-4B7C-84FA-AAA9D65636EF}" srcOrd="0" destOrd="0" presId="urn:microsoft.com/office/officeart/2005/8/layout/hierarchy5"/>
    <dgm:cxn modelId="{1070693C-3BF8-4F0D-9CBB-E8C8A46AF566}" type="presParOf" srcId="{0D40A9C4-D732-4B7C-84FA-AAA9D65636EF}" destId="{02A581CA-2FF7-48C9-A157-7C657D220660}" srcOrd="0" destOrd="0" presId="urn:microsoft.com/office/officeart/2005/8/layout/hierarchy5"/>
    <dgm:cxn modelId="{48650452-364C-430F-9071-64A430CD2361}" type="presParOf" srcId="{0D40A9C4-D732-4B7C-84FA-AAA9D65636EF}" destId="{5C6F9F53-F84A-40EA-982F-7ED3C3FF2864}" srcOrd="1" destOrd="0" presId="urn:microsoft.com/office/officeart/2005/8/layout/hierarchy5"/>
    <dgm:cxn modelId="{A49F39D8-E8AC-4774-A1C2-0285307D2FF5}" type="presParOf" srcId="{5C6F9F53-F84A-40EA-982F-7ED3C3FF2864}" destId="{AA77A6BF-E9E5-46FA-9B34-34D8A7A774FB}" srcOrd="0" destOrd="0" presId="urn:microsoft.com/office/officeart/2005/8/layout/hierarchy5"/>
    <dgm:cxn modelId="{C7F4BA0D-4EDB-46CE-990B-94502F5B86D5}" type="presParOf" srcId="{AA77A6BF-E9E5-46FA-9B34-34D8A7A774FB}" destId="{5E04EAED-C4E3-45A3-8855-9D9BEB1D2350}" srcOrd="0" destOrd="0" presId="urn:microsoft.com/office/officeart/2005/8/layout/hierarchy5"/>
    <dgm:cxn modelId="{F88C92D6-A5CE-4813-9401-3EEAD96CABBF}" type="presParOf" srcId="{5C6F9F53-F84A-40EA-982F-7ED3C3FF2864}" destId="{EE8AD567-A172-4264-9047-916F15C44219}" srcOrd="1" destOrd="0" presId="urn:microsoft.com/office/officeart/2005/8/layout/hierarchy5"/>
    <dgm:cxn modelId="{6BEA41FC-F750-4849-B5AB-EE4AC893C96A}" type="presParOf" srcId="{EE8AD567-A172-4264-9047-916F15C44219}" destId="{4374336A-9B4D-4B6E-8DD2-33B059D7E16F}" srcOrd="0" destOrd="0" presId="urn:microsoft.com/office/officeart/2005/8/layout/hierarchy5"/>
    <dgm:cxn modelId="{28ACD5AE-4B4D-4769-98EB-B32D5E7FED4D}" type="presParOf" srcId="{EE8AD567-A172-4264-9047-916F15C44219}" destId="{C63DDEE9-7EBE-4395-ACEF-9CFB319198A2}" srcOrd="1" destOrd="0" presId="urn:microsoft.com/office/officeart/2005/8/layout/hierarchy5"/>
    <dgm:cxn modelId="{DF986140-B5DC-45E3-93F7-035AF57F83F7}" type="presParOf" srcId="{C63DDEE9-7EBE-4395-ACEF-9CFB319198A2}" destId="{CA7D98C8-99F5-4E27-9B5A-6AA838AE3574}" srcOrd="0" destOrd="0" presId="urn:microsoft.com/office/officeart/2005/8/layout/hierarchy5"/>
    <dgm:cxn modelId="{15E40BDA-20B7-4F94-9310-6019B838687C}" type="presParOf" srcId="{CA7D98C8-99F5-4E27-9B5A-6AA838AE3574}" destId="{81ECFEDD-0225-43AC-BED0-E96B3F6BC998}" srcOrd="0" destOrd="0" presId="urn:microsoft.com/office/officeart/2005/8/layout/hierarchy5"/>
    <dgm:cxn modelId="{0113C249-012A-42D2-B876-699A5AD3CA80}" type="presParOf" srcId="{C63DDEE9-7EBE-4395-ACEF-9CFB319198A2}" destId="{1585576D-02A8-4AD5-BAC8-8DED7F1016BD}" srcOrd="1" destOrd="0" presId="urn:microsoft.com/office/officeart/2005/8/layout/hierarchy5"/>
    <dgm:cxn modelId="{9B05E7B4-C0DA-4EA6-91CD-01D418311B6A}" type="presParOf" srcId="{1585576D-02A8-4AD5-BAC8-8DED7F1016BD}" destId="{95CDD28D-26E3-48B9-817C-41D1C47F70E4}" srcOrd="0" destOrd="0" presId="urn:microsoft.com/office/officeart/2005/8/layout/hierarchy5"/>
    <dgm:cxn modelId="{DF5A68AB-B13F-4FAE-92AA-326012032307}" type="presParOf" srcId="{1585576D-02A8-4AD5-BAC8-8DED7F1016BD}" destId="{B3D39EDA-D154-475F-A33C-53D1D63BBFC1}" srcOrd="1" destOrd="0" presId="urn:microsoft.com/office/officeart/2005/8/layout/hierarchy5"/>
    <dgm:cxn modelId="{39617CFD-183D-41B7-A358-F4B8E9144B8C}" type="presParOf" srcId="{C63DDEE9-7EBE-4395-ACEF-9CFB319198A2}" destId="{3CF5A00E-88F9-46B5-86E4-E237EA12EFA0}" srcOrd="2" destOrd="0" presId="urn:microsoft.com/office/officeart/2005/8/layout/hierarchy5"/>
    <dgm:cxn modelId="{D9EEFB7A-73AA-4C17-9E79-F02338DAE72D}" type="presParOf" srcId="{3CF5A00E-88F9-46B5-86E4-E237EA12EFA0}" destId="{744A6CF2-80A0-4014-A581-2DD63A50FA3C}" srcOrd="0" destOrd="0" presId="urn:microsoft.com/office/officeart/2005/8/layout/hierarchy5"/>
    <dgm:cxn modelId="{4ACD8A2D-ED94-4CB3-AC2E-7C3AACD9BC01}" type="presParOf" srcId="{C63DDEE9-7EBE-4395-ACEF-9CFB319198A2}" destId="{E6F5596E-04CD-4FBD-BD8B-B6C8F2A97F0E}" srcOrd="3" destOrd="0" presId="urn:microsoft.com/office/officeart/2005/8/layout/hierarchy5"/>
    <dgm:cxn modelId="{437470A3-151A-4F63-93C2-B84FC7AF723B}" type="presParOf" srcId="{E6F5596E-04CD-4FBD-BD8B-B6C8F2A97F0E}" destId="{23897CA5-C578-4924-A976-23D3E5F4F02C}" srcOrd="0" destOrd="0" presId="urn:microsoft.com/office/officeart/2005/8/layout/hierarchy5"/>
    <dgm:cxn modelId="{B447E33E-05FB-47D7-95A7-769EB1C04780}" type="presParOf" srcId="{E6F5596E-04CD-4FBD-BD8B-B6C8F2A97F0E}" destId="{DB884908-9268-4891-A1EA-B5CE9A50E0DB}" srcOrd="1" destOrd="0" presId="urn:microsoft.com/office/officeart/2005/8/layout/hierarchy5"/>
    <dgm:cxn modelId="{E4CEFE64-D906-402F-ADAC-7C12C428DE8A}" type="presParOf" srcId="{5C6F9F53-F84A-40EA-982F-7ED3C3FF2864}" destId="{91F8602D-B54D-42F9-824C-92E602ADAA8E}" srcOrd="2" destOrd="0" presId="urn:microsoft.com/office/officeart/2005/8/layout/hierarchy5"/>
    <dgm:cxn modelId="{05C12C5B-2127-4768-85D7-8A8687E1874F}" type="presParOf" srcId="{91F8602D-B54D-42F9-824C-92E602ADAA8E}" destId="{14262871-A96E-469C-9CED-AE9C80853AED}" srcOrd="0" destOrd="0" presId="urn:microsoft.com/office/officeart/2005/8/layout/hierarchy5"/>
    <dgm:cxn modelId="{76A33699-3BA3-40B4-8931-A242334A82D5}" type="presParOf" srcId="{5C6F9F53-F84A-40EA-982F-7ED3C3FF2864}" destId="{DFCE964A-FEB5-4C60-AF9B-CF62A2B4966D}" srcOrd="3" destOrd="0" presId="urn:microsoft.com/office/officeart/2005/8/layout/hierarchy5"/>
    <dgm:cxn modelId="{0486C68D-0066-4FDF-BCE3-6D846231AAE2}" type="presParOf" srcId="{DFCE964A-FEB5-4C60-AF9B-CF62A2B4966D}" destId="{C988E6B1-775E-4004-A5CB-3E54054338A5}" srcOrd="0" destOrd="0" presId="urn:microsoft.com/office/officeart/2005/8/layout/hierarchy5"/>
    <dgm:cxn modelId="{EA52328E-4CD2-4F14-9E98-2D5D1B8BEEF8}" type="presParOf" srcId="{DFCE964A-FEB5-4C60-AF9B-CF62A2B4966D}" destId="{F2C1AD68-260B-4A8D-B46B-F7730A5AF351}" srcOrd="1" destOrd="0" presId="urn:microsoft.com/office/officeart/2005/8/layout/hierarchy5"/>
    <dgm:cxn modelId="{3330514F-783A-41A8-A614-A80AA10483CA}" type="presParOf" srcId="{F2C1AD68-260B-4A8D-B46B-F7730A5AF351}" destId="{15AB68E0-CC43-4C22-9DD8-737E67DEB74F}" srcOrd="0" destOrd="0" presId="urn:microsoft.com/office/officeart/2005/8/layout/hierarchy5"/>
    <dgm:cxn modelId="{72F88AD3-4428-4EF7-A2E9-39A8E3DF1C2B}" type="presParOf" srcId="{15AB68E0-CC43-4C22-9DD8-737E67DEB74F}" destId="{A8AB3F96-9B14-477D-9990-7351007B4846}" srcOrd="0" destOrd="0" presId="urn:microsoft.com/office/officeart/2005/8/layout/hierarchy5"/>
    <dgm:cxn modelId="{FA2363AF-C8A4-46FC-9A75-2E9689033D01}" type="presParOf" srcId="{F2C1AD68-260B-4A8D-B46B-F7730A5AF351}" destId="{15B59DA8-5AAF-4BB8-9ADA-6F0FCF7615D7}" srcOrd="1" destOrd="0" presId="urn:microsoft.com/office/officeart/2005/8/layout/hierarchy5"/>
    <dgm:cxn modelId="{542BD25C-360D-437E-BEC3-F94527814ECB}" type="presParOf" srcId="{15B59DA8-5AAF-4BB8-9ADA-6F0FCF7615D7}" destId="{2F162BFC-700A-4535-8B10-6D7A46E7F8DB}" srcOrd="0" destOrd="0" presId="urn:microsoft.com/office/officeart/2005/8/layout/hierarchy5"/>
    <dgm:cxn modelId="{115686F8-99F4-4391-B70F-26E3EF9718F1}" type="presParOf" srcId="{15B59DA8-5AAF-4BB8-9ADA-6F0FCF7615D7}" destId="{73453C86-7084-44C6-9076-FD9A91167A98}" srcOrd="1" destOrd="0" presId="urn:microsoft.com/office/officeart/2005/8/layout/hierarchy5"/>
    <dgm:cxn modelId="{5D16DEE6-992A-4078-87D3-8639A17D7C7D}" type="presParOf" srcId="{F2C1AD68-260B-4A8D-B46B-F7730A5AF351}" destId="{CC42FA43-4786-4E06-9C23-0717C4AB2F5E}" srcOrd="2" destOrd="0" presId="urn:microsoft.com/office/officeart/2005/8/layout/hierarchy5"/>
    <dgm:cxn modelId="{C7DC2F35-84C7-46C3-AC58-2B84F89AFE71}" type="presParOf" srcId="{CC42FA43-4786-4E06-9C23-0717C4AB2F5E}" destId="{410075B2-526E-443D-A13D-F96D3C24CDA9}" srcOrd="0" destOrd="0" presId="urn:microsoft.com/office/officeart/2005/8/layout/hierarchy5"/>
    <dgm:cxn modelId="{E2889FB0-54B5-42E6-95BA-6D3C885D486D}" type="presParOf" srcId="{F2C1AD68-260B-4A8D-B46B-F7730A5AF351}" destId="{1B364951-8EF0-473C-A3B2-1A14EC6F28DA}" srcOrd="3" destOrd="0" presId="urn:microsoft.com/office/officeart/2005/8/layout/hierarchy5"/>
    <dgm:cxn modelId="{2AE71336-2201-4A92-A64C-E2BB4E71479D}" type="presParOf" srcId="{1B364951-8EF0-473C-A3B2-1A14EC6F28DA}" destId="{2073F421-9055-47A5-978E-1E19218ECC9F}" srcOrd="0" destOrd="0" presId="urn:microsoft.com/office/officeart/2005/8/layout/hierarchy5"/>
    <dgm:cxn modelId="{CDFB9EF2-2BD1-4172-8ADE-C2198BA88D4A}" type="presParOf" srcId="{1B364951-8EF0-473C-A3B2-1A14EC6F28DA}" destId="{1628E70D-4091-4D82-ABD1-32FA34735413}" srcOrd="1" destOrd="0" presId="urn:microsoft.com/office/officeart/2005/8/layout/hierarchy5"/>
    <dgm:cxn modelId="{1A75D24A-F6FD-41DF-8DE9-11D894F37B09}" type="presParOf" srcId="{5C6F9F53-F84A-40EA-982F-7ED3C3FF2864}" destId="{FF216B3F-B966-4FC9-8AF7-BF774F13F113}" srcOrd="4" destOrd="0" presId="urn:microsoft.com/office/officeart/2005/8/layout/hierarchy5"/>
    <dgm:cxn modelId="{935BC5A4-E9A3-48FF-9E52-075FFD913EEF}" type="presParOf" srcId="{FF216B3F-B966-4FC9-8AF7-BF774F13F113}" destId="{66C230BA-0D0C-4B0E-9F1C-CC83DBE2110E}" srcOrd="0" destOrd="0" presId="urn:microsoft.com/office/officeart/2005/8/layout/hierarchy5"/>
    <dgm:cxn modelId="{FC0B3E7B-FFAB-4645-AA8C-A190528C639B}" type="presParOf" srcId="{5C6F9F53-F84A-40EA-982F-7ED3C3FF2864}" destId="{F1DA55E0-AB10-48C6-84B0-A39626CD8FF7}" srcOrd="5" destOrd="0" presId="urn:microsoft.com/office/officeart/2005/8/layout/hierarchy5"/>
    <dgm:cxn modelId="{94CAA849-9B1C-4F22-BA37-D05247305357}" type="presParOf" srcId="{F1DA55E0-AB10-48C6-84B0-A39626CD8FF7}" destId="{826A7D5C-6BAD-4F37-A530-3DE99C38209F}" srcOrd="0" destOrd="0" presId="urn:microsoft.com/office/officeart/2005/8/layout/hierarchy5"/>
    <dgm:cxn modelId="{A1AC7788-0EBB-483C-A717-3A9FF8B447A5}" type="presParOf" srcId="{F1DA55E0-AB10-48C6-84B0-A39626CD8FF7}" destId="{399CCB6C-B060-49CF-898A-EF4D992DEE6A}" srcOrd="1" destOrd="0" presId="urn:microsoft.com/office/officeart/2005/8/layout/hierarchy5"/>
    <dgm:cxn modelId="{47BA58D3-0B7B-47C9-BE90-FD8E44D045D7}" type="presParOf" srcId="{399CCB6C-B060-49CF-898A-EF4D992DEE6A}" destId="{B21CE9B4-21B6-44CA-AB9A-8E5D38E6475F}" srcOrd="0" destOrd="0" presId="urn:microsoft.com/office/officeart/2005/8/layout/hierarchy5"/>
    <dgm:cxn modelId="{4280E44A-4888-4D08-BF46-149D538F9E90}" type="presParOf" srcId="{B21CE9B4-21B6-44CA-AB9A-8E5D38E6475F}" destId="{9B3F5084-AF30-40CD-8B02-E1F7AC6ABBDC}" srcOrd="0" destOrd="0" presId="urn:microsoft.com/office/officeart/2005/8/layout/hierarchy5"/>
    <dgm:cxn modelId="{4EF95794-AD5A-4987-9F8D-4EBB27E0FB5F}" type="presParOf" srcId="{399CCB6C-B060-49CF-898A-EF4D992DEE6A}" destId="{D21EC9D8-9CAF-4644-9E1D-B400FEC815D8}" srcOrd="1" destOrd="0" presId="urn:microsoft.com/office/officeart/2005/8/layout/hierarchy5"/>
    <dgm:cxn modelId="{26FD3B8D-CC13-4288-A0C9-698D38427EAA}" type="presParOf" srcId="{D21EC9D8-9CAF-4644-9E1D-B400FEC815D8}" destId="{0FFC6668-3D83-4CC3-AFA4-E26B2BCEE1A6}" srcOrd="0" destOrd="0" presId="urn:microsoft.com/office/officeart/2005/8/layout/hierarchy5"/>
    <dgm:cxn modelId="{A32CAB0E-BD73-4E7C-9C00-24D7A7371A62}" type="presParOf" srcId="{D21EC9D8-9CAF-4644-9E1D-B400FEC815D8}" destId="{B515A225-9628-4631-A2C5-16DD235CF70C}" srcOrd="1" destOrd="0" presId="urn:microsoft.com/office/officeart/2005/8/layout/hierarchy5"/>
    <dgm:cxn modelId="{88EB9C11-7E7D-4A81-B3AF-6B93D904E785}" type="presParOf" srcId="{D21B1A3D-237D-4BC4-9722-6D79756889E0}" destId="{AED5836D-7ECC-4019-8F5F-7F9DC1FC3B73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CC8138EF-8B6F-4363-A1A0-FCFEEAC8E65D}" type="doc">
      <dgm:prSet loTypeId="urn:microsoft.com/office/officeart/2005/8/layout/architecture" loCatId="hierarchy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155CE3D4-4DEB-491E-AB1D-FE3D1B23AE3A}">
      <dgm:prSet phldrT="[Text]" custT="1"/>
      <dgm:spPr/>
      <dgm:t>
        <a:bodyPr/>
        <a:lstStyle/>
        <a:p>
          <a:pPr rtl="1"/>
          <a:r>
            <a:rPr lang="fa-IR" sz="4400" dirty="0" smtClean="0">
              <a:cs typeface="B Homa" panose="00000400000000000000" pitchFamily="2" charset="-78"/>
            </a:rPr>
            <a:t>کوتاه مدت</a:t>
          </a:r>
          <a:endParaRPr lang="fa-IR" sz="4400" dirty="0">
            <a:cs typeface="B Homa" panose="00000400000000000000" pitchFamily="2" charset="-78"/>
          </a:endParaRPr>
        </a:p>
      </dgm:t>
    </dgm:pt>
    <dgm:pt modelId="{10BA2E3B-0A5D-42A4-81E0-FC6A1644C875}" type="parTrans" cxnId="{603EE0F3-EA27-4B15-82E7-14F77215DC74}">
      <dgm:prSet/>
      <dgm:spPr/>
      <dgm:t>
        <a:bodyPr/>
        <a:lstStyle/>
        <a:p>
          <a:pPr rtl="1"/>
          <a:endParaRPr lang="fa-IR"/>
        </a:p>
      </dgm:t>
    </dgm:pt>
    <dgm:pt modelId="{BCF92E57-50FC-4BB1-8142-11DF96C04DEB}" type="sibTrans" cxnId="{603EE0F3-EA27-4B15-82E7-14F77215DC74}">
      <dgm:prSet/>
      <dgm:spPr/>
      <dgm:t>
        <a:bodyPr/>
        <a:lstStyle/>
        <a:p>
          <a:pPr rtl="1"/>
          <a:endParaRPr lang="fa-IR"/>
        </a:p>
      </dgm:t>
    </dgm:pt>
    <dgm:pt modelId="{53F2C08A-9DD2-45FF-BC5F-80A4793B9F80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آرام سازی ترافیک</a:t>
          </a:r>
          <a:endParaRPr lang="fa-IR" sz="2000" dirty="0">
            <a:cs typeface="B Homa" panose="00000400000000000000" pitchFamily="2" charset="-78"/>
          </a:endParaRPr>
        </a:p>
      </dgm:t>
    </dgm:pt>
    <dgm:pt modelId="{2FC8FDCE-E893-4D95-A483-7CFC689405BB}" type="parTrans" cxnId="{FD8381FF-53E9-4FFF-840C-3C7C4FDC4432}">
      <dgm:prSet/>
      <dgm:spPr/>
      <dgm:t>
        <a:bodyPr/>
        <a:lstStyle/>
        <a:p>
          <a:pPr rtl="1"/>
          <a:endParaRPr lang="fa-IR"/>
        </a:p>
      </dgm:t>
    </dgm:pt>
    <dgm:pt modelId="{554F5C66-14A6-465E-A17D-DBB55BBC8A09}" type="sibTrans" cxnId="{FD8381FF-53E9-4FFF-840C-3C7C4FDC4432}">
      <dgm:prSet/>
      <dgm:spPr/>
      <dgm:t>
        <a:bodyPr/>
        <a:lstStyle/>
        <a:p>
          <a:pPr rtl="1"/>
          <a:endParaRPr lang="fa-IR"/>
        </a:p>
      </dgm:t>
    </dgm:pt>
    <dgm:pt modelId="{F3985E08-58BB-4B95-A467-135A1169C792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بلندمدت</a:t>
          </a:r>
          <a:endParaRPr lang="fa-IR" dirty="0">
            <a:cs typeface="B Homa" panose="00000400000000000000" pitchFamily="2" charset="-78"/>
          </a:endParaRPr>
        </a:p>
      </dgm:t>
    </dgm:pt>
    <dgm:pt modelId="{D175D551-B597-4B40-9C78-76F794CA3398}" type="parTrans" cxnId="{2ACCBA37-D9E0-461D-B36E-4175EE634602}">
      <dgm:prSet/>
      <dgm:spPr/>
      <dgm:t>
        <a:bodyPr/>
        <a:lstStyle/>
        <a:p>
          <a:pPr rtl="1"/>
          <a:endParaRPr lang="fa-IR"/>
        </a:p>
      </dgm:t>
    </dgm:pt>
    <dgm:pt modelId="{99A51E98-FAC1-4B1F-92CA-AC821CB89F57}" type="sibTrans" cxnId="{2ACCBA37-D9E0-461D-B36E-4175EE634602}">
      <dgm:prSet/>
      <dgm:spPr/>
      <dgm:t>
        <a:bodyPr/>
        <a:lstStyle/>
        <a:p>
          <a:pPr rtl="1"/>
          <a:endParaRPr lang="fa-IR"/>
        </a:p>
      </dgm:t>
    </dgm:pt>
    <dgm:pt modelId="{338F2E6A-4948-4E6A-9B1E-8D83519767E8}">
      <dgm:prSet/>
      <dgm:spPr/>
      <dgm:t>
        <a:bodyPr/>
        <a:lstStyle/>
        <a:p>
          <a:pPr rtl="1"/>
          <a:r>
            <a:rPr lang="fa-IR" smtClean="0">
              <a:cs typeface="B Mitra" panose="00000400000000000000" pitchFamily="2" charset="-78"/>
            </a:rPr>
            <a:t>اصلاح هندسی معابر و تقاطع های اطراف منطقه توسعه یافته</a:t>
          </a:r>
          <a:endParaRPr lang="fa-IR" dirty="0">
            <a:cs typeface="B Mitra" panose="00000400000000000000" pitchFamily="2" charset="-78"/>
          </a:endParaRPr>
        </a:p>
      </dgm:t>
    </dgm:pt>
    <dgm:pt modelId="{90C6C976-7C11-4770-80E9-625D51E3285A}" type="parTrans" cxnId="{2B965366-9851-4AA6-976C-99835F01BAC7}">
      <dgm:prSet/>
      <dgm:spPr/>
      <dgm:t>
        <a:bodyPr/>
        <a:lstStyle/>
        <a:p>
          <a:pPr rtl="1"/>
          <a:endParaRPr lang="fa-IR"/>
        </a:p>
      </dgm:t>
    </dgm:pt>
    <dgm:pt modelId="{55807856-2313-4527-AEE4-1CC220BCADA6}" type="sibTrans" cxnId="{2B965366-9851-4AA6-976C-99835F01BAC7}">
      <dgm:prSet/>
      <dgm:spPr/>
      <dgm:t>
        <a:bodyPr/>
        <a:lstStyle/>
        <a:p>
          <a:pPr rtl="1"/>
          <a:endParaRPr lang="fa-IR"/>
        </a:p>
      </dgm:t>
    </dgm:pt>
    <dgm:pt modelId="{7A42D9B8-9164-419B-967B-E18EC16D814E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یکطرفه نمودن بعضی معابر</a:t>
          </a:r>
          <a:endParaRPr lang="fa-IR" dirty="0">
            <a:cs typeface="B Homa" panose="00000400000000000000" pitchFamily="2" charset="-78"/>
          </a:endParaRPr>
        </a:p>
      </dgm:t>
    </dgm:pt>
    <dgm:pt modelId="{1F25E1C2-4473-40D0-9213-9A6F58594DD4}" type="parTrans" cxnId="{07C13241-78DA-4164-8627-772E3492902E}">
      <dgm:prSet/>
      <dgm:spPr/>
      <dgm:t>
        <a:bodyPr/>
        <a:lstStyle/>
        <a:p>
          <a:pPr rtl="1"/>
          <a:endParaRPr lang="fa-IR"/>
        </a:p>
      </dgm:t>
    </dgm:pt>
    <dgm:pt modelId="{B072D708-B727-424B-A970-44391EEF6BC5}" type="sibTrans" cxnId="{07C13241-78DA-4164-8627-772E3492902E}">
      <dgm:prSet/>
      <dgm:spPr/>
      <dgm:t>
        <a:bodyPr/>
        <a:lstStyle/>
        <a:p>
          <a:pPr rtl="1"/>
          <a:endParaRPr lang="fa-IR"/>
        </a:p>
      </dgm:t>
    </dgm:pt>
    <dgm:pt modelId="{F5DDD8FB-BB39-4B38-8A8B-27CD4796552E}">
      <dgm:prSet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ایجاد خطوط مخصوص اتوبوس و دوچرخه</a:t>
          </a:r>
          <a:endParaRPr lang="fa-IR" sz="2000" dirty="0">
            <a:cs typeface="B Homa" panose="00000400000000000000" pitchFamily="2" charset="-78"/>
          </a:endParaRPr>
        </a:p>
      </dgm:t>
    </dgm:pt>
    <dgm:pt modelId="{FC84A77E-075B-4478-86C6-EEF631954B40}" type="parTrans" cxnId="{D59E6527-2EE2-473C-8D2F-2930C3D79B6A}">
      <dgm:prSet/>
      <dgm:spPr/>
      <dgm:t>
        <a:bodyPr/>
        <a:lstStyle/>
        <a:p>
          <a:pPr rtl="1"/>
          <a:endParaRPr lang="fa-IR"/>
        </a:p>
      </dgm:t>
    </dgm:pt>
    <dgm:pt modelId="{CBE10B4A-04CD-4323-8D90-CC83891FE7F4}" type="sibTrans" cxnId="{D59E6527-2EE2-473C-8D2F-2930C3D79B6A}">
      <dgm:prSet/>
      <dgm:spPr/>
      <dgm:t>
        <a:bodyPr/>
        <a:lstStyle/>
        <a:p>
          <a:pPr rtl="1"/>
          <a:endParaRPr lang="fa-IR"/>
        </a:p>
      </dgm:t>
    </dgm:pt>
    <dgm:pt modelId="{78897A27-250A-4E1E-9A79-B67A6A0A0FD1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استفاده از سیستم های هوشمند جهت اطلاع رسانی به رانندگان برای تعیین مسیری مطمئن و آرام</a:t>
          </a:r>
          <a:endParaRPr lang="fa-IR" sz="1600" dirty="0">
            <a:cs typeface="B Homa" panose="00000400000000000000" pitchFamily="2" charset="-78"/>
          </a:endParaRPr>
        </a:p>
      </dgm:t>
    </dgm:pt>
    <dgm:pt modelId="{C58F8AAF-2E68-484C-AA2D-ADBB2E9B47B1}" type="parTrans" cxnId="{C126F06D-51D6-4EFA-95CB-814E766DF1D2}">
      <dgm:prSet/>
      <dgm:spPr/>
      <dgm:t>
        <a:bodyPr/>
        <a:lstStyle/>
        <a:p>
          <a:pPr rtl="1"/>
          <a:endParaRPr lang="fa-IR"/>
        </a:p>
      </dgm:t>
    </dgm:pt>
    <dgm:pt modelId="{70F0D405-C933-45DC-A14A-A525C0828CFC}" type="sibTrans" cxnId="{C126F06D-51D6-4EFA-95CB-814E766DF1D2}">
      <dgm:prSet/>
      <dgm:spPr/>
      <dgm:t>
        <a:bodyPr/>
        <a:lstStyle/>
        <a:p>
          <a:pPr rtl="1"/>
          <a:endParaRPr lang="fa-IR"/>
        </a:p>
      </dgm:t>
    </dgm:pt>
    <dgm:pt modelId="{6B1A1C9C-F38D-40D9-A029-6E88DA33F717}">
      <dgm:prSet/>
      <dgm:spPr/>
      <dgm:t>
        <a:bodyPr/>
        <a:lstStyle/>
        <a:p>
          <a:pPr rtl="1"/>
          <a:r>
            <a:rPr lang="fa-IR" smtClean="0">
              <a:cs typeface="B Mitra" panose="00000400000000000000" pitchFamily="2" charset="-78"/>
            </a:rPr>
            <a:t>تهیه و ارائه مدل پیش بینی سفر آن منطقه با توجه به طرح تفصیلی</a:t>
          </a:r>
          <a:endParaRPr lang="fa-IR" dirty="0">
            <a:cs typeface="B Mitra" panose="00000400000000000000" pitchFamily="2" charset="-78"/>
          </a:endParaRPr>
        </a:p>
      </dgm:t>
    </dgm:pt>
    <dgm:pt modelId="{DB67B48C-9AAA-4181-97FC-96AF74A9952E}" type="parTrans" cxnId="{E2AD83EB-2730-4848-9B44-536594966464}">
      <dgm:prSet/>
      <dgm:spPr/>
      <dgm:t>
        <a:bodyPr/>
        <a:lstStyle/>
        <a:p>
          <a:pPr rtl="1"/>
          <a:endParaRPr lang="fa-IR"/>
        </a:p>
      </dgm:t>
    </dgm:pt>
    <dgm:pt modelId="{A2803D2A-04A7-45E7-BED2-9661670E99DB}" type="sibTrans" cxnId="{E2AD83EB-2730-4848-9B44-536594966464}">
      <dgm:prSet/>
      <dgm:spPr/>
      <dgm:t>
        <a:bodyPr/>
        <a:lstStyle/>
        <a:p>
          <a:pPr rtl="1"/>
          <a:endParaRPr lang="fa-IR"/>
        </a:p>
      </dgm:t>
    </dgm:pt>
    <dgm:pt modelId="{F536EB7C-907D-4416-B840-01CEDE9B3F86}">
      <dgm:prSet/>
      <dgm:spPr/>
      <dgm:t>
        <a:bodyPr/>
        <a:lstStyle/>
        <a:p>
          <a:pPr rtl="1"/>
          <a:r>
            <a:rPr lang="fa-IR" smtClean="0">
              <a:cs typeface="B Mitra" panose="00000400000000000000" pitchFamily="2" charset="-78"/>
            </a:rPr>
            <a:t>تهیه و تدوین برنامه توسعه معابرو حمل ونقل در آن منطقه متناسب با مدل پیش بینی سفر</a:t>
          </a:r>
          <a:endParaRPr lang="fa-IR" dirty="0">
            <a:cs typeface="B Mitra" panose="00000400000000000000" pitchFamily="2" charset="-78"/>
          </a:endParaRPr>
        </a:p>
      </dgm:t>
    </dgm:pt>
    <dgm:pt modelId="{6A4C4D6B-096D-4045-A6D3-A4F453EDFCC6}" type="parTrans" cxnId="{943168A8-D136-4D60-B77F-5DA47621ACBF}">
      <dgm:prSet/>
      <dgm:spPr/>
      <dgm:t>
        <a:bodyPr/>
        <a:lstStyle/>
        <a:p>
          <a:pPr rtl="1"/>
          <a:endParaRPr lang="fa-IR"/>
        </a:p>
      </dgm:t>
    </dgm:pt>
    <dgm:pt modelId="{934C9BE2-A830-452F-A262-9B934DD39F5B}" type="sibTrans" cxnId="{943168A8-D136-4D60-B77F-5DA47621ACBF}">
      <dgm:prSet/>
      <dgm:spPr/>
      <dgm:t>
        <a:bodyPr/>
        <a:lstStyle/>
        <a:p>
          <a:pPr rtl="1"/>
          <a:endParaRPr lang="fa-IR"/>
        </a:p>
      </dgm:t>
    </dgm:pt>
    <dgm:pt modelId="{BF213130-32A1-4602-869E-D8AB07725846}">
      <dgm:prSet/>
      <dgm:spPr/>
      <dgm:t>
        <a:bodyPr/>
        <a:lstStyle/>
        <a:p>
          <a:pPr rtl="1"/>
          <a:r>
            <a:rPr lang="fa-IR" smtClean="0">
              <a:cs typeface="B Mitra" panose="00000400000000000000" pitchFamily="2" charset="-78"/>
            </a:rPr>
            <a:t>ضرورت درعدم توسعه دوباره قبل از توسعه شبکه معابر</a:t>
          </a:r>
          <a:endParaRPr lang="fa-IR" dirty="0">
            <a:cs typeface="B Mitra" panose="00000400000000000000" pitchFamily="2" charset="-78"/>
          </a:endParaRPr>
        </a:p>
      </dgm:t>
    </dgm:pt>
    <dgm:pt modelId="{DA0CBB24-BBB7-4ECE-ABC5-B562CD5FCACF}" type="parTrans" cxnId="{335085D5-FADE-458A-9F20-ED8A4F75C0FB}">
      <dgm:prSet/>
      <dgm:spPr/>
      <dgm:t>
        <a:bodyPr/>
        <a:lstStyle/>
        <a:p>
          <a:pPr rtl="1"/>
          <a:endParaRPr lang="fa-IR"/>
        </a:p>
      </dgm:t>
    </dgm:pt>
    <dgm:pt modelId="{AD9D778C-4C95-496E-917B-C7AF3D6F2D9F}" type="sibTrans" cxnId="{335085D5-FADE-458A-9F20-ED8A4F75C0FB}">
      <dgm:prSet/>
      <dgm:spPr/>
      <dgm:t>
        <a:bodyPr/>
        <a:lstStyle/>
        <a:p>
          <a:pPr rtl="1"/>
          <a:endParaRPr lang="fa-IR"/>
        </a:p>
      </dgm:t>
    </dgm:pt>
    <dgm:pt modelId="{E4C7AC94-54F8-442D-AF7C-E3F5C35AEB14}" type="pres">
      <dgm:prSet presAssocID="{CC8138EF-8B6F-4363-A1A0-FCFEEAC8E65D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D3A6D522-6AFB-4709-8BC6-587185AA296E}" type="pres">
      <dgm:prSet presAssocID="{155CE3D4-4DEB-491E-AB1D-FE3D1B23AE3A}" presName="vertOne" presStyleCnt="0"/>
      <dgm:spPr/>
    </dgm:pt>
    <dgm:pt modelId="{CDF2D91E-BF48-4A44-983F-D40321AD58D8}" type="pres">
      <dgm:prSet presAssocID="{155CE3D4-4DEB-491E-AB1D-FE3D1B23AE3A}" presName="txOne" presStyleLbl="node0" presStyleIdx="0" presStyleCnt="2" custScaleY="3954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4C3B980-C20B-42E8-A584-BA1674E62F07}" type="pres">
      <dgm:prSet presAssocID="{155CE3D4-4DEB-491E-AB1D-FE3D1B23AE3A}" presName="parTransOne" presStyleCnt="0"/>
      <dgm:spPr/>
    </dgm:pt>
    <dgm:pt modelId="{8CB702CC-D94E-490A-AA31-F45E916695DE}" type="pres">
      <dgm:prSet presAssocID="{155CE3D4-4DEB-491E-AB1D-FE3D1B23AE3A}" presName="horzOne" presStyleCnt="0"/>
      <dgm:spPr/>
    </dgm:pt>
    <dgm:pt modelId="{A703B4F9-6E8B-41B4-A6F4-DA48E642305C}" type="pres">
      <dgm:prSet presAssocID="{53F2C08A-9DD2-45FF-BC5F-80A4793B9F80}" presName="vertTwo" presStyleCnt="0"/>
      <dgm:spPr/>
    </dgm:pt>
    <dgm:pt modelId="{6B12AF43-B826-4193-8053-42EAF7797A13}" type="pres">
      <dgm:prSet presAssocID="{53F2C08A-9DD2-45FF-BC5F-80A4793B9F80}" presName="txTwo" presStyleLbl="node2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03D0223-05A5-4CB2-872C-858C83C33B55}" type="pres">
      <dgm:prSet presAssocID="{53F2C08A-9DD2-45FF-BC5F-80A4793B9F80}" presName="horzTwo" presStyleCnt="0"/>
      <dgm:spPr/>
    </dgm:pt>
    <dgm:pt modelId="{977F2ABD-7C04-42BA-B646-0CECAA7AFF94}" type="pres">
      <dgm:prSet presAssocID="{554F5C66-14A6-465E-A17D-DBB55BBC8A09}" presName="sibSpaceTwo" presStyleCnt="0"/>
      <dgm:spPr/>
    </dgm:pt>
    <dgm:pt modelId="{3ED8704D-4E20-47EE-A92A-47C38DDB3F24}" type="pres">
      <dgm:prSet presAssocID="{78897A27-250A-4E1E-9A79-B67A6A0A0FD1}" presName="vertTwo" presStyleCnt="0"/>
      <dgm:spPr/>
    </dgm:pt>
    <dgm:pt modelId="{E7F5CA4A-CE6C-49A7-BB36-AEC72DD9F4A2}" type="pres">
      <dgm:prSet presAssocID="{78897A27-250A-4E1E-9A79-B67A6A0A0FD1}" presName="txTwo" presStyleLbl="node2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6D2DC27-16EB-4BD3-937F-17615FD37AB7}" type="pres">
      <dgm:prSet presAssocID="{78897A27-250A-4E1E-9A79-B67A6A0A0FD1}" presName="horzTwo" presStyleCnt="0"/>
      <dgm:spPr/>
    </dgm:pt>
    <dgm:pt modelId="{1E52CA09-A3A8-46E3-9D22-14115ED8C2A5}" type="pres">
      <dgm:prSet presAssocID="{70F0D405-C933-45DC-A14A-A525C0828CFC}" presName="sibSpaceTwo" presStyleCnt="0"/>
      <dgm:spPr/>
    </dgm:pt>
    <dgm:pt modelId="{4BABD2EB-AE77-47F8-811A-DDD29ADDC576}" type="pres">
      <dgm:prSet presAssocID="{F5DDD8FB-BB39-4B38-8A8B-27CD4796552E}" presName="vertTwo" presStyleCnt="0"/>
      <dgm:spPr/>
    </dgm:pt>
    <dgm:pt modelId="{00B70A56-03C3-4C76-9C8F-23E8809F33B9}" type="pres">
      <dgm:prSet presAssocID="{F5DDD8FB-BB39-4B38-8A8B-27CD4796552E}" presName="txTwo" presStyleLbl="node2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7CCFDE7-1CB2-454D-97B5-7EC758C0B8E8}" type="pres">
      <dgm:prSet presAssocID="{F5DDD8FB-BB39-4B38-8A8B-27CD4796552E}" presName="horzTwo" presStyleCnt="0"/>
      <dgm:spPr/>
    </dgm:pt>
    <dgm:pt modelId="{81E446C0-DC82-4BC5-A92B-747F36A4EC77}" type="pres">
      <dgm:prSet presAssocID="{CBE10B4A-04CD-4323-8D90-CC83891FE7F4}" presName="sibSpaceTwo" presStyleCnt="0"/>
      <dgm:spPr/>
    </dgm:pt>
    <dgm:pt modelId="{14FD70CB-5FA1-4193-9EAC-4B34337A65D5}" type="pres">
      <dgm:prSet presAssocID="{7A42D9B8-9164-419B-967B-E18EC16D814E}" presName="vertTwo" presStyleCnt="0"/>
      <dgm:spPr/>
    </dgm:pt>
    <dgm:pt modelId="{BF6C6F57-5510-4001-A6A9-8099D9830F5F}" type="pres">
      <dgm:prSet presAssocID="{7A42D9B8-9164-419B-967B-E18EC16D814E}" presName="txTwo" presStyleLbl="node2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D734A3E-34BB-438C-9367-5E842C47D0C7}" type="pres">
      <dgm:prSet presAssocID="{7A42D9B8-9164-419B-967B-E18EC16D814E}" presName="horzTwo" presStyleCnt="0"/>
      <dgm:spPr/>
    </dgm:pt>
    <dgm:pt modelId="{4D7BA610-CADC-4FB7-B74F-FE985F755097}" type="pres">
      <dgm:prSet presAssocID="{B072D708-B727-424B-A970-44391EEF6BC5}" presName="sibSpaceTwo" presStyleCnt="0"/>
      <dgm:spPr/>
    </dgm:pt>
    <dgm:pt modelId="{DE730DDC-084E-4AD3-9877-C15F82D8DA7C}" type="pres">
      <dgm:prSet presAssocID="{338F2E6A-4948-4E6A-9B1E-8D83519767E8}" presName="vertTwo" presStyleCnt="0"/>
      <dgm:spPr/>
    </dgm:pt>
    <dgm:pt modelId="{56886B83-DF44-4AC1-9A14-25686097D5F8}" type="pres">
      <dgm:prSet presAssocID="{338F2E6A-4948-4E6A-9B1E-8D83519767E8}" presName="txTwo" presStyleLbl="node2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5FAF22C-181F-4C5F-9AE2-A3FCBFAFB75B}" type="pres">
      <dgm:prSet presAssocID="{338F2E6A-4948-4E6A-9B1E-8D83519767E8}" presName="horzTwo" presStyleCnt="0"/>
      <dgm:spPr/>
    </dgm:pt>
    <dgm:pt modelId="{26344057-EA60-4AF6-B52F-CDD42049550D}" type="pres">
      <dgm:prSet presAssocID="{BCF92E57-50FC-4BB1-8142-11DF96C04DEB}" presName="sibSpaceOne" presStyleCnt="0"/>
      <dgm:spPr/>
    </dgm:pt>
    <dgm:pt modelId="{42B5F310-1262-42CC-B777-E66F82CAAA13}" type="pres">
      <dgm:prSet presAssocID="{F3985E08-58BB-4B95-A467-135A1169C792}" presName="vertOne" presStyleCnt="0"/>
      <dgm:spPr/>
    </dgm:pt>
    <dgm:pt modelId="{70D460CD-E933-4624-A72F-096C48A47FFF}" type="pres">
      <dgm:prSet presAssocID="{F3985E08-58BB-4B95-A467-135A1169C792}" presName="txOne" presStyleLbl="node0" presStyleIdx="1" presStyleCnt="2" custScaleY="3999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EA9DC21B-E340-45EE-8413-302740328BA2}" type="pres">
      <dgm:prSet presAssocID="{F3985E08-58BB-4B95-A467-135A1169C792}" presName="parTransOne" presStyleCnt="0"/>
      <dgm:spPr/>
    </dgm:pt>
    <dgm:pt modelId="{7166E643-4A1C-4B7C-A691-B69FAC0C8FB6}" type="pres">
      <dgm:prSet presAssocID="{F3985E08-58BB-4B95-A467-135A1169C792}" presName="horzOne" presStyleCnt="0"/>
      <dgm:spPr/>
    </dgm:pt>
    <dgm:pt modelId="{78BB6ABD-81F3-4E50-B4E4-A8E1193A2B17}" type="pres">
      <dgm:prSet presAssocID="{F536EB7C-907D-4416-B840-01CEDE9B3F86}" presName="vertTwo" presStyleCnt="0"/>
      <dgm:spPr/>
    </dgm:pt>
    <dgm:pt modelId="{24A5E4F0-DBAA-4628-8C31-C69E2987639B}" type="pres">
      <dgm:prSet presAssocID="{F536EB7C-907D-4416-B840-01CEDE9B3F86}" presName="txTwo" presStyleLbl="node2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F73D403-701E-4FF8-92B4-E5ECEE6F2AA3}" type="pres">
      <dgm:prSet presAssocID="{F536EB7C-907D-4416-B840-01CEDE9B3F86}" presName="horzTwo" presStyleCnt="0"/>
      <dgm:spPr/>
    </dgm:pt>
    <dgm:pt modelId="{717163BC-1FBA-4257-A9BA-5D317F8B5C29}" type="pres">
      <dgm:prSet presAssocID="{934C9BE2-A830-452F-A262-9B934DD39F5B}" presName="sibSpaceTwo" presStyleCnt="0"/>
      <dgm:spPr/>
    </dgm:pt>
    <dgm:pt modelId="{1722FA1F-4FDF-43F5-AC1C-4F15786B6DD7}" type="pres">
      <dgm:prSet presAssocID="{6B1A1C9C-F38D-40D9-A029-6E88DA33F717}" presName="vertTwo" presStyleCnt="0"/>
      <dgm:spPr/>
    </dgm:pt>
    <dgm:pt modelId="{D944479C-8AD1-483F-8A92-5B35724C66B3}" type="pres">
      <dgm:prSet presAssocID="{6B1A1C9C-F38D-40D9-A029-6E88DA33F717}" presName="txTwo" presStyleLbl="node2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08E1099-08D4-47CD-9363-0A0BF836275E}" type="pres">
      <dgm:prSet presAssocID="{6B1A1C9C-F38D-40D9-A029-6E88DA33F717}" presName="horzTwo" presStyleCnt="0"/>
      <dgm:spPr/>
    </dgm:pt>
    <dgm:pt modelId="{4A0624EA-26AA-4012-89AF-AB63FA3DFBFF}" type="pres">
      <dgm:prSet presAssocID="{A2803D2A-04A7-45E7-BED2-9661670E99DB}" presName="sibSpaceTwo" presStyleCnt="0"/>
      <dgm:spPr/>
    </dgm:pt>
    <dgm:pt modelId="{011479D4-B89E-4AE1-9435-F4B76A10581C}" type="pres">
      <dgm:prSet presAssocID="{BF213130-32A1-4602-869E-D8AB07725846}" presName="vertTwo" presStyleCnt="0"/>
      <dgm:spPr/>
    </dgm:pt>
    <dgm:pt modelId="{CD1F5133-8107-4D9A-ACFB-FBE0A7972C16}" type="pres">
      <dgm:prSet presAssocID="{BF213130-32A1-4602-869E-D8AB07725846}" presName="txTwo" presStyleLbl="node2" presStyleIdx="7" presStyleCnt="8" custLinFactNeighborX="23491" custLinFactNeighborY="979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F752745-6B66-4C34-B277-66080E8A6F0B}" type="pres">
      <dgm:prSet presAssocID="{BF213130-32A1-4602-869E-D8AB07725846}" presName="horzTwo" presStyleCnt="0"/>
      <dgm:spPr/>
    </dgm:pt>
  </dgm:ptLst>
  <dgm:cxnLst>
    <dgm:cxn modelId="{5E6E0C5D-2B24-459F-A5E0-E5A0D8A9677A}" type="presOf" srcId="{6B1A1C9C-F38D-40D9-A029-6E88DA33F717}" destId="{D944479C-8AD1-483F-8A92-5B35724C66B3}" srcOrd="0" destOrd="0" presId="urn:microsoft.com/office/officeart/2005/8/layout/architecture"/>
    <dgm:cxn modelId="{07C13241-78DA-4164-8627-772E3492902E}" srcId="{155CE3D4-4DEB-491E-AB1D-FE3D1B23AE3A}" destId="{7A42D9B8-9164-419B-967B-E18EC16D814E}" srcOrd="3" destOrd="0" parTransId="{1F25E1C2-4473-40D0-9213-9A6F58594DD4}" sibTransId="{B072D708-B727-424B-A970-44391EEF6BC5}"/>
    <dgm:cxn modelId="{603EE0F3-EA27-4B15-82E7-14F77215DC74}" srcId="{CC8138EF-8B6F-4363-A1A0-FCFEEAC8E65D}" destId="{155CE3D4-4DEB-491E-AB1D-FE3D1B23AE3A}" srcOrd="0" destOrd="0" parTransId="{10BA2E3B-0A5D-42A4-81E0-FC6A1644C875}" sibTransId="{BCF92E57-50FC-4BB1-8142-11DF96C04DEB}"/>
    <dgm:cxn modelId="{C126F06D-51D6-4EFA-95CB-814E766DF1D2}" srcId="{155CE3D4-4DEB-491E-AB1D-FE3D1B23AE3A}" destId="{78897A27-250A-4E1E-9A79-B67A6A0A0FD1}" srcOrd="1" destOrd="0" parTransId="{C58F8AAF-2E68-484C-AA2D-ADBB2E9B47B1}" sibTransId="{70F0D405-C933-45DC-A14A-A525C0828CFC}"/>
    <dgm:cxn modelId="{2B965366-9851-4AA6-976C-99835F01BAC7}" srcId="{155CE3D4-4DEB-491E-AB1D-FE3D1B23AE3A}" destId="{338F2E6A-4948-4E6A-9B1E-8D83519767E8}" srcOrd="4" destOrd="0" parTransId="{90C6C976-7C11-4770-80E9-625D51E3285A}" sibTransId="{55807856-2313-4527-AEE4-1CC220BCADA6}"/>
    <dgm:cxn modelId="{3E73A72B-3DA5-489F-9E7B-4DAE063936FA}" type="presOf" srcId="{F3985E08-58BB-4B95-A467-135A1169C792}" destId="{70D460CD-E933-4624-A72F-096C48A47FFF}" srcOrd="0" destOrd="0" presId="urn:microsoft.com/office/officeart/2005/8/layout/architecture"/>
    <dgm:cxn modelId="{943168A8-D136-4D60-B77F-5DA47621ACBF}" srcId="{F3985E08-58BB-4B95-A467-135A1169C792}" destId="{F536EB7C-907D-4416-B840-01CEDE9B3F86}" srcOrd="0" destOrd="0" parTransId="{6A4C4D6B-096D-4045-A6D3-A4F453EDFCC6}" sibTransId="{934C9BE2-A830-452F-A262-9B934DD39F5B}"/>
    <dgm:cxn modelId="{018553BC-A8E9-4D6B-B2AA-02A665D7A444}" type="presOf" srcId="{7A42D9B8-9164-419B-967B-E18EC16D814E}" destId="{BF6C6F57-5510-4001-A6A9-8099D9830F5F}" srcOrd="0" destOrd="0" presId="urn:microsoft.com/office/officeart/2005/8/layout/architecture"/>
    <dgm:cxn modelId="{2ACCBA37-D9E0-461D-B36E-4175EE634602}" srcId="{CC8138EF-8B6F-4363-A1A0-FCFEEAC8E65D}" destId="{F3985E08-58BB-4B95-A467-135A1169C792}" srcOrd="1" destOrd="0" parTransId="{D175D551-B597-4B40-9C78-76F794CA3398}" sibTransId="{99A51E98-FAC1-4B1F-92CA-AC821CB89F57}"/>
    <dgm:cxn modelId="{D59E6527-2EE2-473C-8D2F-2930C3D79B6A}" srcId="{155CE3D4-4DEB-491E-AB1D-FE3D1B23AE3A}" destId="{F5DDD8FB-BB39-4B38-8A8B-27CD4796552E}" srcOrd="2" destOrd="0" parTransId="{FC84A77E-075B-4478-86C6-EEF631954B40}" sibTransId="{CBE10B4A-04CD-4323-8D90-CC83891FE7F4}"/>
    <dgm:cxn modelId="{04F66577-18EA-4F13-8AC1-E7ECCF6C8EC4}" type="presOf" srcId="{CC8138EF-8B6F-4363-A1A0-FCFEEAC8E65D}" destId="{E4C7AC94-54F8-442D-AF7C-E3F5C35AEB14}" srcOrd="0" destOrd="0" presId="urn:microsoft.com/office/officeart/2005/8/layout/architecture"/>
    <dgm:cxn modelId="{16442E83-37D3-4717-8C0D-F6E353AEF6C9}" type="presOf" srcId="{F5DDD8FB-BB39-4B38-8A8B-27CD4796552E}" destId="{00B70A56-03C3-4C76-9C8F-23E8809F33B9}" srcOrd="0" destOrd="0" presId="urn:microsoft.com/office/officeart/2005/8/layout/architecture"/>
    <dgm:cxn modelId="{5B2E7183-8C5D-4ADF-9C7B-1285F2626C44}" type="presOf" srcId="{155CE3D4-4DEB-491E-AB1D-FE3D1B23AE3A}" destId="{CDF2D91E-BF48-4A44-983F-D40321AD58D8}" srcOrd="0" destOrd="0" presId="urn:microsoft.com/office/officeart/2005/8/layout/architecture"/>
    <dgm:cxn modelId="{E2AD83EB-2730-4848-9B44-536594966464}" srcId="{F3985E08-58BB-4B95-A467-135A1169C792}" destId="{6B1A1C9C-F38D-40D9-A029-6E88DA33F717}" srcOrd="1" destOrd="0" parTransId="{DB67B48C-9AAA-4181-97FC-96AF74A9952E}" sibTransId="{A2803D2A-04A7-45E7-BED2-9661670E99DB}"/>
    <dgm:cxn modelId="{335085D5-FADE-458A-9F20-ED8A4F75C0FB}" srcId="{F3985E08-58BB-4B95-A467-135A1169C792}" destId="{BF213130-32A1-4602-869E-D8AB07725846}" srcOrd="2" destOrd="0" parTransId="{DA0CBB24-BBB7-4ECE-ABC5-B562CD5FCACF}" sibTransId="{AD9D778C-4C95-496E-917B-C7AF3D6F2D9F}"/>
    <dgm:cxn modelId="{97E4B092-A508-4F59-860E-B6F68D12A481}" type="presOf" srcId="{BF213130-32A1-4602-869E-D8AB07725846}" destId="{CD1F5133-8107-4D9A-ACFB-FBE0A7972C16}" srcOrd="0" destOrd="0" presId="urn:microsoft.com/office/officeart/2005/8/layout/architecture"/>
    <dgm:cxn modelId="{B4FBBBC7-1847-4222-B327-F10EEEB228FB}" type="presOf" srcId="{53F2C08A-9DD2-45FF-BC5F-80A4793B9F80}" destId="{6B12AF43-B826-4193-8053-42EAF7797A13}" srcOrd="0" destOrd="0" presId="urn:microsoft.com/office/officeart/2005/8/layout/architecture"/>
    <dgm:cxn modelId="{01A07A16-B7A4-41AF-BBF8-430092F70D68}" type="presOf" srcId="{78897A27-250A-4E1E-9A79-B67A6A0A0FD1}" destId="{E7F5CA4A-CE6C-49A7-BB36-AEC72DD9F4A2}" srcOrd="0" destOrd="0" presId="urn:microsoft.com/office/officeart/2005/8/layout/architecture"/>
    <dgm:cxn modelId="{51D22371-D0DD-4419-A635-6040F921CA2E}" type="presOf" srcId="{338F2E6A-4948-4E6A-9B1E-8D83519767E8}" destId="{56886B83-DF44-4AC1-9A14-25686097D5F8}" srcOrd="0" destOrd="0" presId="urn:microsoft.com/office/officeart/2005/8/layout/architecture"/>
    <dgm:cxn modelId="{137146E1-DFA5-4044-BC25-727514CC7212}" type="presOf" srcId="{F536EB7C-907D-4416-B840-01CEDE9B3F86}" destId="{24A5E4F0-DBAA-4628-8C31-C69E2987639B}" srcOrd="0" destOrd="0" presId="urn:microsoft.com/office/officeart/2005/8/layout/architecture"/>
    <dgm:cxn modelId="{FD8381FF-53E9-4FFF-840C-3C7C4FDC4432}" srcId="{155CE3D4-4DEB-491E-AB1D-FE3D1B23AE3A}" destId="{53F2C08A-9DD2-45FF-BC5F-80A4793B9F80}" srcOrd="0" destOrd="0" parTransId="{2FC8FDCE-E893-4D95-A483-7CFC689405BB}" sibTransId="{554F5C66-14A6-465E-A17D-DBB55BBC8A09}"/>
    <dgm:cxn modelId="{E488FD70-60A1-4A0A-980C-A50F7A7E485E}" type="presParOf" srcId="{E4C7AC94-54F8-442D-AF7C-E3F5C35AEB14}" destId="{D3A6D522-6AFB-4709-8BC6-587185AA296E}" srcOrd="0" destOrd="0" presId="urn:microsoft.com/office/officeart/2005/8/layout/architecture"/>
    <dgm:cxn modelId="{8E396C2A-B4FD-4817-979F-9AE349D16FBF}" type="presParOf" srcId="{D3A6D522-6AFB-4709-8BC6-587185AA296E}" destId="{CDF2D91E-BF48-4A44-983F-D40321AD58D8}" srcOrd="0" destOrd="0" presId="urn:microsoft.com/office/officeart/2005/8/layout/architecture"/>
    <dgm:cxn modelId="{086987B3-83D1-4452-8E61-2C949F89851C}" type="presParOf" srcId="{D3A6D522-6AFB-4709-8BC6-587185AA296E}" destId="{64C3B980-C20B-42E8-A584-BA1674E62F07}" srcOrd="1" destOrd="0" presId="urn:microsoft.com/office/officeart/2005/8/layout/architecture"/>
    <dgm:cxn modelId="{44498F3A-1828-4E24-B73A-EF695D53B2D4}" type="presParOf" srcId="{D3A6D522-6AFB-4709-8BC6-587185AA296E}" destId="{8CB702CC-D94E-490A-AA31-F45E916695DE}" srcOrd="2" destOrd="0" presId="urn:microsoft.com/office/officeart/2005/8/layout/architecture"/>
    <dgm:cxn modelId="{10535DA1-A2F6-4823-A40E-8D6B9D0583CE}" type="presParOf" srcId="{8CB702CC-D94E-490A-AA31-F45E916695DE}" destId="{A703B4F9-6E8B-41B4-A6F4-DA48E642305C}" srcOrd="0" destOrd="0" presId="urn:microsoft.com/office/officeart/2005/8/layout/architecture"/>
    <dgm:cxn modelId="{21CE6DD0-C1AC-4322-A8BE-CC219CC722BE}" type="presParOf" srcId="{A703B4F9-6E8B-41B4-A6F4-DA48E642305C}" destId="{6B12AF43-B826-4193-8053-42EAF7797A13}" srcOrd="0" destOrd="0" presId="urn:microsoft.com/office/officeart/2005/8/layout/architecture"/>
    <dgm:cxn modelId="{3C1485EF-7C9B-4071-90F6-F4566AEC1E06}" type="presParOf" srcId="{A703B4F9-6E8B-41B4-A6F4-DA48E642305C}" destId="{303D0223-05A5-4CB2-872C-858C83C33B55}" srcOrd="1" destOrd="0" presId="urn:microsoft.com/office/officeart/2005/8/layout/architecture"/>
    <dgm:cxn modelId="{894B3B70-1049-47A8-BFED-F3C2DEC1C2B1}" type="presParOf" srcId="{8CB702CC-D94E-490A-AA31-F45E916695DE}" destId="{977F2ABD-7C04-42BA-B646-0CECAA7AFF94}" srcOrd="1" destOrd="0" presId="urn:microsoft.com/office/officeart/2005/8/layout/architecture"/>
    <dgm:cxn modelId="{1F84612F-F301-4EAC-A588-321AC4FE0174}" type="presParOf" srcId="{8CB702CC-D94E-490A-AA31-F45E916695DE}" destId="{3ED8704D-4E20-47EE-A92A-47C38DDB3F24}" srcOrd="2" destOrd="0" presId="urn:microsoft.com/office/officeart/2005/8/layout/architecture"/>
    <dgm:cxn modelId="{7535E897-D633-40FB-939D-B2B78F21F1CA}" type="presParOf" srcId="{3ED8704D-4E20-47EE-A92A-47C38DDB3F24}" destId="{E7F5CA4A-CE6C-49A7-BB36-AEC72DD9F4A2}" srcOrd="0" destOrd="0" presId="urn:microsoft.com/office/officeart/2005/8/layout/architecture"/>
    <dgm:cxn modelId="{9E339EE1-8F92-445F-8E36-CF398F0A6743}" type="presParOf" srcId="{3ED8704D-4E20-47EE-A92A-47C38DDB3F24}" destId="{06D2DC27-16EB-4BD3-937F-17615FD37AB7}" srcOrd="1" destOrd="0" presId="urn:microsoft.com/office/officeart/2005/8/layout/architecture"/>
    <dgm:cxn modelId="{E8DEBD49-98C2-4DD4-B764-B00305352CE9}" type="presParOf" srcId="{8CB702CC-D94E-490A-AA31-F45E916695DE}" destId="{1E52CA09-A3A8-46E3-9D22-14115ED8C2A5}" srcOrd="3" destOrd="0" presId="urn:microsoft.com/office/officeart/2005/8/layout/architecture"/>
    <dgm:cxn modelId="{72CF741A-8170-4EF0-BD59-FE064F7614F2}" type="presParOf" srcId="{8CB702CC-D94E-490A-AA31-F45E916695DE}" destId="{4BABD2EB-AE77-47F8-811A-DDD29ADDC576}" srcOrd="4" destOrd="0" presId="urn:microsoft.com/office/officeart/2005/8/layout/architecture"/>
    <dgm:cxn modelId="{9DE9C3EA-B342-4E79-87F4-4BDA3D2F1F05}" type="presParOf" srcId="{4BABD2EB-AE77-47F8-811A-DDD29ADDC576}" destId="{00B70A56-03C3-4C76-9C8F-23E8809F33B9}" srcOrd="0" destOrd="0" presId="urn:microsoft.com/office/officeart/2005/8/layout/architecture"/>
    <dgm:cxn modelId="{656637D5-2F0A-4128-86F5-8EAE6296E66B}" type="presParOf" srcId="{4BABD2EB-AE77-47F8-811A-DDD29ADDC576}" destId="{57CCFDE7-1CB2-454D-97B5-7EC758C0B8E8}" srcOrd="1" destOrd="0" presId="urn:microsoft.com/office/officeart/2005/8/layout/architecture"/>
    <dgm:cxn modelId="{8F635337-B6EB-4010-A6F5-7E856EC4C9C4}" type="presParOf" srcId="{8CB702CC-D94E-490A-AA31-F45E916695DE}" destId="{81E446C0-DC82-4BC5-A92B-747F36A4EC77}" srcOrd="5" destOrd="0" presId="urn:microsoft.com/office/officeart/2005/8/layout/architecture"/>
    <dgm:cxn modelId="{8838583E-3430-4795-B709-B9279D62FF2C}" type="presParOf" srcId="{8CB702CC-D94E-490A-AA31-F45E916695DE}" destId="{14FD70CB-5FA1-4193-9EAC-4B34337A65D5}" srcOrd="6" destOrd="0" presId="urn:microsoft.com/office/officeart/2005/8/layout/architecture"/>
    <dgm:cxn modelId="{4984F894-5BF7-4D31-B86C-8E4C8E58C129}" type="presParOf" srcId="{14FD70CB-5FA1-4193-9EAC-4B34337A65D5}" destId="{BF6C6F57-5510-4001-A6A9-8099D9830F5F}" srcOrd="0" destOrd="0" presId="urn:microsoft.com/office/officeart/2005/8/layout/architecture"/>
    <dgm:cxn modelId="{DF0DCD3B-1F11-40A9-B118-E912744606D9}" type="presParOf" srcId="{14FD70CB-5FA1-4193-9EAC-4B34337A65D5}" destId="{4D734A3E-34BB-438C-9367-5E842C47D0C7}" srcOrd="1" destOrd="0" presId="urn:microsoft.com/office/officeart/2005/8/layout/architecture"/>
    <dgm:cxn modelId="{37EEE3F8-FA08-46F2-8152-AE6A579A5A00}" type="presParOf" srcId="{8CB702CC-D94E-490A-AA31-F45E916695DE}" destId="{4D7BA610-CADC-4FB7-B74F-FE985F755097}" srcOrd="7" destOrd="0" presId="urn:microsoft.com/office/officeart/2005/8/layout/architecture"/>
    <dgm:cxn modelId="{6A0BCBF4-6523-4A24-B7C2-6C24F5378FB7}" type="presParOf" srcId="{8CB702CC-D94E-490A-AA31-F45E916695DE}" destId="{DE730DDC-084E-4AD3-9877-C15F82D8DA7C}" srcOrd="8" destOrd="0" presId="urn:microsoft.com/office/officeart/2005/8/layout/architecture"/>
    <dgm:cxn modelId="{F1C73315-12A4-46A6-9FC6-3A1519CCC5FA}" type="presParOf" srcId="{DE730DDC-084E-4AD3-9877-C15F82D8DA7C}" destId="{56886B83-DF44-4AC1-9A14-25686097D5F8}" srcOrd="0" destOrd="0" presId="urn:microsoft.com/office/officeart/2005/8/layout/architecture"/>
    <dgm:cxn modelId="{D634843B-31DC-4560-AB48-995BB806B8D9}" type="presParOf" srcId="{DE730DDC-084E-4AD3-9877-C15F82D8DA7C}" destId="{E5FAF22C-181F-4C5F-9AE2-A3FCBFAFB75B}" srcOrd="1" destOrd="0" presId="urn:microsoft.com/office/officeart/2005/8/layout/architecture"/>
    <dgm:cxn modelId="{FCC9779F-9D29-4201-BD2C-75FEB22F68F3}" type="presParOf" srcId="{E4C7AC94-54F8-442D-AF7C-E3F5C35AEB14}" destId="{26344057-EA60-4AF6-B52F-CDD42049550D}" srcOrd="1" destOrd="0" presId="urn:microsoft.com/office/officeart/2005/8/layout/architecture"/>
    <dgm:cxn modelId="{5DF4362E-32DF-46AA-B349-3A8848C59140}" type="presParOf" srcId="{E4C7AC94-54F8-442D-AF7C-E3F5C35AEB14}" destId="{42B5F310-1262-42CC-B777-E66F82CAAA13}" srcOrd="2" destOrd="0" presId="urn:microsoft.com/office/officeart/2005/8/layout/architecture"/>
    <dgm:cxn modelId="{473C7F38-EB2B-41DF-B44D-F3023C6F194B}" type="presParOf" srcId="{42B5F310-1262-42CC-B777-E66F82CAAA13}" destId="{70D460CD-E933-4624-A72F-096C48A47FFF}" srcOrd="0" destOrd="0" presId="urn:microsoft.com/office/officeart/2005/8/layout/architecture"/>
    <dgm:cxn modelId="{CB7E22DF-4049-4CDB-B576-6C4C98C4FBA0}" type="presParOf" srcId="{42B5F310-1262-42CC-B777-E66F82CAAA13}" destId="{EA9DC21B-E340-45EE-8413-302740328BA2}" srcOrd="1" destOrd="0" presId="urn:microsoft.com/office/officeart/2005/8/layout/architecture"/>
    <dgm:cxn modelId="{A88D5C31-541B-42A3-895A-C775EFBA4985}" type="presParOf" srcId="{42B5F310-1262-42CC-B777-E66F82CAAA13}" destId="{7166E643-4A1C-4B7C-A691-B69FAC0C8FB6}" srcOrd="2" destOrd="0" presId="urn:microsoft.com/office/officeart/2005/8/layout/architecture"/>
    <dgm:cxn modelId="{BBDECE32-4DAC-4A2B-B8A2-5DD7AEDDCB34}" type="presParOf" srcId="{7166E643-4A1C-4B7C-A691-B69FAC0C8FB6}" destId="{78BB6ABD-81F3-4E50-B4E4-A8E1193A2B17}" srcOrd="0" destOrd="0" presId="urn:microsoft.com/office/officeart/2005/8/layout/architecture"/>
    <dgm:cxn modelId="{3C1F2294-4959-40A5-A3E2-8E01F99D06D9}" type="presParOf" srcId="{78BB6ABD-81F3-4E50-B4E4-A8E1193A2B17}" destId="{24A5E4F0-DBAA-4628-8C31-C69E2987639B}" srcOrd="0" destOrd="0" presId="urn:microsoft.com/office/officeart/2005/8/layout/architecture"/>
    <dgm:cxn modelId="{9AD6AF55-05C1-4CB9-A74B-EEAD3E788178}" type="presParOf" srcId="{78BB6ABD-81F3-4E50-B4E4-A8E1193A2B17}" destId="{2F73D403-701E-4FF8-92B4-E5ECEE6F2AA3}" srcOrd="1" destOrd="0" presId="urn:microsoft.com/office/officeart/2005/8/layout/architecture"/>
    <dgm:cxn modelId="{47CA851D-9C07-4559-8099-AC4FDFE3E0A9}" type="presParOf" srcId="{7166E643-4A1C-4B7C-A691-B69FAC0C8FB6}" destId="{717163BC-1FBA-4257-A9BA-5D317F8B5C29}" srcOrd="1" destOrd="0" presId="urn:microsoft.com/office/officeart/2005/8/layout/architecture"/>
    <dgm:cxn modelId="{D4CBB1A1-3E1C-4A29-8837-2A0E8593ED72}" type="presParOf" srcId="{7166E643-4A1C-4B7C-A691-B69FAC0C8FB6}" destId="{1722FA1F-4FDF-43F5-AC1C-4F15786B6DD7}" srcOrd="2" destOrd="0" presId="urn:microsoft.com/office/officeart/2005/8/layout/architecture"/>
    <dgm:cxn modelId="{AD2A9C8D-B495-46C6-816C-82FAF9FD54ED}" type="presParOf" srcId="{1722FA1F-4FDF-43F5-AC1C-4F15786B6DD7}" destId="{D944479C-8AD1-483F-8A92-5B35724C66B3}" srcOrd="0" destOrd="0" presId="urn:microsoft.com/office/officeart/2005/8/layout/architecture"/>
    <dgm:cxn modelId="{5B142E81-0839-4B14-A29E-EFD3F99AB3E2}" type="presParOf" srcId="{1722FA1F-4FDF-43F5-AC1C-4F15786B6DD7}" destId="{508E1099-08D4-47CD-9363-0A0BF836275E}" srcOrd="1" destOrd="0" presId="urn:microsoft.com/office/officeart/2005/8/layout/architecture"/>
    <dgm:cxn modelId="{5C0C44A2-324D-4921-893B-7D121CC52CCB}" type="presParOf" srcId="{7166E643-4A1C-4B7C-A691-B69FAC0C8FB6}" destId="{4A0624EA-26AA-4012-89AF-AB63FA3DFBFF}" srcOrd="3" destOrd="0" presId="urn:microsoft.com/office/officeart/2005/8/layout/architecture"/>
    <dgm:cxn modelId="{95AB1218-40B1-4E3A-A537-09F87348C9E1}" type="presParOf" srcId="{7166E643-4A1C-4B7C-A691-B69FAC0C8FB6}" destId="{011479D4-B89E-4AE1-9435-F4B76A10581C}" srcOrd="4" destOrd="0" presId="urn:microsoft.com/office/officeart/2005/8/layout/architecture"/>
    <dgm:cxn modelId="{DBECD715-48E8-410C-AC36-3A54670E917A}" type="presParOf" srcId="{011479D4-B89E-4AE1-9435-F4B76A10581C}" destId="{CD1F5133-8107-4D9A-ACFB-FBE0A7972C16}" srcOrd="0" destOrd="0" presId="urn:microsoft.com/office/officeart/2005/8/layout/architecture"/>
    <dgm:cxn modelId="{F0FAD027-2E78-4A59-9199-7ED13C14FEB9}" type="presParOf" srcId="{011479D4-B89E-4AE1-9435-F4B76A10581C}" destId="{8F752745-6B66-4C34-B277-66080E8A6F0B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C8138EF-8B6F-4363-A1A0-FCFEEAC8E65D}" type="doc">
      <dgm:prSet loTypeId="urn:microsoft.com/office/officeart/2005/8/layout/hierarchy3" loCatId="hierarchy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155CE3D4-4DEB-491E-AB1D-FE3D1B23AE3A}">
      <dgm:prSet phldrT="[Text]"/>
      <dgm:spPr/>
      <dgm:t>
        <a:bodyPr/>
        <a:lstStyle/>
        <a:p>
          <a:pPr rtl="1"/>
          <a:r>
            <a:rPr lang="fa-IR" dirty="0" smtClean="0"/>
            <a:t>کوتاه مدت</a:t>
          </a:r>
          <a:endParaRPr lang="fa-IR" dirty="0"/>
        </a:p>
      </dgm:t>
    </dgm:pt>
    <dgm:pt modelId="{10BA2E3B-0A5D-42A4-81E0-FC6A1644C875}" type="parTrans" cxnId="{603EE0F3-EA27-4B15-82E7-14F77215DC74}">
      <dgm:prSet/>
      <dgm:spPr/>
      <dgm:t>
        <a:bodyPr/>
        <a:lstStyle/>
        <a:p>
          <a:pPr rtl="1"/>
          <a:endParaRPr lang="fa-IR"/>
        </a:p>
      </dgm:t>
    </dgm:pt>
    <dgm:pt modelId="{BCF92E57-50FC-4BB1-8142-11DF96C04DEB}" type="sibTrans" cxnId="{603EE0F3-EA27-4B15-82E7-14F77215DC74}">
      <dgm:prSet/>
      <dgm:spPr/>
      <dgm:t>
        <a:bodyPr/>
        <a:lstStyle/>
        <a:p>
          <a:pPr rtl="1"/>
          <a:endParaRPr lang="fa-IR"/>
        </a:p>
      </dgm:t>
    </dgm:pt>
    <dgm:pt modelId="{53F2C08A-9DD2-45FF-BC5F-80A4793B9F80}">
      <dgm:prSet phldrT="[Text]" custT="1"/>
      <dgm:spPr/>
      <dgm:t>
        <a:bodyPr/>
        <a:lstStyle/>
        <a:p>
          <a:pPr rtl="1"/>
          <a:r>
            <a:rPr lang="fa-IR" sz="1200" dirty="0" smtClean="0">
              <a:cs typeface="B Homa" panose="00000400000000000000" pitchFamily="2" charset="-78"/>
            </a:rPr>
            <a:t>آرام سازی ترافیک</a:t>
          </a:r>
          <a:endParaRPr lang="fa-IR" sz="1200" dirty="0">
            <a:cs typeface="B Homa" panose="00000400000000000000" pitchFamily="2" charset="-78"/>
          </a:endParaRPr>
        </a:p>
      </dgm:t>
    </dgm:pt>
    <dgm:pt modelId="{2FC8FDCE-E893-4D95-A483-7CFC689405BB}" type="parTrans" cxnId="{FD8381FF-53E9-4FFF-840C-3C7C4FDC4432}">
      <dgm:prSet/>
      <dgm:spPr/>
      <dgm:t>
        <a:bodyPr/>
        <a:lstStyle/>
        <a:p>
          <a:pPr rtl="1"/>
          <a:endParaRPr lang="fa-IR"/>
        </a:p>
      </dgm:t>
    </dgm:pt>
    <dgm:pt modelId="{554F5C66-14A6-465E-A17D-DBB55BBC8A09}" type="sibTrans" cxnId="{FD8381FF-53E9-4FFF-840C-3C7C4FDC4432}">
      <dgm:prSet/>
      <dgm:spPr/>
      <dgm:t>
        <a:bodyPr/>
        <a:lstStyle/>
        <a:p>
          <a:pPr rtl="1"/>
          <a:endParaRPr lang="fa-IR"/>
        </a:p>
      </dgm:t>
    </dgm:pt>
    <dgm:pt modelId="{F3985E08-58BB-4B95-A467-135A1169C792}">
      <dgm:prSet phldrT="[Text]"/>
      <dgm:spPr/>
      <dgm:t>
        <a:bodyPr/>
        <a:lstStyle/>
        <a:p>
          <a:pPr rtl="1"/>
          <a:r>
            <a:rPr lang="fa-IR" dirty="0" smtClean="0"/>
            <a:t>بلندمدت</a:t>
          </a:r>
          <a:endParaRPr lang="fa-IR" dirty="0"/>
        </a:p>
      </dgm:t>
    </dgm:pt>
    <dgm:pt modelId="{D175D551-B597-4B40-9C78-76F794CA3398}" type="parTrans" cxnId="{2ACCBA37-D9E0-461D-B36E-4175EE634602}">
      <dgm:prSet/>
      <dgm:spPr/>
      <dgm:t>
        <a:bodyPr/>
        <a:lstStyle/>
        <a:p>
          <a:pPr rtl="1"/>
          <a:endParaRPr lang="fa-IR"/>
        </a:p>
      </dgm:t>
    </dgm:pt>
    <dgm:pt modelId="{99A51E98-FAC1-4B1F-92CA-AC821CB89F57}" type="sibTrans" cxnId="{2ACCBA37-D9E0-461D-B36E-4175EE634602}">
      <dgm:prSet/>
      <dgm:spPr/>
      <dgm:t>
        <a:bodyPr/>
        <a:lstStyle/>
        <a:p>
          <a:pPr rtl="1"/>
          <a:endParaRPr lang="fa-IR"/>
        </a:p>
      </dgm:t>
    </dgm:pt>
    <dgm:pt modelId="{338F2E6A-4948-4E6A-9B1E-8D83519767E8}">
      <dgm:prSet/>
      <dgm:spPr/>
      <dgm:t>
        <a:bodyPr/>
        <a:lstStyle/>
        <a:p>
          <a:pPr rtl="1"/>
          <a:r>
            <a:rPr lang="fa-IR" smtClean="0">
              <a:cs typeface="B Mitra" panose="00000400000000000000" pitchFamily="2" charset="-78"/>
            </a:rPr>
            <a:t>اصلاح هندسی معابر و تقاطع های اطراف منطقه توسعه یافته</a:t>
          </a:r>
          <a:endParaRPr lang="fa-IR" dirty="0">
            <a:cs typeface="B Mitra" panose="00000400000000000000" pitchFamily="2" charset="-78"/>
          </a:endParaRPr>
        </a:p>
      </dgm:t>
    </dgm:pt>
    <dgm:pt modelId="{90C6C976-7C11-4770-80E9-625D51E3285A}" type="parTrans" cxnId="{2B965366-9851-4AA6-976C-99835F01BAC7}">
      <dgm:prSet/>
      <dgm:spPr/>
      <dgm:t>
        <a:bodyPr/>
        <a:lstStyle/>
        <a:p>
          <a:pPr rtl="1"/>
          <a:endParaRPr lang="fa-IR"/>
        </a:p>
      </dgm:t>
    </dgm:pt>
    <dgm:pt modelId="{55807856-2313-4527-AEE4-1CC220BCADA6}" type="sibTrans" cxnId="{2B965366-9851-4AA6-976C-99835F01BAC7}">
      <dgm:prSet/>
      <dgm:spPr/>
      <dgm:t>
        <a:bodyPr/>
        <a:lstStyle/>
        <a:p>
          <a:pPr rtl="1"/>
          <a:endParaRPr lang="fa-IR"/>
        </a:p>
      </dgm:t>
    </dgm:pt>
    <dgm:pt modelId="{7A42D9B8-9164-419B-967B-E18EC16D814E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یکطرفه نمودن بعضی معابر</a:t>
          </a:r>
          <a:endParaRPr lang="fa-IR" dirty="0">
            <a:cs typeface="B Homa" panose="00000400000000000000" pitchFamily="2" charset="-78"/>
          </a:endParaRPr>
        </a:p>
      </dgm:t>
    </dgm:pt>
    <dgm:pt modelId="{1F25E1C2-4473-40D0-9213-9A6F58594DD4}" type="parTrans" cxnId="{07C13241-78DA-4164-8627-772E3492902E}">
      <dgm:prSet/>
      <dgm:spPr/>
      <dgm:t>
        <a:bodyPr/>
        <a:lstStyle/>
        <a:p>
          <a:pPr rtl="1"/>
          <a:endParaRPr lang="fa-IR"/>
        </a:p>
      </dgm:t>
    </dgm:pt>
    <dgm:pt modelId="{B072D708-B727-424B-A970-44391EEF6BC5}" type="sibTrans" cxnId="{07C13241-78DA-4164-8627-772E3492902E}">
      <dgm:prSet/>
      <dgm:spPr/>
      <dgm:t>
        <a:bodyPr/>
        <a:lstStyle/>
        <a:p>
          <a:pPr rtl="1"/>
          <a:endParaRPr lang="fa-IR"/>
        </a:p>
      </dgm:t>
    </dgm:pt>
    <dgm:pt modelId="{F5DDD8FB-BB39-4B38-8A8B-27CD4796552E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ایجاد خطوط مخصوص اتوبوس و دوچرخه</a:t>
          </a:r>
          <a:endParaRPr lang="fa-IR" dirty="0">
            <a:cs typeface="B Homa" panose="00000400000000000000" pitchFamily="2" charset="-78"/>
          </a:endParaRPr>
        </a:p>
      </dgm:t>
    </dgm:pt>
    <dgm:pt modelId="{FC84A77E-075B-4478-86C6-EEF631954B40}" type="parTrans" cxnId="{D59E6527-2EE2-473C-8D2F-2930C3D79B6A}">
      <dgm:prSet/>
      <dgm:spPr/>
      <dgm:t>
        <a:bodyPr/>
        <a:lstStyle/>
        <a:p>
          <a:pPr rtl="1"/>
          <a:endParaRPr lang="fa-IR"/>
        </a:p>
      </dgm:t>
    </dgm:pt>
    <dgm:pt modelId="{CBE10B4A-04CD-4323-8D90-CC83891FE7F4}" type="sibTrans" cxnId="{D59E6527-2EE2-473C-8D2F-2930C3D79B6A}">
      <dgm:prSet/>
      <dgm:spPr/>
      <dgm:t>
        <a:bodyPr/>
        <a:lstStyle/>
        <a:p>
          <a:pPr rtl="1"/>
          <a:endParaRPr lang="fa-IR"/>
        </a:p>
      </dgm:t>
    </dgm:pt>
    <dgm:pt modelId="{78897A27-250A-4E1E-9A79-B67A6A0A0FD1}">
      <dgm:prSet custT="1"/>
      <dgm:spPr/>
      <dgm:t>
        <a:bodyPr/>
        <a:lstStyle/>
        <a:p>
          <a:pPr rtl="1"/>
          <a:r>
            <a:rPr lang="fa-IR" sz="1200" dirty="0" smtClean="0">
              <a:cs typeface="B Homa" panose="00000400000000000000" pitchFamily="2" charset="-78"/>
            </a:rPr>
            <a:t>استفاده از سیستم های هوشمند جهت اطلاع رسانی به رانندگان برای تعیین مسیری مطمئن و آرام</a:t>
          </a:r>
          <a:endParaRPr lang="fa-IR" sz="1200" dirty="0">
            <a:cs typeface="B Homa" panose="00000400000000000000" pitchFamily="2" charset="-78"/>
          </a:endParaRPr>
        </a:p>
      </dgm:t>
    </dgm:pt>
    <dgm:pt modelId="{C58F8AAF-2E68-484C-AA2D-ADBB2E9B47B1}" type="parTrans" cxnId="{C126F06D-51D6-4EFA-95CB-814E766DF1D2}">
      <dgm:prSet/>
      <dgm:spPr/>
      <dgm:t>
        <a:bodyPr/>
        <a:lstStyle/>
        <a:p>
          <a:pPr rtl="1"/>
          <a:endParaRPr lang="fa-IR"/>
        </a:p>
      </dgm:t>
    </dgm:pt>
    <dgm:pt modelId="{70F0D405-C933-45DC-A14A-A525C0828CFC}" type="sibTrans" cxnId="{C126F06D-51D6-4EFA-95CB-814E766DF1D2}">
      <dgm:prSet/>
      <dgm:spPr/>
      <dgm:t>
        <a:bodyPr/>
        <a:lstStyle/>
        <a:p>
          <a:pPr rtl="1"/>
          <a:endParaRPr lang="fa-IR"/>
        </a:p>
      </dgm:t>
    </dgm:pt>
    <dgm:pt modelId="{985B66D8-551F-4346-9B6E-66F07D0B7EFE}">
      <dgm:prSet/>
      <dgm:spPr/>
      <dgm:t>
        <a:bodyPr/>
        <a:lstStyle/>
        <a:p>
          <a:pPr rtl="1"/>
          <a:r>
            <a:rPr lang="fa-IR" smtClean="0">
              <a:cs typeface="B Mitra" panose="00000400000000000000" pitchFamily="2" charset="-78"/>
            </a:rPr>
            <a:t>ارتباط توسعه کاربری زمین با شبکه معابر</a:t>
          </a:r>
          <a:endParaRPr lang="fa-IR" dirty="0">
            <a:cs typeface="B Mitra" panose="00000400000000000000" pitchFamily="2" charset="-78"/>
          </a:endParaRPr>
        </a:p>
      </dgm:t>
    </dgm:pt>
    <dgm:pt modelId="{3F813F43-2431-411A-89F4-2BE8CBB73246}" type="parTrans" cxnId="{293A76BF-BDB3-40F5-B355-5CD12F1CBD49}">
      <dgm:prSet/>
      <dgm:spPr/>
      <dgm:t>
        <a:bodyPr/>
        <a:lstStyle/>
        <a:p>
          <a:pPr rtl="1"/>
          <a:endParaRPr lang="fa-IR"/>
        </a:p>
      </dgm:t>
    </dgm:pt>
    <dgm:pt modelId="{91280700-C95A-4D53-9D78-8BC5325373F2}" type="sibTrans" cxnId="{293A76BF-BDB3-40F5-B355-5CD12F1CBD49}">
      <dgm:prSet/>
      <dgm:spPr/>
      <dgm:t>
        <a:bodyPr/>
        <a:lstStyle/>
        <a:p>
          <a:pPr rtl="1"/>
          <a:endParaRPr lang="fa-IR"/>
        </a:p>
      </dgm:t>
    </dgm:pt>
    <dgm:pt modelId="{A69CB36B-CBA1-457B-8A0B-C6FF1A2963B2}">
      <dgm:prSet/>
      <dgm:spPr/>
      <dgm:t>
        <a:bodyPr/>
        <a:lstStyle/>
        <a:p>
          <a:pPr rtl="1"/>
          <a:r>
            <a:rPr lang="fa-IR" dirty="0" smtClean="0">
              <a:cs typeface="B Mitra" panose="00000400000000000000" pitchFamily="2" charset="-78"/>
            </a:rPr>
            <a:t>حمل ونقل داخل کاربری در حال توسعه</a:t>
          </a:r>
          <a:endParaRPr lang="fa-IR" dirty="0">
            <a:cs typeface="B Mitra" panose="00000400000000000000" pitchFamily="2" charset="-78"/>
          </a:endParaRPr>
        </a:p>
      </dgm:t>
    </dgm:pt>
    <dgm:pt modelId="{481E9502-834B-46E7-B160-4CB8189B22FA}" type="parTrans" cxnId="{6B3AF901-6338-4A8E-9BAE-8A6325C4D49F}">
      <dgm:prSet/>
      <dgm:spPr/>
      <dgm:t>
        <a:bodyPr/>
        <a:lstStyle/>
        <a:p>
          <a:pPr rtl="1"/>
          <a:endParaRPr lang="fa-IR"/>
        </a:p>
      </dgm:t>
    </dgm:pt>
    <dgm:pt modelId="{B13E6E74-5268-4176-94E2-E3FE0995121F}" type="sibTrans" cxnId="{6B3AF901-6338-4A8E-9BAE-8A6325C4D49F}">
      <dgm:prSet/>
      <dgm:spPr/>
      <dgm:t>
        <a:bodyPr/>
        <a:lstStyle/>
        <a:p>
          <a:pPr rtl="1"/>
          <a:endParaRPr lang="fa-IR"/>
        </a:p>
      </dgm:t>
    </dgm:pt>
    <dgm:pt modelId="{619449B7-BED1-4654-A377-7AA4B7E5A08D}">
      <dgm:prSet/>
      <dgm:spPr/>
      <dgm:t>
        <a:bodyPr/>
        <a:lstStyle/>
        <a:p>
          <a:pPr rtl="1"/>
          <a:r>
            <a:rPr lang="fa-IR" dirty="0" smtClean="0">
              <a:cs typeface="B Mitra" panose="00000400000000000000" pitchFamily="2" charset="-78"/>
            </a:rPr>
            <a:t>ارتباط توسعه کاربری زمین با شبکه حمل </a:t>
          </a:r>
          <a:r>
            <a:rPr lang="fa-IR" smtClean="0">
              <a:cs typeface="B Mitra" panose="00000400000000000000" pitchFamily="2" charset="-78"/>
            </a:rPr>
            <a:t>ونقل همگانی</a:t>
          </a:r>
          <a:endParaRPr lang="fa-IR" dirty="0">
            <a:cs typeface="B Mitra" panose="00000400000000000000" pitchFamily="2" charset="-78"/>
          </a:endParaRPr>
        </a:p>
      </dgm:t>
    </dgm:pt>
    <dgm:pt modelId="{9B46A991-E785-4323-ACA0-416134D30072}" type="parTrans" cxnId="{4FB2A72D-4E63-4C0C-A572-4B312966F1A9}">
      <dgm:prSet/>
      <dgm:spPr/>
      <dgm:t>
        <a:bodyPr/>
        <a:lstStyle/>
        <a:p>
          <a:pPr rtl="1"/>
          <a:endParaRPr lang="fa-IR"/>
        </a:p>
      </dgm:t>
    </dgm:pt>
    <dgm:pt modelId="{F4E87834-2AEE-45ED-9808-43E966AE01DD}" type="sibTrans" cxnId="{4FB2A72D-4E63-4C0C-A572-4B312966F1A9}">
      <dgm:prSet/>
      <dgm:spPr/>
      <dgm:t>
        <a:bodyPr/>
        <a:lstStyle/>
        <a:p>
          <a:pPr rtl="1"/>
          <a:endParaRPr lang="fa-IR"/>
        </a:p>
      </dgm:t>
    </dgm:pt>
    <dgm:pt modelId="{AC3770DC-50D5-4806-98B7-9CEF707920DD}" type="pres">
      <dgm:prSet presAssocID="{CC8138EF-8B6F-4363-A1A0-FCFEEAC8E65D}" presName="diagram" presStyleCnt="0">
        <dgm:presLayoutVars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B72BEC2A-416C-4ACA-8E0D-424C4F8C4C13}" type="pres">
      <dgm:prSet presAssocID="{155CE3D4-4DEB-491E-AB1D-FE3D1B23AE3A}" presName="root" presStyleCnt="0"/>
      <dgm:spPr/>
      <dgm:t>
        <a:bodyPr/>
        <a:lstStyle/>
        <a:p>
          <a:pPr rtl="1"/>
          <a:endParaRPr lang="fa-IR"/>
        </a:p>
      </dgm:t>
    </dgm:pt>
    <dgm:pt modelId="{DA6D41A3-A3EB-43A2-ACCE-31A3B8B92205}" type="pres">
      <dgm:prSet presAssocID="{155CE3D4-4DEB-491E-AB1D-FE3D1B23AE3A}" presName="rootComposite" presStyleCnt="0"/>
      <dgm:spPr/>
      <dgm:t>
        <a:bodyPr/>
        <a:lstStyle/>
        <a:p>
          <a:pPr rtl="1"/>
          <a:endParaRPr lang="fa-IR"/>
        </a:p>
      </dgm:t>
    </dgm:pt>
    <dgm:pt modelId="{12996FCF-1F34-4DE1-A229-DFD5644155C3}" type="pres">
      <dgm:prSet presAssocID="{155CE3D4-4DEB-491E-AB1D-FE3D1B23AE3A}" presName="rootText" presStyleLbl="node1" presStyleIdx="0" presStyleCnt="2"/>
      <dgm:spPr/>
      <dgm:t>
        <a:bodyPr/>
        <a:lstStyle/>
        <a:p>
          <a:pPr rtl="1"/>
          <a:endParaRPr lang="fa-IR"/>
        </a:p>
      </dgm:t>
    </dgm:pt>
    <dgm:pt modelId="{9AC98565-F255-4EC5-AAEE-7C1CA8E9B624}" type="pres">
      <dgm:prSet presAssocID="{155CE3D4-4DEB-491E-AB1D-FE3D1B23AE3A}" presName="rootConnector" presStyleLbl="node1" presStyleIdx="0" presStyleCnt="2"/>
      <dgm:spPr/>
      <dgm:t>
        <a:bodyPr/>
        <a:lstStyle/>
        <a:p>
          <a:pPr rtl="1"/>
          <a:endParaRPr lang="fa-IR"/>
        </a:p>
      </dgm:t>
    </dgm:pt>
    <dgm:pt modelId="{C2E85800-ABDC-48A3-B114-3AACBEC213C3}" type="pres">
      <dgm:prSet presAssocID="{155CE3D4-4DEB-491E-AB1D-FE3D1B23AE3A}" presName="childShape" presStyleCnt="0"/>
      <dgm:spPr/>
      <dgm:t>
        <a:bodyPr/>
        <a:lstStyle/>
        <a:p>
          <a:pPr rtl="1"/>
          <a:endParaRPr lang="fa-IR"/>
        </a:p>
      </dgm:t>
    </dgm:pt>
    <dgm:pt modelId="{DF8C001D-6B7C-4A8A-B935-45C370C146EA}" type="pres">
      <dgm:prSet presAssocID="{2FC8FDCE-E893-4D95-A483-7CFC689405BB}" presName="Name13" presStyleLbl="parChTrans1D2" presStyleIdx="0" presStyleCnt="8"/>
      <dgm:spPr/>
      <dgm:t>
        <a:bodyPr/>
        <a:lstStyle/>
        <a:p>
          <a:pPr rtl="1"/>
          <a:endParaRPr lang="fa-IR"/>
        </a:p>
      </dgm:t>
    </dgm:pt>
    <dgm:pt modelId="{65227044-F31E-4BF6-9A30-17A07468F1CE}" type="pres">
      <dgm:prSet presAssocID="{53F2C08A-9DD2-45FF-BC5F-80A4793B9F80}" presName="childText" presStyleLbl="bgAcc1" presStyleIdx="0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DDA564E-F710-4398-B230-DE28ACBA3506}" type="pres">
      <dgm:prSet presAssocID="{C58F8AAF-2E68-484C-AA2D-ADBB2E9B47B1}" presName="Name13" presStyleLbl="parChTrans1D2" presStyleIdx="1" presStyleCnt="8"/>
      <dgm:spPr/>
      <dgm:t>
        <a:bodyPr/>
        <a:lstStyle/>
        <a:p>
          <a:pPr rtl="1"/>
          <a:endParaRPr lang="fa-IR"/>
        </a:p>
      </dgm:t>
    </dgm:pt>
    <dgm:pt modelId="{A410223D-9A15-473D-A73D-5DC70474D04B}" type="pres">
      <dgm:prSet presAssocID="{78897A27-250A-4E1E-9A79-B67A6A0A0FD1}" presName="childText" presStyleLbl="bgAcc1" presStyleIdx="1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3811CF5-2CE3-4134-AC6B-478F6C7461B1}" type="pres">
      <dgm:prSet presAssocID="{FC84A77E-075B-4478-86C6-EEF631954B40}" presName="Name13" presStyleLbl="parChTrans1D2" presStyleIdx="2" presStyleCnt="8"/>
      <dgm:spPr/>
      <dgm:t>
        <a:bodyPr/>
        <a:lstStyle/>
        <a:p>
          <a:pPr rtl="1"/>
          <a:endParaRPr lang="fa-IR"/>
        </a:p>
      </dgm:t>
    </dgm:pt>
    <dgm:pt modelId="{6AB7C50A-8C63-4F78-AADB-F50206E4FFAE}" type="pres">
      <dgm:prSet presAssocID="{F5DDD8FB-BB39-4B38-8A8B-27CD4796552E}" presName="childText" presStyleLbl="bgAcc1" presStyleIdx="2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A9B43F9-F879-4D70-A24B-C70EE174B954}" type="pres">
      <dgm:prSet presAssocID="{1F25E1C2-4473-40D0-9213-9A6F58594DD4}" presName="Name13" presStyleLbl="parChTrans1D2" presStyleIdx="3" presStyleCnt="8"/>
      <dgm:spPr/>
      <dgm:t>
        <a:bodyPr/>
        <a:lstStyle/>
        <a:p>
          <a:pPr rtl="1"/>
          <a:endParaRPr lang="fa-IR"/>
        </a:p>
      </dgm:t>
    </dgm:pt>
    <dgm:pt modelId="{AAD88E31-FAF9-4317-BBE3-B909F4E8BFCE}" type="pres">
      <dgm:prSet presAssocID="{7A42D9B8-9164-419B-967B-E18EC16D814E}" presName="childText" presStyleLbl="bgAcc1" presStyleIdx="3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81990B-0593-4A00-806E-4A051D7815B8}" type="pres">
      <dgm:prSet presAssocID="{90C6C976-7C11-4770-80E9-625D51E3285A}" presName="Name13" presStyleLbl="parChTrans1D2" presStyleIdx="4" presStyleCnt="8"/>
      <dgm:spPr/>
      <dgm:t>
        <a:bodyPr/>
        <a:lstStyle/>
        <a:p>
          <a:pPr rtl="1"/>
          <a:endParaRPr lang="fa-IR"/>
        </a:p>
      </dgm:t>
    </dgm:pt>
    <dgm:pt modelId="{F7D5AE97-ABA8-4B81-9AB7-59A1D10EAD1F}" type="pres">
      <dgm:prSet presAssocID="{338F2E6A-4948-4E6A-9B1E-8D83519767E8}" presName="childText" presStyleLbl="bgAcc1" presStyleIdx="4" presStyleCnt="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F4B122F-310B-4C1C-AA1D-08AD91CCB597}" type="pres">
      <dgm:prSet presAssocID="{F3985E08-58BB-4B95-A467-135A1169C792}" presName="root" presStyleCnt="0"/>
      <dgm:spPr/>
      <dgm:t>
        <a:bodyPr/>
        <a:lstStyle/>
        <a:p>
          <a:pPr rtl="1"/>
          <a:endParaRPr lang="fa-IR"/>
        </a:p>
      </dgm:t>
    </dgm:pt>
    <dgm:pt modelId="{9F9EDCC0-0424-4EDC-956B-8CB157D2EEAC}" type="pres">
      <dgm:prSet presAssocID="{F3985E08-58BB-4B95-A467-135A1169C792}" presName="rootComposite" presStyleCnt="0"/>
      <dgm:spPr/>
      <dgm:t>
        <a:bodyPr/>
        <a:lstStyle/>
        <a:p>
          <a:pPr rtl="1"/>
          <a:endParaRPr lang="fa-IR"/>
        </a:p>
      </dgm:t>
    </dgm:pt>
    <dgm:pt modelId="{A2F9F238-8899-43D8-9635-547A9E7541BF}" type="pres">
      <dgm:prSet presAssocID="{F3985E08-58BB-4B95-A467-135A1169C792}" presName="rootText" presStyleLbl="node1" presStyleIdx="1" presStyleCnt="2"/>
      <dgm:spPr/>
      <dgm:t>
        <a:bodyPr/>
        <a:lstStyle/>
        <a:p>
          <a:pPr rtl="1"/>
          <a:endParaRPr lang="fa-IR"/>
        </a:p>
      </dgm:t>
    </dgm:pt>
    <dgm:pt modelId="{2268ABE4-6495-461E-897E-1524BF838CB3}" type="pres">
      <dgm:prSet presAssocID="{F3985E08-58BB-4B95-A467-135A1169C792}" presName="rootConnector" presStyleLbl="node1" presStyleIdx="1" presStyleCnt="2"/>
      <dgm:spPr/>
      <dgm:t>
        <a:bodyPr/>
        <a:lstStyle/>
        <a:p>
          <a:pPr rtl="1"/>
          <a:endParaRPr lang="fa-IR"/>
        </a:p>
      </dgm:t>
    </dgm:pt>
    <dgm:pt modelId="{C432FAE9-7B98-45C1-99DC-84A1EDF84EBE}" type="pres">
      <dgm:prSet presAssocID="{F3985E08-58BB-4B95-A467-135A1169C792}" presName="childShape" presStyleCnt="0"/>
      <dgm:spPr/>
      <dgm:t>
        <a:bodyPr/>
        <a:lstStyle/>
        <a:p>
          <a:pPr rtl="1"/>
          <a:endParaRPr lang="fa-IR"/>
        </a:p>
      </dgm:t>
    </dgm:pt>
    <dgm:pt modelId="{DAA245DE-B190-4113-AD19-2F7D3160FC71}" type="pres">
      <dgm:prSet presAssocID="{9B46A991-E785-4323-ACA0-416134D30072}" presName="Name13" presStyleLbl="parChTrans1D2" presStyleIdx="5" presStyleCnt="8"/>
      <dgm:spPr/>
      <dgm:t>
        <a:bodyPr/>
        <a:lstStyle/>
        <a:p>
          <a:pPr rtl="1"/>
          <a:endParaRPr lang="fa-IR"/>
        </a:p>
      </dgm:t>
    </dgm:pt>
    <dgm:pt modelId="{5364B604-E4D4-41A1-B650-37990820B16E}" type="pres">
      <dgm:prSet presAssocID="{619449B7-BED1-4654-A377-7AA4B7E5A08D}" presName="childText" presStyleLbl="bgAcc1" presStyleIdx="5" presStyleCnt="8" custLinFactNeighborX="1137" custLinFactNeighborY="-395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B332A06-7C85-407E-8337-559D88182F55}" type="pres">
      <dgm:prSet presAssocID="{481E9502-834B-46E7-B160-4CB8189B22FA}" presName="Name13" presStyleLbl="parChTrans1D2" presStyleIdx="6" presStyleCnt="8"/>
      <dgm:spPr/>
      <dgm:t>
        <a:bodyPr/>
        <a:lstStyle/>
        <a:p>
          <a:pPr rtl="1"/>
          <a:endParaRPr lang="fa-IR"/>
        </a:p>
      </dgm:t>
    </dgm:pt>
    <dgm:pt modelId="{2F4B2EB4-B0FC-404D-830D-32582C65950D}" type="pres">
      <dgm:prSet presAssocID="{A69CB36B-CBA1-457B-8A0B-C6FF1A2963B2}" presName="childText" presStyleLbl="bgAcc1" presStyleIdx="6" presStyleCnt="8" custLinFactY="9711" custLinFactNeighborX="1137" custLinFactNeighborY="10000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A1CEC2C-8014-48D9-AF00-DD6D634B99F1}" type="pres">
      <dgm:prSet presAssocID="{3F813F43-2431-411A-89F4-2BE8CBB73246}" presName="Name13" presStyleLbl="parChTrans1D2" presStyleIdx="7" presStyleCnt="8"/>
      <dgm:spPr/>
      <dgm:t>
        <a:bodyPr/>
        <a:lstStyle/>
        <a:p>
          <a:pPr rtl="1"/>
          <a:endParaRPr lang="fa-IR"/>
        </a:p>
      </dgm:t>
    </dgm:pt>
    <dgm:pt modelId="{78FB602B-21A7-482A-95B7-73EB40A769AA}" type="pres">
      <dgm:prSet presAssocID="{985B66D8-551F-4346-9B6E-66F07D0B7EFE}" presName="childText" presStyleLbl="bgAcc1" presStyleIdx="7" presStyleCnt="8" custLinFactY="100000" custLinFactNeighborX="-3588" custLinFactNeighborY="12309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B186DE15-60FC-4245-8092-0D29CB83CC2A}" type="presOf" srcId="{155CE3D4-4DEB-491E-AB1D-FE3D1B23AE3A}" destId="{12996FCF-1F34-4DE1-A229-DFD5644155C3}" srcOrd="0" destOrd="0" presId="urn:microsoft.com/office/officeart/2005/8/layout/hierarchy3"/>
    <dgm:cxn modelId="{82BF0CB0-7B28-4080-A35B-6D842D05ED87}" type="presOf" srcId="{78897A27-250A-4E1E-9A79-B67A6A0A0FD1}" destId="{A410223D-9A15-473D-A73D-5DC70474D04B}" srcOrd="0" destOrd="0" presId="urn:microsoft.com/office/officeart/2005/8/layout/hierarchy3"/>
    <dgm:cxn modelId="{05DA0F31-81E5-4E8D-8ACF-9AB810EB52AA}" type="presOf" srcId="{53F2C08A-9DD2-45FF-BC5F-80A4793B9F80}" destId="{65227044-F31E-4BF6-9A30-17A07468F1CE}" srcOrd="0" destOrd="0" presId="urn:microsoft.com/office/officeart/2005/8/layout/hierarchy3"/>
    <dgm:cxn modelId="{07C13241-78DA-4164-8627-772E3492902E}" srcId="{155CE3D4-4DEB-491E-AB1D-FE3D1B23AE3A}" destId="{7A42D9B8-9164-419B-967B-E18EC16D814E}" srcOrd="3" destOrd="0" parTransId="{1F25E1C2-4473-40D0-9213-9A6F58594DD4}" sibTransId="{B072D708-B727-424B-A970-44391EEF6BC5}"/>
    <dgm:cxn modelId="{98E0E10D-AC57-46A0-85F3-57B8ADE767E9}" type="presOf" srcId="{155CE3D4-4DEB-491E-AB1D-FE3D1B23AE3A}" destId="{9AC98565-F255-4EC5-AAEE-7C1CA8E9B624}" srcOrd="1" destOrd="0" presId="urn:microsoft.com/office/officeart/2005/8/layout/hierarchy3"/>
    <dgm:cxn modelId="{293A76BF-BDB3-40F5-B355-5CD12F1CBD49}" srcId="{F3985E08-58BB-4B95-A467-135A1169C792}" destId="{985B66D8-551F-4346-9B6E-66F07D0B7EFE}" srcOrd="2" destOrd="0" parTransId="{3F813F43-2431-411A-89F4-2BE8CBB73246}" sibTransId="{91280700-C95A-4D53-9D78-8BC5325373F2}"/>
    <dgm:cxn modelId="{3C393AB6-EE18-46E9-890D-26AF461AC388}" type="presOf" srcId="{F5DDD8FB-BB39-4B38-8A8B-27CD4796552E}" destId="{6AB7C50A-8C63-4F78-AADB-F50206E4FFAE}" srcOrd="0" destOrd="0" presId="urn:microsoft.com/office/officeart/2005/8/layout/hierarchy3"/>
    <dgm:cxn modelId="{603EE0F3-EA27-4B15-82E7-14F77215DC74}" srcId="{CC8138EF-8B6F-4363-A1A0-FCFEEAC8E65D}" destId="{155CE3D4-4DEB-491E-AB1D-FE3D1B23AE3A}" srcOrd="0" destOrd="0" parTransId="{10BA2E3B-0A5D-42A4-81E0-FC6A1644C875}" sibTransId="{BCF92E57-50FC-4BB1-8142-11DF96C04DEB}"/>
    <dgm:cxn modelId="{C126F06D-51D6-4EFA-95CB-814E766DF1D2}" srcId="{155CE3D4-4DEB-491E-AB1D-FE3D1B23AE3A}" destId="{78897A27-250A-4E1E-9A79-B67A6A0A0FD1}" srcOrd="1" destOrd="0" parTransId="{C58F8AAF-2E68-484C-AA2D-ADBB2E9B47B1}" sibTransId="{70F0D405-C933-45DC-A14A-A525C0828CFC}"/>
    <dgm:cxn modelId="{2B965366-9851-4AA6-976C-99835F01BAC7}" srcId="{155CE3D4-4DEB-491E-AB1D-FE3D1B23AE3A}" destId="{338F2E6A-4948-4E6A-9B1E-8D83519767E8}" srcOrd="4" destOrd="0" parTransId="{90C6C976-7C11-4770-80E9-625D51E3285A}" sibTransId="{55807856-2313-4527-AEE4-1CC220BCADA6}"/>
    <dgm:cxn modelId="{A6D1EB66-2075-4E34-97E3-87E94AD4F278}" type="presOf" srcId="{7A42D9B8-9164-419B-967B-E18EC16D814E}" destId="{AAD88E31-FAF9-4317-BBE3-B909F4E8BFCE}" srcOrd="0" destOrd="0" presId="urn:microsoft.com/office/officeart/2005/8/layout/hierarchy3"/>
    <dgm:cxn modelId="{53C87741-2DD3-448D-AA2E-6F0F38A51BE7}" type="presOf" srcId="{A69CB36B-CBA1-457B-8A0B-C6FF1A2963B2}" destId="{2F4B2EB4-B0FC-404D-830D-32582C65950D}" srcOrd="0" destOrd="0" presId="urn:microsoft.com/office/officeart/2005/8/layout/hierarchy3"/>
    <dgm:cxn modelId="{75F40AA5-226A-4B49-B86B-43F61D1B51C0}" type="presOf" srcId="{3F813F43-2431-411A-89F4-2BE8CBB73246}" destId="{1A1CEC2C-8014-48D9-AF00-DD6D634B99F1}" srcOrd="0" destOrd="0" presId="urn:microsoft.com/office/officeart/2005/8/layout/hierarchy3"/>
    <dgm:cxn modelId="{8C25199D-A299-42BA-AAD6-CB5961676E13}" type="presOf" srcId="{1F25E1C2-4473-40D0-9213-9A6F58594DD4}" destId="{3A9B43F9-F879-4D70-A24B-C70EE174B954}" srcOrd="0" destOrd="0" presId="urn:microsoft.com/office/officeart/2005/8/layout/hierarchy3"/>
    <dgm:cxn modelId="{3CDA8C14-4699-478D-9487-04A9A791CF48}" type="presOf" srcId="{619449B7-BED1-4654-A377-7AA4B7E5A08D}" destId="{5364B604-E4D4-41A1-B650-37990820B16E}" srcOrd="0" destOrd="0" presId="urn:microsoft.com/office/officeart/2005/8/layout/hierarchy3"/>
    <dgm:cxn modelId="{2ACCBA37-D9E0-461D-B36E-4175EE634602}" srcId="{CC8138EF-8B6F-4363-A1A0-FCFEEAC8E65D}" destId="{F3985E08-58BB-4B95-A467-135A1169C792}" srcOrd="1" destOrd="0" parTransId="{D175D551-B597-4B40-9C78-76F794CA3398}" sibTransId="{99A51E98-FAC1-4B1F-92CA-AC821CB89F57}"/>
    <dgm:cxn modelId="{465666C4-A0B8-4D29-8FC0-7E3F3D580119}" type="presOf" srcId="{FC84A77E-075B-4478-86C6-EEF631954B40}" destId="{F3811CF5-2CE3-4134-AC6B-478F6C7461B1}" srcOrd="0" destOrd="0" presId="urn:microsoft.com/office/officeart/2005/8/layout/hierarchy3"/>
    <dgm:cxn modelId="{CB8A302E-803B-4CC1-8EFF-9062A3520767}" type="presOf" srcId="{90C6C976-7C11-4770-80E9-625D51E3285A}" destId="{9281990B-0593-4A00-806E-4A051D7815B8}" srcOrd="0" destOrd="0" presId="urn:microsoft.com/office/officeart/2005/8/layout/hierarchy3"/>
    <dgm:cxn modelId="{D59E6527-2EE2-473C-8D2F-2930C3D79B6A}" srcId="{155CE3D4-4DEB-491E-AB1D-FE3D1B23AE3A}" destId="{F5DDD8FB-BB39-4B38-8A8B-27CD4796552E}" srcOrd="2" destOrd="0" parTransId="{FC84A77E-075B-4478-86C6-EEF631954B40}" sibTransId="{CBE10B4A-04CD-4323-8D90-CC83891FE7F4}"/>
    <dgm:cxn modelId="{7E4FB4E0-3E34-4AFC-95A5-8373BA15F70B}" type="presOf" srcId="{CC8138EF-8B6F-4363-A1A0-FCFEEAC8E65D}" destId="{AC3770DC-50D5-4806-98B7-9CEF707920DD}" srcOrd="0" destOrd="0" presId="urn:microsoft.com/office/officeart/2005/8/layout/hierarchy3"/>
    <dgm:cxn modelId="{5690C2C1-8049-4FEB-85B4-11BEAC51F74D}" type="presOf" srcId="{F3985E08-58BB-4B95-A467-135A1169C792}" destId="{2268ABE4-6495-461E-897E-1524BF838CB3}" srcOrd="1" destOrd="0" presId="urn:microsoft.com/office/officeart/2005/8/layout/hierarchy3"/>
    <dgm:cxn modelId="{C0C6F0DA-A891-4205-A17A-02DF15FA5395}" type="presOf" srcId="{F3985E08-58BB-4B95-A467-135A1169C792}" destId="{A2F9F238-8899-43D8-9635-547A9E7541BF}" srcOrd="0" destOrd="0" presId="urn:microsoft.com/office/officeart/2005/8/layout/hierarchy3"/>
    <dgm:cxn modelId="{5A87B69C-FFA9-400C-B39B-938CA374025F}" type="presOf" srcId="{985B66D8-551F-4346-9B6E-66F07D0B7EFE}" destId="{78FB602B-21A7-482A-95B7-73EB40A769AA}" srcOrd="0" destOrd="0" presId="urn:microsoft.com/office/officeart/2005/8/layout/hierarchy3"/>
    <dgm:cxn modelId="{631A79F3-18A9-423C-BB14-B1BDDCB098A5}" type="presOf" srcId="{9B46A991-E785-4323-ACA0-416134D30072}" destId="{DAA245DE-B190-4113-AD19-2F7D3160FC71}" srcOrd="0" destOrd="0" presId="urn:microsoft.com/office/officeart/2005/8/layout/hierarchy3"/>
    <dgm:cxn modelId="{6B3AF901-6338-4A8E-9BAE-8A6325C4D49F}" srcId="{F3985E08-58BB-4B95-A467-135A1169C792}" destId="{A69CB36B-CBA1-457B-8A0B-C6FF1A2963B2}" srcOrd="1" destOrd="0" parTransId="{481E9502-834B-46E7-B160-4CB8189B22FA}" sibTransId="{B13E6E74-5268-4176-94E2-E3FE0995121F}"/>
    <dgm:cxn modelId="{2111CCB0-4141-4A0C-98BE-95107CD0669F}" type="presOf" srcId="{C58F8AAF-2E68-484C-AA2D-ADBB2E9B47B1}" destId="{EDDA564E-F710-4398-B230-DE28ACBA3506}" srcOrd="0" destOrd="0" presId="urn:microsoft.com/office/officeart/2005/8/layout/hierarchy3"/>
    <dgm:cxn modelId="{6FBE6ACE-81F9-49AE-B55E-59C8399999D8}" type="presOf" srcId="{2FC8FDCE-E893-4D95-A483-7CFC689405BB}" destId="{DF8C001D-6B7C-4A8A-B935-45C370C146EA}" srcOrd="0" destOrd="0" presId="urn:microsoft.com/office/officeart/2005/8/layout/hierarchy3"/>
    <dgm:cxn modelId="{4FB2A72D-4E63-4C0C-A572-4B312966F1A9}" srcId="{F3985E08-58BB-4B95-A467-135A1169C792}" destId="{619449B7-BED1-4654-A377-7AA4B7E5A08D}" srcOrd="0" destOrd="0" parTransId="{9B46A991-E785-4323-ACA0-416134D30072}" sibTransId="{F4E87834-2AEE-45ED-9808-43E966AE01DD}"/>
    <dgm:cxn modelId="{FD8381FF-53E9-4FFF-840C-3C7C4FDC4432}" srcId="{155CE3D4-4DEB-491E-AB1D-FE3D1B23AE3A}" destId="{53F2C08A-9DD2-45FF-BC5F-80A4793B9F80}" srcOrd="0" destOrd="0" parTransId="{2FC8FDCE-E893-4D95-A483-7CFC689405BB}" sibTransId="{554F5C66-14A6-465E-A17D-DBB55BBC8A09}"/>
    <dgm:cxn modelId="{D0A71C04-F9F6-40FF-8AC8-32FEF9E2D5AE}" type="presOf" srcId="{338F2E6A-4948-4E6A-9B1E-8D83519767E8}" destId="{F7D5AE97-ABA8-4B81-9AB7-59A1D10EAD1F}" srcOrd="0" destOrd="0" presId="urn:microsoft.com/office/officeart/2005/8/layout/hierarchy3"/>
    <dgm:cxn modelId="{1949F507-4394-470F-BA10-B2DD9D7E4A3A}" type="presOf" srcId="{481E9502-834B-46E7-B160-4CB8189B22FA}" destId="{6B332A06-7C85-407E-8337-559D88182F55}" srcOrd="0" destOrd="0" presId="urn:microsoft.com/office/officeart/2005/8/layout/hierarchy3"/>
    <dgm:cxn modelId="{B1C1D6B7-5246-4F74-9015-7573772B3564}" type="presParOf" srcId="{AC3770DC-50D5-4806-98B7-9CEF707920DD}" destId="{B72BEC2A-416C-4ACA-8E0D-424C4F8C4C13}" srcOrd="0" destOrd="0" presId="urn:microsoft.com/office/officeart/2005/8/layout/hierarchy3"/>
    <dgm:cxn modelId="{D8C8777E-B948-42FB-ABCA-51F2E009599E}" type="presParOf" srcId="{B72BEC2A-416C-4ACA-8E0D-424C4F8C4C13}" destId="{DA6D41A3-A3EB-43A2-ACCE-31A3B8B92205}" srcOrd="0" destOrd="0" presId="urn:microsoft.com/office/officeart/2005/8/layout/hierarchy3"/>
    <dgm:cxn modelId="{9D85801C-A59E-4F55-B076-98CC388534B1}" type="presParOf" srcId="{DA6D41A3-A3EB-43A2-ACCE-31A3B8B92205}" destId="{12996FCF-1F34-4DE1-A229-DFD5644155C3}" srcOrd="0" destOrd="0" presId="urn:microsoft.com/office/officeart/2005/8/layout/hierarchy3"/>
    <dgm:cxn modelId="{AEC940F7-EFBC-4712-A5D5-6583677FA67B}" type="presParOf" srcId="{DA6D41A3-A3EB-43A2-ACCE-31A3B8B92205}" destId="{9AC98565-F255-4EC5-AAEE-7C1CA8E9B624}" srcOrd="1" destOrd="0" presId="urn:microsoft.com/office/officeart/2005/8/layout/hierarchy3"/>
    <dgm:cxn modelId="{DED0A1C2-1ADD-4E9D-B532-D3CC327D4373}" type="presParOf" srcId="{B72BEC2A-416C-4ACA-8E0D-424C4F8C4C13}" destId="{C2E85800-ABDC-48A3-B114-3AACBEC213C3}" srcOrd="1" destOrd="0" presId="urn:microsoft.com/office/officeart/2005/8/layout/hierarchy3"/>
    <dgm:cxn modelId="{8DB1E085-3068-41B9-82DA-1625D9CD15D8}" type="presParOf" srcId="{C2E85800-ABDC-48A3-B114-3AACBEC213C3}" destId="{DF8C001D-6B7C-4A8A-B935-45C370C146EA}" srcOrd="0" destOrd="0" presId="urn:microsoft.com/office/officeart/2005/8/layout/hierarchy3"/>
    <dgm:cxn modelId="{368D380F-725E-4453-AB65-4EA1E3E3D7BE}" type="presParOf" srcId="{C2E85800-ABDC-48A3-B114-3AACBEC213C3}" destId="{65227044-F31E-4BF6-9A30-17A07468F1CE}" srcOrd="1" destOrd="0" presId="urn:microsoft.com/office/officeart/2005/8/layout/hierarchy3"/>
    <dgm:cxn modelId="{E2212EBF-4250-42FC-83D7-B093DD2D0763}" type="presParOf" srcId="{C2E85800-ABDC-48A3-B114-3AACBEC213C3}" destId="{EDDA564E-F710-4398-B230-DE28ACBA3506}" srcOrd="2" destOrd="0" presId="urn:microsoft.com/office/officeart/2005/8/layout/hierarchy3"/>
    <dgm:cxn modelId="{8AFDE21B-C79A-4BC9-B860-C208975611C5}" type="presParOf" srcId="{C2E85800-ABDC-48A3-B114-3AACBEC213C3}" destId="{A410223D-9A15-473D-A73D-5DC70474D04B}" srcOrd="3" destOrd="0" presId="urn:microsoft.com/office/officeart/2005/8/layout/hierarchy3"/>
    <dgm:cxn modelId="{90B09ACE-2282-45B7-8F5A-35C6B8450E85}" type="presParOf" srcId="{C2E85800-ABDC-48A3-B114-3AACBEC213C3}" destId="{F3811CF5-2CE3-4134-AC6B-478F6C7461B1}" srcOrd="4" destOrd="0" presId="urn:microsoft.com/office/officeart/2005/8/layout/hierarchy3"/>
    <dgm:cxn modelId="{318F9DAD-BF9E-45CF-90EB-1D77B62C60AC}" type="presParOf" srcId="{C2E85800-ABDC-48A3-B114-3AACBEC213C3}" destId="{6AB7C50A-8C63-4F78-AADB-F50206E4FFAE}" srcOrd="5" destOrd="0" presId="urn:microsoft.com/office/officeart/2005/8/layout/hierarchy3"/>
    <dgm:cxn modelId="{99D63328-9690-48D0-BB65-6CD7DD698B83}" type="presParOf" srcId="{C2E85800-ABDC-48A3-B114-3AACBEC213C3}" destId="{3A9B43F9-F879-4D70-A24B-C70EE174B954}" srcOrd="6" destOrd="0" presId="urn:microsoft.com/office/officeart/2005/8/layout/hierarchy3"/>
    <dgm:cxn modelId="{BDED38FC-E70C-41BD-B920-8F07C9F1A5F7}" type="presParOf" srcId="{C2E85800-ABDC-48A3-B114-3AACBEC213C3}" destId="{AAD88E31-FAF9-4317-BBE3-B909F4E8BFCE}" srcOrd="7" destOrd="0" presId="urn:microsoft.com/office/officeart/2005/8/layout/hierarchy3"/>
    <dgm:cxn modelId="{20A2F42B-9CCE-4A0F-90AF-0219F001DA8C}" type="presParOf" srcId="{C2E85800-ABDC-48A3-B114-3AACBEC213C3}" destId="{9281990B-0593-4A00-806E-4A051D7815B8}" srcOrd="8" destOrd="0" presId="urn:microsoft.com/office/officeart/2005/8/layout/hierarchy3"/>
    <dgm:cxn modelId="{95133DDD-2EBC-4273-B244-43361D840A0A}" type="presParOf" srcId="{C2E85800-ABDC-48A3-B114-3AACBEC213C3}" destId="{F7D5AE97-ABA8-4B81-9AB7-59A1D10EAD1F}" srcOrd="9" destOrd="0" presId="urn:microsoft.com/office/officeart/2005/8/layout/hierarchy3"/>
    <dgm:cxn modelId="{CDBCF338-351A-4CB2-8D28-E5F14E3AC9B0}" type="presParOf" srcId="{AC3770DC-50D5-4806-98B7-9CEF707920DD}" destId="{5F4B122F-310B-4C1C-AA1D-08AD91CCB597}" srcOrd="1" destOrd="0" presId="urn:microsoft.com/office/officeart/2005/8/layout/hierarchy3"/>
    <dgm:cxn modelId="{72BB63D9-9CBC-4543-8F03-2C89FF9AA1C3}" type="presParOf" srcId="{5F4B122F-310B-4C1C-AA1D-08AD91CCB597}" destId="{9F9EDCC0-0424-4EDC-956B-8CB157D2EEAC}" srcOrd="0" destOrd="0" presId="urn:microsoft.com/office/officeart/2005/8/layout/hierarchy3"/>
    <dgm:cxn modelId="{3F9DB494-4BC2-4C39-8A9E-F7C5B510188D}" type="presParOf" srcId="{9F9EDCC0-0424-4EDC-956B-8CB157D2EEAC}" destId="{A2F9F238-8899-43D8-9635-547A9E7541BF}" srcOrd="0" destOrd="0" presId="urn:microsoft.com/office/officeart/2005/8/layout/hierarchy3"/>
    <dgm:cxn modelId="{A0ED7E2C-867E-4834-B595-5BEA02FC6B28}" type="presParOf" srcId="{9F9EDCC0-0424-4EDC-956B-8CB157D2EEAC}" destId="{2268ABE4-6495-461E-897E-1524BF838CB3}" srcOrd="1" destOrd="0" presId="urn:microsoft.com/office/officeart/2005/8/layout/hierarchy3"/>
    <dgm:cxn modelId="{4AEAC086-50D7-47ED-A9F6-023091741F3B}" type="presParOf" srcId="{5F4B122F-310B-4C1C-AA1D-08AD91CCB597}" destId="{C432FAE9-7B98-45C1-99DC-84A1EDF84EBE}" srcOrd="1" destOrd="0" presId="urn:microsoft.com/office/officeart/2005/8/layout/hierarchy3"/>
    <dgm:cxn modelId="{CD0E35E9-DACF-40A2-8D1C-70E5E3E4E326}" type="presParOf" srcId="{C432FAE9-7B98-45C1-99DC-84A1EDF84EBE}" destId="{DAA245DE-B190-4113-AD19-2F7D3160FC71}" srcOrd="0" destOrd="0" presId="urn:microsoft.com/office/officeart/2005/8/layout/hierarchy3"/>
    <dgm:cxn modelId="{F06BC252-C64A-4A07-AC17-F312FAE6480A}" type="presParOf" srcId="{C432FAE9-7B98-45C1-99DC-84A1EDF84EBE}" destId="{5364B604-E4D4-41A1-B650-37990820B16E}" srcOrd="1" destOrd="0" presId="urn:microsoft.com/office/officeart/2005/8/layout/hierarchy3"/>
    <dgm:cxn modelId="{137E376D-DBF7-433A-B4CE-2E914817C37C}" type="presParOf" srcId="{C432FAE9-7B98-45C1-99DC-84A1EDF84EBE}" destId="{6B332A06-7C85-407E-8337-559D88182F55}" srcOrd="2" destOrd="0" presId="urn:microsoft.com/office/officeart/2005/8/layout/hierarchy3"/>
    <dgm:cxn modelId="{0FC3EC56-2BC3-4AB1-BE44-EAFED2DE66E3}" type="presParOf" srcId="{C432FAE9-7B98-45C1-99DC-84A1EDF84EBE}" destId="{2F4B2EB4-B0FC-404D-830D-32582C65950D}" srcOrd="3" destOrd="0" presId="urn:microsoft.com/office/officeart/2005/8/layout/hierarchy3"/>
    <dgm:cxn modelId="{E88E8C7C-33A2-498A-AA46-93885E39EF79}" type="presParOf" srcId="{C432FAE9-7B98-45C1-99DC-84A1EDF84EBE}" destId="{1A1CEC2C-8014-48D9-AF00-DD6D634B99F1}" srcOrd="4" destOrd="0" presId="urn:microsoft.com/office/officeart/2005/8/layout/hierarchy3"/>
    <dgm:cxn modelId="{9D27BE26-DA41-472E-97B5-C5740A523CAC}" type="presParOf" srcId="{C432FAE9-7B98-45C1-99DC-84A1EDF84EBE}" destId="{78FB602B-21A7-482A-95B7-73EB40A769AA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2CF4016-37FF-4818-9510-4E7288456E85}" type="doc">
      <dgm:prSet loTypeId="urn:microsoft.com/office/officeart/2005/8/layout/process4" loCatId="process" qsTypeId="urn:microsoft.com/office/officeart/2005/8/quickstyle/3d3" qsCatId="3D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79AC6DC4-AC47-44A3-B0EA-E918DDC83BC5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در نظر گرفتن توان موجود در شبکه حمل ونقل و معابر منطقه در توسعه کاربری زمین</a:t>
          </a:r>
          <a:endParaRPr lang="fa-IR" dirty="0">
            <a:cs typeface="B Homa" panose="00000400000000000000" pitchFamily="2" charset="-78"/>
          </a:endParaRPr>
        </a:p>
      </dgm:t>
    </dgm:pt>
    <dgm:pt modelId="{D7DFA26F-DB3F-408C-BF4E-105C807D1E98}" type="parTrans" cxnId="{6FAA8B86-FC77-45F7-872F-8302FE3E359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66C073D-1DE9-497D-8626-2EB425F57679}" type="sibTrans" cxnId="{6FAA8B86-FC77-45F7-872F-8302FE3E3591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5C4A1BF-AFD6-4631-9808-9BC9B7C36406}">
      <dgm:prSet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در نظر گرفتن زمان استفاده از زیر ساختار های و طرح های توسعه حمل ونقل و معابر</a:t>
          </a:r>
          <a:endParaRPr lang="fa-IR" dirty="0">
            <a:cs typeface="B Homa" panose="00000400000000000000" pitchFamily="2" charset="-78"/>
          </a:endParaRPr>
        </a:p>
      </dgm:t>
    </dgm:pt>
    <dgm:pt modelId="{BDD12562-8B81-4309-81F9-D56881445101}" type="parTrans" cxnId="{93FE262D-E19C-497B-A921-84222FD44E2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6BA940D-EC1B-40F0-A866-DD27B577E661}" type="sibTrans" cxnId="{93FE262D-E19C-497B-A921-84222FD44E2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2B835FB-CD8E-4C7F-9248-E11F45EF0988}">
      <dgm:prSet/>
      <dgm:spPr/>
      <dgm:t>
        <a:bodyPr/>
        <a:lstStyle/>
        <a:p>
          <a:pPr rtl="1"/>
          <a:r>
            <a:rPr lang="fa-IR" smtClean="0">
              <a:cs typeface="B Homa" panose="00000400000000000000" pitchFamily="2" charset="-78"/>
            </a:rPr>
            <a:t>در نظر گرفتن مدلهای توسعه سازگار با سیستم های حمل ونقل شهری</a:t>
          </a:r>
          <a:endParaRPr lang="fa-IR" dirty="0">
            <a:cs typeface="B Homa" panose="00000400000000000000" pitchFamily="2" charset="-78"/>
          </a:endParaRPr>
        </a:p>
      </dgm:t>
    </dgm:pt>
    <dgm:pt modelId="{66DA16D8-CBD2-4F71-A09E-B2F1B2093F20}" type="parTrans" cxnId="{7B1B1C83-744F-4AE2-9870-8D4FB06F7D3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2729F579-FCE8-4BE8-90BB-8CEB65053276}" type="sibTrans" cxnId="{7B1B1C83-744F-4AE2-9870-8D4FB06F7D3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17CA623-A7D7-495D-ACDE-05CACA016BD9}">
      <dgm:prSet/>
      <dgm:spPr/>
      <dgm:t>
        <a:bodyPr/>
        <a:lstStyle/>
        <a:p>
          <a:pPr rtl="1"/>
          <a:r>
            <a:rPr lang="fa-IR" smtClean="0">
              <a:cs typeface="B Homa" panose="00000400000000000000" pitchFamily="2" charset="-78"/>
            </a:rPr>
            <a:t>در نظر گرفتن طرح های جامع و تفصیلی منطقه از دیدگاه شهر سازی و حمل ونقل</a:t>
          </a:r>
          <a:endParaRPr lang="fa-IR" dirty="0">
            <a:cs typeface="B Homa" panose="00000400000000000000" pitchFamily="2" charset="-78"/>
          </a:endParaRPr>
        </a:p>
      </dgm:t>
    </dgm:pt>
    <dgm:pt modelId="{E46747B3-02B7-46F3-B5AF-2C92EFAFEAB9}" type="parTrans" cxnId="{5DB74BE1-3E5C-41BD-8F42-AA28520B02DE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5E2DCA1-03AB-4994-9C76-D5C7F9E65B0B}" type="sibTrans" cxnId="{5DB74BE1-3E5C-41BD-8F42-AA28520B02DE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1035680C-2A95-4335-BB5F-88891E468513}">
      <dgm:prSet/>
      <dgm:spPr/>
      <dgm:t>
        <a:bodyPr/>
        <a:lstStyle/>
        <a:p>
          <a:pPr rtl="1"/>
          <a:r>
            <a:rPr lang="fa-IR" smtClean="0">
              <a:cs typeface="B Homa" panose="00000400000000000000" pitchFamily="2" charset="-78"/>
            </a:rPr>
            <a:t>در نظر گرفتن فضایی لازم جهت پارک اتومبیل</a:t>
          </a:r>
          <a:endParaRPr lang="fa-IR" dirty="0">
            <a:cs typeface="B Homa" panose="00000400000000000000" pitchFamily="2" charset="-78"/>
          </a:endParaRPr>
        </a:p>
      </dgm:t>
    </dgm:pt>
    <dgm:pt modelId="{1F2C1F70-ADDC-492E-B2B5-AC07A9C38DD5}" type="parTrans" cxnId="{823086C1-82EC-4419-BEEF-8AA80B1706A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827D840-CCC2-4A9C-92C9-9FE068B34A5A}" type="sibTrans" cxnId="{823086C1-82EC-4419-BEEF-8AA80B1706A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332AC01F-461A-4441-B053-1F159B1C84AD}" type="pres">
      <dgm:prSet presAssocID="{12CF4016-37FF-4818-9510-4E7288456E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9424996B-4AE4-41CE-B33A-2C8866763D96}" type="pres">
      <dgm:prSet presAssocID="{1035680C-2A95-4335-BB5F-88891E468513}" presName="boxAndChildren" presStyleCnt="0"/>
      <dgm:spPr/>
    </dgm:pt>
    <dgm:pt modelId="{465196CB-68E1-4A64-9FDB-7A2937A66D36}" type="pres">
      <dgm:prSet presAssocID="{1035680C-2A95-4335-BB5F-88891E468513}" presName="parentTextBox" presStyleLbl="node1" presStyleIdx="0" presStyleCnt="5"/>
      <dgm:spPr/>
      <dgm:t>
        <a:bodyPr/>
        <a:lstStyle/>
        <a:p>
          <a:pPr rtl="1"/>
          <a:endParaRPr lang="fa-IR"/>
        </a:p>
      </dgm:t>
    </dgm:pt>
    <dgm:pt modelId="{E8C5CBB0-30ED-47FA-8390-B05C6AF6F3FB}" type="pres">
      <dgm:prSet presAssocID="{2729F579-FCE8-4BE8-90BB-8CEB65053276}" presName="sp" presStyleCnt="0"/>
      <dgm:spPr/>
    </dgm:pt>
    <dgm:pt modelId="{570DA928-62F1-47D3-84E3-A4ED87E0D5DD}" type="pres">
      <dgm:prSet presAssocID="{12B835FB-CD8E-4C7F-9248-E11F45EF0988}" presName="arrowAndChildren" presStyleCnt="0"/>
      <dgm:spPr/>
    </dgm:pt>
    <dgm:pt modelId="{A63E57E3-8925-4376-A380-890355F15DAD}" type="pres">
      <dgm:prSet presAssocID="{12B835FB-CD8E-4C7F-9248-E11F45EF0988}" presName="parentTextArrow" presStyleLbl="node1" presStyleIdx="1" presStyleCnt="5"/>
      <dgm:spPr/>
      <dgm:t>
        <a:bodyPr/>
        <a:lstStyle/>
        <a:p>
          <a:pPr rtl="1"/>
          <a:endParaRPr lang="fa-IR"/>
        </a:p>
      </dgm:t>
    </dgm:pt>
    <dgm:pt modelId="{405E0D02-B818-4A7E-8A26-526D4CF44B2F}" type="pres">
      <dgm:prSet presAssocID="{15E2DCA1-03AB-4994-9C76-D5C7F9E65B0B}" presName="sp" presStyleCnt="0"/>
      <dgm:spPr/>
    </dgm:pt>
    <dgm:pt modelId="{23C2B01F-6142-42DA-B7B2-6A0E6D31A65C}" type="pres">
      <dgm:prSet presAssocID="{317CA623-A7D7-495D-ACDE-05CACA016BD9}" presName="arrowAndChildren" presStyleCnt="0"/>
      <dgm:spPr/>
    </dgm:pt>
    <dgm:pt modelId="{DFDDC8A6-8527-4473-9E30-3277E200FDE4}" type="pres">
      <dgm:prSet presAssocID="{317CA623-A7D7-495D-ACDE-05CACA016BD9}" presName="parentTextArrow" presStyleLbl="node1" presStyleIdx="2" presStyleCnt="5"/>
      <dgm:spPr/>
      <dgm:t>
        <a:bodyPr/>
        <a:lstStyle/>
        <a:p>
          <a:pPr rtl="1"/>
          <a:endParaRPr lang="fa-IR"/>
        </a:p>
      </dgm:t>
    </dgm:pt>
    <dgm:pt modelId="{B932D115-F590-4D1D-82F5-7A504EEC23E3}" type="pres">
      <dgm:prSet presAssocID="{A6BA940D-EC1B-40F0-A866-DD27B577E661}" presName="sp" presStyleCnt="0"/>
      <dgm:spPr/>
    </dgm:pt>
    <dgm:pt modelId="{3B75006A-8709-45FE-AC7D-78F483B43D0F}" type="pres">
      <dgm:prSet presAssocID="{B5C4A1BF-AFD6-4631-9808-9BC9B7C36406}" presName="arrowAndChildren" presStyleCnt="0"/>
      <dgm:spPr/>
    </dgm:pt>
    <dgm:pt modelId="{3DAF8A09-2FCC-40E6-9C02-997D36137084}" type="pres">
      <dgm:prSet presAssocID="{B5C4A1BF-AFD6-4631-9808-9BC9B7C36406}" presName="parentTextArrow" presStyleLbl="node1" presStyleIdx="3" presStyleCnt="5"/>
      <dgm:spPr/>
      <dgm:t>
        <a:bodyPr/>
        <a:lstStyle/>
        <a:p>
          <a:pPr rtl="1"/>
          <a:endParaRPr lang="fa-IR"/>
        </a:p>
      </dgm:t>
    </dgm:pt>
    <dgm:pt modelId="{12EBC45F-638B-4422-92AD-3B5366701465}" type="pres">
      <dgm:prSet presAssocID="{366C073D-1DE9-497D-8626-2EB425F57679}" presName="sp" presStyleCnt="0"/>
      <dgm:spPr/>
    </dgm:pt>
    <dgm:pt modelId="{D5784557-CB9F-47AC-BCA3-E4551E4DE629}" type="pres">
      <dgm:prSet presAssocID="{79AC6DC4-AC47-44A3-B0EA-E918DDC83BC5}" presName="arrowAndChildren" presStyleCnt="0"/>
      <dgm:spPr/>
    </dgm:pt>
    <dgm:pt modelId="{C09D2293-3422-4448-A48D-1481C6FE0069}" type="pres">
      <dgm:prSet presAssocID="{79AC6DC4-AC47-44A3-B0EA-E918DDC83BC5}" presName="parentTextArrow" presStyleLbl="node1" presStyleIdx="4" presStyleCnt="5"/>
      <dgm:spPr/>
      <dgm:t>
        <a:bodyPr/>
        <a:lstStyle/>
        <a:p>
          <a:pPr rtl="1"/>
          <a:endParaRPr lang="fa-IR"/>
        </a:p>
      </dgm:t>
    </dgm:pt>
  </dgm:ptLst>
  <dgm:cxnLst>
    <dgm:cxn modelId="{5DB74BE1-3E5C-41BD-8F42-AA28520B02DE}" srcId="{12CF4016-37FF-4818-9510-4E7288456E85}" destId="{317CA623-A7D7-495D-ACDE-05CACA016BD9}" srcOrd="2" destOrd="0" parTransId="{E46747B3-02B7-46F3-B5AF-2C92EFAFEAB9}" sibTransId="{15E2DCA1-03AB-4994-9C76-D5C7F9E65B0B}"/>
    <dgm:cxn modelId="{823086C1-82EC-4419-BEEF-8AA80B1706AA}" srcId="{12CF4016-37FF-4818-9510-4E7288456E85}" destId="{1035680C-2A95-4335-BB5F-88891E468513}" srcOrd="4" destOrd="0" parTransId="{1F2C1F70-ADDC-492E-B2B5-AC07A9C38DD5}" sibTransId="{C827D840-CCC2-4A9C-92C9-9FE068B34A5A}"/>
    <dgm:cxn modelId="{7B1B1C83-744F-4AE2-9870-8D4FB06F7D32}" srcId="{12CF4016-37FF-4818-9510-4E7288456E85}" destId="{12B835FB-CD8E-4C7F-9248-E11F45EF0988}" srcOrd="3" destOrd="0" parTransId="{66DA16D8-CBD2-4F71-A09E-B2F1B2093F20}" sibTransId="{2729F579-FCE8-4BE8-90BB-8CEB65053276}"/>
    <dgm:cxn modelId="{A0542171-5DD6-408B-B22B-8C2C8DBCB9F0}" type="presOf" srcId="{12B835FB-CD8E-4C7F-9248-E11F45EF0988}" destId="{A63E57E3-8925-4376-A380-890355F15DAD}" srcOrd="0" destOrd="0" presId="urn:microsoft.com/office/officeart/2005/8/layout/process4"/>
    <dgm:cxn modelId="{3FBB44C2-E753-414C-A875-3841570BB37B}" type="presOf" srcId="{1035680C-2A95-4335-BB5F-88891E468513}" destId="{465196CB-68E1-4A64-9FDB-7A2937A66D36}" srcOrd="0" destOrd="0" presId="urn:microsoft.com/office/officeart/2005/8/layout/process4"/>
    <dgm:cxn modelId="{B7CC8295-06E6-446A-A0C5-48578CF1633A}" type="presOf" srcId="{12CF4016-37FF-4818-9510-4E7288456E85}" destId="{332AC01F-461A-4441-B053-1F159B1C84AD}" srcOrd="0" destOrd="0" presId="urn:microsoft.com/office/officeart/2005/8/layout/process4"/>
    <dgm:cxn modelId="{6108B8C1-BEC2-432B-9D58-12067D3A2BE7}" type="presOf" srcId="{B5C4A1BF-AFD6-4631-9808-9BC9B7C36406}" destId="{3DAF8A09-2FCC-40E6-9C02-997D36137084}" srcOrd="0" destOrd="0" presId="urn:microsoft.com/office/officeart/2005/8/layout/process4"/>
    <dgm:cxn modelId="{9D726A61-9A10-4FBE-A4F6-96038C61E384}" type="presOf" srcId="{317CA623-A7D7-495D-ACDE-05CACA016BD9}" destId="{DFDDC8A6-8527-4473-9E30-3277E200FDE4}" srcOrd="0" destOrd="0" presId="urn:microsoft.com/office/officeart/2005/8/layout/process4"/>
    <dgm:cxn modelId="{93FE262D-E19C-497B-A921-84222FD44E22}" srcId="{12CF4016-37FF-4818-9510-4E7288456E85}" destId="{B5C4A1BF-AFD6-4631-9808-9BC9B7C36406}" srcOrd="1" destOrd="0" parTransId="{BDD12562-8B81-4309-81F9-D56881445101}" sibTransId="{A6BA940D-EC1B-40F0-A866-DD27B577E661}"/>
    <dgm:cxn modelId="{115CB663-B319-444F-A2C5-02B5D42070DC}" type="presOf" srcId="{79AC6DC4-AC47-44A3-B0EA-E918DDC83BC5}" destId="{C09D2293-3422-4448-A48D-1481C6FE0069}" srcOrd="0" destOrd="0" presId="urn:microsoft.com/office/officeart/2005/8/layout/process4"/>
    <dgm:cxn modelId="{6FAA8B86-FC77-45F7-872F-8302FE3E3591}" srcId="{12CF4016-37FF-4818-9510-4E7288456E85}" destId="{79AC6DC4-AC47-44A3-B0EA-E918DDC83BC5}" srcOrd="0" destOrd="0" parTransId="{D7DFA26F-DB3F-408C-BF4E-105C807D1E98}" sibTransId="{366C073D-1DE9-497D-8626-2EB425F57679}"/>
    <dgm:cxn modelId="{AA02E25A-096F-41C2-86FF-ABC9CBC7B01F}" type="presParOf" srcId="{332AC01F-461A-4441-B053-1F159B1C84AD}" destId="{9424996B-4AE4-41CE-B33A-2C8866763D96}" srcOrd="0" destOrd="0" presId="urn:microsoft.com/office/officeart/2005/8/layout/process4"/>
    <dgm:cxn modelId="{18EBD7BD-0187-461E-8E7B-F5185158DC5B}" type="presParOf" srcId="{9424996B-4AE4-41CE-B33A-2C8866763D96}" destId="{465196CB-68E1-4A64-9FDB-7A2937A66D36}" srcOrd="0" destOrd="0" presId="urn:microsoft.com/office/officeart/2005/8/layout/process4"/>
    <dgm:cxn modelId="{2D70D63F-D309-41EB-B428-9AA06681FC7A}" type="presParOf" srcId="{332AC01F-461A-4441-B053-1F159B1C84AD}" destId="{E8C5CBB0-30ED-47FA-8390-B05C6AF6F3FB}" srcOrd="1" destOrd="0" presId="urn:microsoft.com/office/officeart/2005/8/layout/process4"/>
    <dgm:cxn modelId="{E7994B03-C91B-4867-AE55-11955DF58B89}" type="presParOf" srcId="{332AC01F-461A-4441-B053-1F159B1C84AD}" destId="{570DA928-62F1-47D3-84E3-A4ED87E0D5DD}" srcOrd="2" destOrd="0" presId="urn:microsoft.com/office/officeart/2005/8/layout/process4"/>
    <dgm:cxn modelId="{6E1837AF-AFD4-4C5C-96D7-6B5C6E33758C}" type="presParOf" srcId="{570DA928-62F1-47D3-84E3-A4ED87E0D5DD}" destId="{A63E57E3-8925-4376-A380-890355F15DAD}" srcOrd="0" destOrd="0" presId="urn:microsoft.com/office/officeart/2005/8/layout/process4"/>
    <dgm:cxn modelId="{6533D729-08BE-4953-B480-55F99735CCD3}" type="presParOf" srcId="{332AC01F-461A-4441-B053-1F159B1C84AD}" destId="{405E0D02-B818-4A7E-8A26-526D4CF44B2F}" srcOrd="3" destOrd="0" presId="urn:microsoft.com/office/officeart/2005/8/layout/process4"/>
    <dgm:cxn modelId="{18F7AC01-1DF2-40CA-97B1-D4BD8FED03EE}" type="presParOf" srcId="{332AC01F-461A-4441-B053-1F159B1C84AD}" destId="{23C2B01F-6142-42DA-B7B2-6A0E6D31A65C}" srcOrd="4" destOrd="0" presId="urn:microsoft.com/office/officeart/2005/8/layout/process4"/>
    <dgm:cxn modelId="{07CC3436-8832-4A83-A2FF-9F23A71837F9}" type="presParOf" srcId="{23C2B01F-6142-42DA-B7B2-6A0E6D31A65C}" destId="{DFDDC8A6-8527-4473-9E30-3277E200FDE4}" srcOrd="0" destOrd="0" presId="urn:microsoft.com/office/officeart/2005/8/layout/process4"/>
    <dgm:cxn modelId="{A5667442-548E-4AEB-921E-2F678AFB60EA}" type="presParOf" srcId="{332AC01F-461A-4441-B053-1F159B1C84AD}" destId="{B932D115-F590-4D1D-82F5-7A504EEC23E3}" srcOrd="5" destOrd="0" presId="urn:microsoft.com/office/officeart/2005/8/layout/process4"/>
    <dgm:cxn modelId="{D2748A96-A028-4F36-89C6-E4C7E0B2868B}" type="presParOf" srcId="{332AC01F-461A-4441-B053-1F159B1C84AD}" destId="{3B75006A-8709-45FE-AC7D-78F483B43D0F}" srcOrd="6" destOrd="0" presId="urn:microsoft.com/office/officeart/2005/8/layout/process4"/>
    <dgm:cxn modelId="{D8C75740-A47A-455A-A7A5-1B8DFD8E73D3}" type="presParOf" srcId="{3B75006A-8709-45FE-AC7D-78F483B43D0F}" destId="{3DAF8A09-2FCC-40E6-9C02-997D36137084}" srcOrd="0" destOrd="0" presId="urn:microsoft.com/office/officeart/2005/8/layout/process4"/>
    <dgm:cxn modelId="{18AE63CC-0C37-4B33-BACA-89CD6FFE86C3}" type="presParOf" srcId="{332AC01F-461A-4441-B053-1F159B1C84AD}" destId="{12EBC45F-638B-4422-92AD-3B5366701465}" srcOrd="7" destOrd="0" presId="urn:microsoft.com/office/officeart/2005/8/layout/process4"/>
    <dgm:cxn modelId="{2D629E84-27F0-4157-84C0-B7C8A96137AC}" type="presParOf" srcId="{332AC01F-461A-4441-B053-1F159B1C84AD}" destId="{D5784557-CB9F-47AC-BCA3-E4551E4DE629}" srcOrd="8" destOrd="0" presId="urn:microsoft.com/office/officeart/2005/8/layout/process4"/>
    <dgm:cxn modelId="{85A06C8F-6751-4DF0-BC9D-FF2A95C71927}" type="presParOf" srcId="{D5784557-CB9F-47AC-BCA3-E4551E4DE629}" destId="{C09D2293-3422-4448-A48D-1481C6FE006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CDBD54CB-954F-4AC6-A78D-7DBA73B60BB7}" type="doc">
      <dgm:prSet loTypeId="urn:microsoft.com/office/officeart/2005/8/layout/orgChart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B8AB27F9-76CB-4EA9-BA06-BB62D5EA3B7E}">
      <dgm:prSet phldrT="[Text]" custT="1"/>
      <dgm:spPr/>
      <dgm:t>
        <a:bodyPr/>
        <a:lstStyle/>
        <a:p>
          <a:pPr rtl="1"/>
          <a:r>
            <a:rPr lang="en-US" sz="1600" dirty="0" smtClean="0"/>
            <a:t>ITLUP</a:t>
          </a:r>
          <a:endParaRPr lang="fa-IR" sz="1600" dirty="0"/>
        </a:p>
      </dgm:t>
    </dgm:pt>
    <dgm:pt modelId="{6511470E-1592-4EF1-B45F-087FB9927526}" type="parTrans" cxnId="{FE272CB0-3129-4414-BCFD-E76901F22E3F}">
      <dgm:prSet/>
      <dgm:spPr/>
      <dgm:t>
        <a:bodyPr/>
        <a:lstStyle/>
        <a:p>
          <a:pPr rtl="1"/>
          <a:endParaRPr lang="fa-IR" sz="2000"/>
        </a:p>
      </dgm:t>
    </dgm:pt>
    <dgm:pt modelId="{C424AA75-D9ED-4F56-A0F3-C637A17CE391}" type="sibTrans" cxnId="{FE272CB0-3129-4414-BCFD-E76901F22E3F}">
      <dgm:prSet/>
      <dgm:spPr/>
      <dgm:t>
        <a:bodyPr/>
        <a:lstStyle/>
        <a:p>
          <a:pPr rtl="1"/>
          <a:endParaRPr lang="fa-IR" sz="2000"/>
        </a:p>
      </dgm:t>
    </dgm:pt>
    <dgm:pt modelId="{6F953FB1-49A9-4131-953C-920D5295C025}">
      <dgm:prSet phldrT="[Text]" custT="1"/>
      <dgm:spPr/>
      <dgm:t>
        <a:bodyPr/>
        <a:lstStyle/>
        <a:p>
          <a:pPr rtl="1"/>
          <a:r>
            <a:rPr lang="en-US" sz="1600" dirty="0" smtClean="0"/>
            <a:t>DRAM</a:t>
          </a:r>
          <a:r>
            <a:rPr lang="en-US" sz="1600" baseline="30000" dirty="0" smtClean="0"/>
            <a:t>2</a:t>
          </a:r>
          <a:endParaRPr lang="fa-IR" sz="1600" dirty="0"/>
        </a:p>
      </dgm:t>
    </dgm:pt>
    <dgm:pt modelId="{D1321AB5-4390-485F-A3DA-763457227DE9}" type="parTrans" cxnId="{EF8809FA-A8AD-4C5A-934A-197E96C8E587}">
      <dgm:prSet/>
      <dgm:spPr/>
      <dgm:t>
        <a:bodyPr/>
        <a:lstStyle/>
        <a:p>
          <a:pPr rtl="1"/>
          <a:endParaRPr lang="fa-IR" sz="2000"/>
        </a:p>
      </dgm:t>
    </dgm:pt>
    <dgm:pt modelId="{65EEBD78-7AD4-41DD-9038-B08A4344E0F6}" type="sibTrans" cxnId="{EF8809FA-A8AD-4C5A-934A-197E96C8E587}">
      <dgm:prSet/>
      <dgm:spPr/>
      <dgm:t>
        <a:bodyPr/>
        <a:lstStyle/>
        <a:p>
          <a:pPr rtl="1"/>
          <a:endParaRPr lang="fa-IR" sz="2000"/>
        </a:p>
      </dgm:t>
    </dgm:pt>
    <dgm:pt modelId="{ACEDF622-D46B-45DF-99C3-1B2A4A980DE7}">
      <dgm:prSet custT="1"/>
      <dgm:spPr/>
      <dgm:t>
        <a:bodyPr/>
        <a:lstStyle/>
        <a:p>
          <a:pPr rtl="1"/>
          <a:r>
            <a:rPr lang="fa-IR" sz="1200" dirty="0" smtClean="0">
              <a:cs typeface="B Homa" panose="00000400000000000000" pitchFamily="2" charset="-78"/>
            </a:rPr>
            <a:t>تولید و توزیع سفر به طور </a:t>
          </a:r>
          <a:r>
            <a:rPr lang="fa-IR" sz="1400" dirty="0" smtClean="0">
              <a:cs typeface="B Homa" panose="00000400000000000000" pitchFamily="2" charset="-78"/>
            </a:rPr>
            <a:t>همزمان</a:t>
          </a:r>
          <a:r>
            <a:rPr lang="fa-IR" sz="1200" dirty="0" smtClean="0">
              <a:cs typeface="B Homa" panose="00000400000000000000" pitchFamily="2" charset="-78"/>
            </a:rPr>
            <a:t> با موقعیت مکانی خانوارها</a:t>
          </a:r>
          <a:endParaRPr lang="fa-IR" sz="1200" dirty="0">
            <a:cs typeface="B Homa" panose="00000400000000000000" pitchFamily="2" charset="-78"/>
          </a:endParaRPr>
        </a:p>
      </dgm:t>
    </dgm:pt>
    <dgm:pt modelId="{E8BCF462-DA71-4A86-BF47-7E8A527FA6DB}" type="parTrans" cxnId="{179EC223-A87A-480C-A4E6-E76CADC2AD66}">
      <dgm:prSet/>
      <dgm:spPr/>
      <dgm:t>
        <a:bodyPr/>
        <a:lstStyle/>
        <a:p>
          <a:pPr rtl="1"/>
          <a:endParaRPr lang="fa-IR" sz="2000"/>
        </a:p>
      </dgm:t>
    </dgm:pt>
    <dgm:pt modelId="{37737D2D-E099-4575-A49A-EA039C3034A0}" type="sibTrans" cxnId="{179EC223-A87A-480C-A4E6-E76CADC2AD66}">
      <dgm:prSet/>
      <dgm:spPr/>
      <dgm:t>
        <a:bodyPr/>
        <a:lstStyle/>
        <a:p>
          <a:pPr rtl="1"/>
          <a:endParaRPr lang="fa-IR" sz="2000"/>
        </a:p>
      </dgm:t>
    </dgm:pt>
    <dgm:pt modelId="{8ABF9004-A717-4ACF-9064-91A9743B3D69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دسترسی</a:t>
          </a:r>
          <a:endParaRPr lang="fa-IR" sz="1600" dirty="0">
            <a:cs typeface="B Homa" panose="00000400000000000000" pitchFamily="2" charset="-78"/>
          </a:endParaRPr>
        </a:p>
      </dgm:t>
    </dgm:pt>
    <dgm:pt modelId="{67458C64-228F-446E-849D-160E0CA67D20}" type="parTrans" cxnId="{E594B8BE-7A74-430D-BE69-E80AA6870B1D}">
      <dgm:prSet/>
      <dgm:spPr/>
      <dgm:t>
        <a:bodyPr/>
        <a:lstStyle/>
        <a:p>
          <a:pPr rtl="1"/>
          <a:endParaRPr lang="fa-IR" sz="2000"/>
        </a:p>
      </dgm:t>
    </dgm:pt>
    <dgm:pt modelId="{D7360365-EDB2-4366-B0F7-4EB5D09BEA81}" type="sibTrans" cxnId="{E594B8BE-7A74-430D-BE69-E80AA6870B1D}">
      <dgm:prSet/>
      <dgm:spPr/>
      <dgm:t>
        <a:bodyPr/>
        <a:lstStyle/>
        <a:p>
          <a:pPr rtl="1"/>
          <a:endParaRPr lang="fa-IR" sz="2000"/>
        </a:p>
      </dgm:t>
    </dgm:pt>
    <dgm:pt modelId="{2CDEC075-BBAB-49FD-8C31-A7835427C6EC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تعدادشغل های موجود</a:t>
          </a:r>
          <a:endParaRPr lang="fa-IR" sz="1600" dirty="0">
            <a:cs typeface="B Homa" panose="00000400000000000000" pitchFamily="2" charset="-78"/>
          </a:endParaRPr>
        </a:p>
      </dgm:t>
    </dgm:pt>
    <dgm:pt modelId="{77A55F6C-8163-4E57-ACD8-3E5A7E00626B}" type="parTrans" cxnId="{E24A26B1-1581-42E9-BFB7-2C189DF7DFF1}">
      <dgm:prSet/>
      <dgm:spPr/>
      <dgm:t>
        <a:bodyPr/>
        <a:lstStyle/>
        <a:p>
          <a:pPr rtl="1"/>
          <a:endParaRPr lang="fa-IR" sz="2000"/>
        </a:p>
      </dgm:t>
    </dgm:pt>
    <dgm:pt modelId="{9D3DC2A2-C196-4DC9-B47A-8F176FBF16BC}" type="sibTrans" cxnId="{E24A26B1-1581-42E9-BFB7-2C189DF7DFF1}">
      <dgm:prSet/>
      <dgm:spPr/>
      <dgm:t>
        <a:bodyPr/>
        <a:lstStyle/>
        <a:p>
          <a:pPr rtl="1"/>
          <a:endParaRPr lang="fa-IR" sz="2000"/>
        </a:p>
      </dgm:t>
    </dgm:pt>
    <dgm:pt modelId="{05E73396-902A-4C61-93EA-8135777EA29F}">
      <dgm:prSet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جذابیت</a:t>
          </a:r>
          <a:endParaRPr lang="en-US" sz="1600" dirty="0">
            <a:cs typeface="B Homa" panose="00000400000000000000" pitchFamily="2" charset="-78"/>
          </a:endParaRPr>
        </a:p>
      </dgm:t>
    </dgm:pt>
    <dgm:pt modelId="{B8015140-13C1-4754-B49D-FE2A1B7016AE}" type="parTrans" cxnId="{A3A0A585-5AE6-45E2-B8F3-0A9A0128F493}">
      <dgm:prSet/>
      <dgm:spPr/>
      <dgm:t>
        <a:bodyPr/>
        <a:lstStyle/>
        <a:p>
          <a:pPr rtl="1"/>
          <a:endParaRPr lang="fa-IR" sz="2000"/>
        </a:p>
      </dgm:t>
    </dgm:pt>
    <dgm:pt modelId="{6EBFC841-C27A-4EDD-B3C3-8EFF810B4FBD}" type="sibTrans" cxnId="{A3A0A585-5AE6-45E2-B8F3-0A9A0128F493}">
      <dgm:prSet/>
      <dgm:spPr/>
      <dgm:t>
        <a:bodyPr/>
        <a:lstStyle/>
        <a:p>
          <a:pPr rtl="1"/>
          <a:endParaRPr lang="fa-IR" sz="2000"/>
        </a:p>
      </dgm:t>
    </dgm:pt>
    <dgm:pt modelId="{014053C7-CBFA-4A09-815A-99C2ED7CF3F8}">
      <dgm:prSet custT="1"/>
      <dgm:spPr/>
      <dgm:t>
        <a:bodyPr/>
        <a:lstStyle/>
        <a:p>
          <a:pPr rtl="1"/>
          <a:r>
            <a:rPr lang="en-US" sz="1600" dirty="0" smtClean="0"/>
            <a:t>EMPAL</a:t>
          </a:r>
          <a:r>
            <a:rPr lang="en-US" sz="1600" baseline="30000" dirty="0" smtClean="0"/>
            <a:t>3</a:t>
          </a:r>
          <a:endParaRPr lang="fa-IR" sz="1600" dirty="0"/>
        </a:p>
      </dgm:t>
    </dgm:pt>
    <dgm:pt modelId="{5262D4B9-CC34-48A5-B014-D2A6012C423B}" type="parTrans" cxnId="{ECFA743B-1C76-4272-B678-D151FEBF0510}">
      <dgm:prSet/>
      <dgm:spPr/>
      <dgm:t>
        <a:bodyPr/>
        <a:lstStyle/>
        <a:p>
          <a:pPr rtl="1"/>
          <a:endParaRPr lang="fa-IR" sz="2000"/>
        </a:p>
      </dgm:t>
    </dgm:pt>
    <dgm:pt modelId="{9171B0E8-9CFF-48D4-AABC-F81B22BB5656}" type="sibTrans" cxnId="{ECFA743B-1C76-4272-B678-D151FEBF0510}">
      <dgm:prSet/>
      <dgm:spPr/>
      <dgm:t>
        <a:bodyPr/>
        <a:lstStyle/>
        <a:p>
          <a:pPr rtl="1"/>
          <a:endParaRPr lang="fa-IR" sz="2000"/>
        </a:p>
      </dgm:t>
    </dgm:pt>
    <dgm:pt modelId="{A84E5D95-DFF8-4EA9-B859-6DF13157D62B}" type="pres">
      <dgm:prSet presAssocID="{CDBD54CB-954F-4AC6-A78D-7DBA73B60BB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DD6D78D7-AC81-468B-8761-2DCEFFA1EE3B}" type="pres">
      <dgm:prSet presAssocID="{B8AB27F9-76CB-4EA9-BA06-BB62D5EA3B7E}" presName="hierRoot1" presStyleCnt="0">
        <dgm:presLayoutVars>
          <dgm:hierBranch val="init"/>
        </dgm:presLayoutVars>
      </dgm:prSet>
      <dgm:spPr/>
    </dgm:pt>
    <dgm:pt modelId="{3E764A53-49A6-405D-A544-663A07CA091C}" type="pres">
      <dgm:prSet presAssocID="{B8AB27F9-76CB-4EA9-BA06-BB62D5EA3B7E}" presName="rootComposite1" presStyleCnt="0"/>
      <dgm:spPr/>
    </dgm:pt>
    <dgm:pt modelId="{78982B89-DA87-4265-94BA-6592BC943F62}" type="pres">
      <dgm:prSet presAssocID="{B8AB27F9-76CB-4EA9-BA06-BB62D5EA3B7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D5CA99A-9F99-4FEF-93A3-EDB510DB46D0}" type="pres">
      <dgm:prSet presAssocID="{B8AB27F9-76CB-4EA9-BA06-BB62D5EA3B7E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B7E4B8F9-B000-4C5B-8837-56DB9BDED7EE}" type="pres">
      <dgm:prSet presAssocID="{B8AB27F9-76CB-4EA9-BA06-BB62D5EA3B7E}" presName="hierChild2" presStyleCnt="0"/>
      <dgm:spPr/>
    </dgm:pt>
    <dgm:pt modelId="{FBC4732D-F075-4022-A0E3-2C1381F67695}" type="pres">
      <dgm:prSet presAssocID="{67458C64-228F-446E-849D-160E0CA67D20}" presName="Name37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D0E2CE17-74A7-40DE-A218-78D984A56DC3}" type="pres">
      <dgm:prSet presAssocID="{8ABF9004-A717-4ACF-9064-91A9743B3D69}" presName="hierRoot2" presStyleCnt="0">
        <dgm:presLayoutVars>
          <dgm:hierBranch val="init"/>
        </dgm:presLayoutVars>
      </dgm:prSet>
      <dgm:spPr/>
    </dgm:pt>
    <dgm:pt modelId="{62EEE0D1-EB56-44E3-921E-1A19AA78335B}" type="pres">
      <dgm:prSet presAssocID="{8ABF9004-A717-4ACF-9064-91A9743B3D69}" presName="rootComposite" presStyleCnt="0"/>
      <dgm:spPr/>
    </dgm:pt>
    <dgm:pt modelId="{D579A6F1-CA85-4F10-BD8F-AACB367C8D73}" type="pres">
      <dgm:prSet presAssocID="{8ABF9004-A717-4ACF-9064-91A9743B3D69}" presName="rootText" presStyleLbl="node2" presStyleIdx="0" presStyleCnt="3" custLinFactY="8891" custLinFactNeighborX="-5398" custLinFactNeighborY="10000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5EDD68B2-3921-4D05-9DAB-CF379D8545F0}" type="pres">
      <dgm:prSet presAssocID="{8ABF9004-A717-4ACF-9064-91A9743B3D69}" presName="rootConnector" presStyleLbl="node2" presStyleIdx="0" presStyleCnt="3"/>
      <dgm:spPr/>
      <dgm:t>
        <a:bodyPr/>
        <a:lstStyle/>
        <a:p>
          <a:pPr rtl="1"/>
          <a:endParaRPr lang="fa-IR"/>
        </a:p>
      </dgm:t>
    </dgm:pt>
    <dgm:pt modelId="{439F3D0A-5DE3-4C02-920C-E40294E1FF8A}" type="pres">
      <dgm:prSet presAssocID="{8ABF9004-A717-4ACF-9064-91A9743B3D69}" presName="hierChild4" presStyleCnt="0"/>
      <dgm:spPr/>
    </dgm:pt>
    <dgm:pt modelId="{AF9B12CA-FA3E-4317-BF63-AC4BBA25599E}" type="pres">
      <dgm:prSet presAssocID="{77A55F6C-8163-4E57-ACD8-3E5A7E00626B}" presName="Name37" presStyleLbl="parChTrans1D3" presStyleIdx="0" presStyleCnt="3"/>
      <dgm:spPr/>
      <dgm:t>
        <a:bodyPr/>
        <a:lstStyle/>
        <a:p>
          <a:pPr rtl="1"/>
          <a:endParaRPr lang="fa-IR"/>
        </a:p>
      </dgm:t>
    </dgm:pt>
    <dgm:pt modelId="{EFB73AB6-8FB2-42C3-A02E-B471AB299A77}" type="pres">
      <dgm:prSet presAssocID="{2CDEC075-BBAB-49FD-8C31-A7835427C6EC}" presName="hierRoot2" presStyleCnt="0">
        <dgm:presLayoutVars>
          <dgm:hierBranch val="init"/>
        </dgm:presLayoutVars>
      </dgm:prSet>
      <dgm:spPr/>
    </dgm:pt>
    <dgm:pt modelId="{C578C0AC-6460-4DA0-AFCC-854CEC102B62}" type="pres">
      <dgm:prSet presAssocID="{2CDEC075-BBAB-49FD-8C31-A7835427C6EC}" presName="rootComposite" presStyleCnt="0"/>
      <dgm:spPr/>
    </dgm:pt>
    <dgm:pt modelId="{BB90A5B0-EFFC-4994-8FDE-A04010A63B5E}" type="pres">
      <dgm:prSet presAssocID="{2CDEC075-BBAB-49FD-8C31-A7835427C6EC}" presName="rootText" presStyleLbl="node3" presStyleIdx="0" presStyleCnt="3" custLinFactNeighborX="52149" custLinFactNeighborY="9485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2851563-B917-45C4-8F70-770478111B25}" type="pres">
      <dgm:prSet presAssocID="{2CDEC075-BBAB-49FD-8C31-A7835427C6EC}" presName="rootConnector" presStyleLbl="node3" presStyleIdx="0" presStyleCnt="3"/>
      <dgm:spPr/>
      <dgm:t>
        <a:bodyPr/>
        <a:lstStyle/>
        <a:p>
          <a:pPr rtl="1"/>
          <a:endParaRPr lang="fa-IR"/>
        </a:p>
      </dgm:t>
    </dgm:pt>
    <dgm:pt modelId="{93306474-8535-43A5-B27A-55A9F348E524}" type="pres">
      <dgm:prSet presAssocID="{2CDEC075-BBAB-49FD-8C31-A7835427C6EC}" presName="hierChild4" presStyleCnt="0"/>
      <dgm:spPr/>
    </dgm:pt>
    <dgm:pt modelId="{BDD4564A-4E42-4A25-B5FA-CE128A85B3ED}" type="pres">
      <dgm:prSet presAssocID="{2CDEC075-BBAB-49FD-8C31-A7835427C6EC}" presName="hierChild5" presStyleCnt="0"/>
      <dgm:spPr/>
    </dgm:pt>
    <dgm:pt modelId="{BE7A63EF-EAF9-40F1-BBE5-8F6B3CE72ACA}" type="pres">
      <dgm:prSet presAssocID="{8ABF9004-A717-4ACF-9064-91A9743B3D69}" presName="hierChild5" presStyleCnt="0"/>
      <dgm:spPr/>
    </dgm:pt>
    <dgm:pt modelId="{4416D116-8009-4DAF-8BB4-0481070BF87C}" type="pres">
      <dgm:prSet presAssocID="{5262D4B9-CC34-48A5-B014-D2A6012C423B}" presName="Name37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C2A6F948-D209-42A0-9356-40ECB018A7F7}" type="pres">
      <dgm:prSet presAssocID="{014053C7-CBFA-4A09-815A-99C2ED7CF3F8}" presName="hierRoot2" presStyleCnt="0">
        <dgm:presLayoutVars>
          <dgm:hierBranch val="init"/>
        </dgm:presLayoutVars>
      </dgm:prSet>
      <dgm:spPr/>
    </dgm:pt>
    <dgm:pt modelId="{D1906765-8D0A-4FF5-A16B-F576387EEC23}" type="pres">
      <dgm:prSet presAssocID="{014053C7-CBFA-4A09-815A-99C2ED7CF3F8}" presName="rootComposite" presStyleCnt="0"/>
      <dgm:spPr/>
    </dgm:pt>
    <dgm:pt modelId="{ED7101CB-3E55-4CC9-B886-1312BED1BC54}" type="pres">
      <dgm:prSet presAssocID="{014053C7-CBFA-4A09-815A-99C2ED7CF3F8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F61C293-9A54-4E09-9689-DAE48EBE2E19}" type="pres">
      <dgm:prSet presAssocID="{014053C7-CBFA-4A09-815A-99C2ED7CF3F8}" presName="rootConnector" presStyleLbl="node2" presStyleIdx="1" presStyleCnt="3"/>
      <dgm:spPr/>
      <dgm:t>
        <a:bodyPr/>
        <a:lstStyle/>
        <a:p>
          <a:pPr rtl="1"/>
          <a:endParaRPr lang="fa-IR"/>
        </a:p>
      </dgm:t>
    </dgm:pt>
    <dgm:pt modelId="{E7B25F37-87F0-4816-A66C-658F56515B1A}" type="pres">
      <dgm:prSet presAssocID="{014053C7-CBFA-4A09-815A-99C2ED7CF3F8}" presName="hierChild4" presStyleCnt="0"/>
      <dgm:spPr/>
    </dgm:pt>
    <dgm:pt modelId="{B3BB3F24-DE88-42C9-8616-2856873A6DDD}" type="pres">
      <dgm:prSet presAssocID="{B8015140-13C1-4754-B49D-FE2A1B7016AE}" presName="Name37" presStyleLbl="parChTrans1D3" presStyleIdx="1" presStyleCnt="3"/>
      <dgm:spPr/>
      <dgm:t>
        <a:bodyPr/>
        <a:lstStyle/>
        <a:p>
          <a:pPr rtl="1"/>
          <a:endParaRPr lang="fa-IR"/>
        </a:p>
      </dgm:t>
    </dgm:pt>
    <dgm:pt modelId="{1D72D199-FC3F-4D5E-87BF-760D6E2C7BB0}" type="pres">
      <dgm:prSet presAssocID="{05E73396-902A-4C61-93EA-8135777EA29F}" presName="hierRoot2" presStyleCnt="0">
        <dgm:presLayoutVars>
          <dgm:hierBranch val="init"/>
        </dgm:presLayoutVars>
      </dgm:prSet>
      <dgm:spPr/>
    </dgm:pt>
    <dgm:pt modelId="{B8AEA115-8720-42CB-982F-F1CBAB063873}" type="pres">
      <dgm:prSet presAssocID="{05E73396-902A-4C61-93EA-8135777EA29F}" presName="rootComposite" presStyleCnt="0"/>
      <dgm:spPr/>
    </dgm:pt>
    <dgm:pt modelId="{0D81849D-9503-457C-8FA0-7901C782BEC8}" type="pres">
      <dgm:prSet presAssocID="{05E73396-902A-4C61-93EA-8135777EA29F}" presName="rootText" presStyleLbl="node3" presStyleIdx="1" presStyleCnt="3" custLinFactNeighborX="48828" custLinFactNeighborY="-2206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971E2300-EAA7-4DDE-A2EF-6A0301BEAF03}" type="pres">
      <dgm:prSet presAssocID="{05E73396-902A-4C61-93EA-8135777EA29F}" presName="rootConnector" presStyleLbl="node3" presStyleIdx="1" presStyleCnt="3"/>
      <dgm:spPr/>
      <dgm:t>
        <a:bodyPr/>
        <a:lstStyle/>
        <a:p>
          <a:pPr rtl="1"/>
          <a:endParaRPr lang="fa-IR"/>
        </a:p>
      </dgm:t>
    </dgm:pt>
    <dgm:pt modelId="{8177902B-80EC-4AE8-A76E-8A1DAD6121B2}" type="pres">
      <dgm:prSet presAssocID="{05E73396-902A-4C61-93EA-8135777EA29F}" presName="hierChild4" presStyleCnt="0"/>
      <dgm:spPr/>
    </dgm:pt>
    <dgm:pt modelId="{0D9AC83F-964D-48C5-B8F5-3F6EF8703FE4}" type="pres">
      <dgm:prSet presAssocID="{05E73396-902A-4C61-93EA-8135777EA29F}" presName="hierChild5" presStyleCnt="0"/>
      <dgm:spPr/>
    </dgm:pt>
    <dgm:pt modelId="{97901F42-E8D8-4ABB-9885-6A8B8EB6F83F}" type="pres">
      <dgm:prSet presAssocID="{014053C7-CBFA-4A09-815A-99C2ED7CF3F8}" presName="hierChild5" presStyleCnt="0"/>
      <dgm:spPr/>
    </dgm:pt>
    <dgm:pt modelId="{73632740-9AF9-41F5-8FAA-A3E21287BAA1}" type="pres">
      <dgm:prSet presAssocID="{D1321AB5-4390-485F-A3DA-763457227DE9}" presName="Name37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1F2F952A-52B9-454D-ADEC-5FE8792C33B4}" type="pres">
      <dgm:prSet presAssocID="{6F953FB1-49A9-4131-953C-920D5295C025}" presName="hierRoot2" presStyleCnt="0">
        <dgm:presLayoutVars>
          <dgm:hierBranch val="init"/>
        </dgm:presLayoutVars>
      </dgm:prSet>
      <dgm:spPr/>
    </dgm:pt>
    <dgm:pt modelId="{D379E472-14DA-4035-8441-73DAD66807A1}" type="pres">
      <dgm:prSet presAssocID="{6F953FB1-49A9-4131-953C-920D5295C025}" presName="rootComposite" presStyleCnt="0"/>
      <dgm:spPr/>
    </dgm:pt>
    <dgm:pt modelId="{2DAB7BBA-DE1E-462B-86A1-91DCC856668F}" type="pres">
      <dgm:prSet presAssocID="{6F953FB1-49A9-4131-953C-920D5295C025}" presName="rootText" presStyleLbl="node2" presStyleIdx="2" presStyleCnt="3" custLinFactNeighborX="61368" custLinFactNeighborY="-1437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DBA2C35-32F2-4C4A-8821-A5970FB65EA1}" type="pres">
      <dgm:prSet presAssocID="{6F953FB1-49A9-4131-953C-920D5295C025}" presName="rootConnector" presStyleLbl="node2" presStyleIdx="2" presStyleCnt="3"/>
      <dgm:spPr/>
      <dgm:t>
        <a:bodyPr/>
        <a:lstStyle/>
        <a:p>
          <a:pPr rtl="1"/>
          <a:endParaRPr lang="fa-IR"/>
        </a:p>
      </dgm:t>
    </dgm:pt>
    <dgm:pt modelId="{D968CCC1-8356-4FC9-89C7-10997B75B851}" type="pres">
      <dgm:prSet presAssocID="{6F953FB1-49A9-4131-953C-920D5295C025}" presName="hierChild4" presStyleCnt="0"/>
      <dgm:spPr/>
    </dgm:pt>
    <dgm:pt modelId="{9A16D20A-8E1B-4434-BDB2-A7EAA0E5B21E}" type="pres">
      <dgm:prSet presAssocID="{E8BCF462-DA71-4A86-BF47-7E8A527FA6DB}" presName="Name37" presStyleLbl="parChTrans1D3" presStyleIdx="2" presStyleCnt="3"/>
      <dgm:spPr/>
      <dgm:t>
        <a:bodyPr/>
        <a:lstStyle/>
        <a:p>
          <a:pPr rtl="1"/>
          <a:endParaRPr lang="fa-IR"/>
        </a:p>
      </dgm:t>
    </dgm:pt>
    <dgm:pt modelId="{D4076D48-36CC-405F-A85B-14F314F38A85}" type="pres">
      <dgm:prSet presAssocID="{ACEDF622-D46B-45DF-99C3-1B2A4A980DE7}" presName="hierRoot2" presStyleCnt="0">
        <dgm:presLayoutVars>
          <dgm:hierBranch val="init"/>
        </dgm:presLayoutVars>
      </dgm:prSet>
      <dgm:spPr/>
    </dgm:pt>
    <dgm:pt modelId="{F6C9650A-BCD3-4DFE-B819-6C99E27CB633}" type="pres">
      <dgm:prSet presAssocID="{ACEDF622-D46B-45DF-99C3-1B2A4A980DE7}" presName="rootComposite" presStyleCnt="0"/>
      <dgm:spPr/>
    </dgm:pt>
    <dgm:pt modelId="{38CEFC20-80B0-46DB-B10D-43A2BD826CBF}" type="pres">
      <dgm:prSet presAssocID="{ACEDF622-D46B-45DF-99C3-1B2A4A980DE7}" presName="rootText" presStyleLbl="node3" presStyleIdx="2" presStyleCnt="3" custScaleX="135565" custScaleY="121492" custLinFactNeighborX="57129" custLinFactNeighborY="7184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50FBDA7-BE4A-4A41-ACBE-42722E705A07}" type="pres">
      <dgm:prSet presAssocID="{ACEDF622-D46B-45DF-99C3-1B2A4A980DE7}" presName="rootConnector" presStyleLbl="node3" presStyleIdx="2" presStyleCnt="3"/>
      <dgm:spPr/>
      <dgm:t>
        <a:bodyPr/>
        <a:lstStyle/>
        <a:p>
          <a:pPr rtl="1"/>
          <a:endParaRPr lang="fa-IR"/>
        </a:p>
      </dgm:t>
    </dgm:pt>
    <dgm:pt modelId="{37A5BFB1-C499-4718-B881-B23C4D9F5E22}" type="pres">
      <dgm:prSet presAssocID="{ACEDF622-D46B-45DF-99C3-1B2A4A980DE7}" presName="hierChild4" presStyleCnt="0"/>
      <dgm:spPr/>
    </dgm:pt>
    <dgm:pt modelId="{7EC38DF6-4600-46C6-8979-43A227809323}" type="pres">
      <dgm:prSet presAssocID="{ACEDF622-D46B-45DF-99C3-1B2A4A980DE7}" presName="hierChild5" presStyleCnt="0"/>
      <dgm:spPr/>
    </dgm:pt>
    <dgm:pt modelId="{FAC6F48E-451D-46B7-BC85-3DA3A049F100}" type="pres">
      <dgm:prSet presAssocID="{6F953FB1-49A9-4131-953C-920D5295C025}" presName="hierChild5" presStyleCnt="0"/>
      <dgm:spPr/>
    </dgm:pt>
    <dgm:pt modelId="{C0B7B85D-C45F-4FF6-B6A7-8AEDF0A6D0A7}" type="pres">
      <dgm:prSet presAssocID="{B8AB27F9-76CB-4EA9-BA06-BB62D5EA3B7E}" presName="hierChild3" presStyleCnt="0"/>
      <dgm:spPr/>
    </dgm:pt>
  </dgm:ptLst>
  <dgm:cxnLst>
    <dgm:cxn modelId="{81B8130C-1091-4253-A171-64EF960BC370}" type="presOf" srcId="{B8AB27F9-76CB-4EA9-BA06-BB62D5EA3B7E}" destId="{78982B89-DA87-4265-94BA-6592BC943F62}" srcOrd="0" destOrd="0" presId="urn:microsoft.com/office/officeart/2005/8/layout/orgChart1"/>
    <dgm:cxn modelId="{3028A790-E923-4174-86C5-530121309C34}" type="presOf" srcId="{014053C7-CBFA-4A09-815A-99C2ED7CF3F8}" destId="{ED7101CB-3E55-4CC9-B886-1312BED1BC54}" srcOrd="0" destOrd="0" presId="urn:microsoft.com/office/officeart/2005/8/layout/orgChart1"/>
    <dgm:cxn modelId="{297A6B63-4D1C-4066-91C4-1F2AB2F465C5}" type="presOf" srcId="{67458C64-228F-446E-849D-160E0CA67D20}" destId="{FBC4732D-F075-4022-A0E3-2C1381F67695}" srcOrd="0" destOrd="0" presId="urn:microsoft.com/office/officeart/2005/8/layout/orgChart1"/>
    <dgm:cxn modelId="{E594B8BE-7A74-430D-BE69-E80AA6870B1D}" srcId="{B8AB27F9-76CB-4EA9-BA06-BB62D5EA3B7E}" destId="{8ABF9004-A717-4ACF-9064-91A9743B3D69}" srcOrd="0" destOrd="0" parTransId="{67458C64-228F-446E-849D-160E0CA67D20}" sibTransId="{D7360365-EDB2-4366-B0F7-4EB5D09BEA81}"/>
    <dgm:cxn modelId="{D6B8040C-86F7-4F24-8114-B3C822A8F98A}" type="presOf" srcId="{2CDEC075-BBAB-49FD-8C31-A7835427C6EC}" destId="{32851563-B917-45C4-8F70-770478111B25}" srcOrd="1" destOrd="0" presId="urn:microsoft.com/office/officeart/2005/8/layout/orgChart1"/>
    <dgm:cxn modelId="{3FC67CF9-65F7-4403-9263-DA54DE8A9958}" type="presOf" srcId="{D1321AB5-4390-485F-A3DA-763457227DE9}" destId="{73632740-9AF9-41F5-8FAA-A3E21287BAA1}" srcOrd="0" destOrd="0" presId="urn:microsoft.com/office/officeart/2005/8/layout/orgChart1"/>
    <dgm:cxn modelId="{059D1B88-2ED1-46E1-BBA4-710C8325E767}" type="presOf" srcId="{014053C7-CBFA-4A09-815A-99C2ED7CF3F8}" destId="{2F61C293-9A54-4E09-9689-DAE48EBE2E19}" srcOrd="1" destOrd="0" presId="urn:microsoft.com/office/officeart/2005/8/layout/orgChart1"/>
    <dgm:cxn modelId="{D8C71BE2-E9F2-4421-902C-300E305BA631}" type="presOf" srcId="{B8AB27F9-76CB-4EA9-BA06-BB62D5EA3B7E}" destId="{5D5CA99A-9F99-4FEF-93A3-EDB510DB46D0}" srcOrd="1" destOrd="0" presId="urn:microsoft.com/office/officeart/2005/8/layout/orgChart1"/>
    <dgm:cxn modelId="{EF8809FA-A8AD-4C5A-934A-197E96C8E587}" srcId="{B8AB27F9-76CB-4EA9-BA06-BB62D5EA3B7E}" destId="{6F953FB1-49A9-4131-953C-920D5295C025}" srcOrd="2" destOrd="0" parTransId="{D1321AB5-4390-485F-A3DA-763457227DE9}" sibTransId="{65EEBD78-7AD4-41DD-9038-B08A4344E0F6}"/>
    <dgm:cxn modelId="{FE272CB0-3129-4414-BCFD-E76901F22E3F}" srcId="{CDBD54CB-954F-4AC6-A78D-7DBA73B60BB7}" destId="{B8AB27F9-76CB-4EA9-BA06-BB62D5EA3B7E}" srcOrd="0" destOrd="0" parTransId="{6511470E-1592-4EF1-B45F-087FB9927526}" sibTransId="{C424AA75-D9ED-4F56-A0F3-C637A17CE391}"/>
    <dgm:cxn modelId="{F4BB7AEF-A9AE-495C-82D1-69A9290E9EEF}" type="presOf" srcId="{B8015140-13C1-4754-B49D-FE2A1B7016AE}" destId="{B3BB3F24-DE88-42C9-8616-2856873A6DDD}" srcOrd="0" destOrd="0" presId="urn:microsoft.com/office/officeart/2005/8/layout/orgChart1"/>
    <dgm:cxn modelId="{D7EC6830-CA9F-4C79-9F1B-030912249F34}" type="presOf" srcId="{ACEDF622-D46B-45DF-99C3-1B2A4A980DE7}" destId="{050FBDA7-BE4A-4A41-ACBE-42722E705A07}" srcOrd="1" destOrd="0" presId="urn:microsoft.com/office/officeart/2005/8/layout/orgChart1"/>
    <dgm:cxn modelId="{7EAD02BB-1725-4063-A50D-FF0E78C9E6E1}" type="presOf" srcId="{6F953FB1-49A9-4131-953C-920D5295C025}" destId="{4DBA2C35-32F2-4C4A-8821-A5970FB65EA1}" srcOrd="1" destOrd="0" presId="urn:microsoft.com/office/officeart/2005/8/layout/orgChart1"/>
    <dgm:cxn modelId="{3592F38D-4BBA-4B63-99BE-58B8BF872DC9}" type="presOf" srcId="{ACEDF622-D46B-45DF-99C3-1B2A4A980DE7}" destId="{38CEFC20-80B0-46DB-B10D-43A2BD826CBF}" srcOrd="0" destOrd="0" presId="urn:microsoft.com/office/officeart/2005/8/layout/orgChart1"/>
    <dgm:cxn modelId="{E24A26B1-1581-42E9-BFB7-2C189DF7DFF1}" srcId="{8ABF9004-A717-4ACF-9064-91A9743B3D69}" destId="{2CDEC075-BBAB-49FD-8C31-A7835427C6EC}" srcOrd="0" destOrd="0" parTransId="{77A55F6C-8163-4E57-ACD8-3E5A7E00626B}" sibTransId="{9D3DC2A2-C196-4DC9-B47A-8F176FBF16BC}"/>
    <dgm:cxn modelId="{D2F9C4EF-C008-4B36-A51F-50306DFBF5D4}" type="presOf" srcId="{8ABF9004-A717-4ACF-9064-91A9743B3D69}" destId="{D579A6F1-CA85-4F10-BD8F-AACB367C8D73}" srcOrd="0" destOrd="0" presId="urn:microsoft.com/office/officeart/2005/8/layout/orgChart1"/>
    <dgm:cxn modelId="{596A3DA1-0492-424F-9D6F-222EF52BACAC}" type="presOf" srcId="{6F953FB1-49A9-4131-953C-920D5295C025}" destId="{2DAB7BBA-DE1E-462B-86A1-91DCC856668F}" srcOrd="0" destOrd="0" presId="urn:microsoft.com/office/officeart/2005/8/layout/orgChart1"/>
    <dgm:cxn modelId="{34F27472-19B8-4919-95D2-91FFA2E2FD74}" type="presOf" srcId="{E8BCF462-DA71-4A86-BF47-7E8A527FA6DB}" destId="{9A16D20A-8E1B-4434-BDB2-A7EAA0E5B21E}" srcOrd="0" destOrd="0" presId="urn:microsoft.com/office/officeart/2005/8/layout/orgChart1"/>
    <dgm:cxn modelId="{ECFA743B-1C76-4272-B678-D151FEBF0510}" srcId="{B8AB27F9-76CB-4EA9-BA06-BB62D5EA3B7E}" destId="{014053C7-CBFA-4A09-815A-99C2ED7CF3F8}" srcOrd="1" destOrd="0" parTransId="{5262D4B9-CC34-48A5-B014-D2A6012C423B}" sibTransId="{9171B0E8-9CFF-48D4-AABC-F81B22BB5656}"/>
    <dgm:cxn modelId="{A7FF9752-7AD6-4252-B5EC-A92E3EC2B3DC}" type="presOf" srcId="{05E73396-902A-4C61-93EA-8135777EA29F}" destId="{0D81849D-9503-457C-8FA0-7901C782BEC8}" srcOrd="0" destOrd="0" presId="urn:microsoft.com/office/officeart/2005/8/layout/orgChart1"/>
    <dgm:cxn modelId="{B9F13CCE-84EA-4995-BA67-6840574525C4}" type="presOf" srcId="{05E73396-902A-4C61-93EA-8135777EA29F}" destId="{971E2300-EAA7-4DDE-A2EF-6A0301BEAF03}" srcOrd="1" destOrd="0" presId="urn:microsoft.com/office/officeart/2005/8/layout/orgChart1"/>
    <dgm:cxn modelId="{54AA6C7A-C0D8-4CC1-A398-89D131B1458E}" type="presOf" srcId="{77A55F6C-8163-4E57-ACD8-3E5A7E00626B}" destId="{AF9B12CA-FA3E-4317-BF63-AC4BBA25599E}" srcOrd="0" destOrd="0" presId="urn:microsoft.com/office/officeart/2005/8/layout/orgChart1"/>
    <dgm:cxn modelId="{179EC223-A87A-480C-A4E6-E76CADC2AD66}" srcId="{6F953FB1-49A9-4131-953C-920D5295C025}" destId="{ACEDF622-D46B-45DF-99C3-1B2A4A980DE7}" srcOrd="0" destOrd="0" parTransId="{E8BCF462-DA71-4A86-BF47-7E8A527FA6DB}" sibTransId="{37737D2D-E099-4575-A49A-EA039C3034A0}"/>
    <dgm:cxn modelId="{F0962682-001E-4B25-A8C2-C959E8AFC16E}" type="presOf" srcId="{8ABF9004-A717-4ACF-9064-91A9743B3D69}" destId="{5EDD68B2-3921-4D05-9DAB-CF379D8545F0}" srcOrd="1" destOrd="0" presId="urn:microsoft.com/office/officeart/2005/8/layout/orgChart1"/>
    <dgm:cxn modelId="{2237FACF-6D4D-40BC-A40D-2CEA402655D9}" type="presOf" srcId="{2CDEC075-BBAB-49FD-8C31-A7835427C6EC}" destId="{BB90A5B0-EFFC-4994-8FDE-A04010A63B5E}" srcOrd="0" destOrd="0" presId="urn:microsoft.com/office/officeart/2005/8/layout/orgChart1"/>
    <dgm:cxn modelId="{A3A0A585-5AE6-45E2-B8F3-0A9A0128F493}" srcId="{014053C7-CBFA-4A09-815A-99C2ED7CF3F8}" destId="{05E73396-902A-4C61-93EA-8135777EA29F}" srcOrd="0" destOrd="0" parTransId="{B8015140-13C1-4754-B49D-FE2A1B7016AE}" sibTransId="{6EBFC841-C27A-4EDD-B3C3-8EFF810B4FBD}"/>
    <dgm:cxn modelId="{31D172FE-21A0-4D89-B5D6-8DF7DC857B1D}" type="presOf" srcId="{CDBD54CB-954F-4AC6-A78D-7DBA73B60BB7}" destId="{A84E5D95-DFF8-4EA9-B859-6DF13157D62B}" srcOrd="0" destOrd="0" presId="urn:microsoft.com/office/officeart/2005/8/layout/orgChart1"/>
    <dgm:cxn modelId="{00110C01-9110-4DC6-92B8-117312D7E6E9}" type="presOf" srcId="{5262D4B9-CC34-48A5-B014-D2A6012C423B}" destId="{4416D116-8009-4DAF-8BB4-0481070BF87C}" srcOrd="0" destOrd="0" presId="urn:microsoft.com/office/officeart/2005/8/layout/orgChart1"/>
    <dgm:cxn modelId="{8131F0E4-A332-49D1-8B9E-1E82F1B85AA8}" type="presParOf" srcId="{A84E5D95-DFF8-4EA9-B859-6DF13157D62B}" destId="{DD6D78D7-AC81-468B-8761-2DCEFFA1EE3B}" srcOrd="0" destOrd="0" presId="urn:microsoft.com/office/officeart/2005/8/layout/orgChart1"/>
    <dgm:cxn modelId="{069DA7AA-252D-4389-8E4B-3C177FDA17D7}" type="presParOf" srcId="{DD6D78D7-AC81-468B-8761-2DCEFFA1EE3B}" destId="{3E764A53-49A6-405D-A544-663A07CA091C}" srcOrd="0" destOrd="0" presId="urn:microsoft.com/office/officeart/2005/8/layout/orgChart1"/>
    <dgm:cxn modelId="{91B2BFFE-57CF-4804-B5BE-2C93B22DB7A7}" type="presParOf" srcId="{3E764A53-49A6-405D-A544-663A07CA091C}" destId="{78982B89-DA87-4265-94BA-6592BC943F62}" srcOrd="0" destOrd="0" presId="urn:microsoft.com/office/officeart/2005/8/layout/orgChart1"/>
    <dgm:cxn modelId="{2561E271-F36A-456B-95B9-DC2FB396E8CE}" type="presParOf" srcId="{3E764A53-49A6-405D-A544-663A07CA091C}" destId="{5D5CA99A-9F99-4FEF-93A3-EDB510DB46D0}" srcOrd="1" destOrd="0" presId="urn:microsoft.com/office/officeart/2005/8/layout/orgChart1"/>
    <dgm:cxn modelId="{9B06F84D-035D-49C8-823D-27A12B91EFB0}" type="presParOf" srcId="{DD6D78D7-AC81-468B-8761-2DCEFFA1EE3B}" destId="{B7E4B8F9-B000-4C5B-8837-56DB9BDED7EE}" srcOrd="1" destOrd="0" presId="urn:microsoft.com/office/officeart/2005/8/layout/orgChart1"/>
    <dgm:cxn modelId="{02F3806B-DBD3-4E0F-9921-0E5DBA8A5378}" type="presParOf" srcId="{B7E4B8F9-B000-4C5B-8837-56DB9BDED7EE}" destId="{FBC4732D-F075-4022-A0E3-2C1381F67695}" srcOrd="0" destOrd="0" presId="urn:microsoft.com/office/officeart/2005/8/layout/orgChart1"/>
    <dgm:cxn modelId="{448FEFF8-472E-45AD-8451-9C13E0C44567}" type="presParOf" srcId="{B7E4B8F9-B000-4C5B-8837-56DB9BDED7EE}" destId="{D0E2CE17-74A7-40DE-A218-78D984A56DC3}" srcOrd="1" destOrd="0" presId="urn:microsoft.com/office/officeart/2005/8/layout/orgChart1"/>
    <dgm:cxn modelId="{9C4F5C77-343B-455B-AD50-AC3C9A7AD3AD}" type="presParOf" srcId="{D0E2CE17-74A7-40DE-A218-78D984A56DC3}" destId="{62EEE0D1-EB56-44E3-921E-1A19AA78335B}" srcOrd="0" destOrd="0" presId="urn:microsoft.com/office/officeart/2005/8/layout/orgChart1"/>
    <dgm:cxn modelId="{CCC1CD83-692D-426F-B463-E921A7F0C297}" type="presParOf" srcId="{62EEE0D1-EB56-44E3-921E-1A19AA78335B}" destId="{D579A6F1-CA85-4F10-BD8F-AACB367C8D73}" srcOrd="0" destOrd="0" presId="urn:microsoft.com/office/officeart/2005/8/layout/orgChart1"/>
    <dgm:cxn modelId="{E56C424D-BFF4-4FD1-9725-080D2C95B8BC}" type="presParOf" srcId="{62EEE0D1-EB56-44E3-921E-1A19AA78335B}" destId="{5EDD68B2-3921-4D05-9DAB-CF379D8545F0}" srcOrd="1" destOrd="0" presId="urn:microsoft.com/office/officeart/2005/8/layout/orgChart1"/>
    <dgm:cxn modelId="{B54D8752-DEB2-4E13-81E3-7A0537D88918}" type="presParOf" srcId="{D0E2CE17-74A7-40DE-A218-78D984A56DC3}" destId="{439F3D0A-5DE3-4C02-920C-E40294E1FF8A}" srcOrd="1" destOrd="0" presId="urn:microsoft.com/office/officeart/2005/8/layout/orgChart1"/>
    <dgm:cxn modelId="{B4DF2052-C2B8-4942-A6D3-F3D7CD8E1255}" type="presParOf" srcId="{439F3D0A-5DE3-4C02-920C-E40294E1FF8A}" destId="{AF9B12CA-FA3E-4317-BF63-AC4BBA25599E}" srcOrd="0" destOrd="0" presId="urn:microsoft.com/office/officeart/2005/8/layout/orgChart1"/>
    <dgm:cxn modelId="{CC0F9ABF-82A5-44B2-AB1F-9E3639D61AFF}" type="presParOf" srcId="{439F3D0A-5DE3-4C02-920C-E40294E1FF8A}" destId="{EFB73AB6-8FB2-42C3-A02E-B471AB299A77}" srcOrd="1" destOrd="0" presId="urn:microsoft.com/office/officeart/2005/8/layout/orgChart1"/>
    <dgm:cxn modelId="{8299704A-F86F-4963-A589-D69C1F38437F}" type="presParOf" srcId="{EFB73AB6-8FB2-42C3-A02E-B471AB299A77}" destId="{C578C0AC-6460-4DA0-AFCC-854CEC102B62}" srcOrd="0" destOrd="0" presId="urn:microsoft.com/office/officeart/2005/8/layout/orgChart1"/>
    <dgm:cxn modelId="{2ED51A64-9366-4422-A22A-B6EC53D9BFDD}" type="presParOf" srcId="{C578C0AC-6460-4DA0-AFCC-854CEC102B62}" destId="{BB90A5B0-EFFC-4994-8FDE-A04010A63B5E}" srcOrd="0" destOrd="0" presId="urn:microsoft.com/office/officeart/2005/8/layout/orgChart1"/>
    <dgm:cxn modelId="{7B96BB5D-78BC-4728-879C-82388AF0F5E0}" type="presParOf" srcId="{C578C0AC-6460-4DA0-AFCC-854CEC102B62}" destId="{32851563-B917-45C4-8F70-770478111B25}" srcOrd="1" destOrd="0" presId="urn:microsoft.com/office/officeart/2005/8/layout/orgChart1"/>
    <dgm:cxn modelId="{18ABDBE7-E9FC-48C6-BFD3-335098E0384D}" type="presParOf" srcId="{EFB73AB6-8FB2-42C3-A02E-B471AB299A77}" destId="{93306474-8535-43A5-B27A-55A9F348E524}" srcOrd="1" destOrd="0" presId="urn:microsoft.com/office/officeart/2005/8/layout/orgChart1"/>
    <dgm:cxn modelId="{82B96AEE-B986-41BA-B3E0-B989D1ECE9F4}" type="presParOf" srcId="{EFB73AB6-8FB2-42C3-A02E-B471AB299A77}" destId="{BDD4564A-4E42-4A25-B5FA-CE128A85B3ED}" srcOrd="2" destOrd="0" presId="urn:microsoft.com/office/officeart/2005/8/layout/orgChart1"/>
    <dgm:cxn modelId="{36301F8E-A1DB-4D47-9895-C94D6BE1D73C}" type="presParOf" srcId="{D0E2CE17-74A7-40DE-A218-78D984A56DC3}" destId="{BE7A63EF-EAF9-40F1-BBE5-8F6B3CE72ACA}" srcOrd="2" destOrd="0" presId="urn:microsoft.com/office/officeart/2005/8/layout/orgChart1"/>
    <dgm:cxn modelId="{C2855A37-6404-4C7D-8AE8-E93319AB53B2}" type="presParOf" srcId="{B7E4B8F9-B000-4C5B-8837-56DB9BDED7EE}" destId="{4416D116-8009-4DAF-8BB4-0481070BF87C}" srcOrd="2" destOrd="0" presId="urn:microsoft.com/office/officeart/2005/8/layout/orgChart1"/>
    <dgm:cxn modelId="{ECF2065D-3BD9-472E-A5B7-55E98494DEB9}" type="presParOf" srcId="{B7E4B8F9-B000-4C5B-8837-56DB9BDED7EE}" destId="{C2A6F948-D209-42A0-9356-40ECB018A7F7}" srcOrd="3" destOrd="0" presId="urn:microsoft.com/office/officeart/2005/8/layout/orgChart1"/>
    <dgm:cxn modelId="{E6E768FE-9AC4-443A-94E2-1CBA8C2EA8F7}" type="presParOf" srcId="{C2A6F948-D209-42A0-9356-40ECB018A7F7}" destId="{D1906765-8D0A-4FF5-A16B-F576387EEC23}" srcOrd="0" destOrd="0" presId="urn:microsoft.com/office/officeart/2005/8/layout/orgChart1"/>
    <dgm:cxn modelId="{FA91D527-019A-4382-BCB7-410CF0B32722}" type="presParOf" srcId="{D1906765-8D0A-4FF5-A16B-F576387EEC23}" destId="{ED7101CB-3E55-4CC9-B886-1312BED1BC54}" srcOrd="0" destOrd="0" presId="urn:microsoft.com/office/officeart/2005/8/layout/orgChart1"/>
    <dgm:cxn modelId="{B3236830-A194-4C43-B5B8-7ACC61EF56BD}" type="presParOf" srcId="{D1906765-8D0A-4FF5-A16B-F576387EEC23}" destId="{2F61C293-9A54-4E09-9689-DAE48EBE2E19}" srcOrd="1" destOrd="0" presId="urn:microsoft.com/office/officeart/2005/8/layout/orgChart1"/>
    <dgm:cxn modelId="{23C67558-F5ED-445A-9FC9-86B7758BFE13}" type="presParOf" srcId="{C2A6F948-D209-42A0-9356-40ECB018A7F7}" destId="{E7B25F37-87F0-4816-A66C-658F56515B1A}" srcOrd="1" destOrd="0" presId="urn:microsoft.com/office/officeart/2005/8/layout/orgChart1"/>
    <dgm:cxn modelId="{BBC4D2AE-5252-432A-80A2-3EC961794A5C}" type="presParOf" srcId="{E7B25F37-87F0-4816-A66C-658F56515B1A}" destId="{B3BB3F24-DE88-42C9-8616-2856873A6DDD}" srcOrd="0" destOrd="0" presId="urn:microsoft.com/office/officeart/2005/8/layout/orgChart1"/>
    <dgm:cxn modelId="{38B89381-F7F4-4A42-AF4F-475247762D18}" type="presParOf" srcId="{E7B25F37-87F0-4816-A66C-658F56515B1A}" destId="{1D72D199-FC3F-4D5E-87BF-760D6E2C7BB0}" srcOrd="1" destOrd="0" presId="urn:microsoft.com/office/officeart/2005/8/layout/orgChart1"/>
    <dgm:cxn modelId="{1202B50A-7F20-4505-92A4-F19369BA1279}" type="presParOf" srcId="{1D72D199-FC3F-4D5E-87BF-760D6E2C7BB0}" destId="{B8AEA115-8720-42CB-982F-F1CBAB063873}" srcOrd="0" destOrd="0" presId="urn:microsoft.com/office/officeart/2005/8/layout/orgChart1"/>
    <dgm:cxn modelId="{158F64F8-A4A8-4BDB-97A3-330528626879}" type="presParOf" srcId="{B8AEA115-8720-42CB-982F-F1CBAB063873}" destId="{0D81849D-9503-457C-8FA0-7901C782BEC8}" srcOrd="0" destOrd="0" presId="urn:microsoft.com/office/officeart/2005/8/layout/orgChart1"/>
    <dgm:cxn modelId="{E313C8F4-0871-4B4B-9D35-A4993D20B5EB}" type="presParOf" srcId="{B8AEA115-8720-42CB-982F-F1CBAB063873}" destId="{971E2300-EAA7-4DDE-A2EF-6A0301BEAF03}" srcOrd="1" destOrd="0" presId="urn:microsoft.com/office/officeart/2005/8/layout/orgChart1"/>
    <dgm:cxn modelId="{B653312C-7D5A-42D2-B6AA-282D8B3C08FE}" type="presParOf" srcId="{1D72D199-FC3F-4D5E-87BF-760D6E2C7BB0}" destId="{8177902B-80EC-4AE8-A76E-8A1DAD6121B2}" srcOrd="1" destOrd="0" presId="urn:microsoft.com/office/officeart/2005/8/layout/orgChart1"/>
    <dgm:cxn modelId="{F0599428-932B-4208-B44F-432B3DDEEAD0}" type="presParOf" srcId="{1D72D199-FC3F-4D5E-87BF-760D6E2C7BB0}" destId="{0D9AC83F-964D-48C5-B8F5-3F6EF8703FE4}" srcOrd="2" destOrd="0" presId="urn:microsoft.com/office/officeart/2005/8/layout/orgChart1"/>
    <dgm:cxn modelId="{6607CC52-6F7F-44E2-B02E-226ADA17CF8F}" type="presParOf" srcId="{C2A6F948-D209-42A0-9356-40ECB018A7F7}" destId="{97901F42-E8D8-4ABB-9885-6A8B8EB6F83F}" srcOrd="2" destOrd="0" presId="urn:microsoft.com/office/officeart/2005/8/layout/orgChart1"/>
    <dgm:cxn modelId="{DB592950-6BC8-4DDD-ADCC-F88D50512DEB}" type="presParOf" srcId="{B7E4B8F9-B000-4C5B-8837-56DB9BDED7EE}" destId="{73632740-9AF9-41F5-8FAA-A3E21287BAA1}" srcOrd="4" destOrd="0" presId="urn:microsoft.com/office/officeart/2005/8/layout/orgChart1"/>
    <dgm:cxn modelId="{C576F2EA-54E3-465A-B65F-7DF90AE204FE}" type="presParOf" srcId="{B7E4B8F9-B000-4C5B-8837-56DB9BDED7EE}" destId="{1F2F952A-52B9-454D-ADEC-5FE8792C33B4}" srcOrd="5" destOrd="0" presId="urn:microsoft.com/office/officeart/2005/8/layout/orgChart1"/>
    <dgm:cxn modelId="{01CDA292-3899-40F8-B9A8-CA163062256B}" type="presParOf" srcId="{1F2F952A-52B9-454D-ADEC-5FE8792C33B4}" destId="{D379E472-14DA-4035-8441-73DAD66807A1}" srcOrd="0" destOrd="0" presId="urn:microsoft.com/office/officeart/2005/8/layout/orgChart1"/>
    <dgm:cxn modelId="{69EC6C6B-A90E-4551-BCF6-29BE3CABC5C1}" type="presParOf" srcId="{D379E472-14DA-4035-8441-73DAD66807A1}" destId="{2DAB7BBA-DE1E-462B-86A1-91DCC856668F}" srcOrd="0" destOrd="0" presId="urn:microsoft.com/office/officeart/2005/8/layout/orgChart1"/>
    <dgm:cxn modelId="{FF715AD3-8DCC-46C1-BD36-1572298C6144}" type="presParOf" srcId="{D379E472-14DA-4035-8441-73DAD66807A1}" destId="{4DBA2C35-32F2-4C4A-8821-A5970FB65EA1}" srcOrd="1" destOrd="0" presId="urn:microsoft.com/office/officeart/2005/8/layout/orgChart1"/>
    <dgm:cxn modelId="{91B448F2-484D-49B6-97C9-7EAB2119B5CA}" type="presParOf" srcId="{1F2F952A-52B9-454D-ADEC-5FE8792C33B4}" destId="{D968CCC1-8356-4FC9-89C7-10997B75B851}" srcOrd="1" destOrd="0" presId="urn:microsoft.com/office/officeart/2005/8/layout/orgChart1"/>
    <dgm:cxn modelId="{F15F60F6-B133-49BE-842E-8C50ED223A29}" type="presParOf" srcId="{D968CCC1-8356-4FC9-89C7-10997B75B851}" destId="{9A16D20A-8E1B-4434-BDB2-A7EAA0E5B21E}" srcOrd="0" destOrd="0" presId="urn:microsoft.com/office/officeart/2005/8/layout/orgChart1"/>
    <dgm:cxn modelId="{86FD2977-0028-418A-800E-EBF147303872}" type="presParOf" srcId="{D968CCC1-8356-4FC9-89C7-10997B75B851}" destId="{D4076D48-36CC-405F-A85B-14F314F38A85}" srcOrd="1" destOrd="0" presId="urn:microsoft.com/office/officeart/2005/8/layout/orgChart1"/>
    <dgm:cxn modelId="{D48FBD15-6E44-400A-AAF0-EB4E5F83C740}" type="presParOf" srcId="{D4076D48-36CC-405F-A85B-14F314F38A85}" destId="{F6C9650A-BCD3-4DFE-B819-6C99E27CB633}" srcOrd="0" destOrd="0" presId="urn:microsoft.com/office/officeart/2005/8/layout/orgChart1"/>
    <dgm:cxn modelId="{BDEBCA67-B1BD-4725-8C9C-4FC2AB6FD8D6}" type="presParOf" srcId="{F6C9650A-BCD3-4DFE-B819-6C99E27CB633}" destId="{38CEFC20-80B0-46DB-B10D-43A2BD826CBF}" srcOrd="0" destOrd="0" presId="urn:microsoft.com/office/officeart/2005/8/layout/orgChart1"/>
    <dgm:cxn modelId="{303D49EE-5201-4B37-B1A6-19EFC98F8134}" type="presParOf" srcId="{F6C9650A-BCD3-4DFE-B819-6C99E27CB633}" destId="{050FBDA7-BE4A-4A41-ACBE-42722E705A07}" srcOrd="1" destOrd="0" presId="urn:microsoft.com/office/officeart/2005/8/layout/orgChart1"/>
    <dgm:cxn modelId="{2C5D2DAF-AD91-4642-8845-3C6A1890A1C4}" type="presParOf" srcId="{D4076D48-36CC-405F-A85B-14F314F38A85}" destId="{37A5BFB1-C499-4718-B881-B23C4D9F5E22}" srcOrd="1" destOrd="0" presId="urn:microsoft.com/office/officeart/2005/8/layout/orgChart1"/>
    <dgm:cxn modelId="{5D107896-F695-4F78-AE36-5404349CCF3C}" type="presParOf" srcId="{D4076D48-36CC-405F-A85B-14F314F38A85}" destId="{7EC38DF6-4600-46C6-8979-43A227809323}" srcOrd="2" destOrd="0" presId="urn:microsoft.com/office/officeart/2005/8/layout/orgChart1"/>
    <dgm:cxn modelId="{7FC50DC2-0402-4DA8-A069-C9872279BC9F}" type="presParOf" srcId="{1F2F952A-52B9-454D-ADEC-5FE8792C33B4}" destId="{FAC6F48E-451D-46B7-BC85-3DA3A049F100}" srcOrd="2" destOrd="0" presId="urn:microsoft.com/office/officeart/2005/8/layout/orgChart1"/>
    <dgm:cxn modelId="{223A180C-4D61-45D2-81FA-8CD415B6E4FE}" type="presParOf" srcId="{DD6D78D7-AC81-468B-8761-2DCEFFA1EE3B}" destId="{C0B7B85D-C45F-4FF6-B6A7-8AEDF0A6D0A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7AD464C4-1F41-4121-A882-4F4EADF49F9F}" type="doc">
      <dgm:prSet loTypeId="urn:microsoft.com/office/officeart/2008/layout/RadialCluster" loCatId="relationship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091045AD-F335-4CF9-A061-1D505BC60B3E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شامل</a:t>
          </a:r>
          <a:endParaRPr lang="fa-IR" dirty="0">
            <a:cs typeface="B Homa" panose="00000400000000000000" pitchFamily="2" charset="-78"/>
          </a:endParaRPr>
        </a:p>
      </dgm:t>
    </dgm:pt>
    <dgm:pt modelId="{5F1B8FAD-2F9F-48B1-8947-B1838DFB69D7}" type="parTrans" cxnId="{C7A4276F-BA30-46C2-9115-191EFDBDB54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085B8AA-3617-4E10-A7CA-325F326166C2}" type="sibTrans" cxnId="{C7A4276F-BA30-46C2-9115-191EFDBDB54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1F5EA1B-C74B-434B-855F-9640E4604B37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خانوارها</a:t>
          </a:r>
          <a:endParaRPr lang="fa-IR" dirty="0">
            <a:cs typeface="B Homa" panose="00000400000000000000" pitchFamily="2" charset="-78"/>
          </a:endParaRPr>
        </a:p>
      </dgm:t>
    </dgm:pt>
    <dgm:pt modelId="{85F4378E-8FC7-4F68-8BFB-8D1FEBF93912}" type="parTrans" cxnId="{8AD7B472-94E5-4EC6-97B5-EEE1553615A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A0B0C5DB-7EC9-4959-B850-F63FF3A65142}" type="sibTrans" cxnId="{8AD7B472-94E5-4EC6-97B5-EEE1553615A8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3C17C6B-7B4B-4D0B-B0AA-D7625DE23C16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الگوسفر</a:t>
          </a:r>
          <a:endParaRPr lang="fa-IR" dirty="0">
            <a:cs typeface="B Homa" panose="00000400000000000000" pitchFamily="2" charset="-78"/>
          </a:endParaRPr>
        </a:p>
      </dgm:t>
    </dgm:pt>
    <dgm:pt modelId="{A4DABF67-5E13-4FF2-9EBE-5BB8B6BCACCF}" type="parTrans" cxnId="{713CD701-756F-4E96-AA9B-6CCCDCC5C51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F2290A7-CB0D-4008-9FE0-0A99AB92A967}" type="sibTrans" cxnId="{713CD701-756F-4E96-AA9B-6CCCDCC5C51D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5509F92F-327E-4CBF-9B78-362D8712F826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اشتغال</a:t>
          </a:r>
          <a:endParaRPr lang="fa-IR" dirty="0">
            <a:cs typeface="B Homa" panose="00000400000000000000" pitchFamily="2" charset="-78"/>
          </a:endParaRPr>
        </a:p>
      </dgm:t>
    </dgm:pt>
    <dgm:pt modelId="{314EC4D4-50B5-4AEF-AAAC-F7DC4FE43C44}" type="parTrans" cxnId="{E50A61BA-E149-4B6C-A848-0C7D66B675B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F8E20176-2232-4488-85DE-BEA68BBF361D}" type="sibTrans" cxnId="{E50A61BA-E149-4B6C-A848-0C7D66B675B3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DB6FD7CE-E303-48A8-99F0-C9279D9D9EFD}" type="pres">
      <dgm:prSet presAssocID="{7AD464C4-1F41-4121-A882-4F4EADF49F9F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pPr rtl="1"/>
          <a:endParaRPr lang="fa-IR"/>
        </a:p>
      </dgm:t>
    </dgm:pt>
    <dgm:pt modelId="{D5CBC636-C398-4B43-B638-094D2B8C435B}" type="pres">
      <dgm:prSet presAssocID="{091045AD-F335-4CF9-A061-1D505BC60B3E}" presName="singleCycle" presStyleCnt="0"/>
      <dgm:spPr/>
    </dgm:pt>
    <dgm:pt modelId="{CB70CCD8-2303-429E-85F3-AECD362340FF}" type="pres">
      <dgm:prSet presAssocID="{091045AD-F335-4CF9-A061-1D505BC60B3E}" presName="singleCenter" presStyleLbl="node1" presStyleIdx="0" presStyleCnt="4">
        <dgm:presLayoutVars>
          <dgm:chMax val="7"/>
          <dgm:chPref val="7"/>
        </dgm:presLayoutVars>
      </dgm:prSet>
      <dgm:spPr/>
      <dgm:t>
        <a:bodyPr/>
        <a:lstStyle/>
        <a:p>
          <a:pPr rtl="1"/>
          <a:endParaRPr lang="fa-IR"/>
        </a:p>
      </dgm:t>
    </dgm:pt>
    <dgm:pt modelId="{0EF98EE7-BB3D-49CE-BE85-0F9CDC4B1FE3}" type="pres">
      <dgm:prSet presAssocID="{85F4378E-8FC7-4F68-8BFB-8D1FEBF93912}" presName="Name56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5BBC1912-7210-4222-B810-A2F882049BFA}" type="pres">
      <dgm:prSet presAssocID="{41F5EA1B-C74B-434B-855F-9640E4604B37}" presName="text0" presStyleLbl="node1" presStyleIdx="1" presStyleCnt="4" custScaleX="135359" custScaleY="11529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7993EA5-6D38-4FE9-82B3-F20A2258D0FF}" type="pres">
      <dgm:prSet presAssocID="{A4DABF67-5E13-4FF2-9EBE-5BB8B6BCACCF}" presName="Name56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31F0305B-459C-405C-A467-4C15AD582D5E}" type="pres">
      <dgm:prSet presAssocID="{D3C17C6B-7B4B-4D0B-B0AA-D7625DE23C16}" presName="text0" presStyleLbl="node1" presStyleIdx="2" presStyleCnt="4" custScaleX="124886" custScaleY="12139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EFBF535-62A2-4E01-BBD4-55F12F79F726}" type="pres">
      <dgm:prSet presAssocID="{314EC4D4-50B5-4AEF-AAAC-F7DC4FE43C44}" presName="Name56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F8CDA0EA-D04C-4942-B053-91644B08E56C}" type="pres">
      <dgm:prSet presAssocID="{5509F92F-327E-4CBF-9B78-362D8712F826}" presName="text0" presStyleLbl="node1" presStyleIdx="3" presStyleCnt="4" custScaleX="144241" custScaleY="122168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C7A4276F-BA30-46C2-9115-191EFDBDB54D}" srcId="{7AD464C4-1F41-4121-A882-4F4EADF49F9F}" destId="{091045AD-F335-4CF9-A061-1D505BC60B3E}" srcOrd="0" destOrd="0" parTransId="{5F1B8FAD-2F9F-48B1-8947-B1838DFB69D7}" sibTransId="{D085B8AA-3617-4E10-A7CA-325F326166C2}"/>
    <dgm:cxn modelId="{7E8E27DA-EEEA-4A93-9A56-88E43829F722}" type="presOf" srcId="{A4DABF67-5E13-4FF2-9EBE-5BB8B6BCACCF}" destId="{37993EA5-6D38-4FE9-82B3-F20A2258D0FF}" srcOrd="0" destOrd="0" presId="urn:microsoft.com/office/officeart/2008/layout/RadialCluster"/>
    <dgm:cxn modelId="{E50A61BA-E149-4B6C-A848-0C7D66B675B3}" srcId="{091045AD-F335-4CF9-A061-1D505BC60B3E}" destId="{5509F92F-327E-4CBF-9B78-362D8712F826}" srcOrd="2" destOrd="0" parTransId="{314EC4D4-50B5-4AEF-AAAC-F7DC4FE43C44}" sibTransId="{F8E20176-2232-4488-85DE-BEA68BBF361D}"/>
    <dgm:cxn modelId="{66F4123A-5342-43F5-94FB-27CB2FA86C67}" type="presOf" srcId="{7AD464C4-1F41-4121-A882-4F4EADF49F9F}" destId="{DB6FD7CE-E303-48A8-99F0-C9279D9D9EFD}" srcOrd="0" destOrd="0" presId="urn:microsoft.com/office/officeart/2008/layout/RadialCluster"/>
    <dgm:cxn modelId="{845E46E4-B69F-4B9C-8524-7397A6E5DC37}" type="presOf" srcId="{5509F92F-327E-4CBF-9B78-362D8712F826}" destId="{F8CDA0EA-D04C-4942-B053-91644B08E56C}" srcOrd="0" destOrd="0" presId="urn:microsoft.com/office/officeart/2008/layout/RadialCluster"/>
    <dgm:cxn modelId="{5E1822B1-58D1-4FCC-8658-9E38A679CC44}" type="presOf" srcId="{85F4378E-8FC7-4F68-8BFB-8D1FEBF93912}" destId="{0EF98EE7-BB3D-49CE-BE85-0F9CDC4B1FE3}" srcOrd="0" destOrd="0" presId="urn:microsoft.com/office/officeart/2008/layout/RadialCluster"/>
    <dgm:cxn modelId="{AB976A57-12EA-43FE-ABA5-8C9280DCBF1A}" type="presOf" srcId="{091045AD-F335-4CF9-A061-1D505BC60B3E}" destId="{CB70CCD8-2303-429E-85F3-AECD362340FF}" srcOrd="0" destOrd="0" presId="urn:microsoft.com/office/officeart/2008/layout/RadialCluster"/>
    <dgm:cxn modelId="{8D492976-C608-49FE-9635-0FFEB74FC778}" type="presOf" srcId="{D3C17C6B-7B4B-4D0B-B0AA-D7625DE23C16}" destId="{31F0305B-459C-405C-A467-4C15AD582D5E}" srcOrd="0" destOrd="0" presId="urn:microsoft.com/office/officeart/2008/layout/RadialCluster"/>
    <dgm:cxn modelId="{713CD701-756F-4E96-AA9B-6CCCDCC5C51D}" srcId="{091045AD-F335-4CF9-A061-1D505BC60B3E}" destId="{D3C17C6B-7B4B-4D0B-B0AA-D7625DE23C16}" srcOrd="1" destOrd="0" parTransId="{A4DABF67-5E13-4FF2-9EBE-5BB8B6BCACCF}" sibTransId="{DF2290A7-CB0D-4008-9FE0-0A99AB92A967}"/>
    <dgm:cxn modelId="{8AD7B472-94E5-4EC6-97B5-EEE1553615A8}" srcId="{091045AD-F335-4CF9-A061-1D505BC60B3E}" destId="{41F5EA1B-C74B-434B-855F-9640E4604B37}" srcOrd="0" destOrd="0" parTransId="{85F4378E-8FC7-4F68-8BFB-8D1FEBF93912}" sibTransId="{A0B0C5DB-7EC9-4959-B850-F63FF3A65142}"/>
    <dgm:cxn modelId="{F6889041-6B78-4E2E-A6FE-685ACD1D499F}" type="presOf" srcId="{41F5EA1B-C74B-434B-855F-9640E4604B37}" destId="{5BBC1912-7210-4222-B810-A2F882049BFA}" srcOrd="0" destOrd="0" presId="urn:microsoft.com/office/officeart/2008/layout/RadialCluster"/>
    <dgm:cxn modelId="{C0895EE1-F975-4EF0-B5DE-7B5A8AE78F62}" type="presOf" srcId="{314EC4D4-50B5-4AEF-AAAC-F7DC4FE43C44}" destId="{4EFBF535-62A2-4E01-BBD4-55F12F79F726}" srcOrd="0" destOrd="0" presId="urn:microsoft.com/office/officeart/2008/layout/RadialCluster"/>
    <dgm:cxn modelId="{99CF1486-2020-4F2E-8A0D-8E5DAA4F6F01}" type="presParOf" srcId="{DB6FD7CE-E303-48A8-99F0-C9279D9D9EFD}" destId="{D5CBC636-C398-4B43-B638-094D2B8C435B}" srcOrd="0" destOrd="0" presId="urn:microsoft.com/office/officeart/2008/layout/RadialCluster"/>
    <dgm:cxn modelId="{680EE7AD-9211-48FB-AC74-BD25FBC741BD}" type="presParOf" srcId="{D5CBC636-C398-4B43-B638-094D2B8C435B}" destId="{CB70CCD8-2303-429E-85F3-AECD362340FF}" srcOrd="0" destOrd="0" presId="urn:microsoft.com/office/officeart/2008/layout/RadialCluster"/>
    <dgm:cxn modelId="{0F7F7091-9A93-4064-A4F3-D4A76EA65738}" type="presParOf" srcId="{D5CBC636-C398-4B43-B638-094D2B8C435B}" destId="{0EF98EE7-BB3D-49CE-BE85-0F9CDC4B1FE3}" srcOrd="1" destOrd="0" presId="urn:microsoft.com/office/officeart/2008/layout/RadialCluster"/>
    <dgm:cxn modelId="{B038A16F-3AF1-47EF-8275-1269647B1DB0}" type="presParOf" srcId="{D5CBC636-C398-4B43-B638-094D2B8C435B}" destId="{5BBC1912-7210-4222-B810-A2F882049BFA}" srcOrd="2" destOrd="0" presId="urn:microsoft.com/office/officeart/2008/layout/RadialCluster"/>
    <dgm:cxn modelId="{83F7AD3E-3633-45B2-8843-1749C9559915}" type="presParOf" srcId="{D5CBC636-C398-4B43-B638-094D2B8C435B}" destId="{37993EA5-6D38-4FE9-82B3-F20A2258D0FF}" srcOrd="3" destOrd="0" presId="urn:microsoft.com/office/officeart/2008/layout/RadialCluster"/>
    <dgm:cxn modelId="{8250AF5B-13BF-478F-ADF2-54DC2086E6B9}" type="presParOf" srcId="{D5CBC636-C398-4B43-B638-094D2B8C435B}" destId="{31F0305B-459C-405C-A467-4C15AD582D5E}" srcOrd="4" destOrd="0" presId="urn:microsoft.com/office/officeart/2008/layout/RadialCluster"/>
    <dgm:cxn modelId="{B2DD823F-C900-4961-8E0F-57691A7785F2}" type="presParOf" srcId="{D5CBC636-C398-4B43-B638-094D2B8C435B}" destId="{4EFBF535-62A2-4E01-BBD4-55F12F79F726}" srcOrd="5" destOrd="0" presId="urn:microsoft.com/office/officeart/2008/layout/RadialCluster"/>
    <dgm:cxn modelId="{99DDD1F9-1804-4CDC-9C22-C1272A68194F}" type="presParOf" srcId="{D5CBC636-C398-4B43-B638-094D2B8C435B}" destId="{F8CDA0EA-D04C-4942-B053-91644B08E56C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3F6D9D0A-0965-41E7-85C9-F3D03E75A618}" type="doc">
      <dgm:prSet loTypeId="urn:microsoft.com/office/officeart/2005/8/layout/orgChart1" loCatId="hierarchy" qsTypeId="urn:microsoft.com/office/officeart/2005/8/quickstyle/3d2" qsCatId="3D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1A30DBD0-0D8C-4171-A8A3-B55C284E2D36}">
      <dgm:prSet phldrT="[Text]" custT="1"/>
      <dgm:spPr/>
      <dgm:t>
        <a:bodyPr/>
        <a:lstStyle/>
        <a:p>
          <a:pPr rtl="1"/>
          <a:r>
            <a:rPr lang="en-US" sz="2000" dirty="0" smtClean="0">
              <a:latin typeface="Adobe Gothic Std B" panose="020B0800000000000000" pitchFamily="34" charset="-128"/>
              <a:ea typeface="Adobe Gothic Std B" panose="020B0800000000000000" pitchFamily="34" charset="-128"/>
            </a:rPr>
            <a:t>MEPLAN</a:t>
          </a:r>
          <a:endParaRPr lang="fa-IR" sz="2000" dirty="0">
            <a:latin typeface="Adobe Gothic Std B" panose="020B0800000000000000" pitchFamily="34" charset="-128"/>
            <a:ea typeface="Adobe Gothic Std B" panose="020B0800000000000000" pitchFamily="34" charset="-128"/>
          </a:endParaRPr>
        </a:p>
      </dgm:t>
    </dgm:pt>
    <dgm:pt modelId="{484A8635-58EA-4D45-A7C9-1ECAA12AA8FD}" type="parTrans" cxnId="{AFBFD3A1-0D3B-4557-868A-3C14B3D1BA8C}">
      <dgm:prSet/>
      <dgm:spPr/>
      <dgm:t>
        <a:bodyPr/>
        <a:lstStyle/>
        <a:p>
          <a:pPr rtl="1"/>
          <a:endParaRPr lang="fa-IR"/>
        </a:p>
      </dgm:t>
    </dgm:pt>
    <dgm:pt modelId="{F0BA2F68-B67F-4EF2-87CB-07F5E6E61EB2}" type="sibTrans" cxnId="{AFBFD3A1-0D3B-4557-868A-3C14B3D1BA8C}">
      <dgm:prSet/>
      <dgm:spPr/>
      <dgm:t>
        <a:bodyPr/>
        <a:lstStyle/>
        <a:p>
          <a:pPr rtl="1"/>
          <a:endParaRPr lang="fa-IR"/>
        </a:p>
      </dgm:t>
    </dgm:pt>
    <dgm:pt modelId="{5B5B5FB3-A26A-469A-8E6C-4E06C705E6B5}">
      <dgm:prSet phldrT="[Text]"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مطلوبیت</a:t>
          </a:r>
        </a:p>
        <a:p>
          <a:pPr rtl="1"/>
          <a:r>
            <a:rPr lang="fa-IR" sz="1600" dirty="0" smtClean="0">
              <a:cs typeface="B Homa" panose="00000400000000000000" pitchFamily="2" charset="-78"/>
            </a:rPr>
            <a:t>تصادفی</a:t>
          </a:r>
          <a:endParaRPr lang="fa-IR" sz="1600" dirty="0">
            <a:cs typeface="B Homa" panose="00000400000000000000" pitchFamily="2" charset="-78"/>
          </a:endParaRPr>
        </a:p>
      </dgm:t>
    </dgm:pt>
    <dgm:pt modelId="{559EA6ED-8117-46D7-88CA-7D916AF1E38C}" type="parTrans" cxnId="{06169BFA-4AF9-4519-94B2-2B8DBC6F81BF}">
      <dgm:prSet/>
      <dgm:spPr/>
      <dgm:t>
        <a:bodyPr/>
        <a:lstStyle/>
        <a:p>
          <a:pPr rtl="1"/>
          <a:endParaRPr lang="fa-IR"/>
        </a:p>
      </dgm:t>
    </dgm:pt>
    <dgm:pt modelId="{13EB920C-C4EC-4E05-9AC6-0B1ACDB19BC9}" type="sibTrans" cxnId="{06169BFA-4AF9-4519-94B2-2B8DBC6F81BF}">
      <dgm:prSet/>
      <dgm:spPr/>
      <dgm:t>
        <a:bodyPr/>
        <a:lstStyle/>
        <a:p>
          <a:pPr rtl="1"/>
          <a:endParaRPr lang="fa-IR"/>
        </a:p>
      </dgm:t>
    </dgm:pt>
    <dgm:pt modelId="{A94621AB-4853-4516-9EBA-E9F820390EAB}">
      <dgm:prSet phldrT="[Text]"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ورودی-خروجی</a:t>
          </a:r>
          <a:endParaRPr lang="fa-IR" sz="1600" dirty="0">
            <a:cs typeface="B Homa" panose="00000400000000000000" pitchFamily="2" charset="-78"/>
          </a:endParaRPr>
        </a:p>
      </dgm:t>
    </dgm:pt>
    <dgm:pt modelId="{68B12824-1278-45C2-8BD8-0ECEFDA47EE6}" type="parTrans" cxnId="{B99D664C-CE52-4755-91ED-44D940229B7A}">
      <dgm:prSet/>
      <dgm:spPr/>
      <dgm:t>
        <a:bodyPr/>
        <a:lstStyle/>
        <a:p>
          <a:pPr rtl="1"/>
          <a:endParaRPr lang="fa-IR"/>
        </a:p>
      </dgm:t>
    </dgm:pt>
    <dgm:pt modelId="{5359A3DC-4799-4D05-AEF7-23A9AF3F1970}" type="sibTrans" cxnId="{B99D664C-CE52-4755-91ED-44D940229B7A}">
      <dgm:prSet/>
      <dgm:spPr/>
      <dgm:t>
        <a:bodyPr/>
        <a:lstStyle/>
        <a:p>
          <a:pPr rtl="1"/>
          <a:endParaRPr lang="fa-IR"/>
        </a:p>
      </dgm:t>
    </dgm:pt>
    <dgm:pt modelId="{9C23B0A8-8B89-4EA3-B0B9-20682E2D2D6A}">
      <dgm:prSet custT="1"/>
      <dgm:spPr/>
      <dgm:t>
        <a:bodyPr/>
        <a:lstStyle/>
        <a:p>
          <a:pPr rtl="1"/>
          <a:r>
            <a:rPr lang="fa-IR" sz="1600" dirty="0" smtClean="0"/>
            <a:t>هزینه حمل ونقل</a:t>
          </a:r>
          <a:endParaRPr lang="fa-IR" sz="1600" dirty="0"/>
        </a:p>
      </dgm:t>
    </dgm:pt>
    <dgm:pt modelId="{209E1640-DDE6-45FD-89C4-01A120DBA4EA}" type="parTrans" cxnId="{C0C7E519-D242-45E3-BCC5-98962BD94E5A}">
      <dgm:prSet/>
      <dgm:spPr/>
      <dgm:t>
        <a:bodyPr/>
        <a:lstStyle/>
        <a:p>
          <a:pPr rtl="1"/>
          <a:endParaRPr lang="fa-IR"/>
        </a:p>
      </dgm:t>
    </dgm:pt>
    <dgm:pt modelId="{FCA2E6C6-AC4E-4795-B1D1-0375990CDD70}" type="sibTrans" cxnId="{C0C7E519-D242-45E3-BCC5-98962BD94E5A}">
      <dgm:prSet/>
      <dgm:spPr/>
      <dgm:t>
        <a:bodyPr/>
        <a:lstStyle/>
        <a:p>
          <a:pPr rtl="1"/>
          <a:endParaRPr lang="fa-IR"/>
        </a:p>
      </dgm:t>
    </dgm:pt>
    <dgm:pt modelId="{5728667A-575B-4655-A64F-55CB4CDFB190}">
      <dgm:prSet custT="1"/>
      <dgm:spPr/>
      <dgm:t>
        <a:bodyPr/>
        <a:lstStyle/>
        <a:p>
          <a:pPr rtl="1"/>
          <a:r>
            <a:rPr lang="fa-IR" sz="1600" dirty="0" smtClean="0"/>
            <a:t>هزینه تولید</a:t>
          </a:r>
          <a:endParaRPr lang="fa-IR" sz="1600" dirty="0"/>
        </a:p>
      </dgm:t>
    </dgm:pt>
    <dgm:pt modelId="{ED34717D-4240-4BA8-ABD7-756CCBA1EE41}" type="parTrans" cxnId="{F75CC6DA-DE28-41E2-8401-A826CB15FB18}">
      <dgm:prSet/>
      <dgm:spPr/>
      <dgm:t>
        <a:bodyPr/>
        <a:lstStyle/>
        <a:p>
          <a:pPr rtl="1"/>
          <a:endParaRPr lang="fa-IR"/>
        </a:p>
      </dgm:t>
    </dgm:pt>
    <dgm:pt modelId="{93BBFEDE-B470-475C-9CA0-952BD70D2B2A}" type="sibTrans" cxnId="{F75CC6DA-DE28-41E2-8401-A826CB15FB18}">
      <dgm:prSet/>
      <dgm:spPr/>
      <dgm:t>
        <a:bodyPr/>
        <a:lstStyle/>
        <a:p>
          <a:pPr rtl="1"/>
          <a:endParaRPr lang="fa-IR"/>
        </a:p>
      </dgm:t>
    </dgm:pt>
    <dgm:pt modelId="{E410793F-2096-42B3-A83F-8915347E0D7A}" type="pres">
      <dgm:prSet presAssocID="{3F6D9D0A-0965-41E7-85C9-F3D03E75A61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66EB5889-B7B6-41CB-B1D1-0C1854FD06CF}" type="pres">
      <dgm:prSet presAssocID="{1A30DBD0-0D8C-4171-A8A3-B55C284E2D36}" presName="hierRoot1" presStyleCnt="0">
        <dgm:presLayoutVars>
          <dgm:hierBranch val="init"/>
        </dgm:presLayoutVars>
      </dgm:prSet>
      <dgm:spPr/>
    </dgm:pt>
    <dgm:pt modelId="{35963EDD-B273-4063-8CF7-E95F1C23DA27}" type="pres">
      <dgm:prSet presAssocID="{1A30DBD0-0D8C-4171-A8A3-B55C284E2D36}" presName="rootComposite1" presStyleCnt="0"/>
      <dgm:spPr/>
    </dgm:pt>
    <dgm:pt modelId="{E5A78CEC-DD45-4112-B8EB-A931CC03D632}" type="pres">
      <dgm:prSet presAssocID="{1A30DBD0-0D8C-4171-A8A3-B55C284E2D36}" presName="rootText1" presStyleLbl="node0" presStyleIdx="0" presStyleCnt="1" custLinFactNeighborX="18795" custLinFactNeighborY="-13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F311C3D-F8CA-4C71-88A3-997FD6F49D33}" type="pres">
      <dgm:prSet presAssocID="{1A30DBD0-0D8C-4171-A8A3-B55C284E2D36}" presName="rootConnector1" presStyleLbl="node1" presStyleIdx="0" presStyleCnt="0"/>
      <dgm:spPr/>
      <dgm:t>
        <a:bodyPr/>
        <a:lstStyle/>
        <a:p>
          <a:pPr rtl="1"/>
          <a:endParaRPr lang="fa-IR"/>
        </a:p>
      </dgm:t>
    </dgm:pt>
    <dgm:pt modelId="{F2A9B550-E646-4BC6-B74C-6A179C42AA05}" type="pres">
      <dgm:prSet presAssocID="{1A30DBD0-0D8C-4171-A8A3-B55C284E2D36}" presName="hierChild2" presStyleCnt="0"/>
      <dgm:spPr/>
    </dgm:pt>
    <dgm:pt modelId="{B9E71912-C3C9-4411-8459-AE8DFAC52172}" type="pres">
      <dgm:prSet presAssocID="{559EA6ED-8117-46D7-88CA-7D916AF1E38C}" presName="Name37" presStyleLbl="parChTrans1D2" presStyleIdx="0" presStyleCnt="2"/>
      <dgm:spPr/>
      <dgm:t>
        <a:bodyPr/>
        <a:lstStyle/>
        <a:p>
          <a:pPr rtl="1"/>
          <a:endParaRPr lang="fa-IR"/>
        </a:p>
      </dgm:t>
    </dgm:pt>
    <dgm:pt modelId="{16536E92-08F2-4C94-9AFF-EA96C57502D5}" type="pres">
      <dgm:prSet presAssocID="{5B5B5FB3-A26A-469A-8E6C-4E06C705E6B5}" presName="hierRoot2" presStyleCnt="0">
        <dgm:presLayoutVars>
          <dgm:hierBranch val="init"/>
        </dgm:presLayoutVars>
      </dgm:prSet>
      <dgm:spPr/>
    </dgm:pt>
    <dgm:pt modelId="{EC3FD9C8-168F-4A81-A072-159D8DF72628}" type="pres">
      <dgm:prSet presAssocID="{5B5B5FB3-A26A-469A-8E6C-4E06C705E6B5}" presName="rootComposite" presStyleCnt="0"/>
      <dgm:spPr/>
    </dgm:pt>
    <dgm:pt modelId="{A7317A49-B290-478C-9576-65B6ABD59F69}" type="pres">
      <dgm:prSet presAssocID="{5B5B5FB3-A26A-469A-8E6C-4E06C705E6B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8279C50-3388-4885-A5CD-9F753EA99559}" type="pres">
      <dgm:prSet presAssocID="{5B5B5FB3-A26A-469A-8E6C-4E06C705E6B5}" presName="rootConnector" presStyleLbl="node2" presStyleIdx="0" presStyleCnt="2"/>
      <dgm:spPr/>
      <dgm:t>
        <a:bodyPr/>
        <a:lstStyle/>
        <a:p>
          <a:pPr rtl="1"/>
          <a:endParaRPr lang="fa-IR"/>
        </a:p>
      </dgm:t>
    </dgm:pt>
    <dgm:pt modelId="{0C47D629-7C6B-4DDF-860B-6C7D7D998054}" type="pres">
      <dgm:prSet presAssocID="{5B5B5FB3-A26A-469A-8E6C-4E06C705E6B5}" presName="hierChild4" presStyleCnt="0"/>
      <dgm:spPr/>
    </dgm:pt>
    <dgm:pt modelId="{D84DA4BC-7D03-4899-9C8D-EB1ACA9229DE}" type="pres">
      <dgm:prSet presAssocID="{209E1640-DDE6-45FD-89C4-01A120DBA4EA}" presName="Name37" presStyleLbl="parChTrans1D3" presStyleIdx="0" presStyleCnt="2"/>
      <dgm:spPr/>
      <dgm:t>
        <a:bodyPr/>
        <a:lstStyle/>
        <a:p>
          <a:pPr rtl="1"/>
          <a:endParaRPr lang="fa-IR"/>
        </a:p>
      </dgm:t>
    </dgm:pt>
    <dgm:pt modelId="{6B8BEC06-D0EC-43EA-AF62-AFEA786A0E32}" type="pres">
      <dgm:prSet presAssocID="{9C23B0A8-8B89-4EA3-B0B9-20682E2D2D6A}" presName="hierRoot2" presStyleCnt="0">
        <dgm:presLayoutVars>
          <dgm:hierBranch val="init"/>
        </dgm:presLayoutVars>
      </dgm:prSet>
      <dgm:spPr/>
    </dgm:pt>
    <dgm:pt modelId="{06B46AC7-F765-48DF-98B4-506A0F7C3F33}" type="pres">
      <dgm:prSet presAssocID="{9C23B0A8-8B89-4EA3-B0B9-20682E2D2D6A}" presName="rootComposite" presStyleCnt="0"/>
      <dgm:spPr/>
    </dgm:pt>
    <dgm:pt modelId="{D1358983-DFD8-4B56-99A4-56EFE43E20E5}" type="pres">
      <dgm:prSet presAssocID="{9C23B0A8-8B89-4EA3-B0B9-20682E2D2D6A}" presName="rootText" presStyleLbl="node3" presStyleIdx="0" presStyleCnt="2" custLinFactNeighborX="23217" custLinFactNeighborY="7362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85FB1E79-DDF3-40A4-AF2D-10E702E9C120}" type="pres">
      <dgm:prSet presAssocID="{9C23B0A8-8B89-4EA3-B0B9-20682E2D2D6A}" presName="rootConnector" presStyleLbl="node3" presStyleIdx="0" presStyleCnt="2"/>
      <dgm:spPr/>
      <dgm:t>
        <a:bodyPr/>
        <a:lstStyle/>
        <a:p>
          <a:pPr rtl="1"/>
          <a:endParaRPr lang="fa-IR"/>
        </a:p>
      </dgm:t>
    </dgm:pt>
    <dgm:pt modelId="{1F5DD9F9-BD84-43D5-8C20-1107B1BE23E9}" type="pres">
      <dgm:prSet presAssocID="{9C23B0A8-8B89-4EA3-B0B9-20682E2D2D6A}" presName="hierChild4" presStyleCnt="0"/>
      <dgm:spPr/>
    </dgm:pt>
    <dgm:pt modelId="{6F682D60-6DC0-4C9A-9831-8D806737FF90}" type="pres">
      <dgm:prSet presAssocID="{9C23B0A8-8B89-4EA3-B0B9-20682E2D2D6A}" presName="hierChild5" presStyleCnt="0"/>
      <dgm:spPr/>
    </dgm:pt>
    <dgm:pt modelId="{C44B1190-57BB-428D-9ED8-A85EBC802C69}" type="pres">
      <dgm:prSet presAssocID="{ED34717D-4240-4BA8-ABD7-756CCBA1EE41}" presName="Name37" presStyleLbl="parChTrans1D3" presStyleIdx="1" presStyleCnt="2"/>
      <dgm:spPr/>
      <dgm:t>
        <a:bodyPr/>
        <a:lstStyle/>
        <a:p>
          <a:pPr rtl="1"/>
          <a:endParaRPr lang="fa-IR"/>
        </a:p>
      </dgm:t>
    </dgm:pt>
    <dgm:pt modelId="{01E7260D-A7E0-4869-A23F-6A7E1BAF7080}" type="pres">
      <dgm:prSet presAssocID="{5728667A-575B-4655-A64F-55CB4CDFB190}" presName="hierRoot2" presStyleCnt="0">
        <dgm:presLayoutVars>
          <dgm:hierBranch val="init"/>
        </dgm:presLayoutVars>
      </dgm:prSet>
      <dgm:spPr/>
    </dgm:pt>
    <dgm:pt modelId="{E1DA8E7C-B94F-4D54-8AC4-FFA1BDCB41CD}" type="pres">
      <dgm:prSet presAssocID="{5728667A-575B-4655-A64F-55CB4CDFB190}" presName="rootComposite" presStyleCnt="0"/>
      <dgm:spPr/>
    </dgm:pt>
    <dgm:pt modelId="{F890B76B-FB74-4910-A5EC-2CD881B1F7CF}" type="pres">
      <dgm:prSet presAssocID="{5728667A-575B-4655-A64F-55CB4CDFB190}" presName="rootText" presStyleLbl="node3" presStyleIdx="1" presStyleCnt="2" custLinFactX="-28835" custLinFactY="-8338" custLinFactNeighborX="-100000" custLinFactNeighborY="-10000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4169CC51-C188-45AF-8C0D-3EB369283C28}" type="pres">
      <dgm:prSet presAssocID="{5728667A-575B-4655-A64F-55CB4CDFB190}" presName="rootConnector" presStyleLbl="node3" presStyleIdx="1" presStyleCnt="2"/>
      <dgm:spPr/>
      <dgm:t>
        <a:bodyPr/>
        <a:lstStyle/>
        <a:p>
          <a:pPr rtl="1"/>
          <a:endParaRPr lang="fa-IR"/>
        </a:p>
      </dgm:t>
    </dgm:pt>
    <dgm:pt modelId="{0A9A0ECD-C4E9-4CD0-ABDC-27FF6628AEC0}" type="pres">
      <dgm:prSet presAssocID="{5728667A-575B-4655-A64F-55CB4CDFB190}" presName="hierChild4" presStyleCnt="0"/>
      <dgm:spPr/>
    </dgm:pt>
    <dgm:pt modelId="{023EC498-E0A1-45FF-A3AE-0A4E4225FE9C}" type="pres">
      <dgm:prSet presAssocID="{5728667A-575B-4655-A64F-55CB4CDFB190}" presName="hierChild5" presStyleCnt="0"/>
      <dgm:spPr/>
    </dgm:pt>
    <dgm:pt modelId="{1C3CF0B7-1E5D-4BFC-9E05-0DE1575CE0DC}" type="pres">
      <dgm:prSet presAssocID="{5B5B5FB3-A26A-469A-8E6C-4E06C705E6B5}" presName="hierChild5" presStyleCnt="0"/>
      <dgm:spPr/>
    </dgm:pt>
    <dgm:pt modelId="{5D8792F9-948D-4346-B867-48CDFEFE941E}" type="pres">
      <dgm:prSet presAssocID="{68B12824-1278-45C2-8BD8-0ECEFDA47EE6}" presName="Name37" presStyleLbl="parChTrans1D2" presStyleIdx="1" presStyleCnt="2"/>
      <dgm:spPr/>
      <dgm:t>
        <a:bodyPr/>
        <a:lstStyle/>
        <a:p>
          <a:pPr rtl="1"/>
          <a:endParaRPr lang="fa-IR"/>
        </a:p>
      </dgm:t>
    </dgm:pt>
    <dgm:pt modelId="{63C6DB08-6BB7-49F7-A94C-3BCDEB6C381A}" type="pres">
      <dgm:prSet presAssocID="{A94621AB-4853-4516-9EBA-E9F820390EAB}" presName="hierRoot2" presStyleCnt="0">
        <dgm:presLayoutVars>
          <dgm:hierBranch val="init"/>
        </dgm:presLayoutVars>
      </dgm:prSet>
      <dgm:spPr/>
    </dgm:pt>
    <dgm:pt modelId="{CE59BA54-B0C1-42E1-BB52-11C626BCCB0F}" type="pres">
      <dgm:prSet presAssocID="{A94621AB-4853-4516-9EBA-E9F820390EAB}" presName="rootComposite" presStyleCnt="0"/>
      <dgm:spPr/>
    </dgm:pt>
    <dgm:pt modelId="{6C4AD8F5-14ED-4D06-8DA0-81F150FC02ED}" type="pres">
      <dgm:prSet presAssocID="{A94621AB-4853-4516-9EBA-E9F820390EAB}" presName="rootText" presStyleLbl="node2" presStyleIdx="1" presStyleCnt="2" custLinFactNeighborX="49752" custLinFactNeighborY="11056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2B5A156-BF6A-4DDE-9EF5-D7A0F949511F}" type="pres">
      <dgm:prSet presAssocID="{A94621AB-4853-4516-9EBA-E9F820390EAB}" presName="rootConnector" presStyleLbl="node2" presStyleIdx="1" presStyleCnt="2"/>
      <dgm:spPr/>
      <dgm:t>
        <a:bodyPr/>
        <a:lstStyle/>
        <a:p>
          <a:pPr rtl="1"/>
          <a:endParaRPr lang="fa-IR"/>
        </a:p>
      </dgm:t>
    </dgm:pt>
    <dgm:pt modelId="{68430EAE-8836-452B-8914-0E8B667C538D}" type="pres">
      <dgm:prSet presAssocID="{A94621AB-4853-4516-9EBA-E9F820390EAB}" presName="hierChild4" presStyleCnt="0"/>
      <dgm:spPr/>
    </dgm:pt>
    <dgm:pt modelId="{2940EB65-AAD5-4C6F-82EE-69535DA156EB}" type="pres">
      <dgm:prSet presAssocID="{A94621AB-4853-4516-9EBA-E9F820390EAB}" presName="hierChild5" presStyleCnt="0"/>
      <dgm:spPr/>
    </dgm:pt>
    <dgm:pt modelId="{DA3A7EB0-3608-47FC-ADDB-A8BF8CED2EDB}" type="pres">
      <dgm:prSet presAssocID="{1A30DBD0-0D8C-4171-A8A3-B55C284E2D36}" presName="hierChild3" presStyleCnt="0"/>
      <dgm:spPr/>
    </dgm:pt>
  </dgm:ptLst>
  <dgm:cxnLst>
    <dgm:cxn modelId="{30BC4784-B7B2-485B-A826-DEAD7539B2A6}" type="presOf" srcId="{1A30DBD0-0D8C-4171-A8A3-B55C284E2D36}" destId="{E5A78CEC-DD45-4112-B8EB-A931CC03D632}" srcOrd="0" destOrd="0" presId="urn:microsoft.com/office/officeart/2005/8/layout/orgChart1"/>
    <dgm:cxn modelId="{F6A37E3F-5945-4DF4-B5EE-4B2A43EAAE56}" type="presOf" srcId="{3F6D9D0A-0965-41E7-85C9-F3D03E75A618}" destId="{E410793F-2096-42B3-A83F-8915347E0D7A}" srcOrd="0" destOrd="0" presId="urn:microsoft.com/office/officeart/2005/8/layout/orgChart1"/>
    <dgm:cxn modelId="{AFBFD3A1-0D3B-4557-868A-3C14B3D1BA8C}" srcId="{3F6D9D0A-0965-41E7-85C9-F3D03E75A618}" destId="{1A30DBD0-0D8C-4171-A8A3-B55C284E2D36}" srcOrd="0" destOrd="0" parTransId="{484A8635-58EA-4D45-A7C9-1ECAA12AA8FD}" sibTransId="{F0BA2F68-B67F-4EF2-87CB-07F5E6E61EB2}"/>
    <dgm:cxn modelId="{490DCA28-C751-4685-B29B-DD1F02FF2888}" type="presOf" srcId="{5B5B5FB3-A26A-469A-8E6C-4E06C705E6B5}" destId="{08279C50-3388-4885-A5CD-9F753EA99559}" srcOrd="1" destOrd="0" presId="urn:microsoft.com/office/officeart/2005/8/layout/orgChart1"/>
    <dgm:cxn modelId="{D94F93B6-00D7-452E-97AB-CA3227CF0654}" type="presOf" srcId="{559EA6ED-8117-46D7-88CA-7D916AF1E38C}" destId="{B9E71912-C3C9-4411-8459-AE8DFAC52172}" srcOrd="0" destOrd="0" presId="urn:microsoft.com/office/officeart/2005/8/layout/orgChart1"/>
    <dgm:cxn modelId="{564279CE-6D76-4C0C-ADE6-867DC3DC2C76}" type="presOf" srcId="{9C23B0A8-8B89-4EA3-B0B9-20682E2D2D6A}" destId="{D1358983-DFD8-4B56-99A4-56EFE43E20E5}" srcOrd="0" destOrd="0" presId="urn:microsoft.com/office/officeart/2005/8/layout/orgChart1"/>
    <dgm:cxn modelId="{06169BFA-4AF9-4519-94B2-2B8DBC6F81BF}" srcId="{1A30DBD0-0D8C-4171-A8A3-B55C284E2D36}" destId="{5B5B5FB3-A26A-469A-8E6C-4E06C705E6B5}" srcOrd="0" destOrd="0" parTransId="{559EA6ED-8117-46D7-88CA-7D916AF1E38C}" sibTransId="{13EB920C-C4EC-4E05-9AC6-0B1ACDB19BC9}"/>
    <dgm:cxn modelId="{7DDF27DB-A74B-4B2C-A889-D96B2D13B3C0}" type="presOf" srcId="{A94621AB-4853-4516-9EBA-E9F820390EAB}" destId="{6C4AD8F5-14ED-4D06-8DA0-81F150FC02ED}" srcOrd="0" destOrd="0" presId="urn:microsoft.com/office/officeart/2005/8/layout/orgChart1"/>
    <dgm:cxn modelId="{C0C7E519-D242-45E3-BCC5-98962BD94E5A}" srcId="{5B5B5FB3-A26A-469A-8E6C-4E06C705E6B5}" destId="{9C23B0A8-8B89-4EA3-B0B9-20682E2D2D6A}" srcOrd="0" destOrd="0" parTransId="{209E1640-DDE6-45FD-89C4-01A120DBA4EA}" sibTransId="{FCA2E6C6-AC4E-4795-B1D1-0375990CDD70}"/>
    <dgm:cxn modelId="{1C6329F2-8D55-476A-A565-395B300FA52F}" type="presOf" srcId="{1A30DBD0-0D8C-4171-A8A3-B55C284E2D36}" destId="{2F311C3D-F8CA-4C71-88A3-997FD6F49D33}" srcOrd="1" destOrd="0" presId="urn:microsoft.com/office/officeart/2005/8/layout/orgChart1"/>
    <dgm:cxn modelId="{0425799E-3696-49D8-9737-34C74D613E87}" type="presOf" srcId="{5B5B5FB3-A26A-469A-8E6C-4E06C705E6B5}" destId="{A7317A49-B290-478C-9576-65B6ABD59F69}" srcOrd="0" destOrd="0" presId="urn:microsoft.com/office/officeart/2005/8/layout/orgChart1"/>
    <dgm:cxn modelId="{E644E308-5672-44E1-A058-59BF1FF2FAA6}" type="presOf" srcId="{68B12824-1278-45C2-8BD8-0ECEFDA47EE6}" destId="{5D8792F9-948D-4346-B867-48CDFEFE941E}" srcOrd="0" destOrd="0" presId="urn:microsoft.com/office/officeart/2005/8/layout/orgChart1"/>
    <dgm:cxn modelId="{83B16E16-3C25-42F6-B856-724F806C3A28}" type="presOf" srcId="{5728667A-575B-4655-A64F-55CB4CDFB190}" destId="{4169CC51-C188-45AF-8C0D-3EB369283C28}" srcOrd="1" destOrd="0" presId="urn:microsoft.com/office/officeart/2005/8/layout/orgChart1"/>
    <dgm:cxn modelId="{B99D664C-CE52-4755-91ED-44D940229B7A}" srcId="{1A30DBD0-0D8C-4171-A8A3-B55C284E2D36}" destId="{A94621AB-4853-4516-9EBA-E9F820390EAB}" srcOrd="1" destOrd="0" parTransId="{68B12824-1278-45C2-8BD8-0ECEFDA47EE6}" sibTransId="{5359A3DC-4799-4D05-AEF7-23A9AF3F1970}"/>
    <dgm:cxn modelId="{F75CC6DA-DE28-41E2-8401-A826CB15FB18}" srcId="{5B5B5FB3-A26A-469A-8E6C-4E06C705E6B5}" destId="{5728667A-575B-4655-A64F-55CB4CDFB190}" srcOrd="1" destOrd="0" parTransId="{ED34717D-4240-4BA8-ABD7-756CCBA1EE41}" sibTransId="{93BBFEDE-B470-475C-9CA0-952BD70D2B2A}"/>
    <dgm:cxn modelId="{667440C0-84FE-4E1A-AA5B-EC63EB36C34F}" type="presOf" srcId="{209E1640-DDE6-45FD-89C4-01A120DBA4EA}" destId="{D84DA4BC-7D03-4899-9C8D-EB1ACA9229DE}" srcOrd="0" destOrd="0" presId="urn:microsoft.com/office/officeart/2005/8/layout/orgChart1"/>
    <dgm:cxn modelId="{4E33F9D9-B137-40F2-9FDF-F3E85DA6B9F1}" type="presOf" srcId="{A94621AB-4853-4516-9EBA-E9F820390EAB}" destId="{D2B5A156-BF6A-4DDE-9EF5-D7A0F949511F}" srcOrd="1" destOrd="0" presId="urn:microsoft.com/office/officeart/2005/8/layout/orgChart1"/>
    <dgm:cxn modelId="{4EE23680-E09D-426A-88F7-DB58368B5FE7}" type="presOf" srcId="{5728667A-575B-4655-A64F-55CB4CDFB190}" destId="{F890B76B-FB74-4910-A5EC-2CD881B1F7CF}" srcOrd="0" destOrd="0" presId="urn:microsoft.com/office/officeart/2005/8/layout/orgChart1"/>
    <dgm:cxn modelId="{22BEEB35-E431-4F96-BE81-A094CC8E73EA}" type="presOf" srcId="{ED34717D-4240-4BA8-ABD7-756CCBA1EE41}" destId="{C44B1190-57BB-428D-9ED8-A85EBC802C69}" srcOrd="0" destOrd="0" presId="urn:microsoft.com/office/officeart/2005/8/layout/orgChart1"/>
    <dgm:cxn modelId="{8085F210-CE8D-4669-B896-E6D7A2B592FB}" type="presOf" srcId="{9C23B0A8-8B89-4EA3-B0B9-20682E2D2D6A}" destId="{85FB1E79-DDF3-40A4-AF2D-10E702E9C120}" srcOrd="1" destOrd="0" presId="urn:microsoft.com/office/officeart/2005/8/layout/orgChart1"/>
    <dgm:cxn modelId="{223B27A8-BC63-47F2-88E6-321045D94840}" type="presParOf" srcId="{E410793F-2096-42B3-A83F-8915347E0D7A}" destId="{66EB5889-B7B6-41CB-B1D1-0C1854FD06CF}" srcOrd="0" destOrd="0" presId="urn:microsoft.com/office/officeart/2005/8/layout/orgChart1"/>
    <dgm:cxn modelId="{B106322C-91C3-4AEA-BC5E-B1C4DBCD3877}" type="presParOf" srcId="{66EB5889-B7B6-41CB-B1D1-0C1854FD06CF}" destId="{35963EDD-B273-4063-8CF7-E95F1C23DA27}" srcOrd="0" destOrd="0" presId="urn:microsoft.com/office/officeart/2005/8/layout/orgChart1"/>
    <dgm:cxn modelId="{E70DD8CC-8ADB-4DB1-98E4-E62A19E7170D}" type="presParOf" srcId="{35963EDD-B273-4063-8CF7-E95F1C23DA27}" destId="{E5A78CEC-DD45-4112-B8EB-A931CC03D632}" srcOrd="0" destOrd="0" presId="urn:microsoft.com/office/officeart/2005/8/layout/orgChart1"/>
    <dgm:cxn modelId="{1EBB0273-8605-4721-8630-D079F532FE92}" type="presParOf" srcId="{35963EDD-B273-4063-8CF7-E95F1C23DA27}" destId="{2F311C3D-F8CA-4C71-88A3-997FD6F49D33}" srcOrd="1" destOrd="0" presId="urn:microsoft.com/office/officeart/2005/8/layout/orgChart1"/>
    <dgm:cxn modelId="{B254080E-2A84-4507-B0D0-CB3917A75069}" type="presParOf" srcId="{66EB5889-B7B6-41CB-B1D1-0C1854FD06CF}" destId="{F2A9B550-E646-4BC6-B74C-6A179C42AA05}" srcOrd="1" destOrd="0" presId="urn:microsoft.com/office/officeart/2005/8/layout/orgChart1"/>
    <dgm:cxn modelId="{ADF8EDC5-6E78-4326-8B4B-513CD4ED0E22}" type="presParOf" srcId="{F2A9B550-E646-4BC6-B74C-6A179C42AA05}" destId="{B9E71912-C3C9-4411-8459-AE8DFAC52172}" srcOrd="0" destOrd="0" presId="urn:microsoft.com/office/officeart/2005/8/layout/orgChart1"/>
    <dgm:cxn modelId="{1BDA5B24-1B87-415B-9714-B9E63BACE00F}" type="presParOf" srcId="{F2A9B550-E646-4BC6-B74C-6A179C42AA05}" destId="{16536E92-08F2-4C94-9AFF-EA96C57502D5}" srcOrd="1" destOrd="0" presId="urn:microsoft.com/office/officeart/2005/8/layout/orgChart1"/>
    <dgm:cxn modelId="{780D0B52-6211-4384-8B35-019FD12C9DA2}" type="presParOf" srcId="{16536E92-08F2-4C94-9AFF-EA96C57502D5}" destId="{EC3FD9C8-168F-4A81-A072-159D8DF72628}" srcOrd="0" destOrd="0" presId="urn:microsoft.com/office/officeart/2005/8/layout/orgChart1"/>
    <dgm:cxn modelId="{86D486E6-C9E8-4AD6-8A19-1116AC4D4C2E}" type="presParOf" srcId="{EC3FD9C8-168F-4A81-A072-159D8DF72628}" destId="{A7317A49-B290-478C-9576-65B6ABD59F69}" srcOrd="0" destOrd="0" presId="urn:microsoft.com/office/officeart/2005/8/layout/orgChart1"/>
    <dgm:cxn modelId="{11C13DFA-D9F6-41F7-91FA-48E391AD773D}" type="presParOf" srcId="{EC3FD9C8-168F-4A81-A072-159D8DF72628}" destId="{08279C50-3388-4885-A5CD-9F753EA99559}" srcOrd="1" destOrd="0" presId="urn:microsoft.com/office/officeart/2005/8/layout/orgChart1"/>
    <dgm:cxn modelId="{04B8BBE9-657B-489F-B51F-779105842602}" type="presParOf" srcId="{16536E92-08F2-4C94-9AFF-EA96C57502D5}" destId="{0C47D629-7C6B-4DDF-860B-6C7D7D998054}" srcOrd="1" destOrd="0" presId="urn:microsoft.com/office/officeart/2005/8/layout/orgChart1"/>
    <dgm:cxn modelId="{D277E963-4DA0-4785-9A18-F29C094BDBE7}" type="presParOf" srcId="{0C47D629-7C6B-4DDF-860B-6C7D7D998054}" destId="{D84DA4BC-7D03-4899-9C8D-EB1ACA9229DE}" srcOrd="0" destOrd="0" presId="urn:microsoft.com/office/officeart/2005/8/layout/orgChart1"/>
    <dgm:cxn modelId="{73B2A621-FFFF-4E91-B94E-6E7D0DC24C6D}" type="presParOf" srcId="{0C47D629-7C6B-4DDF-860B-6C7D7D998054}" destId="{6B8BEC06-D0EC-43EA-AF62-AFEA786A0E32}" srcOrd="1" destOrd="0" presId="urn:microsoft.com/office/officeart/2005/8/layout/orgChart1"/>
    <dgm:cxn modelId="{289B83C8-D581-408B-97FD-D301A5F30323}" type="presParOf" srcId="{6B8BEC06-D0EC-43EA-AF62-AFEA786A0E32}" destId="{06B46AC7-F765-48DF-98B4-506A0F7C3F33}" srcOrd="0" destOrd="0" presId="urn:microsoft.com/office/officeart/2005/8/layout/orgChart1"/>
    <dgm:cxn modelId="{5478EFB7-8EA1-49DE-A8C2-39A4A74A93F6}" type="presParOf" srcId="{06B46AC7-F765-48DF-98B4-506A0F7C3F33}" destId="{D1358983-DFD8-4B56-99A4-56EFE43E20E5}" srcOrd="0" destOrd="0" presId="urn:microsoft.com/office/officeart/2005/8/layout/orgChart1"/>
    <dgm:cxn modelId="{9D887E4F-669B-4318-B955-5311D6CBD4AF}" type="presParOf" srcId="{06B46AC7-F765-48DF-98B4-506A0F7C3F33}" destId="{85FB1E79-DDF3-40A4-AF2D-10E702E9C120}" srcOrd="1" destOrd="0" presId="urn:microsoft.com/office/officeart/2005/8/layout/orgChart1"/>
    <dgm:cxn modelId="{E837C6D2-BBE4-4917-8D6C-7437C350294E}" type="presParOf" srcId="{6B8BEC06-D0EC-43EA-AF62-AFEA786A0E32}" destId="{1F5DD9F9-BD84-43D5-8C20-1107B1BE23E9}" srcOrd="1" destOrd="0" presId="urn:microsoft.com/office/officeart/2005/8/layout/orgChart1"/>
    <dgm:cxn modelId="{23BE3B25-363C-444F-97BD-C95CAC51A4B0}" type="presParOf" srcId="{6B8BEC06-D0EC-43EA-AF62-AFEA786A0E32}" destId="{6F682D60-6DC0-4C9A-9831-8D806737FF90}" srcOrd="2" destOrd="0" presId="urn:microsoft.com/office/officeart/2005/8/layout/orgChart1"/>
    <dgm:cxn modelId="{26F000AC-DA10-4C20-BD4A-3A01CC9C05AA}" type="presParOf" srcId="{0C47D629-7C6B-4DDF-860B-6C7D7D998054}" destId="{C44B1190-57BB-428D-9ED8-A85EBC802C69}" srcOrd="2" destOrd="0" presId="urn:microsoft.com/office/officeart/2005/8/layout/orgChart1"/>
    <dgm:cxn modelId="{0F81CA0C-0EEE-4105-A914-24F6C5180044}" type="presParOf" srcId="{0C47D629-7C6B-4DDF-860B-6C7D7D998054}" destId="{01E7260D-A7E0-4869-A23F-6A7E1BAF7080}" srcOrd="3" destOrd="0" presId="urn:microsoft.com/office/officeart/2005/8/layout/orgChart1"/>
    <dgm:cxn modelId="{1FB3097C-C3BC-4D15-8948-6BC8304ED137}" type="presParOf" srcId="{01E7260D-A7E0-4869-A23F-6A7E1BAF7080}" destId="{E1DA8E7C-B94F-4D54-8AC4-FFA1BDCB41CD}" srcOrd="0" destOrd="0" presId="urn:microsoft.com/office/officeart/2005/8/layout/orgChart1"/>
    <dgm:cxn modelId="{60D9A263-6B67-4ABA-A984-AD5F140655BC}" type="presParOf" srcId="{E1DA8E7C-B94F-4D54-8AC4-FFA1BDCB41CD}" destId="{F890B76B-FB74-4910-A5EC-2CD881B1F7CF}" srcOrd="0" destOrd="0" presId="urn:microsoft.com/office/officeart/2005/8/layout/orgChart1"/>
    <dgm:cxn modelId="{3D37C3A3-6238-42C3-B6AD-A44F9469DA22}" type="presParOf" srcId="{E1DA8E7C-B94F-4D54-8AC4-FFA1BDCB41CD}" destId="{4169CC51-C188-45AF-8C0D-3EB369283C28}" srcOrd="1" destOrd="0" presId="urn:microsoft.com/office/officeart/2005/8/layout/orgChart1"/>
    <dgm:cxn modelId="{02C2A82E-6297-4D7D-929E-44344043AC49}" type="presParOf" srcId="{01E7260D-A7E0-4869-A23F-6A7E1BAF7080}" destId="{0A9A0ECD-C4E9-4CD0-ABDC-27FF6628AEC0}" srcOrd="1" destOrd="0" presId="urn:microsoft.com/office/officeart/2005/8/layout/orgChart1"/>
    <dgm:cxn modelId="{A675319A-FBFB-465F-B8C7-1057EECFC627}" type="presParOf" srcId="{01E7260D-A7E0-4869-A23F-6A7E1BAF7080}" destId="{023EC498-E0A1-45FF-A3AE-0A4E4225FE9C}" srcOrd="2" destOrd="0" presId="urn:microsoft.com/office/officeart/2005/8/layout/orgChart1"/>
    <dgm:cxn modelId="{31282335-8E6B-452A-AB38-397A56208286}" type="presParOf" srcId="{16536E92-08F2-4C94-9AFF-EA96C57502D5}" destId="{1C3CF0B7-1E5D-4BFC-9E05-0DE1575CE0DC}" srcOrd="2" destOrd="0" presId="urn:microsoft.com/office/officeart/2005/8/layout/orgChart1"/>
    <dgm:cxn modelId="{885A1435-F0F7-417B-B576-DDBD32572CDC}" type="presParOf" srcId="{F2A9B550-E646-4BC6-B74C-6A179C42AA05}" destId="{5D8792F9-948D-4346-B867-48CDFEFE941E}" srcOrd="2" destOrd="0" presId="urn:microsoft.com/office/officeart/2005/8/layout/orgChart1"/>
    <dgm:cxn modelId="{557FD4C8-8387-4389-8DCE-105F5C67C761}" type="presParOf" srcId="{F2A9B550-E646-4BC6-B74C-6A179C42AA05}" destId="{63C6DB08-6BB7-49F7-A94C-3BCDEB6C381A}" srcOrd="3" destOrd="0" presId="urn:microsoft.com/office/officeart/2005/8/layout/orgChart1"/>
    <dgm:cxn modelId="{81F306BC-F153-4155-84E5-576D790CDD65}" type="presParOf" srcId="{63C6DB08-6BB7-49F7-A94C-3BCDEB6C381A}" destId="{CE59BA54-B0C1-42E1-BB52-11C626BCCB0F}" srcOrd="0" destOrd="0" presId="urn:microsoft.com/office/officeart/2005/8/layout/orgChart1"/>
    <dgm:cxn modelId="{E8BFB981-9BE7-4272-98D9-FB63CECB7829}" type="presParOf" srcId="{CE59BA54-B0C1-42E1-BB52-11C626BCCB0F}" destId="{6C4AD8F5-14ED-4D06-8DA0-81F150FC02ED}" srcOrd="0" destOrd="0" presId="urn:microsoft.com/office/officeart/2005/8/layout/orgChart1"/>
    <dgm:cxn modelId="{64094A81-E6E0-4C35-B8D8-B324E4208A98}" type="presParOf" srcId="{CE59BA54-B0C1-42E1-BB52-11C626BCCB0F}" destId="{D2B5A156-BF6A-4DDE-9EF5-D7A0F949511F}" srcOrd="1" destOrd="0" presId="urn:microsoft.com/office/officeart/2005/8/layout/orgChart1"/>
    <dgm:cxn modelId="{3D27C18F-065D-4CCD-ACA6-5C865BE0EA32}" type="presParOf" srcId="{63C6DB08-6BB7-49F7-A94C-3BCDEB6C381A}" destId="{68430EAE-8836-452B-8914-0E8B667C538D}" srcOrd="1" destOrd="0" presId="urn:microsoft.com/office/officeart/2005/8/layout/orgChart1"/>
    <dgm:cxn modelId="{1C9CAD03-A174-4990-AA63-68519B3C7435}" type="presParOf" srcId="{63C6DB08-6BB7-49F7-A94C-3BCDEB6C381A}" destId="{2940EB65-AAD5-4C6F-82EE-69535DA156EB}" srcOrd="2" destOrd="0" presId="urn:microsoft.com/office/officeart/2005/8/layout/orgChart1"/>
    <dgm:cxn modelId="{F36DBEB2-0C86-4829-A54E-6C31479C4F8D}" type="presParOf" srcId="{66EB5889-B7B6-41CB-B1D1-0C1854FD06CF}" destId="{DA3A7EB0-3608-47FC-ADDB-A8BF8CED2ED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0462D5B-8203-492F-93B5-AD9DAF60788D}" type="doc">
      <dgm:prSet loTypeId="urn:microsoft.com/office/officeart/2005/8/layout/pyramid2" loCatId="list" qsTypeId="urn:microsoft.com/office/officeart/2009/2/quickstyle/3d8" qsCatId="3D" csTypeId="urn:microsoft.com/office/officeart/2005/8/colors/accent5_3" csCatId="accent5" phldr="1"/>
      <dgm:spPr/>
    </dgm:pt>
    <dgm:pt modelId="{BB393C9B-6E89-44CD-99E2-DC80137124FE}">
      <dgm:prSet phldrT="[Text]" custT="1"/>
      <dgm:spPr/>
      <dgm:t>
        <a:bodyPr/>
        <a:lstStyle/>
        <a:p>
          <a:pPr rtl="1"/>
          <a:r>
            <a:rPr lang="fa-IR" sz="2200" dirty="0" smtClean="0">
              <a:cs typeface="B Homa" panose="00000400000000000000" pitchFamily="2" charset="-78"/>
            </a:rPr>
            <a:t>افزایش جابجایی</a:t>
          </a:r>
          <a:endParaRPr lang="fa-IR" sz="2200" dirty="0">
            <a:cs typeface="B Homa" panose="00000400000000000000" pitchFamily="2" charset="-78"/>
          </a:endParaRPr>
        </a:p>
      </dgm:t>
    </dgm:pt>
    <dgm:pt modelId="{71F1D509-9BC1-41CA-81E0-865E761B5041}" type="parTrans" cxnId="{9B400A38-B95E-48CA-9388-0A7112BBE4F8}">
      <dgm:prSet/>
      <dgm:spPr/>
      <dgm:t>
        <a:bodyPr/>
        <a:lstStyle/>
        <a:p>
          <a:pPr rtl="1"/>
          <a:endParaRPr lang="fa-IR"/>
        </a:p>
      </dgm:t>
    </dgm:pt>
    <dgm:pt modelId="{D1E7D71F-1563-4793-8219-3B418005F70F}" type="sibTrans" cxnId="{9B400A38-B95E-48CA-9388-0A7112BBE4F8}">
      <dgm:prSet/>
      <dgm:spPr/>
      <dgm:t>
        <a:bodyPr/>
        <a:lstStyle/>
        <a:p>
          <a:pPr rtl="1"/>
          <a:endParaRPr lang="fa-IR"/>
        </a:p>
      </dgm:t>
    </dgm:pt>
    <dgm:pt modelId="{B4C9D673-0061-4F1D-9A00-E352B6F67119}">
      <dgm:prSet phldrT="[Text]" custT="1"/>
      <dgm:spPr/>
      <dgm:t>
        <a:bodyPr/>
        <a:lstStyle/>
        <a:p>
          <a:pPr rtl="1"/>
          <a:r>
            <a:rPr lang="fa-IR" sz="2200" dirty="0" smtClean="0">
              <a:cs typeface="B Homa" panose="00000400000000000000" pitchFamily="2" charset="-78"/>
            </a:rPr>
            <a:t>تغییرساختارمعابر</a:t>
          </a:r>
          <a:endParaRPr lang="fa-IR" sz="2200" dirty="0">
            <a:cs typeface="B Homa" panose="00000400000000000000" pitchFamily="2" charset="-78"/>
          </a:endParaRPr>
        </a:p>
      </dgm:t>
    </dgm:pt>
    <dgm:pt modelId="{A0A37179-1818-48FE-B900-B316A299D7A8}" type="parTrans" cxnId="{BB2F8E09-E91A-4800-ABE8-0BF8E95D3A8F}">
      <dgm:prSet/>
      <dgm:spPr/>
      <dgm:t>
        <a:bodyPr/>
        <a:lstStyle/>
        <a:p>
          <a:pPr rtl="1"/>
          <a:endParaRPr lang="fa-IR"/>
        </a:p>
      </dgm:t>
    </dgm:pt>
    <dgm:pt modelId="{7A5CC6C5-7EDF-4CE0-B2B2-59B5879688C0}" type="sibTrans" cxnId="{BB2F8E09-E91A-4800-ABE8-0BF8E95D3A8F}">
      <dgm:prSet/>
      <dgm:spPr/>
      <dgm:t>
        <a:bodyPr/>
        <a:lstStyle/>
        <a:p>
          <a:pPr rtl="1"/>
          <a:endParaRPr lang="fa-IR"/>
        </a:p>
      </dgm:t>
    </dgm:pt>
    <dgm:pt modelId="{2A8ED943-7F29-42B7-BE84-B3BF7FDFC6A5}">
      <dgm:prSet phldrT="[Text]" custT="1"/>
      <dgm:spPr/>
      <dgm:t>
        <a:bodyPr/>
        <a:lstStyle/>
        <a:p>
          <a:pPr rtl="1"/>
          <a:r>
            <a:rPr lang="fa-IR" sz="2200" dirty="0" smtClean="0">
              <a:cs typeface="B Homa" panose="00000400000000000000" pitchFamily="2" charset="-78"/>
            </a:rPr>
            <a:t>افزایش</a:t>
          </a:r>
          <a:r>
            <a:rPr lang="fa-IR" sz="3300" dirty="0" smtClean="0">
              <a:cs typeface="B Homa" panose="00000400000000000000" pitchFamily="2" charset="-78"/>
            </a:rPr>
            <a:t> </a:t>
          </a:r>
          <a:r>
            <a:rPr lang="fa-IR" sz="2200" dirty="0" smtClean="0">
              <a:cs typeface="B Homa" panose="00000400000000000000" pitchFamily="2" charset="-78"/>
            </a:rPr>
            <a:t>آلودگی</a:t>
          </a:r>
          <a:endParaRPr lang="fa-IR" sz="2200" dirty="0">
            <a:cs typeface="B Homa" panose="00000400000000000000" pitchFamily="2" charset="-78"/>
          </a:endParaRPr>
        </a:p>
      </dgm:t>
    </dgm:pt>
    <dgm:pt modelId="{E11455C2-20E5-4F01-A407-931794A69022}" type="parTrans" cxnId="{7E1A6FE9-D7A4-4CE2-B6E2-646E16842532}">
      <dgm:prSet/>
      <dgm:spPr/>
      <dgm:t>
        <a:bodyPr/>
        <a:lstStyle/>
        <a:p>
          <a:pPr rtl="1"/>
          <a:endParaRPr lang="fa-IR"/>
        </a:p>
      </dgm:t>
    </dgm:pt>
    <dgm:pt modelId="{30D91A7B-C21F-423F-AB34-B8AD52AA5584}" type="sibTrans" cxnId="{7E1A6FE9-D7A4-4CE2-B6E2-646E16842532}">
      <dgm:prSet/>
      <dgm:spPr/>
      <dgm:t>
        <a:bodyPr/>
        <a:lstStyle/>
        <a:p>
          <a:pPr rtl="1"/>
          <a:endParaRPr lang="fa-IR"/>
        </a:p>
      </dgm:t>
    </dgm:pt>
    <dgm:pt modelId="{FED06FEE-78B6-411D-A9FF-428F2B6B052E}" type="pres">
      <dgm:prSet presAssocID="{D0462D5B-8203-492F-93B5-AD9DAF60788D}" presName="compositeShape" presStyleCnt="0">
        <dgm:presLayoutVars>
          <dgm:dir/>
          <dgm:resizeHandles/>
        </dgm:presLayoutVars>
      </dgm:prSet>
      <dgm:spPr/>
    </dgm:pt>
    <dgm:pt modelId="{01849BC5-D9FA-40AD-A797-B286080B7FCB}" type="pres">
      <dgm:prSet presAssocID="{D0462D5B-8203-492F-93B5-AD9DAF60788D}" presName="pyramid" presStyleLbl="node1" presStyleIdx="0" presStyleCnt="1" custLinFactNeighborX="633" custLinFactNeighborY="-3467"/>
      <dgm:spPr/>
    </dgm:pt>
    <dgm:pt modelId="{49B1FC13-88C2-4022-9F06-B7276C1D5CF5}" type="pres">
      <dgm:prSet presAssocID="{D0462D5B-8203-492F-93B5-AD9DAF60788D}" presName="theList" presStyleCnt="0"/>
      <dgm:spPr/>
    </dgm:pt>
    <dgm:pt modelId="{F2230135-D450-4F96-9338-F3EC390CF64A}" type="pres">
      <dgm:prSet presAssocID="{BB393C9B-6E89-44CD-99E2-DC80137124FE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38C04F7-E532-419D-8623-58B9BDF996E4}" type="pres">
      <dgm:prSet presAssocID="{BB393C9B-6E89-44CD-99E2-DC80137124FE}" presName="aSpace" presStyleCnt="0"/>
      <dgm:spPr/>
    </dgm:pt>
    <dgm:pt modelId="{A9F69E25-8731-4043-95C9-6EBEF384F27B}" type="pres">
      <dgm:prSet presAssocID="{B4C9D673-0061-4F1D-9A00-E352B6F67119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5F4DF7E-D3C3-4201-A5CE-FD9394DA11FD}" type="pres">
      <dgm:prSet presAssocID="{B4C9D673-0061-4F1D-9A00-E352B6F67119}" presName="aSpace" presStyleCnt="0"/>
      <dgm:spPr/>
    </dgm:pt>
    <dgm:pt modelId="{8FCAA12B-0935-4998-B0D3-AE277ED2FAB1}" type="pres">
      <dgm:prSet presAssocID="{2A8ED943-7F29-42B7-BE84-B3BF7FDFC6A5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AE0E536-780C-48DA-9537-C75B8F911758}" type="pres">
      <dgm:prSet presAssocID="{2A8ED943-7F29-42B7-BE84-B3BF7FDFC6A5}" presName="aSpace" presStyleCnt="0"/>
      <dgm:spPr/>
    </dgm:pt>
  </dgm:ptLst>
  <dgm:cxnLst>
    <dgm:cxn modelId="{7E1A6FE9-D7A4-4CE2-B6E2-646E16842532}" srcId="{D0462D5B-8203-492F-93B5-AD9DAF60788D}" destId="{2A8ED943-7F29-42B7-BE84-B3BF7FDFC6A5}" srcOrd="2" destOrd="0" parTransId="{E11455C2-20E5-4F01-A407-931794A69022}" sibTransId="{30D91A7B-C21F-423F-AB34-B8AD52AA5584}"/>
    <dgm:cxn modelId="{730FF4AF-7E90-41A9-BEAD-B9108A0DC0BA}" type="presOf" srcId="{BB393C9B-6E89-44CD-99E2-DC80137124FE}" destId="{F2230135-D450-4F96-9338-F3EC390CF64A}" srcOrd="0" destOrd="0" presId="urn:microsoft.com/office/officeart/2005/8/layout/pyramid2"/>
    <dgm:cxn modelId="{9B400A38-B95E-48CA-9388-0A7112BBE4F8}" srcId="{D0462D5B-8203-492F-93B5-AD9DAF60788D}" destId="{BB393C9B-6E89-44CD-99E2-DC80137124FE}" srcOrd="0" destOrd="0" parTransId="{71F1D509-9BC1-41CA-81E0-865E761B5041}" sibTransId="{D1E7D71F-1563-4793-8219-3B418005F70F}"/>
    <dgm:cxn modelId="{BB2F8E09-E91A-4800-ABE8-0BF8E95D3A8F}" srcId="{D0462D5B-8203-492F-93B5-AD9DAF60788D}" destId="{B4C9D673-0061-4F1D-9A00-E352B6F67119}" srcOrd="1" destOrd="0" parTransId="{A0A37179-1818-48FE-B900-B316A299D7A8}" sibTransId="{7A5CC6C5-7EDF-4CE0-B2B2-59B5879688C0}"/>
    <dgm:cxn modelId="{3ACA189E-47F9-4815-B581-46358D71C870}" type="presOf" srcId="{2A8ED943-7F29-42B7-BE84-B3BF7FDFC6A5}" destId="{8FCAA12B-0935-4998-B0D3-AE277ED2FAB1}" srcOrd="0" destOrd="0" presId="urn:microsoft.com/office/officeart/2005/8/layout/pyramid2"/>
    <dgm:cxn modelId="{23E91B0A-B0FA-416C-BF04-37009EB75685}" type="presOf" srcId="{D0462D5B-8203-492F-93B5-AD9DAF60788D}" destId="{FED06FEE-78B6-411D-A9FF-428F2B6B052E}" srcOrd="0" destOrd="0" presId="urn:microsoft.com/office/officeart/2005/8/layout/pyramid2"/>
    <dgm:cxn modelId="{D535F878-7FEF-4F56-AF18-1402C0C7659F}" type="presOf" srcId="{B4C9D673-0061-4F1D-9A00-E352B6F67119}" destId="{A9F69E25-8731-4043-95C9-6EBEF384F27B}" srcOrd="0" destOrd="0" presId="urn:microsoft.com/office/officeart/2005/8/layout/pyramid2"/>
    <dgm:cxn modelId="{50AF15A3-6F30-4BB3-BA15-CC71C4038F44}" type="presParOf" srcId="{FED06FEE-78B6-411D-A9FF-428F2B6B052E}" destId="{01849BC5-D9FA-40AD-A797-B286080B7FCB}" srcOrd="0" destOrd="0" presId="urn:microsoft.com/office/officeart/2005/8/layout/pyramid2"/>
    <dgm:cxn modelId="{3B0838E4-95E4-4EFB-98B4-01C06049E6A6}" type="presParOf" srcId="{FED06FEE-78B6-411D-A9FF-428F2B6B052E}" destId="{49B1FC13-88C2-4022-9F06-B7276C1D5CF5}" srcOrd="1" destOrd="0" presId="urn:microsoft.com/office/officeart/2005/8/layout/pyramid2"/>
    <dgm:cxn modelId="{8D9D6BF4-DE9E-4620-A19A-99029B3BDBC6}" type="presParOf" srcId="{49B1FC13-88C2-4022-9F06-B7276C1D5CF5}" destId="{F2230135-D450-4F96-9338-F3EC390CF64A}" srcOrd="0" destOrd="0" presId="urn:microsoft.com/office/officeart/2005/8/layout/pyramid2"/>
    <dgm:cxn modelId="{01B800E7-D84F-46C5-A298-33A6D41AA585}" type="presParOf" srcId="{49B1FC13-88C2-4022-9F06-B7276C1D5CF5}" destId="{838C04F7-E532-419D-8623-58B9BDF996E4}" srcOrd="1" destOrd="0" presId="urn:microsoft.com/office/officeart/2005/8/layout/pyramid2"/>
    <dgm:cxn modelId="{7F4B8038-4A04-4BA5-8F95-BD15ADFCF283}" type="presParOf" srcId="{49B1FC13-88C2-4022-9F06-B7276C1D5CF5}" destId="{A9F69E25-8731-4043-95C9-6EBEF384F27B}" srcOrd="2" destOrd="0" presId="urn:microsoft.com/office/officeart/2005/8/layout/pyramid2"/>
    <dgm:cxn modelId="{9022E6DC-2CD3-4A73-9A8A-AD139F6300D9}" type="presParOf" srcId="{49B1FC13-88C2-4022-9F06-B7276C1D5CF5}" destId="{A5F4DF7E-D3C3-4201-A5CE-FD9394DA11FD}" srcOrd="3" destOrd="0" presId="urn:microsoft.com/office/officeart/2005/8/layout/pyramid2"/>
    <dgm:cxn modelId="{6887C14D-42C0-4C0C-B0D1-42FBA0617C59}" type="presParOf" srcId="{49B1FC13-88C2-4022-9F06-B7276C1D5CF5}" destId="{8FCAA12B-0935-4998-B0D3-AE277ED2FAB1}" srcOrd="4" destOrd="0" presId="urn:microsoft.com/office/officeart/2005/8/layout/pyramid2"/>
    <dgm:cxn modelId="{1C46E5AE-4247-4987-BD7D-BF95AD4FD1FD}" type="presParOf" srcId="{49B1FC13-88C2-4022-9F06-B7276C1D5CF5}" destId="{3AE0E536-780C-48DA-9537-C75B8F911758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823F78D-4A4B-4F23-9B6F-BF493B8276A4}" type="doc">
      <dgm:prSet loTypeId="urn:microsoft.com/office/officeart/2005/8/layout/gear1" loCatId="process" qsTypeId="urn:microsoft.com/office/officeart/2005/8/quickstyle/3d2" qsCatId="3D" csTypeId="urn:microsoft.com/office/officeart/2005/8/colors/accent3_2" csCatId="accent3" phldr="1"/>
      <dgm:spPr/>
    </dgm:pt>
    <dgm:pt modelId="{994F530A-015C-41D0-AF17-E813725630C9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زمین</a:t>
          </a:r>
          <a:endParaRPr lang="fa-IR" dirty="0">
            <a:cs typeface="B Homa" panose="00000400000000000000" pitchFamily="2" charset="-78"/>
          </a:endParaRPr>
        </a:p>
      </dgm:t>
    </dgm:pt>
    <dgm:pt modelId="{2E9EEAB5-1C08-4149-8EC9-5B31DFBFEAB7}" type="parTrans" cxnId="{8F19B15B-1955-4F25-8898-0131C541F0B4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2ED293F-616B-46B3-92F6-0B787CEC14B8}" type="sibTrans" cxnId="{8F19B15B-1955-4F25-8898-0131C541F0B4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0596391D-E827-4D14-AB9C-0704539337BA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حمل ونقل</a:t>
          </a:r>
          <a:endParaRPr lang="fa-IR" dirty="0">
            <a:cs typeface="B Homa" panose="00000400000000000000" pitchFamily="2" charset="-78"/>
          </a:endParaRPr>
        </a:p>
      </dgm:t>
    </dgm:pt>
    <dgm:pt modelId="{E4044F6B-9C2E-4E07-86D2-1F0F9F6E3141}" type="parTrans" cxnId="{86C4E8AD-AFA2-4AB0-BD28-DA4D4A0AACD4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230D332-E32D-49D9-B8AA-CB3F8C2D98BE}" type="sibTrans" cxnId="{86C4E8AD-AFA2-4AB0-BD28-DA4D4A0AACD4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C88E1EE9-FA37-44E0-AE26-F387FD823E18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محیط زیست</a:t>
          </a:r>
          <a:endParaRPr lang="fa-IR" dirty="0">
            <a:cs typeface="B Homa" panose="00000400000000000000" pitchFamily="2" charset="-78"/>
          </a:endParaRPr>
        </a:p>
      </dgm:t>
    </dgm:pt>
    <dgm:pt modelId="{6BE9868B-C487-4D79-93C2-04D76FE7687B}" type="parTrans" cxnId="{ADC55E26-B951-492F-8871-5588549BE77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E7323B6F-8001-4DC3-A4DB-CF504DC83E6A}" type="sibTrans" cxnId="{ADC55E26-B951-492F-8871-5588549BE772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8D586C0F-6B2A-4549-9D6A-9FF4BB622852}" type="pres">
      <dgm:prSet presAssocID="{E823F78D-4A4B-4F23-9B6F-BF493B8276A4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0E35F80-D622-4EA5-91B1-4C3E1A3E6557}" type="pres">
      <dgm:prSet presAssocID="{994F530A-015C-41D0-AF17-E813725630C9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C56182-AA00-470C-885B-F2EC01EBD4AB}" type="pres">
      <dgm:prSet presAssocID="{994F530A-015C-41D0-AF17-E813725630C9}" presName="gear1src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340893A3-1286-4D12-9A60-012D7C0A810B}" type="pres">
      <dgm:prSet presAssocID="{994F530A-015C-41D0-AF17-E813725630C9}" presName="gear1dst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CEF98083-E297-4662-B0DE-441ECA4D7B18}" type="pres">
      <dgm:prSet presAssocID="{0596391D-E827-4D14-AB9C-0704539337B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8994AA7-1759-43D3-8DF4-DF9B36DB9050}" type="pres">
      <dgm:prSet presAssocID="{0596391D-E827-4D14-AB9C-0704539337BA}" presName="gear2srcNode" presStyleLbl="node1" presStyleIdx="1" presStyleCnt="3"/>
      <dgm:spPr/>
      <dgm:t>
        <a:bodyPr/>
        <a:lstStyle/>
        <a:p>
          <a:pPr rtl="1"/>
          <a:endParaRPr lang="fa-IR"/>
        </a:p>
      </dgm:t>
    </dgm:pt>
    <dgm:pt modelId="{2DFDA2E5-207D-4C6C-A43F-2E5B3C3DB955}" type="pres">
      <dgm:prSet presAssocID="{0596391D-E827-4D14-AB9C-0704539337BA}" presName="gear2dstNode" presStyleLbl="node1" presStyleIdx="1" presStyleCnt="3"/>
      <dgm:spPr/>
      <dgm:t>
        <a:bodyPr/>
        <a:lstStyle/>
        <a:p>
          <a:pPr rtl="1"/>
          <a:endParaRPr lang="fa-IR"/>
        </a:p>
      </dgm:t>
    </dgm:pt>
    <dgm:pt modelId="{0D20E7BB-4FDF-4F04-949C-DC0CA77F8F94}" type="pres">
      <dgm:prSet presAssocID="{C88E1EE9-FA37-44E0-AE26-F387FD823E18}" presName="gear3" presStyleLbl="node1" presStyleIdx="2" presStyleCnt="3"/>
      <dgm:spPr/>
      <dgm:t>
        <a:bodyPr/>
        <a:lstStyle/>
        <a:p>
          <a:pPr rtl="1"/>
          <a:endParaRPr lang="fa-IR"/>
        </a:p>
      </dgm:t>
    </dgm:pt>
    <dgm:pt modelId="{CBE0E1A0-3A00-4898-82B0-5C31C5578D59}" type="pres">
      <dgm:prSet presAssocID="{C88E1EE9-FA37-44E0-AE26-F387FD823E18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4CB16AF-3A71-49FD-86BC-F22D1B71F188}" type="pres">
      <dgm:prSet presAssocID="{C88E1EE9-FA37-44E0-AE26-F387FD823E18}" presName="gear3srcNode" presStyleLbl="node1" presStyleIdx="2" presStyleCnt="3"/>
      <dgm:spPr/>
      <dgm:t>
        <a:bodyPr/>
        <a:lstStyle/>
        <a:p>
          <a:pPr rtl="1"/>
          <a:endParaRPr lang="fa-IR"/>
        </a:p>
      </dgm:t>
    </dgm:pt>
    <dgm:pt modelId="{ACED9DD0-B6EC-4E69-9DE2-254C3F55DC50}" type="pres">
      <dgm:prSet presAssocID="{C88E1EE9-FA37-44E0-AE26-F387FD823E18}" presName="gear3dstNode" presStyleLbl="node1" presStyleIdx="2" presStyleCnt="3"/>
      <dgm:spPr/>
      <dgm:t>
        <a:bodyPr/>
        <a:lstStyle/>
        <a:p>
          <a:pPr rtl="1"/>
          <a:endParaRPr lang="fa-IR"/>
        </a:p>
      </dgm:t>
    </dgm:pt>
    <dgm:pt modelId="{4B18AEFF-A181-4CDF-96B9-532DD13A89E9}" type="pres">
      <dgm:prSet presAssocID="{E2ED293F-616B-46B3-92F6-0B787CEC14B8}" presName="connector1" presStyleLbl="sibTrans2D1" presStyleIdx="0" presStyleCnt="3"/>
      <dgm:spPr/>
      <dgm:t>
        <a:bodyPr/>
        <a:lstStyle/>
        <a:p>
          <a:pPr rtl="1"/>
          <a:endParaRPr lang="fa-IR"/>
        </a:p>
      </dgm:t>
    </dgm:pt>
    <dgm:pt modelId="{06B4645D-DDC9-49E9-A744-62A7F2549629}" type="pres">
      <dgm:prSet presAssocID="{6230D332-E32D-49D9-B8AA-CB3F8C2D98BE}" presName="connector2" presStyleLbl="sibTrans2D1" presStyleIdx="1" presStyleCnt="3"/>
      <dgm:spPr/>
      <dgm:t>
        <a:bodyPr/>
        <a:lstStyle/>
        <a:p>
          <a:pPr rtl="1"/>
          <a:endParaRPr lang="fa-IR"/>
        </a:p>
      </dgm:t>
    </dgm:pt>
    <dgm:pt modelId="{922422B4-75E8-4111-AD96-48A61B44B1F1}" type="pres">
      <dgm:prSet presAssocID="{E7323B6F-8001-4DC3-A4DB-CF504DC83E6A}" presName="connector3" presStyleLbl="sibTrans2D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8941EC0D-4A06-4270-9005-14C809FBB7E9}" type="presOf" srcId="{E823F78D-4A4B-4F23-9B6F-BF493B8276A4}" destId="{8D586C0F-6B2A-4549-9D6A-9FF4BB622852}" srcOrd="0" destOrd="0" presId="urn:microsoft.com/office/officeart/2005/8/layout/gear1"/>
    <dgm:cxn modelId="{90E688E9-146F-4EB7-8EC8-C4035C969CAB}" type="presOf" srcId="{0596391D-E827-4D14-AB9C-0704539337BA}" destId="{38994AA7-1759-43D3-8DF4-DF9B36DB9050}" srcOrd="1" destOrd="0" presId="urn:microsoft.com/office/officeart/2005/8/layout/gear1"/>
    <dgm:cxn modelId="{83C06D6E-3D6F-4335-9DFD-3A90F153DF0F}" type="presOf" srcId="{C88E1EE9-FA37-44E0-AE26-F387FD823E18}" destId="{D4CB16AF-3A71-49FD-86BC-F22D1B71F188}" srcOrd="2" destOrd="0" presId="urn:microsoft.com/office/officeart/2005/8/layout/gear1"/>
    <dgm:cxn modelId="{E2DFF659-6FE7-42F8-B0FB-F89FE6AC6376}" type="presOf" srcId="{994F530A-015C-41D0-AF17-E813725630C9}" destId="{340893A3-1286-4D12-9A60-012D7C0A810B}" srcOrd="2" destOrd="0" presId="urn:microsoft.com/office/officeart/2005/8/layout/gear1"/>
    <dgm:cxn modelId="{B2BD17F5-E984-420C-8413-5D55DAE20B0C}" type="presOf" srcId="{C88E1EE9-FA37-44E0-AE26-F387FD823E18}" destId="{ACED9DD0-B6EC-4E69-9DE2-254C3F55DC50}" srcOrd="3" destOrd="0" presId="urn:microsoft.com/office/officeart/2005/8/layout/gear1"/>
    <dgm:cxn modelId="{ADC55E26-B951-492F-8871-5588549BE772}" srcId="{E823F78D-4A4B-4F23-9B6F-BF493B8276A4}" destId="{C88E1EE9-FA37-44E0-AE26-F387FD823E18}" srcOrd="2" destOrd="0" parTransId="{6BE9868B-C487-4D79-93C2-04D76FE7687B}" sibTransId="{E7323B6F-8001-4DC3-A4DB-CF504DC83E6A}"/>
    <dgm:cxn modelId="{86C4E8AD-AFA2-4AB0-BD28-DA4D4A0AACD4}" srcId="{E823F78D-4A4B-4F23-9B6F-BF493B8276A4}" destId="{0596391D-E827-4D14-AB9C-0704539337BA}" srcOrd="1" destOrd="0" parTransId="{E4044F6B-9C2E-4E07-86D2-1F0F9F6E3141}" sibTransId="{6230D332-E32D-49D9-B8AA-CB3F8C2D98BE}"/>
    <dgm:cxn modelId="{595DD6C6-A3BE-4F6A-B8DB-3E188BD20719}" type="presOf" srcId="{C88E1EE9-FA37-44E0-AE26-F387FD823E18}" destId="{0D20E7BB-4FDF-4F04-949C-DC0CA77F8F94}" srcOrd="0" destOrd="0" presId="urn:microsoft.com/office/officeart/2005/8/layout/gear1"/>
    <dgm:cxn modelId="{B6737FF4-CBED-4144-99F2-B85D38A339DC}" type="presOf" srcId="{E2ED293F-616B-46B3-92F6-0B787CEC14B8}" destId="{4B18AEFF-A181-4CDF-96B9-532DD13A89E9}" srcOrd="0" destOrd="0" presId="urn:microsoft.com/office/officeart/2005/8/layout/gear1"/>
    <dgm:cxn modelId="{083BA580-DD08-4B6B-9534-1D70D754F5DB}" type="presOf" srcId="{C88E1EE9-FA37-44E0-AE26-F387FD823E18}" destId="{CBE0E1A0-3A00-4898-82B0-5C31C5578D59}" srcOrd="1" destOrd="0" presId="urn:microsoft.com/office/officeart/2005/8/layout/gear1"/>
    <dgm:cxn modelId="{183D5954-6A33-4852-93BF-485A9B3FBEEA}" type="presOf" srcId="{0596391D-E827-4D14-AB9C-0704539337BA}" destId="{CEF98083-E297-4662-B0DE-441ECA4D7B18}" srcOrd="0" destOrd="0" presId="urn:microsoft.com/office/officeart/2005/8/layout/gear1"/>
    <dgm:cxn modelId="{FDDCE896-21E2-41F6-BB2F-8A4E0ACE1A17}" type="presOf" srcId="{0596391D-E827-4D14-AB9C-0704539337BA}" destId="{2DFDA2E5-207D-4C6C-A43F-2E5B3C3DB955}" srcOrd="2" destOrd="0" presId="urn:microsoft.com/office/officeart/2005/8/layout/gear1"/>
    <dgm:cxn modelId="{AE24F97B-4619-4114-8BF3-D0E153482908}" type="presOf" srcId="{994F530A-015C-41D0-AF17-E813725630C9}" destId="{CBC56182-AA00-470C-885B-F2EC01EBD4AB}" srcOrd="1" destOrd="0" presId="urn:microsoft.com/office/officeart/2005/8/layout/gear1"/>
    <dgm:cxn modelId="{3CE66F83-97F3-448E-920C-D7211F3ACCD4}" type="presOf" srcId="{994F530A-015C-41D0-AF17-E813725630C9}" destId="{80E35F80-D622-4EA5-91B1-4C3E1A3E6557}" srcOrd="0" destOrd="0" presId="urn:microsoft.com/office/officeart/2005/8/layout/gear1"/>
    <dgm:cxn modelId="{D40F674B-CEDB-4A2E-A4DD-47368A16ECB7}" type="presOf" srcId="{6230D332-E32D-49D9-B8AA-CB3F8C2D98BE}" destId="{06B4645D-DDC9-49E9-A744-62A7F2549629}" srcOrd="0" destOrd="0" presId="urn:microsoft.com/office/officeart/2005/8/layout/gear1"/>
    <dgm:cxn modelId="{8F19B15B-1955-4F25-8898-0131C541F0B4}" srcId="{E823F78D-4A4B-4F23-9B6F-BF493B8276A4}" destId="{994F530A-015C-41D0-AF17-E813725630C9}" srcOrd="0" destOrd="0" parTransId="{2E9EEAB5-1C08-4149-8EC9-5B31DFBFEAB7}" sibTransId="{E2ED293F-616B-46B3-92F6-0B787CEC14B8}"/>
    <dgm:cxn modelId="{7D733A80-7788-484A-8130-B1CFD2C6F888}" type="presOf" srcId="{E7323B6F-8001-4DC3-A4DB-CF504DC83E6A}" destId="{922422B4-75E8-4111-AD96-48A61B44B1F1}" srcOrd="0" destOrd="0" presId="urn:microsoft.com/office/officeart/2005/8/layout/gear1"/>
    <dgm:cxn modelId="{34634EA0-820C-44C0-BB8B-F0B60B28CC39}" type="presParOf" srcId="{8D586C0F-6B2A-4549-9D6A-9FF4BB622852}" destId="{80E35F80-D622-4EA5-91B1-4C3E1A3E6557}" srcOrd="0" destOrd="0" presId="urn:microsoft.com/office/officeart/2005/8/layout/gear1"/>
    <dgm:cxn modelId="{57A56074-ACE9-463F-9C5E-94305367A4C5}" type="presParOf" srcId="{8D586C0F-6B2A-4549-9D6A-9FF4BB622852}" destId="{CBC56182-AA00-470C-885B-F2EC01EBD4AB}" srcOrd="1" destOrd="0" presId="urn:microsoft.com/office/officeart/2005/8/layout/gear1"/>
    <dgm:cxn modelId="{577C8DCF-7C0E-4296-B33E-0709CCF96B1C}" type="presParOf" srcId="{8D586C0F-6B2A-4549-9D6A-9FF4BB622852}" destId="{340893A3-1286-4D12-9A60-012D7C0A810B}" srcOrd="2" destOrd="0" presId="urn:microsoft.com/office/officeart/2005/8/layout/gear1"/>
    <dgm:cxn modelId="{FB49962A-7815-4C9C-B248-9D56A3E8EF73}" type="presParOf" srcId="{8D586C0F-6B2A-4549-9D6A-9FF4BB622852}" destId="{CEF98083-E297-4662-B0DE-441ECA4D7B18}" srcOrd="3" destOrd="0" presId="urn:microsoft.com/office/officeart/2005/8/layout/gear1"/>
    <dgm:cxn modelId="{908B08AB-B434-48B8-AF49-24FD5CD179AA}" type="presParOf" srcId="{8D586C0F-6B2A-4549-9D6A-9FF4BB622852}" destId="{38994AA7-1759-43D3-8DF4-DF9B36DB9050}" srcOrd="4" destOrd="0" presId="urn:microsoft.com/office/officeart/2005/8/layout/gear1"/>
    <dgm:cxn modelId="{92D57FB2-C9C5-4081-9F31-BC3B482D5311}" type="presParOf" srcId="{8D586C0F-6B2A-4549-9D6A-9FF4BB622852}" destId="{2DFDA2E5-207D-4C6C-A43F-2E5B3C3DB955}" srcOrd="5" destOrd="0" presId="urn:microsoft.com/office/officeart/2005/8/layout/gear1"/>
    <dgm:cxn modelId="{0649D246-DD16-411B-9302-EE36EE875146}" type="presParOf" srcId="{8D586C0F-6B2A-4549-9D6A-9FF4BB622852}" destId="{0D20E7BB-4FDF-4F04-949C-DC0CA77F8F94}" srcOrd="6" destOrd="0" presId="urn:microsoft.com/office/officeart/2005/8/layout/gear1"/>
    <dgm:cxn modelId="{D797B025-CCD4-4C71-B852-691622DC1A0B}" type="presParOf" srcId="{8D586C0F-6B2A-4549-9D6A-9FF4BB622852}" destId="{CBE0E1A0-3A00-4898-82B0-5C31C5578D59}" srcOrd="7" destOrd="0" presId="urn:microsoft.com/office/officeart/2005/8/layout/gear1"/>
    <dgm:cxn modelId="{DA6955CB-4318-451B-9D82-16D0C352BF81}" type="presParOf" srcId="{8D586C0F-6B2A-4549-9D6A-9FF4BB622852}" destId="{D4CB16AF-3A71-49FD-86BC-F22D1B71F188}" srcOrd="8" destOrd="0" presId="urn:microsoft.com/office/officeart/2005/8/layout/gear1"/>
    <dgm:cxn modelId="{3C6C8EDA-2829-4F7F-B973-777390052561}" type="presParOf" srcId="{8D586C0F-6B2A-4549-9D6A-9FF4BB622852}" destId="{ACED9DD0-B6EC-4E69-9DE2-254C3F55DC50}" srcOrd="9" destOrd="0" presId="urn:microsoft.com/office/officeart/2005/8/layout/gear1"/>
    <dgm:cxn modelId="{A0048D67-EEBB-4CFD-8A29-8CE6B0291DF3}" type="presParOf" srcId="{8D586C0F-6B2A-4549-9D6A-9FF4BB622852}" destId="{4B18AEFF-A181-4CDF-96B9-532DD13A89E9}" srcOrd="10" destOrd="0" presId="urn:microsoft.com/office/officeart/2005/8/layout/gear1"/>
    <dgm:cxn modelId="{EE136031-A988-4F03-9986-787D5B91863E}" type="presParOf" srcId="{8D586C0F-6B2A-4549-9D6A-9FF4BB622852}" destId="{06B4645D-DDC9-49E9-A744-62A7F2549629}" srcOrd="11" destOrd="0" presId="urn:microsoft.com/office/officeart/2005/8/layout/gear1"/>
    <dgm:cxn modelId="{5201FAE3-7677-4AE6-A045-AF5A2D2B3180}" type="presParOf" srcId="{8D586C0F-6B2A-4549-9D6A-9FF4BB622852}" destId="{922422B4-75E8-4111-AD96-48A61B44B1F1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12C5A809-11CA-4DF9-83A4-DBFEB197A3FC}" type="doc">
      <dgm:prSet loTypeId="urn:microsoft.com/office/officeart/2005/8/layout/chevron1" loCatId="process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pPr rtl="1"/>
          <a:endParaRPr lang="fa-IR"/>
        </a:p>
      </dgm:t>
    </dgm:pt>
    <dgm:pt modelId="{6F34E7D7-8C5E-4D27-9D18-0556F03D4295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اختلاط کاربری ها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25AB5BB2-DBFC-49F4-A08B-10C5E0006798}" type="parTrans" cxnId="{EE50009D-AFB8-48B2-A38A-24D21C87D24E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CC2714DB-F4AE-4758-AC0D-409D13E41AB4}" type="sibTrans" cxnId="{EE50009D-AFB8-48B2-A38A-24D21C87D24E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EFE54B43-A677-42A5-B899-16C3FB81E5F3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ارزش زمین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41CDAA28-537A-4DD5-B1A5-5480B34EEEE3}" type="parTrans" cxnId="{9C682DF4-C39B-4AFC-B4D8-8243526684FE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F1974AD7-4780-44CB-B25B-AC97DD8E84F0}" type="sibTrans" cxnId="{9C682DF4-C39B-4AFC-B4D8-8243526684FE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462E0CB2-8A5C-4506-8EC1-AE13ECA9C242}">
      <dgm:prSet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ویژگی های بازارمسکن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B88DAA24-6A16-4312-BA16-C605B091D48C}" type="parTrans" cxnId="{58A2BD0D-9958-4F8B-952B-556AE0806276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9132E639-419C-4819-9BBF-35441760C015}" type="sibTrans" cxnId="{58A2BD0D-9958-4F8B-952B-556AE0806276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86CEFCC8-766C-46F4-AC17-535556418F12}">
      <dgm:prSet custT="1"/>
      <dgm:spPr/>
      <dgm:t>
        <a:bodyPr/>
        <a:lstStyle/>
        <a:p>
          <a:pPr rtl="1"/>
          <a:r>
            <a:rPr lang="fa-IR" sz="1600" dirty="0">
              <a:solidFill>
                <a:schemeClr val="bg1"/>
              </a:solidFill>
              <a:cs typeface="B Homa" panose="00000400000000000000" pitchFamily="2" charset="-78"/>
            </a:rPr>
            <a:t>تعداد شغل هاي موجود</a:t>
          </a:r>
        </a:p>
      </dgm:t>
    </dgm:pt>
    <dgm:pt modelId="{82637F3D-2611-4A4D-86E7-499783DE5322}" type="parTrans" cxnId="{B49ECA4A-7718-4D1C-9E04-DDDB6549E7A5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4935ADCB-37D5-42E3-BAA4-B652548CF96A}" type="sibTrans" cxnId="{B49ECA4A-7718-4D1C-9E04-DDDB6549E7A5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4B212B38-4893-4D7B-94C4-FA7ED034D848}">
      <dgm:prSet custT="1"/>
      <dgm:spPr/>
      <dgm:t>
        <a:bodyPr/>
        <a:lstStyle/>
        <a:p>
          <a:pPr rtl="1"/>
          <a:r>
            <a:rPr lang="fa-IR" sz="1600" dirty="0">
              <a:solidFill>
                <a:schemeClr val="bg1"/>
              </a:solidFill>
              <a:cs typeface="B Homa" panose="00000400000000000000" pitchFamily="2" charset="-78"/>
            </a:rPr>
            <a:t>معیارهاي حمل ونقلی</a:t>
          </a:r>
        </a:p>
      </dgm:t>
    </dgm:pt>
    <dgm:pt modelId="{CA5F702A-FE9C-4330-8064-94616027D311}" type="parTrans" cxnId="{8F4DECA0-A97D-4890-97FC-1523EB883A6E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5CEA9C81-E58C-4473-BF68-4CBA022A967B}" type="sibTrans" cxnId="{8F4DECA0-A97D-4890-97FC-1523EB883A6E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4B13D655-B9DC-4EEC-A799-DF0954CEE3BB}" type="pres">
      <dgm:prSet presAssocID="{12C5A809-11CA-4DF9-83A4-DBFEB197A3F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3BA8D435-F3DD-4CB5-AB62-18986A9E52F4}" type="pres">
      <dgm:prSet presAssocID="{6F34E7D7-8C5E-4D27-9D18-0556F03D4295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9F99151-EF85-4C02-A34A-A4831183A018}" type="pres">
      <dgm:prSet presAssocID="{CC2714DB-F4AE-4758-AC0D-409D13E41AB4}" presName="parTxOnlySpace" presStyleCnt="0"/>
      <dgm:spPr/>
      <dgm:t>
        <a:bodyPr/>
        <a:lstStyle/>
        <a:p>
          <a:pPr rtl="1"/>
          <a:endParaRPr lang="fa-IR"/>
        </a:p>
      </dgm:t>
    </dgm:pt>
    <dgm:pt modelId="{FBE97D21-86EC-4816-B897-A563912E9B86}" type="pres">
      <dgm:prSet presAssocID="{EFE54B43-A677-42A5-B899-16C3FB81E5F3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20FF775-C1FF-46FF-A4D2-8F16F21E5803}" type="pres">
      <dgm:prSet presAssocID="{F1974AD7-4780-44CB-B25B-AC97DD8E84F0}" presName="parTxOnlySpace" presStyleCnt="0"/>
      <dgm:spPr/>
      <dgm:t>
        <a:bodyPr/>
        <a:lstStyle/>
        <a:p>
          <a:pPr rtl="1"/>
          <a:endParaRPr lang="fa-IR"/>
        </a:p>
      </dgm:t>
    </dgm:pt>
    <dgm:pt modelId="{59C41A6F-4E49-4F61-A431-CF95A82C6501}" type="pres">
      <dgm:prSet presAssocID="{86CEFCC8-766C-46F4-AC17-535556418F1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D48FC94-5842-4187-A738-65B423F50A25}" type="pres">
      <dgm:prSet presAssocID="{4935ADCB-37D5-42E3-BAA4-B652548CF96A}" presName="parTxOnlySpace" presStyleCnt="0"/>
      <dgm:spPr/>
      <dgm:t>
        <a:bodyPr/>
        <a:lstStyle/>
        <a:p>
          <a:pPr rtl="1"/>
          <a:endParaRPr lang="fa-IR"/>
        </a:p>
      </dgm:t>
    </dgm:pt>
    <dgm:pt modelId="{C6EACFA4-7429-4800-9490-F44EEB6589BF}" type="pres">
      <dgm:prSet presAssocID="{4B212B38-4893-4D7B-94C4-FA7ED034D848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52077DA-1513-4972-A9A5-D7EDBB190873}" type="pres">
      <dgm:prSet presAssocID="{5CEA9C81-E58C-4473-BF68-4CBA022A967B}" presName="parTxOnlySpace" presStyleCnt="0"/>
      <dgm:spPr/>
      <dgm:t>
        <a:bodyPr/>
        <a:lstStyle/>
        <a:p>
          <a:pPr rtl="1"/>
          <a:endParaRPr lang="fa-IR"/>
        </a:p>
      </dgm:t>
    </dgm:pt>
    <dgm:pt modelId="{C20D387D-F74D-46E7-8A04-F03A3E1BA164}" type="pres">
      <dgm:prSet presAssocID="{462E0CB2-8A5C-4506-8EC1-AE13ECA9C24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8A2BD0D-9958-4F8B-952B-556AE0806276}" srcId="{12C5A809-11CA-4DF9-83A4-DBFEB197A3FC}" destId="{462E0CB2-8A5C-4506-8EC1-AE13ECA9C242}" srcOrd="4" destOrd="0" parTransId="{B88DAA24-6A16-4312-BA16-C605B091D48C}" sibTransId="{9132E639-419C-4819-9BBF-35441760C015}"/>
    <dgm:cxn modelId="{9C682DF4-C39B-4AFC-B4D8-8243526684FE}" srcId="{12C5A809-11CA-4DF9-83A4-DBFEB197A3FC}" destId="{EFE54B43-A677-42A5-B899-16C3FB81E5F3}" srcOrd="1" destOrd="0" parTransId="{41CDAA28-537A-4DD5-B1A5-5480B34EEEE3}" sibTransId="{F1974AD7-4780-44CB-B25B-AC97DD8E84F0}"/>
    <dgm:cxn modelId="{0851DCC0-B29B-4900-8111-2084DBC62891}" type="presOf" srcId="{6F34E7D7-8C5E-4D27-9D18-0556F03D4295}" destId="{3BA8D435-F3DD-4CB5-AB62-18986A9E52F4}" srcOrd="0" destOrd="0" presId="urn:microsoft.com/office/officeart/2005/8/layout/chevron1"/>
    <dgm:cxn modelId="{8F4DECA0-A97D-4890-97FC-1523EB883A6E}" srcId="{12C5A809-11CA-4DF9-83A4-DBFEB197A3FC}" destId="{4B212B38-4893-4D7B-94C4-FA7ED034D848}" srcOrd="3" destOrd="0" parTransId="{CA5F702A-FE9C-4330-8064-94616027D311}" sibTransId="{5CEA9C81-E58C-4473-BF68-4CBA022A967B}"/>
    <dgm:cxn modelId="{B49ECA4A-7718-4D1C-9E04-DDDB6549E7A5}" srcId="{12C5A809-11CA-4DF9-83A4-DBFEB197A3FC}" destId="{86CEFCC8-766C-46F4-AC17-535556418F12}" srcOrd="2" destOrd="0" parTransId="{82637F3D-2611-4A4D-86E7-499783DE5322}" sibTransId="{4935ADCB-37D5-42E3-BAA4-B652548CF96A}"/>
    <dgm:cxn modelId="{0F5C2698-0CFC-4148-B076-BC0D9AD29027}" type="presOf" srcId="{4B212B38-4893-4D7B-94C4-FA7ED034D848}" destId="{C6EACFA4-7429-4800-9490-F44EEB6589BF}" srcOrd="0" destOrd="0" presId="urn:microsoft.com/office/officeart/2005/8/layout/chevron1"/>
    <dgm:cxn modelId="{56F93704-9B22-451C-A9B5-92DB2285CC4A}" type="presOf" srcId="{86CEFCC8-766C-46F4-AC17-535556418F12}" destId="{59C41A6F-4E49-4F61-A431-CF95A82C6501}" srcOrd="0" destOrd="0" presId="urn:microsoft.com/office/officeart/2005/8/layout/chevron1"/>
    <dgm:cxn modelId="{39F3689B-B83D-428B-AB0C-587DF0203245}" type="presOf" srcId="{12C5A809-11CA-4DF9-83A4-DBFEB197A3FC}" destId="{4B13D655-B9DC-4EEC-A799-DF0954CEE3BB}" srcOrd="0" destOrd="0" presId="urn:microsoft.com/office/officeart/2005/8/layout/chevron1"/>
    <dgm:cxn modelId="{EE50009D-AFB8-48B2-A38A-24D21C87D24E}" srcId="{12C5A809-11CA-4DF9-83A4-DBFEB197A3FC}" destId="{6F34E7D7-8C5E-4D27-9D18-0556F03D4295}" srcOrd="0" destOrd="0" parTransId="{25AB5BB2-DBFC-49F4-A08B-10C5E0006798}" sibTransId="{CC2714DB-F4AE-4758-AC0D-409D13E41AB4}"/>
    <dgm:cxn modelId="{BE91C0C6-5904-44BC-9069-AB06223E232D}" type="presOf" srcId="{EFE54B43-A677-42A5-B899-16C3FB81E5F3}" destId="{FBE97D21-86EC-4816-B897-A563912E9B86}" srcOrd="0" destOrd="0" presId="urn:microsoft.com/office/officeart/2005/8/layout/chevron1"/>
    <dgm:cxn modelId="{156B46AF-D033-4F29-9DAE-13D69C5DEA81}" type="presOf" srcId="{462E0CB2-8A5C-4506-8EC1-AE13ECA9C242}" destId="{C20D387D-F74D-46E7-8A04-F03A3E1BA164}" srcOrd="0" destOrd="0" presId="urn:microsoft.com/office/officeart/2005/8/layout/chevron1"/>
    <dgm:cxn modelId="{58681AD8-1868-4256-A334-0AFD5EC055FA}" type="presParOf" srcId="{4B13D655-B9DC-4EEC-A799-DF0954CEE3BB}" destId="{3BA8D435-F3DD-4CB5-AB62-18986A9E52F4}" srcOrd="0" destOrd="0" presId="urn:microsoft.com/office/officeart/2005/8/layout/chevron1"/>
    <dgm:cxn modelId="{729A8C99-0FDC-4562-9C28-15DE6C5ADC93}" type="presParOf" srcId="{4B13D655-B9DC-4EEC-A799-DF0954CEE3BB}" destId="{A9F99151-EF85-4C02-A34A-A4831183A018}" srcOrd="1" destOrd="0" presId="urn:microsoft.com/office/officeart/2005/8/layout/chevron1"/>
    <dgm:cxn modelId="{1794B848-0A3A-4068-A34B-F189630050B5}" type="presParOf" srcId="{4B13D655-B9DC-4EEC-A799-DF0954CEE3BB}" destId="{FBE97D21-86EC-4816-B897-A563912E9B86}" srcOrd="2" destOrd="0" presId="urn:microsoft.com/office/officeart/2005/8/layout/chevron1"/>
    <dgm:cxn modelId="{65F64D5A-3BB0-47EF-864A-7F78737A4194}" type="presParOf" srcId="{4B13D655-B9DC-4EEC-A799-DF0954CEE3BB}" destId="{020FF775-C1FF-46FF-A4D2-8F16F21E5803}" srcOrd="3" destOrd="0" presId="urn:microsoft.com/office/officeart/2005/8/layout/chevron1"/>
    <dgm:cxn modelId="{6C25C501-0BF3-4EC9-9F50-0981A04EE7CC}" type="presParOf" srcId="{4B13D655-B9DC-4EEC-A799-DF0954CEE3BB}" destId="{59C41A6F-4E49-4F61-A431-CF95A82C6501}" srcOrd="4" destOrd="0" presId="urn:microsoft.com/office/officeart/2005/8/layout/chevron1"/>
    <dgm:cxn modelId="{4894B1E0-FD48-4330-8B72-9D8948A54D8E}" type="presParOf" srcId="{4B13D655-B9DC-4EEC-A799-DF0954CEE3BB}" destId="{DD48FC94-5842-4187-A738-65B423F50A25}" srcOrd="5" destOrd="0" presId="urn:microsoft.com/office/officeart/2005/8/layout/chevron1"/>
    <dgm:cxn modelId="{7D74AA67-26A6-44BD-88E6-E192CE828D9B}" type="presParOf" srcId="{4B13D655-B9DC-4EEC-A799-DF0954CEE3BB}" destId="{C6EACFA4-7429-4800-9490-F44EEB6589BF}" srcOrd="6" destOrd="0" presId="urn:microsoft.com/office/officeart/2005/8/layout/chevron1"/>
    <dgm:cxn modelId="{3DF0B01C-DAC5-4F1A-BED1-BF85011DCA97}" type="presParOf" srcId="{4B13D655-B9DC-4EEC-A799-DF0954CEE3BB}" destId="{B52077DA-1513-4972-A9A5-D7EDBB190873}" srcOrd="7" destOrd="0" presId="urn:microsoft.com/office/officeart/2005/8/layout/chevron1"/>
    <dgm:cxn modelId="{2EDB6FD4-D9E9-4338-A450-43001E6062B9}" type="presParOf" srcId="{4B13D655-B9DC-4EEC-A799-DF0954CEE3BB}" destId="{C20D387D-F74D-46E7-8A04-F03A3E1BA16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BE8917A4-BA4F-491D-95E5-B81EBA6F8FB1}" type="doc">
      <dgm:prSet loTypeId="urn:microsoft.com/office/officeart/2005/8/layout/chevron1" loCatId="process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pPr rtl="1"/>
          <a:endParaRPr lang="fa-IR"/>
        </a:p>
      </dgm:t>
    </dgm:pt>
    <dgm:pt modelId="{BD6C07EB-66BC-4A87-B5D2-001CE3FA37DC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ترجیح خانوار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FDF4534B-23AF-4B86-BB6D-3A2B6FA7BC05}" type="parTrans" cxnId="{4B554EF4-5088-4219-8FF0-D9D96286B5B8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8303586C-A06E-4096-B452-FC7C5E647249}" type="sibTrans" cxnId="{4B554EF4-5088-4219-8FF0-D9D96286B5B8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9A8D2ADA-8716-4591-86D3-48BAFE7F26BE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تراکم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2C76739-63AE-43A4-BDFE-38B4ECA5D6D8}" type="parTrans" cxnId="{6B7B7800-388C-420A-9B9F-1685CF713ACB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F58A304F-D3E7-476F-8A15-4B87D56D293F}" type="sibTrans" cxnId="{6B7B7800-388C-420A-9B9F-1685CF713ACB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36D7B889-EAE5-4CFB-905B-EF9F627CB602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موقعیت های اشتغال همسایگی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6751A143-F364-43C5-8AFD-70CBAFB5D6D7}" type="parTrans" cxnId="{34569B85-8B40-4027-8E31-76CDC85722FC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D141D6B9-5D01-4253-BF2E-113F2072ABA3}" type="sibTrans" cxnId="{34569B85-8B40-4027-8E31-76CDC85722FC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D851FEEF-19A7-4CF5-85FA-3D5BC4699B91}">
      <dgm:prSet custT="1"/>
      <dgm:spPr/>
      <dgm:t>
        <a:bodyPr/>
        <a:lstStyle/>
        <a:p>
          <a:pPr rtl="1"/>
          <a:r>
            <a:rPr lang="fa-IR" sz="1800" dirty="0" smtClean="0">
              <a:solidFill>
                <a:schemeClr val="bg1"/>
              </a:solidFill>
              <a:cs typeface="B Homa" panose="00000400000000000000" pitchFamily="2" charset="-78"/>
            </a:rPr>
            <a:t>قیمت ملک</a:t>
          </a:r>
          <a:endParaRPr lang="fa-IR" sz="18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1385E738-AD8E-4173-A93D-92D716D82FBD}" type="parTrans" cxnId="{FBCF1828-42AE-4626-828E-908C488B0DF4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8063CBCC-72CF-4489-8B37-A9BD9E288B50}" type="sibTrans" cxnId="{FBCF1828-42AE-4626-828E-908C488B0DF4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37BF526E-AB8E-40CC-AE72-B9F813F24D08}">
      <dgm:prSet custT="1"/>
      <dgm:spPr/>
      <dgm:t>
        <a:bodyPr/>
        <a:lstStyle/>
        <a:p>
          <a:pPr rtl="1"/>
          <a:r>
            <a:rPr lang="fa-IR" sz="1600" dirty="0" smtClean="0">
              <a:solidFill>
                <a:schemeClr val="bg1"/>
              </a:solidFill>
              <a:cs typeface="B Homa" panose="00000400000000000000" pitchFamily="2" charset="-78"/>
            </a:rPr>
            <a:t>دسترسی به امکانات</a:t>
          </a:r>
          <a:endParaRPr lang="fa-IR" sz="1600" dirty="0">
            <a:solidFill>
              <a:schemeClr val="bg1"/>
            </a:solidFill>
            <a:cs typeface="B Homa" panose="00000400000000000000" pitchFamily="2" charset="-78"/>
          </a:endParaRPr>
        </a:p>
      </dgm:t>
    </dgm:pt>
    <dgm:pt modelId="{0DCD59B8-918B-4A41-8754-EDA25DAA98EC}" type="parTrans" cxnId="{D8C04878-8F82-41DB-B612-6C4B9982AA53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2B8B3B73-8DB7-4604-AC8F-38BA3E07AA9C}" type="sibTrans" cxnId="{D8C04878-8F82-41DB-B612-6C4B9982AA53}">
      <dgm:prSet/>
      <dgm:spPr/>
      <dgm:t>
        <a:bodyPr/>
        <a:lstStyle/>
        <a:p>
          <a:pPr rtl="1"/>
          <a:endParaRPr lang="fa-IR">
            <a:solidFill>
              <a:schemeClr val="bg1"/>
            </a:solidFill>
          </a:endParaRPr>
        </a:p>
      </dgm:t>
    </dgm:pt>
    <dgm:pt modelId="{59529452-6E72-43CF-B861-CE7A96D1D4F5}" type="pres">
      <dgm:prSet presAssocID="{BE8917A4-BA4F-491D-95E5-B81EBA6F8FB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420DB68-949D-423D-9A48-C8EB41D1B5FE}" type="pres">
      <dgm:prSet presAssocID="{37BF526E-AB8E-40CC-AE72-B9F813F24D08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5ACDDEEC-207C-4D2A-A947-9158DBFE9495}" type="pres">
      <dgm:prSet presAssocID="{2B8B3B73-8DB7-4604-AC8F-38BA3E07AA9C}" presName="parTxOnlySpace" presStyleCnt="0"/>
      <dgm:spPr/>
      <dgm:t>
        <a:bodyPr/>
        <a:lstStyle/>
        <a:p>
          <a:pPr rtl="1"/>
          <a:endParaRPr lang="fa-IR"/>
        </a:p>
      </dgm:t>
    </dgm:pt>
    <dgm:pt modelId="{02F0539D-7C27-4E52-AE29-49CA01B73A1C}" type="pres">
      <dgm:prSet presAssocID="{BD6C07EB-66BC-4A87-B5D2-001CE3FA37DC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D5AAC12-76F0-46CF-A4C0-2A0500D04A5B}" type="pres">
      <dgm:prSet presAssocID="{8303586C-A06E-4096-B452-FC7C5E647249}" presName="parTxOnlySpace" presStyleCnt="0"/>
      <dgm:spPr/>
      <dgm:t>
        <a:bodyPr/>
        <a:lstStyle/>
        <a:p>
          <a:pPr rtl="1"/>
          <a:endParaRPr lang="fa-IR"/>
        </a:p>
      </dgm:t>
    </dgm:pt>
    <dgm:pt modelId="{0CBC0782-6599-4FA4-837F-CA518208F681}" type="pres">
      <dgm:prSet presAssocID="{9A8D2ADA-8716-4591-86D3-48BAFE7F26BE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E0124DB-792B-42FC-8A88-D19AB2CD60EF}" type="pres">
      <dgm:prSet presAssocID="{F58A304F-D3E7-476F-8A15-4B87D56D293F}" presName="parTxOnlySpace" presStyleCnt="0"/>
      <dgm:spPr/>
      <dgm:t>
        <a:bodyPr/>
        <a:lstStyle/>
        <a:p>
          <a:pPr rtl="1"/>
          <a:endParaRPr lang="fa-IR"/>
        </a:p>
      </dgm:t>
    </dgm:pt>
    <dgm:pt modelId="{F640DC34-041C-4A39-8241-E7C7A720C88A}" type="pres">
      <dgm:prSet presAssocID="{D851FEEF-19A7-4CF5-85FA-3D5BC4699B91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15DD2A6-3979-4CA5-864A-057B509ED7B1}" type="pres">
      <dgm:prSet presAssocID="{8063CBCC-72CF-4489-8B37-A9BD9E288B50}" presName="parTxOnlySpace" presStyleCnt="0"/>
      <dgm:spPr/>
      <dgm:t>
        <a:bodyPr/>
        <a:lstStyle/>
        <a:p>
          <a:pPr rtl="1"/>
          <a:endParaRPr lang="fa-IR"/>
        </a:p>
      </dgm:t>
    </dgm:pt>
    <dgm:pt modelId="{70F6FC3F-A757-44E4-B90B-A3DAA1CDA714}" type="pres">
      <dgm:prSet presAssocID="{36D7B889-EAE5-4CFB-905B-EF9F627CB602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4B554EF4-5088-4219-8FF0-D9D96286B5B8}" srcId="{BE8917A4-BA4F-491D-95E5-B81EBA6F8FB1}" destId="{BD6C07EB-66BC-4A87-B5D2-001CE3FA37DC}" srcOrd="1" destOrd="0" parTransId="{FDF4534B-23AF-4B86-BB6D-3A2B6FA7BC05}" sibTransId="{8303586C-A06E-4096-B452-FC7C5E647249}"/>
    <dgm:cxn modelId="{D8C04878-8F82-41DB-B612-6C4B9982AA53}" srcId="{BE8917A4-BA4F-491D-95E5-B81EBA6F8FB1}" destId="{37BF526E-AB8E-40CC-AE72-B9F813F24D08}" srcOrd="0" destOrd="0" parTransId="{0DCD59B8-918B-4A41-8754-EDA25DAA98EC}" sibTransId="{2B8B3B73-8DB7-4604-AC8F-38BA3E07AA9C}"/>
    <dgm:cxn modelId="{34569B85-8B40-4027-8E31-76CDC85722FC}" srcId="{BE8917A4-BA4F-491D-95E5-B81EBA6F8FB1}" destId="{36D7B889-EAE5-4CFB-905B-EF9F627CB602}" srcOrd="4" destOrd="0" parTransId="{6751A143-F364-43C5-8AFD-70CBAFB5D6D7}" sibTransId="{D141D6B9-5D01-4253-BF2E-113F2072ABA3}"/>
    <dgm:cxn modelId="{7228BEC6-7C39-48E2-BAC6-390F7EBB3A10}" type="presOf" srcId="{9A8D2ADA-8716-4591-86D3-48BAFE7F26BE}" destId="{0CBC0782-6599-4FA4-837F-CA518208F681}" srcOrd="0" destOrd="0" presId="urn:microsoft.com/office/officeart/2005/8/layout/chevron1"/>
    <dgm:cxn modelId="{FBCF1828-42AE-4626-828E-908C488B0DF4}" srcId="{BE8917A4-BA4F-491D-95E5-B81EBA6F8FB1}" destId="{D851FEEF-19A7-4CF5-85FA-3D5BC4699B91}" srcOrd="3" destOrd="0" parTransId="{1385E738-AD8E-4173-A93D-92D716D82FBD}" sibTransId="{8063CBCC-72CF-4489-8B37-A9BD9E288B50}"/>
    <dgm:cxn modelId="{046A1993-B327-48A5-B5FF-B98E1A4EDA1A}" type="presOf" srcId="{D851FEEF-19A7-4CF5-85FA-3D5BC4699B91}" destId="{F640DC34-041C-4A39-8241-E7C7A720C88A}" srcOrd="0" destOrd="0" presId="urn:microsoft.com/office/officeart/2005/8/layout/chevron1"/>
    <dgm:cxn modelId="{8CE0AB7A-528A-41E9-AD84-03B9FD8A3CA8}" type="presOf" srcId="{BD6C07EB-66BC-4A87-B5D2-001CE3FA37DC}" destId="{02F0539D-7C27-4E52-AE29-49CA01B73A1C}" srcOrd="0" destOrd="0" presId="urn:microsoft.com/office/officeart/2005/8/layout/chevron1"/>
    <dgm:cxn modelId="{421D079A-CB0D-4644-90AB-48F9156404F1}" type="presOf" srcId="{BE8917A4-BA4F-491D-95E5-B81EBA6F8FB1}" destId="{59529452-6E72-43CF-B861-CE7A96D1D4F5}" srcOrd="0" destOrd="0" presId="urn:microsoft.com/office/officeart/2005/8/layout/chevron1"/>
    <dgm:cxn modelId="{BFECA90A-EE43-4B94-A766-0CDB2F450887}" type="presOf" srcId="{37BF526E-AB8E-40CC-AE72-B9F813F24D08}" destId="{C420DB68-949D-423D-9A48-C8EB41D1B5FE}" srcOrd="0" destOrd="0" presId="urn:microsoft.com/office/officeart/2005/8/layout/chevron1"/>
    <dgm:cxn modelId="{6B7B7800-388C-420A-9B9F-1685CF713ACB}" srcId="{BE8917A4-BA4F-491D-95E5-B81EBA6F8FB1}" destId="{9A8D2ADA-8716-4591-86D3-48BAFE7F26BE}" srcOrd="2" destOrd="0" parTransId="{12C76739-63AE-43A4-BDFE-38B4ECA5D6D8}" sibTransId="{F58A304F-D3E7-476F-8A15-4B87D56D293F}"/>
    <dgm:cxn modelId="{4FF692EF-1EBC-4C11-9D9C-D3FD4574627B}" type="presOf" srcId="{36D7B889-EAE5-4CFB-905B-EF9F627CB602}" destId="{70F6FC3F-A757-44E4-B90B-A3DAA1CDA714}" srcOrd="0" destOrd="0" presId="urn:microsoft.com/office/officeart/2005/8/layout/chevron1"/>
    <dgm:cxn modelId="{60A1C9DD-8ACC-41CF-91BB-77C5622A8708}" type="presParOf" srcId="{59529452-6E72-43CF-B861-CE7A96D1D4F5}" destId="{C420DB68-949D-423D-9A48-C8EB41D1B5FE}" srcOrd="0" destOrd="0" presId="urn:microsoft.com/office/officeart/2005/8/layout/chevron1"/>
    <dgm:cxn modelId="{3458EAC6-4BE8-4D3D-8866-CD5953D03EF8}" type="presParOf" srcId="{59529452-6E72-43CF-B861-CE7A96D1D4F5}" destId="{5ACDDEEC-207C-4D2A-A947-9158DBFE9495}" srcOrd="1" destOrd="0" presId="urn:microsoft.com/office/officeart/2005/8/layout/chevron1"/>
    <dgm:cxn modelId="{99BC15BC-1BE9-4566-B0B7-7626672A8CA9}" type="presParOf" srcId="{59529452-6E72-43CF-B861-CE7A96D1D4F5}" destId="{02F0539D-7C27-4E52-AE29-49CA01B73A1C}" srcOrd="2" destOrd="0" presId="urn:microsoft.com/office/officeart/2005/8/layout/chevron1"/>
    <dgm:cxn modelId="{9618C84E-B514-49BC-9F0E-C6C37A0B16BF}" type="presParOf" srcId="{59529452-6E72-43CF-B861-CE7A96D1D4F5}" destId="{9D5AAC12-76F0-46CF-A4C0-2A0500D04A5B}" srcOrd="3" destOrd="0" presId="urn:microsoft.com/office/officeart/2005/8/layout/chevron1"/>
    <dgm:cxn modelId="{CC950869-E96E-4399-8DFD-93046E4E5BEE}" type="presParOf" srcId="{59529452-6E72-43CF-B861-CE7A96D1D4F5}" destId="{0CBC0782-6599-4FA4-837F-CA518208F681}" srcOrd="4" destOrd="0" presId="urn:microsoft.com/office/officeart/2005/8/layout/chevron1"/>
    <dgm:cxn modelId="{42C1119F-CCB8-42A6-BEC4-C865F3EDD4CE}" type="presParOf" srcId="{59529452-6E72-43CF-B861-CE7A96D1D4F5}" destId="{AE0124DB-792B-42FC-8A88-D19AB2CD60EF}" srcOrd="5" destOrd="0" presId="urn:microsoft.com/office/officeart/2005/8/layout/chevron1"/>
    <dgm:cxn modelId="{FC78796A-E0CA-4C6D-8BE8-C035F0ECA792}" type="presParOf" srcId="{59529452-6E72-43CF-B861-CE7A96D1D4F5}" destId="{F640DC34-041C-4A39-8241-E7C7A720C88A}" srcOrd="6" destOrd="0" presId="urn:microsoft.com/office/officeart/2005/8/layout/chevron1"/>
    <dgm:cxn modelId="{3222BFA6-AAF3-424E-916B-BBC9AAEE555D}" type="presParOf" srcId="{59529452-6E72-43CF-B861-CE7A96D1D4F5}" destId="{A15DD2A6-3979-4CA5-864A-057B509ED7B1}" srcOrd="7" destOrd="0" presId="urn:microsoft.com/office/officeart/2005/8/layout/chevron1"/>
    <dgm:cxn modelId="{CFA0CFA0-B8FC-486F-9CE0-E57430A20309}" type="presParOf" srcId="{59529452-6E72-43CF-B861-CE7A96D1D4F5}" destId="{70F6FC3F-A757-44E4-B90B-A3DAA1CDA714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7492AD4-5C9A-4603-B537-3A7BA33311C1}" type="doc">
      <dgm:prSet loTypeId="urn:microsoft.com/office/officeart/2005/8/layout/equation2" loCatId="process" qsTypeId="urn:microsoft.com/office/officeart/2005/8/quickstyle/3d2" qsCatId="3D" csTypeId="urn:microsoft.com/office/officeart/2005/8/colors/accent3_3" csCatId="accent3" phldr="1"/>
      <dgm:spPr/>
    </dgm:pt>
    <dgm:pt modelId="{90F87592-2E9E-4D67-8585-97BB11C71DD0}">
      <dgm:prSet phldrT="[Text]"/>
      <dgm:spPr/>
      <dgm:t>
        <a:bodyPr/>
        <a:lstStyle/>
        <a:p>
          <a:pPr rtl="1"/>
          <a:r>
            <a:rPr lang="fa-IR" smtClean="0">
              <a:cs typeface="B Homa" panose="00000400000000000000" pitchFamily="2" charset="-78"/>
            </a:rPr>
            <a:t>کاربری زمین</a:t>
          </a:r>
          <a:endParaRPr lang="fa-IR" dirty="0">
            <a:cs typeface="B Homa" panose="00000400000000000000" pitchFamily="2" charset="-78"/>
          </a:endParaRPr>
        </a:p>
      </dgm:t>
    </dgm:pt>
    <dgm:pt modelId="{87FEED09-64E5-4228-8CCA-477EE4DA6D08}" type="parTrans" cxnId="{8305FF86-A48C-40F3-A1B9-1DE5E4D9DF41}">
      <dgm:prSet/>
      <dgm:spPr/>
      <dgm:t>
        <a:bodyPr/>
        <a:lstStyle/>
        <a:p>
          <a:pPr rtl="1"/>
          <a:endParaRPr lang="fa-IR"/>
        </a:p>
      </dgm:t>
    </dgm:pt>
    <dgm:pt modelId="{1C831DFB-DC07-4AD2-A45F-08F59955AE80}" type="sibTrans" cxnId="{8305FF86-A48C-40F3-A1B9-1DE5E4D9DF41}">
      <dgm:prSet/>
      <dgm:spPr/>
      <dgm:t>
        <a:bodyPr/>
        <a:lstStyle/>
        <a:p>
          <a:pPr rtl="1"/>
          <a:endParaRPr lang="fa-IR"/>
        </a:p>
      </dgm:t>
    </dgm:pt>
    <dgm:pt modelId="{47622BB5-DEBD-49A6-ACBF-A963DE7DDC4B}">
      <dgm:prSet phldrT="[Text]"/>
      <dgm:spPr/>
      <dgm:t>
        <a:bodyPr/>
        <a:lstStyle/>
        <a:p>
          <a:pPr rtl="1"/>
          <a:r>
            <a:rPr lang="fa-IR" smtClean="0">
              <a:cs typeface="B Homa" panose="00000400000000000000" pitchFamily="2" charset="-78"/>
            </a:rPr>
            <a:t>حمل ونقل</a:t>
          </a:r>
          <a:endParaRPr lang="fa-IR" dirty="0">
            <a:cs typeface="B Homa" panose="00000400000000000000" pitchFamily="2" charset="-78"/>
          </a:endParaRPr>
        </a:p>
      </dgm:t>
    </dgm:pt>
    <dgm:pt modelId="{599D890C-8548-4F82-B687-AEE38AC26D5A}" type="parTrans" cxnId="{A44AC978-7DF2-40D8-8CB4-2D1FDE08E8CA}">
      <dgm:prSet/>
      <dgm:spPr/>
      <dgm:t>
        <a:bodyPr/>
        <a:lstStyle/>
        <a:p>
          <a:pPr rtl="1"/>
          <a:endParaRPr lang="fa-IR"/>
        </a:p>
      </dgm:t>
    </dgm:pt>
    <dgm:pt modelId="{C25946B0-F63E-4A97-AB5D-F01C71A7B988}" type="sibTrans" cxnId="{A44AC978-7DF2-40D8-8CB4-2D1FDE08E8CA}">
      <dgm:prSet/>
      <dgm:spPr/>
      <dgm:t>
        <a:bodyPr/>
        <a:lstStyle/>
        <a:p>
          <a:pPr rtl="1"/>
          <a:endParaRPr lang="fa-IR"/>
        </a:p>
      </dgm:t>
    </dgm:pt>
    <dgm:pt modelId="{8CF89552-ACFE-46A1-AA21-2DDC91E4F7B3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ساختارعمومی </a:t>
          </a:r>
        </a:p>
        <a:p>
          <a:pPr rtl="1"/>
          <a:r>
            <a:rPr lang="fa-IR" dirty="0" smtClean="0">
              <a:cs typeface="B Homa" panose="00000400000000000000" pitchFamily="2" charset="-78"/>
            </a:rPr>
            <a:t>شهر</a:t>
          </a:r>
          <a:endParaRPr lang="fa-IR" dirty="0">
            <a:cs typeface="B Homa" panose="00000400000000000000" pitchFamily="2" charset="-78"/>
          </a:endParaRPr>
        </a:p>
      </dgm:t>
    </dgm:pt>
    <dgm:pt modelId="{93E8ACDB-2F56-4431-A18C-803EB3A16A16}" type="parTrans" cxnId="{12ECABE3-9EAE-41A0-B005-B07FC67510C8}">
      <dgm:prSet/>
      <dgm:spPr/>
      <dgm:t>
        <a:bodyPr/>
        <a:lstStyle/>
        <a:p>
          <a:pPr rtl="1"/>
          <a:endParaRPr lang="fa-IR"/>
        </a:p>
      </dgm:t>
    </dgm:pt>
    <dgm:pt modelId="{B7FB5A17-C9FC-4B02-A3DE-FFAF852E8E80}" type="sibTrans" cxnId="{12ECABE3-9EAE-41A0-B005-B07FC67510C8}">
      <dgm:prSet/>
      <dgm:spPr/>
      <dgm:t>
        <a:bodyPr/>
        <a:lstStyle/>
        <a:p>
          <a:pPr rtl="1"/>
          <a:endParaRPr lang="fa-IR"/>
        </a:p>
      </dgm:t>
    </dgm:pt>
    <dgm:pt modelId="{370643F8-51CC-43A8-B100-94F3C744864D}" type="pres">
      <dgm:prSet presAssocID="{37492AD4-5C9A-4603-B537-3A7BA33311C1}" presName="Name0" presStyleCnt="0">
        <dgm:presLayoutVars>
          <dgm:dir/>
          <dgm:resizeHandles val="exact"/>
        </dgm:presLayoutVars>
      </dgm:prSet>
      <dgm:spPr/>
    </dgm:pt>
    <dgm:pt modelId="{3501D036-84FC-4E3B-AC89-67E4A5BDC405}" type="pres">
      <dgm:prSet presAssocID="{37492AD4-5C9A-4603-B537-3A7BA33311C1}" presName="vNodes" presStyleCnt="0"/>
      <dgm:spPr/>
    </dgm:pt>
    <dgm:pt modelId="{E6BE9971-1A03-4EBE-A0F0-1AC6A0BE8360}" type="pres">
      <dgm:prSet presAssocID="{90F87592-2E9E-4D67-8585-97BB11C71DD0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7DB5B21-B310-4C44-8A51-1EF22CC2895F}" type="pres">
      <dgm:prSet presAssocID="{1C831DFB-DC07-4AD2-A45F-08F59955AE80}" presName="spacerT" presStyleCnt="0"/>
      <dgm:spPr/>
    </dgm:pt>
    <dgm:pt modelId="{CC135701-0AD8-4A0D-9E9C-2B001070F37A}" type="pres">
      <dgm:prSet presAssocID="{1C831DFB-DC07-4AD2-A45F-08F59955AE80}" presName="sibTrans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94DE6865-B257-467F-9067-7ED09D4E102F}" type="pres">
      <dgm:prSet presAssocID="{1C831DFB-DC07-4AD2-A45F-08F59955AE80}" presName="spacerB" presStyleCnt="0"/>
      <dgm:spPr/>
    </dgm:pt>
    <dgm:pt modelId="{426293F2-B0B9-4D87-98DF-F54248C8AD13}" type="pres">
      <dgm:prSet presAssocID="{47622BB5-DEBD-49A6-ACBF-A963DE7DDC4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AC47A89-9ACA-491C-8B11-0119FD8AC6F3}" type="pres">
      <dgm:prSet presAssocID="{37492AD4-5C9A-4603-B537-3A7BA33311C1}" presName="sibTransLas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29D4C06B-DCDB-4E0F-825B-6466E4D2537C}" type="pres">
      <dgm:prSet presAssocID="{37492AD4-5C9A-4603-B537-3A7BA33311C1}" presName="connectorText" presStyleLbl="sibTrans2D1" presStyleIdx="1" presStyleCnt="2"/>
      <dgm:spPr/>
      <dgm:t>
        <a:bodyPr/>
        <a:lstStyle/>
        <a:p>
          <a:pPr rtl="1"/>
          <a:endParaRPr lang="fa-IR"/>
        </a:p>
      </dgm:t>
    </dgm:pt>
    <dgm:pt modelId="{6C4D5091-C9E5-4CC1-92B4-180120E04DF4}" type="pres">
      <dgm:prSet presAssocID="{37492AD4-5C9A-4603-B537-3A7BA33311C1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74037FC-EFC7-4E0C-B5C2-A78C8C374E2E}" type="presOf" srcId="{8CF89552-ACFE-46A1-AA21-2DDC91E4F7B3}" destId="{6C4D5091-C9E5-4CC1-92B4-180120E04DF4}" srcOrd="0" destOrd="0" presId="urn:microsoft.com/office/officeart/2005/8/layout/equation2"/>
    <dgm:cxn modelId="{23811BA8-B999-42DE-8CBF-19FF64C821E7}" type="presOf" srcId="{1C831DFB-DC07-4AD2-A45F-08F59955AE80}" destId="{CC135701-0AD8-4A0D-9E9C-2B001070F37A}" srcOrd="0" destOrd="0" presId="urn:microsoft.com/office/officeart/2005/8/layout/equation2"/>
    <dgm:cxn modelId="{63807ABE-09D7-420F-9571-157E37F6CFD8}" type="presOf" srcId="{37492AD4-5C9A-4603-B537-3A7BA33311C1}" destId="{370643F8-51CC-43A8-B100-94F3C744864D}" srcOrd="0" destOrd="0" presId="urn:microsoft.com/office/officeart/2005/8/layout/equation2"/>
    <dgm:cxn modelId="{030647C4-2DB8-427F-BC41-0F65F00069A2}" type="presOf" srcId="{90F87592-2E9E-4D67-8585-97BB11C71DD0}" destId="{E6BE9971-1A03-4EBE-A0F0-1AC6A0BE8360}" srcOrd="0" destOrd="0" presId="urn:microsoft.com/office/officeart/2005/8/layout/equation2"/>
    <dgm:cxn modelId="{8305FF86-A48C-40F3-A1B9-1DE5E4D9DF41}" srcId="{37492AD4-5C9A-4603-B537-3A7BA33311C1}" destId="{90F87592-2E9E-4D67-8585-97BB11C71DD0}" srcOrd="0" destOrd="0" parTransId="{87FEED09-64E5-4228-8CCA-477EE4DA6D08}" sibTransId="{1C831DFB-DC07-4AD2-A45F-08F59955AE80}"/>
    <dgm:cxn modelId="{7EFB482C-3E9C-4AF1-9EF1-56A5034CF536}" type="presOf" srcId="{47622BB5-DEBD-49A6-ACBF-A963DE7DDC4B}" destId="{426293F2-B0B9-4D87-98DF-F54248C8AD13}" srcOrd="0" destOrd="0" presId="urn:microsoft.com/office/officeart/2005/8/layout/equation2"/>
    <dgm:cxn modelId="{6D4BE81E-1474-42E2-8D38-18AE23AF7D24}" type="presOf" srcId="{C25946B0-F63E-4A97-AB5D-F01C71A7B988}" destId="{29D4C06B-DCDB-4E0F-825B-6466E4D2537C}" srcOrd="1" destOrd="0" presId="urn:microsoft.com/office/officeart/2005/8/layout/equation2"/>
    <dgm:cxn modelId="{4C104A1F-5597-4A62-B26C-DCCFA19BB1D6}" type="presOf" srcId="{C25946B0-F63E-4A97-AB5D-F01C71A7B988}" destId="{EAC47A89-9ACA-491C-8B11-0119FD8AC6F3}" srcOrd="0" destOrd="0" presId="urn:microsoft.com/office/officeart/2005/8/layout/equation2"/>
    <dgm:cxn modelId="{A44AC978-7DF2-40D8-8CB4-2D1FDE08E8CA}" srcId="{37492AD4-5C9A-4603-B537-3A7BA33311C1}" destId="{47622BB5-DEBD-49A6-ACBF-A963DE7DDC4B}" srcOrd="1" destOrd="0" parTransId="{599D890C-8548-4F82-B687-AEE38AC26D5A}" sibTransId="{C25946B0-F63E-4A97-AB5D-F01C71A7B988}"/>
    <dgm:cxn modelId="{12ECABE3-9EAE-41A0-B005-B07FC67510C8}" srcId="{37492AD4-5C9A-4603-B537-3A7BA33311C1}" destId="{8CF89552-ACFE-46A1-AA21-2DDC91E4F7B3}" srcOrd="2" destOrd="0" parTransId="{93E8ACDB-2F56-4431-A18C-803EB3A16A16}" sibTransId="{B7FB5A17-C9FC-4B02-A3DE-FFAF852E8E80}"/>
    <dgm:cxn modelId="{F47F6957-3CEC-4724-99E9-5B93BC5AEDAD}" type="presParOf" srcId="{370643F8-51CC-43A8-B100-94F3C744864D}" destId="{3501D036-84FC-4E3B-AC89-67E4A5BDC405}" srcOrd="0" destOrd="0" presId="urn:microsoft.com/office/officeart/2005/8/layout/equation2"/>
    <dgm:cxn modelId="{B4B37A1D-DAB6-4FA9-B008-423C94823AEA}" type="presParOf" srcId="{3501D036-84FC-4E3B-AC89-67E4A5BDC405}" destId="{E6BE9971-1A03-4EBE-A0F0-1AC6A0BE8360}" srcOrd="0" destOrd="0" presId="urn:microsoft.com/office/officeart/2005/8/layout/equation2"/>
    <dgm:cxn modelId="{8274F21F-D713-495D-9D96-067533159003}" type="presParOf" srcId="{3501D036-84FC-4E3B-AC89-67E4A5BDC405}" destId="{97DB5B21-B310-4C44-8A51-1EF22CC2895F}" srcOrd="1" destOrd="0" presId="urn:microsoft.com/office/officeart/2005/8/layout/equation2"/>
    <dgm:cxn modelId="{3C800243-3AEE-435E-B6AF-D0FFE6450C5C}" type="presParOf" srcId="{3501D036-84FC-4E3B-AC89-67E4A5BDC405}" destId="{CC135701-0AD8-4A0D-9E9C-2B001070F37A}" srcOrd="2" destOrd="0" presId="urn:microsoft.com/office/officeart/2005/8/layout/equation2"/>
    <dgm:cxn modelId="{2E445312-A395-4768-B709-35DD176506F0}" type="presParOf" srcId="{3501D036-84FC-4E3B-AC89-67E4A5BDC405}" destId="{94DE6865-B257-467F-9067-7ED09D4E102F}" srcOrd="3" destOrd="0" presId="urn:microsoft.com/office/officeart/2005/8/layout/equation2"/>
    <dgm:cxn modelId="{B0AF2A0A-C61F-4E98-B3E1-83E6AE1C8E80}" type="presParOf" srcId="{3501D036-84FC-4E3B-AC89-67E4A5BDC405}" destId="{426293F2-B0B9-4D87-98DF-F54248C8AD13}" srcOrd="4" destOrd="0" presId="urn:microsoft.com/office/officeart/2005/8/layout/equation2"/>
    <dgm:cxn modelId="{847A12E5-D92D-4C54-9C0A-75AEAD6A9CB0}" type="presParOf" srcId="{370643F8-51CC-43A8-B100-94F3C744864D}" destId="{EAC47A89-9ACA-491C-8B11-0119FD8AC6F3}" srcOrd="1" destOrd="0" presId="urn:microsoft.com/office/officeart/2005/8/layout/equation2"/>
    <dgm:cxn modelId="{780AF5D8-F5D2-4EBA-85E8-D4E2CF465F5C}" type="presParOf" srcId="{EAC47A89-9ACA-491C-8B11-0119FD8AC6F3}" destId="{29D4C06B-DCDB-4E0F-825B-6466E4D2537C}" srcOrd="0" destOrd="0" presId="urn:microsoft.com/office/officeart/2005/8/layout/equation2"/>
    <dgm:cxn modelId="{258B91E9-6095-4EA8-9D6B-7DAD729FDBD6}" type="presParOf" srcId="{370643F8-51CC-43A8-B100-94F3C744864D}" destId="{6C4D5091-C9E5-4CC1-92B4-180120E04DF4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4AC5926-83AE-4F8F-99F3-56A8DDC3D42D}" type="doc">
      <dgm:prSet loTypeId="urn:microsoft.com/office/officeart/2005/8/layout/funnel1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pPr rtl="1"/>
          <a:endParaRPr lang="fa-IR"/>
        </a:p>
      </dgm:t>
    </dgm:pt>
    <dgm:pt modelId="{80DEE922-8CD0-44CB-8044-28B96FE10052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وسیله انجام سفر</a:t>
          </a:r>
          <a:endParaRPr lang="fa-IR" sz="2000" dirty="0">
            <a:cs typeface="B Homa" panose="00000400000000000000" pitchFamily="2" charset="-78"/>
          </a:endParaRPr>
        </a:p>
      </dgm:t>
    </dgm:pt>
    <dgm:pt modelId="{B5B88402-917C-4E02-B985-D72FB8A883D3}" type="parTrans" cxnId="{25A2D650-EBF2-4B1D-B4C1-74286574F1D4}">
      <dgm:prSet/>
      <dgm:spPr/>
      <dgm:t>
        <a:bodyPr/>
        <a:lstStyle/>
        <a:p>
          <a:pPr rtl="1"/>
          <a:endParaRPr lang="fa-IR"/>
        </a:p>
      </dgm:t>
    </dgm:pt>
    <dgm:pt modelId="{DF92769B-42F5-4E13-B718-DE7A62FA451F}" type="sibTrans" cxnId="{25A2D650-EBF2-4B1D-B4C1-74286574F1D4}">
      <dgm:prSet/>
      <dgm:spPr/>
      <dgm:t>
        <a:bodyPr/>
        <a:lstStyle/>
        <a:p>
          <a:pPr rtl="1"/>
          <a:endParaRPr lang="fa-IR"/>
        </a:p>
      </dgm:t>
    </dgm:pt>
    <dgm:pt modelId="{45B91431-5F88-4992-9754-8051A4E94880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هزینه سفر</a:t>
          </a:r>
          <a:endParaRPr lang="fa-IR" sz="2000" dirty="0">
            <a:cs typeface="B Homa" panose="00000400000000000000" pitchFamily="2" charset="-78"/>
          </a:endParaRPr>
        </a:p>
      </dgm:t>
    </dgm:pt>
    <dgm:pt modelId="{F0707AD2-F6CD-48E1-989B-8DFD12128CFE}" type="parTrans" cxnId="{F7BA71BA-D713-4FE0-AB8F-F5514FD11F1B}">
      <dgm:prSet/>
      <dgm:spPr/>
      <dgm:t>
        <a:bodyPr/>
        <a:lstStyle/>
        <a:p>
          <a:pPr rtl="1"/>
          <a:endParaRPr lang="fa-IR"/>
        </a:p>
      </dgm:t>
    </dgm:pt>
    <dgm:pt modelId="{61E73F36-5F9B-4F78-B589-D6925E886BB9}" type="sibTrans" cxnId="{F7BA71BA-D713-4FE0-AB8F-F5514FD11F1B}">
      <dgm:prSet/>
      <dgm:spPr/>
      <dgm:t>
        <a:bodyPr/>
        <a:lstStyle/>
        <a:p>
          <a:pPr rtl="1"/>
          <a:endParaRPr lang="fa-IR"/>
        </a:p>
      </dgm:t>
    </dgm:pt>
    <dgm:pt modelId="{06116C37-9EE3-4E3F-954B-298B5A75D185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مسافت سفر</a:t>
          </a:r>
          <a:endParaRPr lang="fa-IR" sz="2000" dirty="0">
            <a:cs typeface="B Homa" panose="00000400000000000000" pitchFamily="2" charset="-78"/>
          </a:endParaRPr>
        </a:p>
      </dgm:t>
    </dgm:pt>
    <dgm:pt modelId="{474B231E-DC0C-460A-A7BE-52635F661086}" type="parTrans" cxnId="{B353AC99-C3BF-44CE-AD06-5E8DDA06BCF8}">
      <dgm:prSet/>
      <dgm:spPr/>
      <dgm:t>
        <a:bodyPr/>
        <a:lstStyle/>
        <a:p>
          <a:pPr rtl="1"/>
          <a:endParaRPr lang="fa-IR"/>
        </a:p>
      </dgm:t>
    </dgm:pt>
    <dgm:pt modelId="{3A62B1F2-B24B-415F-98E1-34EE51CC3E0F}" type="sibTrans" cxnId="{B353AC99-C3BF-44CE-AD06-5E8DDA06BCF8}">
      <dgm:prSet/>
      <dgm:spPr/>
      <dgm:t>
        <a:bodyPr/>
        <a:lstStyle/>
        <a:p>
          <a:pPr rtl="1"/>
          <a:endParaRPr lang="fa-IR"/>
        </a:p>
      </dgm:t>
    </dgm:pt>
    <dgm:pt modelId="{69839DB2-788B-453A-945A-126B6C8B81F4}">
      <dgm:prSet/>
      <dgm:spPr/>
      <dgm:t>
        <a:bodyPr/>
        <a:lstStyle/>
        <a:p>
          <a:pPr rtl="1"/>
          <a:endParaRPr lang="fa-IR"/>
        </a:p>
      </dgm:t>
    </dgm:pt>
    <dgm:pt modelId="{AA895C9C-E523-42EB-9350-277AFC9874AA}" type="parTrans" cxnId="{FF320DCA-81DE-4BFD-8309-1548B562B4B9}">
      <dgm:prSet/>
      <dgm:spPr/>
      <dgm:t>
        <a:bodyPr/>
        <a:lstStyle/>
        <a:p>
          <a:pPr rtl="1"/>
          <a:endParaRPr lang="fa-IR"/>
        </a:p>
      </dgm:t>
    </dgm:pt>
    <dgm:pt modelId="{21DFA5C0-C02E-442F-B2EE-DC595ABB42CB}" type="sibTrans" cxnId="{FF320DCA-81DE-4BFD-8309-1548B562B4B9}">
      <dgm:prSet/>
      <dgm:spPr/>
      <dgm:t>
        <a:bodyPr/>
        <a:lstStyle/>
        <a:p>
          <a:pPr rtl="1"/>
          <a:endParaRPr lang="fa-IR"/>
        </a:p>
      </dgm:t>
    </dgm:pt>
    <dgm:pt modelId="{DA6263A2-4167-450F-BC24-028AFAB2CC2C}" type="pres">
      <dgm:prSet presAssocID="{E4AC5926-83AE-4F8F-99F3-56A8DDC3D42D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A7DFE209-14D6-45F9-BA05-F641B3947375}" type="pres">
      <dgm:prSet presAssocID="{E4AC5926-83AE-4F8F-99F3-56A8DDC3D42D}" presName="ellipse" presStyleLbl="trBgShp" presStyleIdx="0" presStyleCnt="1"/>
      <dgm:spPr/>
    </dgm:pt>
    <dgm:pt modelId="{7B064299-5866-4340-A525-5C56C3EEF56B}" type="pres">
      <dgm:prSet presAssocID="{E4AC5926-83AE-4F8F-99F3-56A8DDC3D42D}" presName="arrow1" presStyleLbl="fgShp" presStyleIdx="0" presStyleCnt="1"/>
      <dgm:spPr/>
    </dgm:pt>
    <dgm:pt modelId="{DA22606A-21E1-4BBE-A803-00A8086783C3}" type="pres">
      <dgm:prSet presAssocID="{E4AC5926-83AE-4F8F-99F3-56A8DDC3D42D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1C424D6-57CE-4BD7-8AB2-6D806C228AFC}" type="pres">
      <dgm:prSet presAssocID="{45B91431-5F88-4992-9754-8051A4E94880}" presName="item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DFD06B2-0690-41B5-98AE-C09DA561B1C4}" type="pres">
      <dgm:prSet presAssocID="{06116C37-9EE3-4E3F-954B-298B5A75D185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33A5FD0-42B5-4172-8A01-960C5C03DA52}" type="pres">
      <dgm:prSet presAssocID="{69839DB2-788B-453A-945A-126B6C8B81F4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AFF68DD-C0F2-4686-81C9-40FC1206EF61}" type="pres">
      <dgm:prSet presAssocID="{E4AC5926-83AE-4F8F-99F3-56A8DDC3D42D}" presName="funnel" presStyleLbl="trAlignAcc1" presStyleIdx="0" presStyleCnt="1"/>
      <dgm:spPr/>
    </dgm:pt>
  </dgm:ptLst>
  <dgm:cxnLst>
    <dgm:cxn modelId="{08B05458-1257-48CF-A901-F84CFFFDBA36}" type="presOf" srcId="{06116C37-9EE3-4E3F-954B-298B5A75D185}" destId="{41C424D6-57CE-4BD7-8AB2-6D806C228AFC}" srcOrd="0" destOrd="0" presId="urn:microsoft.com/office/officeart/2005/8/layout/funnel1"/>
    <dgm:cxn modelId="{25A2D650-EBF2-4B1D-B4C1-74286574F1D4}" srcId="{E4AC5926-83AE-4F8F-99F3-56A8DDC3D42D}" destId="{80DEE922-8CD0-44CB-8044-28B96FE10052}" srcOrd="0" destOrd="0" parTransId="{B5B88402-917C-4E02-B985-D72FB8A883D3}" sibTransId="{DF92769B-42F5-4E13-B718-DE7A62FA451F}"/>
    <dgm:cxn modelId="{B3FFB42F-7F5E-4560-B042-1C782F56554C}" type="presOf" srcId="{69839DB2-788B-453A-945A-126B6C8B81F4}" destId="{DA22606A-21E1-4BBE-A803-00A8086783C3}" srcOrd="0" destOrd="0" presId="urn:microsoft.com/office/officeart/2005/8/layout/funnel1"/>
    <dgm:cxn modelId="{FF320DCA-81DE-4BFD-8309-1548B562B4B9}" srcId="{E4AC5926-83AE-4F8F-99F3-56A8DDC3D42D}" destId="{69839DB2-788B-453A-945A-126B6C8B81F4}" srcOrd="3" destOrd="0" parTransId="{AA895C9C-E523-42EB-9350-277AFC9874AA}" sibTransId="{21DFA5C0-C02E-442F-B2EE-DC595ABB42CB}"/>
    <dgm:cxn modelId="{F7BA71BA-D713-4FE0-AB8F-F5514FD11F1B}" srcId="{E4AC5926-83AE-4F8F-99F3-56A8DDC3D42D}" destId="{45B91431-5F88-4992-9754-8051A4E94880}" srcOrd="1" destOrd="0" parTransId="{F0707AD2-F6CD-48E1-989B-8DFD12128CFE}" sibTransId="{61E73F36-5F9B-4F78-B589-D6925E886BB9}"/>
    <dgm:cxn modelId="{903A69A4-A602-4EB4-BD7B-BFEF9EA190AF}" type="presOf" srcId="{E4AC5926-83AE-4F8F-99F3-56A8DDC3D42D}" destId="{DA6263A2-4167-450F-BC24-028AFAB2CC2C}" srcOrd="0" destOrd="0" presId="urn:microsoft.com/office/officeart/2005/8/layout/funnel1"/>
    <dgm:cxn modelId="{4C2ADF61-B05F-41B5-BE56-24C1BF313A98}" type="presOf" srcId="{45B91431-5F88-4992-9754-8051A4E94880}" destId="{1DFD06B2-0690-41B5-98AE-C09DA561B1C4}" srcOrd="0" destOrd="0" presId="urn:microsoft.com/office/officeart/2005/8/layout/funnel1"/>
    <dgm:cxn modelId="{2ECAF047-D7A3-4CE3-AB9F-0A67890A278B}" type="presOf" srcId="{80DEE922-8CD0-44CB-8044-28B96FE10052}" destId="{E33A5FD0-42B5-4172-8A01-960C5C03DA52}" srcOrd="0" destOrd="0" presId="urn:microsoft.com/office/officeart/2005/8/layout/funnel1"/>
    <dgm:cxn modelId="{B353AC99-C3BF-44CE-AD06-5E8DDA06BCF8}" srcId="{E4AC5926-83AE-4F8F-99F3-56A8DDC3D42D}" destId="{06116C37-9EE3-4E3F-954B-298B5A75D185}" srcOrd="2" destOrd="0" parTransId="{474B231E-DC0C-460A-A7BE-52635F661086}" sibTransId="{3A62B1F2-B24B-415F-98E1-34EE51CC3E0F}"/>
    <dgm:cxn modelId="{CBF7AC39-B3EC-45CC-96ED-ED676038D364}" type="presParOf" srcId="{DA6263A2-4167-450F-BC24-028AFAB2CC2C}" destId="{A7DFE209-14D6-45F9-BA05-F641B3947375}" srcOrd="0" destOrd="0" presId="urn:microsoft.com/office/officeart/2005/8/layout/funnel1"/>
    <dgm:cxn modelId="{F4B1C38D-A092-4089-A622-0A123D26B99B}" type="presParOf" srcId="{DA6263A2-4167-450F-BC24-028AFAB2CC2C}" destId="{7B064299-5866-4340-A525-5C56C3EEF56B}" srcOrd="1" destOrd="0" presId="urn:microsoft.com/office/officeart/2005/8/layout/funnel1"/>
    <dgm:cxn modelId="{E5586643-9A48-4B87-AC2B-05AAB49E2CDF}" type="presParOf" srcId="{DA6263A2-4167-450F-BC24-028AFAB2CC2C}" destId="{DA22606A-21E1-4BBE-A803-00A8086783C3}" srcOrd="2" destOrd="0" presId="urn:microsoft.com/office/officeart/2005/8/layout/funnel1"/>
    <dgm:cxn modelId="{E4503C26-AEFD-400F-9189-2CD6186FEE76}" type="presParOf" srcId="{DA6263A2-4167-450F-BC24-028AFAB2CC2C}" destId="{41C424D6-57CE-4BD7-8AB2-6D806C228AFC}" srcOrd="3" destOrd="0" presId="urn:microsoft.com/office/officeart/2005/8/layout/funnel1"/>
    <dgm:cxn modelId="{C32EE9C1-D1F7-438D-AA73-24EB7C5AF1D1}" type="presParOf" srcId="{DA6263A2-4167-450F-BC24-028AFAB2CC2C}" destId="{1DFD06B2-0690-41B5-98AE-C09DA561B1C4}" srcOrd="4" destOrd="0" presId="urn:microsoft.com/office/officeart/2005/8/layout/funnel1"/>
    <dgm:cxn modelId="{827FD3EE-6069-47B8-8421-F0F56EDC80F0}" type="presParOf" srcId="{DA6263A2-4167-450F-BC24-028AFAB2CC2C}" destId="{E33A5FD0-42B5-4172-8A01-960C5C03DA52}" srcOrd="5" destOrd="0" presId="urn:microsoft.com/office/officeart/2005/8/layout/funnel1"/>
    <dgm:cxn modelId="{EB8CD85E-2486-4B11-8C72-0B8D2EF4525F}" type="presParOf" srcId="{DA6263A2-4167-450F-BC24-028AFAB2CC2C}" destId="{4AFF68DD-C0F2-4686-81C9-40FC1206EF61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515F196-9FD7-462E-BAB0-1839BA1A82BF}" type="doc">
      <dgm:prSet loTypeId="urn:microsoft.com/office/officeart/2005/8/layout/architecture" loCatId="hierarchy" qsTypeId="urn:microsoft.com/office/officeart/2005/8/quickstyle/3d7" qsCatId="3D" csTypeId="urn:microsoft.com/office/officeart/2005/8/colors/accent2_2" csCatId="accent2" phldr="1"/>
      <dgm:spPr/>
      <dgm:t>
        <a:bodyPr/>
        <a:lstStyle/>
        <a:p>
          <a:pPr rtl="1"/>
          <a:endParaRPr lang="fa-IR"/>
        </a:p>
      </dgm:t>
    </dgm:pt>
    <dgm:pt modelId="{D2B9EDB6-B7CF-49DA-98A1-605441D157C4}">
      <dgm:prSet phldrT="[Text]" custT="1"/>
      <dgm:spPr/>
      <dgm:t>
        <a:bodyPr/>
        <a:lstStyle/>
        <a:p>
          <a:pPr rtl="1"/>
          <a:r>
            <a:rPr lang="fa-IR" sz="3200" dirty="0" smtClean="0">
              <a:cs typeface="B Homa" panose="00000400000000000000" pitchFamily="2" charset="-78"/>
            </a:rPr>
            <a:t>عوامل موثر برارتباط</a:t>
          </a:r>
        </a:p>
        <a:p>
          <a:pPr rtl="1"/>
          <a:r>
            <a:rPr lang="fa-IR" sz="3200" dirty="0" smtClean="0">
              <a:cs typeface="B Homa" panose="00000400000000000000" pitchFamily="2" charset="-78"/>
            </a:rPr>
            <a:t>بین حمل ونقل وکاربری زمین</a:t>
          </a:r>
          <a:endParaRPr lang="fa-IR" sz="3200" dirty="0">
            <a:cs typeface="B Homa" panose="00000400000000000000" pitchFamily="2" charset="-78"/>
          </a:endParaRPr>
        </a:p>
      </dgm:t>
    </dgm:pt>
    <dgm:pt modelId="{94C161C8-DC47-4DC3-84D1-CC82E7ED59AB}" type="parTrans" cxnId="{80C4590D-1093-46E0-81FA-86CF1509407E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520E1390-C5B4-4762-B47B-E4E01C89DC0F}" type="sibTrans" cxnId="{80C4590D-1093-46E0-81FA-86CF1509407E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1E13950A-5A20-4DBA-8D0B-D871606DADA5}">
      <dgm:prSet phldrT="[Text]"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منابع مالی</a:t>
          </a:r>
          <a:endParaRPr lang="fa-IR" sz="1400" dirty="0">
            <a:cs typeface="B Homa" panose="00000400000000000000" pitchFamily="2" charset="-78"/>
          </a:endParaRPr>
        </a:p>
      </dgm:t>
    </dgm:pt>
    <dgm:pt modelId="{C3ACCBFE-131B-4DDC-9489-E060315AE0CE}" type="parTrans" cxnId="{1F0071A4-0B5F-46D1-A0D9-5F40EE3472FE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B7FFE7C5-2BA6-484C-9E1F-0D22FACBE78C}" type="sibTrans" cxnId="{1F0071A4-0B5F-46D1-A0D9-5F40EE3472FE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4B02CDA4-A4D0-4E3A-93A7-B17944D18DDC}">
      <dgm:prSet phldrT="[Text]"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مصرف</a:t>
          </a:r>
          <a:endParaRPr lang="fa-IR" sz="1400" dirty="0">
            <a:cs typeface="B Homa" panose="00000400000000000000" pitchFamily="2" charset="-78"/>
          </a:endParaRPr>
        </a:p>
      </dgm:t>
    </dgm:pt>
    <dgm:pt modelId="{9FC3E43B-6727-4011-B145-847C3267658C}" type="parTrans" cxnId="{E4938392-0367-4A7E-B437-E8676D179634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B20F76BE-20D4-49F4-A279-4D377DCD7C1C}" type="sibTrans" cxnId="{E4938392-0367-4A7E-B437-E8676D179634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F839ECC3-AEBF-479B-A30B-8578E531325D}">
      <dgm:prSet phldrT="[Text]" custT="1"/>
      <dgm:spPr/>
      <dgm:t>
        <a:bodyPr/>
        <a:lstStyle/>
        <a:p>
          <a:pPr rtl="1"/>
          <a:r>
            <a:rPr lang="fa-IR" sz="1600" dirty="0" smtClean="0">
              <a:cs typeface="B Homa" panose="00000400000000000000" pitchFamily="2" charset="-78"/>
            </a:rPr>
            <a:t>عرضه سوخت</a:t>
          </a:r>
          <a:endParaRPr lang="fa-IR" sz="1600" dirty="0">
            <a:cs typeface="B Homa" panose="00000400000000000000" pitchFamily="2" charset="-78"/>
          </a:endParaRPr>
        </a:p>
      </dgm:t>
    </dgm:pt>
    <dgm:pt modelId="{A40BA1CE-AF3F-44AD-90C8-AB04DCCB72CA}" type="parTrans" cxnId="{4718AED7-BE4E-43F1-88D6-E91FAE938BEB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F4FDBC8A-746A-4BAB-952C-FB48867D3C62}" type="sibTrans" cxnId="{4718AED7-BE4E-43F1-88D6-E91FAE938BEB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06A9F7E9-6E84-42F3-9C82-2E4659850834}">
      <dgm:prSet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رشدجمعیت</a:t>
          </a:r>
          <a:endParaRPr lang="fa-IR" sz="1400" dirty="0">
            <a:cs typeface="B Homa" panose="00000400000000000000" pitchFamily="2" charset="-78"/>
          </a:endParaRPr>
        </a:p>
      </dgm:t>
    </dgm:pt>
    <dgm:pt modelId="{8B37B9DD-BCEB-41F6-880B-2FC1A668330B}" type="parTrans" cxnId="{A9E36003-AFAF-4AF6-9F06-413AFDB55790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904A4310-EC15-49D1-BFEF-DB32A0F082A4}" type="sibTrans" cxnId="{A9E36003-AFAF-4AF6-9F06-413AFDB55790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688AAD1C-C064-43B9-B8BB-65746AC4E543}">
      <dgm:prSet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فرصت های شغلی</a:t>
          </a:r>
          <a:endParaRPr lang="fa-IR" sz="1400" dirty="0">
            <a:cs typeface="B Homa" panose="00000400000000000000" pitchFamily="2" charset="-78"/>
          </a:endParaRPr>
        </a:p>
      </dgm:t>
    </dgm:pt>
    <dgm:pt modelId="{A4836D2E-F9B7-4EDF-BDE2-414FCC431455}" type="parTrans" cxnId="{2DBC04CC-FE11-4CB1-94E6-155B89DC59AE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9A496B03-AB90-4FF0-A805-8E92E423FE40}" type="sibTrans" cxnId="{2DBC04CC-FE11-4CB1-94E6-155B89DC59AE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9A0461E9-8BB5-4658-9681-E1591E9F0DF1}">
      <dgm:prSet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فعالیت های اقتصادی</a:t>
          </a:r>
          <a:endParaRPr lang="fa-IR" sz="1400" dirty="0">
            <a:cs typeface="B Homa" panose="00000400000000000000" pitchFamily="2" charset="-78"/>
          </a:endParaRPr>
        </a:p>
      </dgm:t>
    </dgm:pt>
    <dgm:pt modelId="{35B5C371-5678-4958-A12D-6C3FAD26C3C0}" type="parTrans" cxnId="{D9C774CB-6453-48DD-A570-ABA9E0F91EF4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83A84E82-A07C-4700-B83B-5C3EBC83A934}" type="sibTrans" cxnId="{D9C774CB-6453-48DD-A570-ABA9E0F91EF4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31AFB44A-3B0E-491E-BD77-1A91B1AF3915}">
      <dgm:prSet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هزینه</a:t>
          </a:r>
          <a:endParaRPr lang="fa-IR" sz="1400" dirty="0">
            <a:cs typeface="B Homa" panose="00000400000000000000" pitchFamily="2" charset="-78"/>
          </a:endParaRPr>
        </a:p>
      </dgm:t>
    </dgm:pt>
    <dgm:pt modelId="{30C301C6-629C-4B0E-B355-A4FAC5D379F6}" type="parTrans" cxnId="{D0E4517B-3F72-464A-BFE9-FAACECE59D0D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A9AA830B-42A3-4078-AE7D-05C1AA65D1C0}" type="sibTrans" cxnId="{D0E4517B-3F72-464A-BFE9-FAACECE59D0D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8E80CF33-FB4C-4152-AA1F-8C2BF8F375B5}">
      <dgm:prSet custT="1"/>
      <dgm:spPr/>
      <dgm:t>
        <a:bodyPr/>
        <a:lstStyle/>
        <a:p>
          <a:pPr rtl="1"/>
          <a:r>
            <a:rPr lang="fa-IR" sz="1400" dirty="0" smtClean="0">
              <a:cs typeface="B Homa" panose="00000400000000000000" pitchFamily="2" charset="-78"/>
            </a:rPr>
            <a:t>فعالیت های صنعتی</a:t>
          </a:r>
          <a:endParaRPr lang="fa-IR" sz="1400" dirty="0">
            <a:cs typeface="B Homa" panose="00000400000000000000" pitchFamily="2" charset="-78"/>
          </a:endParaRPr>
        </a:p>
      </dgm:t>
    </dgm:pt>
    <dgm:pt modelId="{A6A73537-391C-4808-87F2-081341A4D25D}" type="parTrans" cxnId="{0EF2F065-E839-441C-84A0-F53F7DC2C9C9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D52DA1AD-B5C1-46DD-9A95-CC90ED9064F2}" type="sibTrans" cxnId="{0EF2F065-E839-441C-84A0-F53F7DC2C9C9}">
      <dgm:prSet/>
      <dgm:spPr/>
      <dgm:t>
        <a:bodyPr/>
        <a:lstStyle/>
        <a:p>
          <a:pPr rtl="1"/>
          <a:endParaRPr lang="fa-IR" sz="2000">
            <a:cs typeface="B Homa" panose="00000400000000000000" pitchFamily="2" charset="-78"/>
          </a:endParaRPr>
        </a:p>
      </dgm:t>
    </dgm:pt>
    <dgm:pt modelId="{2BC3F9C2-5B68-4DB3-A7D6-2C2945538260}" type="pres">
      <dgm:prSet presAssocID="{6515F196-9FD7-462E-BAB0-1839BA1A82B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6C4F03D2-98E2-400B-87FD-D8797417C5CD}" type="pres">
      <dgm:prSet presAssocID="{D2B9EDB6-B7CF-49DA-98A1-605441D157C4}" presName="vertOne" presStyleCnt="0"/>
      <dgm:spPr/>
      <dgm:t>
        <a:bodyPr/>
        <a:lstStyle/>
        <a:p>
          <a:pPr rtl="1"/>
          <a:endParaRPr lang="fa-IR"/>
        </a:p>
      </dgm:t>
    </dgm:pt>
    <dgm:pt modelId="{288CC0B5-B771-4096-A0CD-92DD1DD5007C}" type="pres">
      <dgm:prSet presAssocID="{D2B9EDB6-B7CF-49DA-98A1-605441D157C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9EB1C233-B354-4B35-9C45-722F0B9A81F5}" type="pres">
      <dgm:prSet presAssocID="{D2B9EDB6-B7CF-49DA-98A1-605441D157C4}" presName="parTransOne" presStyleCnt="0"/>
      <dgm:spPr/>
      <dgm:t>
        <a:bodyPr/>
        <a:lstStyle/>
        <a:p>
          <a:pPr rtl="1"/>
          <a:endParaRPr lang="fa-IR"/>
        </a:p>
      </dgm:t>
    </dgm:pt>
    <dgm:pt modelId="{8204996E-9FDE-4157-8D6E-E5C0C0FF07B4}" type="pres">
      <dgm:prSet presAssocID="{D2B9EDB6-B7CF-49DA-98A1-605441D157C4}" presName="horzOne" presStyleCnt="0"/>
      <dgm:spPr/>
      <dgm:t>
        <a:bodyPr/>
        <a:lstStyle/>
        <a:p>
          <a:pPr rtl="1"/>
          <a:endParaRPr lang="fa-IR"/>
        </a:p>
      </dgm:t>
    </dgm:pt>
    <dgm:pt modelId="{B11C3FB1-C5A0-40AE-BB73-F13124B6CA72}" type="pres">
      <dgm:prSet presAssocID="{1E13950A-5A20-4DBA-8D0B-D871606DADA5}" presName="vertTwo" presStyleCnt="0"/>
      <dgm:spPr/>
      <dgm:t>
        <a:bodyPr/>
        <a:lstStyle/>
        <a:p>
          <a:pPr rtl="1"/>
          <a:endParaRPr lang="fa-IR"/>
        </a:p>
      </dgm:t>
    </dgm:pt>
    <dgm:pt modelId="{04A8BBE6-B19C-4D3B-BF1B-59DB87B1B0FF}" type="pres">
      <dgm:prSet presAssocID="{1E13950A-5A20-4DBA-8D0B-D871606DADA5}" presName="txTwo" presStyleLbl="node2" presStyleIdx="0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700D580-E881-4859-AD16-99688E04B08A}" type="pres">
      <dgm:prSet presAssocID="{1E13950A-5A20-4DBA-8D0B-D871606DADA5}" presName="horzTwo" presStyleCnt="0"/>
      <dgm:spPr/>
      <dgm:t>
        <a:bodyPr/>
        <a:lstStyle/>
        <a:p>
          <a:pPr rtl="1"/>
          <a:endParaRPr lang="fa-IR"/>
        </a:p>
      </dgm:t>
    </dgm:pt>
    <dgm:pt modelId="{C771FF6D-E18F-42F2-BB32-A452108F1E16}" type="pres">
      <dgm:prSet presAssocID="{B7FFE7C5-2BA6-484C-9E1F-0D22FACBE78C}" presName="sibSpaceTwo" presStyleCnt="0"/>
      <dgm:spPr/>
      <dgm:t>
        <a:bodyPr/>
        <a:lstStyle/>
        <a:p>
          <a:pPr rtl="1"/>
          <a:endParaRPr lang="fa-IR"/>
        </a:p>
      </dgm:t>
    </dgm:pt>
    <dgm:pt modelId="{3FFD4EB7-515E-4074-A7F9-90ABB7BF9E29}" type="pres">
      <dgm:prSet presAssocID="{8E80CF33-FB4C-4152-AA1F-8C2BF8F375B5}" presName="vertTwo" presStyleCnt="0"/>
      <dgm:spPr/>
      <dgm:t>
        <a:bodyPr/>
        <a:lstStyle/>
        <a:p>
          <a:pPr rtl="1"/>
          <a:endParaRPr lang="fa-IR"/>
        </a:p>
      </dgm:t>
    </dgm:pt>
    <dgm:pt modelId="{42C09B5B-63F1-4D0A-A793-3654F6D9E77C}" type="pres">
      <dgm:prSet presAssocID="{8E80CF33-FB4C-4152-AA1F-8C2BF8F375B5}" presName="txTwo" presStyleLbl="node2" presStyleIdx="1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AC08272E-7603-449C-8199-D6E095767B26}" type="pres">
      <dgm:prSet presAssocID="{8E80CF33-FB4C-4152-AA1F-8C2BF8F375B5}" presName="horzTwo" presStyleCnt="0"/>
      <dgm:spPr/>
      <dgm:t>
        <a:bodyPr/>
        <a:lstStyle/>
        <a:p>
          <a:pPr rtl="1"/>
          <a:endParaRPr lang="fa-IR"/>
        </a:p>
      </dgm:t>
    </dgm:pt>
    <dgm:pt modelId="{1A338C28-15FB-479B-8221-53FA623E15AA}" type="pres">
      <dgm:prSet presAssocID="{D52DA1AD-B5C1-46DD-9A95-CC90ED9064F2}" presName="sibSpaceTwo" presStyleCnt="0"/>
      <dgm:spPr/>
      <dgm:t>
        <a:bodyPr/>
        <a:lstStyle/>
        <a:p>
          <a:pPr rtl="1"/>
          <a:endParaRPr lang="fa-IR"/>
        </a:p>
      </dgm:t>
    </dgm:pt>
    <dgm:pt modelId="{8E8A2B08-25F9-4564-BCCA-21EEE6797E26}" type="pres">
      <dgm:prSet presAssocID="{31AFB44A-3B0E-491E-BD77-1A91B1AF3915}" presName="vertTwo" presStyleCnt="0"/>
      <dgm:spPr/>
      <dgm:t>
        <a:bodyPr/>
        <a:lstStyle/>
        <a:p>
          <a:pPr rtl="1"/>
          <a:endParaRPr lang="fa-IR"/>
        </a:p>
      </dgm:t>
    </dgm:pt>
    <dgm:pt modelId="{3D905787-1F99-4B80-8F1F-17D4C3851B75}" type="pres">
      <dgm:prSet presAssocID="{31AFB44A-3B0E-491E-BD77-1A91B1AF3915}" presName="txTwo" presStyleLbl="node2" presStyleIdx="2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37145756-E93B-4400-BF0A-37918CF0C47C}" type="pres">
      <dgm:prSet presAssocID="{31AFB44A-3B0E-491E-BD77-1A91B1AF3915}" presName="horzTwo" presStyleCnt="0"/>
      <dgm:spPr/>
      <dgm:t>
        <a:bodyPr/>
        <a:lstStyle/>
        <a:p>
          <a:pPr rtl="1"/>
          <a:endParaRPr lang="fa-IR"/>
        </a:p>
      </dgm:t>
    </dgm:pt>
    <dgm:pt modelId="{1D935734-7601-4C8B-BECA-A5C4BE0EC53E}" type="pres">
      <dgm:prSet presAssocID="{A9AA830B-42A3-4078-AE7D-05C1AA65D1C0}" presName="sibSpaceTwo" presStyleCnt="0"/>
      <dgm:spPr/>
      <dgm:t>
        <a:bodyPr/>
        <a:lstStyle/>
        <a:p>
          <a:pPr rtl="1"/>
          <a:endParaRPr lang="fa-IR"/>
        </a:p>
      </dgm:t>
    </dgm:pt>
    <dgm:pt modelId="{F9784EA2-5A90-4689-ACD0-AE37E036399D}" type="pres">
      <dgm:prSet presAssocID="{4B02CDA4-A4D0-4E3A-93A7-B17944D18DDC}" presName="vertTwo" presStyleCnt="0"/>
      <dgm:spPr/>
      <dgm:t>
        <a:bodyPr/>
        <a:lstStyle/>
        <a:p>
          <a:pPr rtl="1"/>
          <a:endParaRPr lang="fa-IR"/>
        </a:p>
      </dgm:t>
    </dgm:pt>
    <dgm:pt modelId="{9802A8A5-8E77-4643-B1E2-F84AAD2DAB97}" type="pres">
      <dgm:prSet presAssocID="{4B02CDA4-A4D0-4E3A-93A7-B17944D18DDC}" presName="txTwo" presStyleLbl="node2" presStyleIdx="3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28111B4-35E5-4C1A-AA1A-98DD75FDB5BB}" type="pres">
      <dgm:prSet presAssocID="{4B02CDA4-A4D0-4E3A-93A7-B17944D18DDC}" presName="horzTwo" presStyleCnt="0"/>
      <dgm:spPr/>
      <dgm:t>
        <a:bodyPr/>
        <a:lstStyle/>
        <a:p>
          <a:pPr rtl="1"/>
          <a:endParaRPr lang="fa-IR"/>
        </a:p>
      </dgm:t>
    </dgm:pt>
    <dgm:pt modelId="{6C8B96B6-AD06-48E4-9DE9-EE707A9D063C}" type="pres">
      <dgm:prSet presAssocID="{B20F76BE-20D4-49F4-A279-4D377DCD7C1C}" presName="sibSpaceTwo" presStyleCnt="0"/>
      <dgm:spPr/>
      <dgm:t>
        <a:bodyPr/>
        <a:lstStyle/>
        <a:p>
          <a:pPr rtl="1"/>
          <a:endParaRPr lang="fa-IR"/>
        </a:p>
      </dgm:t>
    </dgm:pt>
    <dgm:pt modelId="{F26AF5F2-A8DB-4A4A-8603-88D9DEE3F8A6}" type="pres">
      <dgm:prSet presAssocID="{F839ECC3-AEBF-479B-A30B-8578E531325D}" presName="vertTwo" presStyleCnt="0"/>
      <dgm:spPr/>
      <dgm:t>
        <a:bodyPr/>
        <a:lstStyle/>
        <a:p>
          <a:pPr rtl="1"/>
          <a:endParaRPr lang="fa-IR"/>
        </a:p>
      </dgm:t>
    </dgm:pt>
    <dgm:pt modelId="{8D9D8F46-1AA3-4D26-892B-827A14A2E9D9}" type="pres">
      <dgm:prSet presAssocID="{F839ECC3-AEBF-479B-A30B-8578E531325D}" presName="txTwo" presStyleLbl="node2" presStyleIdx="4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8064B12-0D27-4E9E-9B44-BD7D1FCC392D}" type="pres">
      <dgm:prSet presAssocID="{F839ECC3-AEBF-479B-A30B-8578E531325D}" presName="horzTwo" presStyleCnt="0"/>
      <dgm:spPr/>
      <dgm:t>
        <a:bodyPr/>
        <a:lstStyle/>
        <a:p>
          <a:pPr rtl="1"/>
          <a:endParaRPr lang="fa-IR"/>
        </a:p>
      </dgm:t>
    </dgm:pt>
    <dgm:pt modelId="{4FE58525-88FC-4C63-952D-4675E4202D39}" type="pres">
      <dgm:prSet presAssocID="{F4FDBC8A-746A-4BAB-952C-FB48867D3C62}" presName="sibSpaceTwo" presStyleCnt="0"/>
      <dgm:spPr/>
      <dgm:t>
        <a:bodyPr/>
        <a:lstStyle/>
        <a:p>
          <a:pPr rtl="1"/>
          <a:endParaRPr lang="fa-IR"/>
        </a:p>
      </dgm:t>
    </dgm:pt>
    <dgm:pt modelId="{3204F9CA-263D-43B0-B514-C83A0993F1CD}" type="pres">
      <dgm:prSet presAssocID="{9A0461E9-8BB5-4658-9681-E1591E9F0DF1}" presName="vertTwo" presStyleCnt="0"/>
      <dgm:spPr/>
      <dgm:t>
        <a:bodyPr/>
        <a:lstStyle/>
        <a:p>
          <a:pPr rtl="1"/>
          <a:endParaRPr lang="fa-IR"/>
        </a:p>
      </dgm:t>
    </dgm:pt>
    <dgm:pt modelId="{082BC0F0-631A-4509-A0AE-963F95880828}" type="pres">
      <dgm:prSet presAssocID="{9A0461E9-8BB5-4658-9681-E1591E9F0DF1}" presName="txTwo" presStyleLbl="node2" presStyleIdx="5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D85B7DA6-6755-45F0-A472-9B3529576C4F}" type="pres">
      <dgm:prSet presAssocID="{9A0461E9-8BB5-4658-9681-E1591E9F0DF1}" presName="horzTwo" presStyleCnt="0"/>
      <dgm:spPr/>
      <dgm:t>
        <a:bodyPr/>
        <a:lstStyle/>
        <a:p>
          <a:pPr rtl="1"/>
          <a:endParaRPr lang="fa-IR"/>
        </a:p>
      </dgm:t>
    </dgm:pt>
    <dgm:pt modelId="{F23D3FA0-9C6F-4BA8-BA39-8C0B7027A90D}" type="pres">
      <dgm:prSet presAssocID="{83A84E82-A07C-4700-B83B-5C3EBC83A934}" presName="sibSpaceTwo" presStyleCnt="0"/>
      <dgm:spPr/>
      <dgm:t>
        <a:bodyPr/>
        <a:lstStyle/>
        <a:p>
          <a:pPr rtl="1"/>
          <a:endParaRPr lang="fa-IR"/>
        </a:p>
      </dgm:t>
    </dgm:pt>
    <dgm:pt modelId="{045B2D50-F622-41D4-8327-9866B4C9DA08}" type="pres">
      <dgm:prSet presAssocID="{688AAD1C-C064-43B9-B8BB-65746AC4E543}" presName="vertTwo" presStyleCnt="0"/>
      <dgm:spPr/>
      <dgm:t>
        <a:bodyPr/>
        <a:lstStyle/>
        <a:p>
          <a:pPr rtl="1"/>
          <a:endParaRPr lang="fa-IR"/>
        </a:p>
      </dgm:t>
    </dgm:pt>
    <dgm:pt modelId="{980820FD-8C00-4739-A408-28D8E41FA4AE}" type="pres">
      <dgm:prSet presAssocID="{688AAD1C-C064-43B9-B8BB-65746AC4E543}" presName="txTwo" presStyleLbl="node2" presStyleIdx="6" presStyleCnt="8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6358C02-B360-424E-B2EE-5B6CB510D359}" type="pres">
      <dgm:prSet presAssocID="{688AAD1C-C064-43B9-B8BB-65746AC4E543}" presName="horzTwo" presStyleCnt="0"/>
      <dgm:spPr/>
      <dgm:t>
        <a:bodyPr/>
        <a:lstStyle/>
        <a:p>
          <a:pPr rtl="1"/>
          <a:endParaRPr lang="fa-IR"/>
        </a:p>
      </dgm:t>
    </dgm:pt>
    <dgm:pt modelId="{2729F3A7-4FAA-4885-A63A-DE188CE8EE64}" type="pres">
      <dgm:prSet presAssocID="{9A496B03-AB90-4FF0-A805-8E92E423FE40}" presName="sibSpaceTwo" presStyleCnt="0"/>
      <dgm:spPr/>
      <dgm:t>
        <a:bodyPr/>
        <a:lstStyle/>
        <a:p>
          <a:pPr rtl="1"/>
          <a:endParaRPr lang="fa-IR"/>
        </a:p>
      </dgm:t>
    </dgm:pt>
    <dgm:pt modelId="{54BB05D4-3BB6-4DD8-AF74-388DC55CBBA4}" type="pres">
      <dgm:prSet presAssocID="{06A9F7E9-6E84-42F3-9C82-2E4659850834}" presName="vertTwo" presStyleCnt="0"/>
      <dgm:spPr/>
      <dgm:t>
        <a:bodyPr/>
        <a:lstStyle/>
        <a:p>
          <a:pPr rtl="1"/>
          <a:endParaRPr lang="fa-IR"/>
        </a:p>
      </dgm:t>
    </dgm:pt>
    <dgm:pt modelId="{B69971F8-8FCB-43A3-B5F1-1AB4981FCDEE}" type="pres">
      <dgm:prSet presAssocID="{06A9F7E9-6E84-42F3-9C82-2E4659850834}" presName="txTwo" presStyleLbl="node2" presStyleIdx="7" presStyleCnt="8" custLinFactNeighborX="3428" custLinFactNeighborY="81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67C5F53E-72AA-4603-9EFC-20862403F71D}" type="pres">
      <dgm:prSet presAssocID="{06A9F7E9-6E84-42F3-9C82-2E4659850834}" presName="horzTwo" presStyleCnt="0"/>
      <dgm:spPr/>
      <dgm:t>
        <a:bodyPr/>
        <a:lstStyle/>
        <a:p>
          <a:pPr rtl="1"/>
          <a:endParaRPr lang="fa-IR"/>
        </a:p>
      </dgm:t>
    </dgm:pt>
  </dgm:ptLst>
  <dgm:cxnLst>
    <dgm:cxn modelId="{2DBC04CC-FE11-4CB1-94E6-155B89DC59AE}" srcId="{D2B9EDB6-B7CF-49DA-98A1-605441D157C4}" destId="{688AAD1C-C064-43B9-B8BB-65746AC4E543}" srcOrd="6" destOrd="0" parTransId="{A4836D2E-F9B7-4EDF-BDE2-414FCC431455}" sibTransId="{9A496B03-AB90-4FF0-A805-8E92E423FE40}"/>
    <dgm:cxn modelId="{710FB1CF-44F1-40A9-A7F4-14FDB2AD60E7}" type="presOf" srcId="{31AFB44A-3B0E-491E-BD77-1A91B1AF3915}" destId="{3D905787-1F99-4B80-8F1F-17D4C3851B75}" srcOrd="0" destOrd="0" presId="urn:microsoft.com/office/officeart/2005/8/layout/architecture"/>
    <dgm:cxn modelId="{1F0071A4-0B5F-46D1-A0D9-5F40EE3472FE}" srcId="{D2B9EDB6-B7CF-49DA-98A1-605441D157C4}" destId="{1E13950A-5A20-4DBA-8D0B-D871606DADA5}" srcOrd="0" destOrd="0" parTransId="{C3ACCBFE-131B-4DDC-9489-E060315AE0CE}" sibTransId="{B7FFE7C5-2BA6-484C-9E1F-0D22FACBE78C}"/>
    <dgm:cxn modelId="{71BF9074-6EA2-433E-B372-123889090267}" type="presOf" srcId="{D2B9EDB6-B7CF-49DA-98A1-605441D157C4}" destId="{288CC0B5-B771-4096-A0CD-92DD1DD5007C}" srcOrd="0" destOrd="0" presId="urn:microsoft.com/office/officeart/2005/8/layout/architecture"/>
    <dgm:cxn modelId="{9C6A3A59-B191-46B0-B9A3-E91E105BDE10}" type="presOf" srcId="{06A9F7E9-6E84-42F3-9C82-2E4659850834}" destId="{B69971F8-8FCB-43A3-B5F1-1AB4981FCDEE}" srcOrd="0" destOrd="0" presId="urn:microsoft.com/office/officeart/2005/8/layout/architecture"/>
    <dgm:cxn modelId="{D0E4517B-3F72-464A-BFE9-FAACECE59D0D}" srcId="{D2B9EDB6-B7CF-49DA-98A1-605441D157C4}" destId="{31AFB44A-3B0E-491E-BD77-1A91B1AF3915}" srcOrd="2" destOrd="0" parTransId="{30C301C6-629C-4B0E-B355-A4FAC5D379F6}" sibTransId="{A9AA830B-42A3-4078-AE7D-05C1AA65D1C0}"/>
    <dgm:cxn modelId="{4718AED7-BE4E-43F1-88D6-E91FAE938BEB}" srcId="{D2B9EDB6-B7CF-49DA-98A1-605441D157C4}" destId="{F839ECC3-AEBF-479B-A30B-8578E531325D}" srcOrd="4" destOrd="0" parTransId="{A40BA1CE-AF3F-44AD-90C8-AB04DCCB72CA}" sibTransId="{F4FDBC8A-746A-4BAB-952C-FB48867D3C62}"/>
    <dgm:cxn modelId="{0EF2F065-E839-441C-84A0-F53F7DC2C9C9}" srcId="{D2B9EDB6-B7CF-49DA-98A1-605441D157C4}" destId="{8E80CF33-FB4C-4152-AA1F-8C2BF8F375B5}" srcOrd="1" destOrd="0" parTransId="{A6A73537-391C-4808-87F2-081341A4D25D}" sibTransId="{D52DA1AD-B5C1-46DD-9A95-CC90ED9064F2}"/>
    <dgm:cxn modelId="{CF5F2EB1-9449-4017-9313-6FFE47490C9E}" type="presOf" srcId="{688AAD1C-C064-43B9-B8BB-65746AC4E543}" destId="{980820FD-8C00-4739-A408-28D8E41FA4AE}" srcOrd="0" destOrd="0" presId="urn:microsoft.com/office/officeart/2005/8/layout/architecture"/>
    <dgm:cxn modelId="{F26DA178-557C-40C3-AA84-60E5C6512F50}" type="presOf" srcId="{8E80CF33-FB4C-4152-AA1F-8C2BF8F375B5}" destId="{42C09B5B-63F1-4D0A-A793-3654F6D9E77C}" srcOrd="0" destOrd="0" presId="urn:microsoft.com/office/officeart/2005/8/layout/architecture"/>
    <dgm:cxn modelId="{68ECED9F-AEA4-45DA-A539-1BD3231CF477}" type="presOf" srcId="{1E13950A-5A20-4DBA-8D0B-D871606DADA5}" destId="{04A8BBE6-B19C-4D3B-BF1B-59DB87B1B0FF}" srcOrd="0" destOrd="0" presId="urn:microsoft.com/office/officeart/2005/8/layout/architecture"/>
    <dgm:cxn modelId="{2D21E422-1904-4461-B66B-585040B0C3BF}" type="presOf" srcId="{9A0461E9-8BB5-4658-9681-E1591E9F0DF1}" destId="{082BC0F0-631A-4509-A0AE-963F95880828}" srcOrd="0" destOrd="0" presId="urn:microsoft.com/office/officeart/2005/8/layout/architecture"/>
    <dgm:cxn modelId="{D9C774CB-6453-48DD-A570-ABA9E0F91EF4}" srcId="{D2B9EDB6-B7CF-49DA-98A1-605441D157C4}" destId="{9A0461E9-8BB5-4658-9681-E1591E9F0DF1}" srcOrd="5" destOrd="0" parTransId="{35B5C371-5678-4958-A12D-6C3FAD26C3C0}" sibTransId="{83A84E82-A07C-4700-B83B-5C3EBC83A934}"/>
    <dgm:cxn modelId="{28E83E7E-7376-46C3-AE32-C7B61A304942}" type="presOf" srcId="{F839ECC3-AEBF-479B-A30B-8578E531325D}" destId="{8D9D8F46-1AA3-4D26-892B-827A14A2E9D9}" srcOrd="0" destOrd="0" presId="urn:microsoft.com/office/officeart/2005/8/layout/architecture"/>
    <dgm:cxn modelId="{A9E36003-AFAF-4AF6-9F06-413AFDB55790}" srcId="{D2B9EDB6-B7CF-49DA-98A1-605441D157C4}" destId="{06A9F7E9-6E84-42F3-9C82-2E4659850834}" srcOrd="7" destOrd="0" parTransId="{8B37B9DD-BCEB-41F6-880B-2FC1A668330B}" sibTransId="{904A4310-EC15-49D1-BFEF-DB32A0F082A4}"/>
    <dgm:cxn modelId="{3153B6DB-A42F-4CB7-9458-082F6AE845C4}" type="presOf" srcId="{4B02CDA4-A4D0-4E3A-93A7-B17944D18DDC}" destId="{9802A8A5-8E77-4643-B1E2-F84AAD2DAB97}" srcOrd="0" destOrd="0" presId="urn:microsoft.com/office/officeart/2005/8/layout/architecture"/>
    <dgm:cxn modelId="{E4938392-0367-4A7E-B437-E8676D179634}" srcId="{D2B9EDB6-B7CF-49DA-98A1-605441D157C4}" destId="{4B02CDA4-A4D0-4E3A-93A7-B17944D18DDC}" srcOrd="3" destOrd="0" parTransId="{9FC3E43B-6727-4011-B145-847C3267658C}" sibTransId="{B20F76BE-20D4-49F4-A279-4D377DCD7C1C}"/>
    <dgm:cxn modelId="{C6D00F12-1530-4A8D-A774-D1467A55BB41}" type="presOf" srcId="{6515F196-9FD7-462E-BAB0-1839BA1A82BF}" destId="{2BC3F9C2-5B68-4DB3-A7D6-2C2945538260}" srcOrd="0" destOrd="0" presId="urn:microsoft.com/office/officeart/2005/8/layout/architecture"/>
    <dgm:cxn modelId="{80C4590D-1093-46E0-81FA-86CF1509407E}" srcId="{6515F196-9FD7-462E-BAB0-1839BA1A82BF}" destId="{D2B9EDB6-B7CF-49DA-98A1-605441D157C4}" srcOrd="0" destOrd="0" parTransId="{94C161C8-DC47-4DC3-84D1-CC82E7ED59AB}" sibTransId="{520E1390-C5B4-4762-B47B-E4E01C89DC0F}"/>
    <dgm:cxn modelId="{58BFE892-BE21-4B56-9DDE-5B6C3930445E}" type="presParOf" srcId="{2BC3F9C2-5B68-4DB3-A7D6-2C2945538260}" destId="{6C4F03D2-98E2-400B-87FD-D8797417C5CD}" srcOrd="0" destOrd="0" presId="urn:microsoft.com/office/officeart/2005/8/layout/architecture"/>
    <dgm:cxn modelId="{9A9FBC0B-0EA6-451F-9AEC-212CC681CB7E}" type="presParOf" srcId="{6C4F03D2-98E2-400B-87FD-D8797417C5CD}" destId="{288CC0B5-B771-4096-A0CD-92DD1DD5007C}" srcOrd="0" destOrd="0" presId="urn:microsoft.com/office/officeart/2005/8/layout/architecture"/>
    <dgm:cxn modelId="{7350A0A6-24F0-495F-9A69-DC730F629D6B}" type="presParOf" srcId="{6C4F03D2-98E2-400B-87FD-D8797417C5CD}" destId="{9EB1C233-B354-4B35-9C45-722F0B9A81F5}" srcOrd="1" destOrd="0" presId="urn:microsoft.com/office/officeart/2005/8/layout/architecture"/>
    <dgm:cxn modelId="{8A58BC26-7300-4182-AA28-B0FE678880AE}" type="presParOf" srcId="{6C4F03D2-98E2-400B-87FD-D8797417C5CD}" destId="{8204996E-9FDE-4157-8D6E-E5C0C0FF07B4}" srcOrd="2" destOrd="0" presId="urn:microsoft.com/office/officeart/2005/8/layout/architecture"/>
    <dgm:cxn modelId="{7D526E67-B9C0-4EF4-997D-9FCE5BDAF40B}" type="presParOf" srcId="{8204996E-9FDE-4157-8D6E-E5C0C0FF07B4}" destId="{B11C3FB1-C5A0-40AE-BB73-F13124B6CA72}" srcOrd="0" destOrd="0" presId="urn:microsoft.com/office/officeart/2005/8/layout/architecture"/>
    <dgm:cxn modelId="{222EFC43-FA67-4433-8C08-1741A06ED432}" type="presParOf" srcId="{B11C3FB1-C5A0-40AE-BB73-F13124B6CA72}" destId="{04A8BBE6-B19C-4D3B-BF1B-59DB87B1B0FF}" srcOrd="0" destOrd="0" presId="urn:microsoft.com/office/officeart/2005/8/layout/architecture"/>
    <dgm:cxn modelId="{2A61FC6E-18F7-4F52-81AA-4BCC55480158}" type="presParOf" srcId="{B11C3FB1-C5A0-40AE-BB73-F13124B6CA72}" destId="{B700D580-E881-4859-AD16-99688E04B08A}" srcOrd="1" destOrd="0" presId="urn:microsoft.com/office/officeart/2005/8/layout/architecture"/>
    <dgm:cxn modelId="{BC16CB4F-2B80-4B5E-A862-097DCF13A27E}" type="presParOf" srcId="{8204996E-9FDE-4157-8D6E-E5C0C0FF07B4}" destId="{C771FF6D-E18F-42F2-BB32-A452108F1E16}" srcOrd="1" destOrd="0" presId="urn:microsoft.com/office/officeart/2005/8/layout/architecture"/>
    <dgm:cxn modelId="{D7A9FBF9-8BB0-46A4-AE98-8E08FD607083}" type="presParOf" srcId="{8204996E-9FDE-4157-8D6E-E5C0C0FF07B4}" destId="{3FFD4EB7-515E-4074-A7F9-90ABB7BF9E29}" srcOrd="2" destOrd="0" presId="urn:microsoft.com/office/officeart/2005/8/layout/architecture"/>
    <dgm:cxn modelId="{EBD2F5A1-6CF5-4A81-BD8D-2D30920E9E03}" type="presParOf" srcId="{3FFD4EB7-515E-4074-A7F9-90ABB7BF9E29}" destId="{42C09B5B-63F1-4D0A-A793-3654F6D9E77C}" srcOrd="0" destOrd="0" presId="urn:microsoft.com/office/officeart/2005/8/layout/architecture"/>
    <dgm:cxn modelId="{D02CB9F8-C893-46EC-AAEB-9FA57D789C78}" type="presParOf" srcId="{3FFD4EB7-515E-4074-A7F9-90ABB7BF9E29}" destId="{AC08272E-7603-449C-8199-D6E095767B26}" srcOrd="1" destOrd="0" presId="urn:microsoft.com/office/officeart/2005/8/layout/architecture"/>
    <dgm:cxn modelId="{4A721A08-9ADD-4ACB-AB44-DF62AD6A79B4}" type="presParOf" srcId="{8204996E-9FDE-4157-8D6E-E5C0C0FF07B4}" destId="{1A338C28-15FB-479B-8221-53FA623E15AA}" srcOrd="3" destOrd="0" presId="urn:microsoft.com/office/officeart/2005/8/layout/architecture"/>
    <dgm:cxn modelId="{EF08A5E1-6A22-4F69-B613-B874A7405AC7}" type="presParOf" srcId="{8204996E-9FDE-4157-8D6E-E5C0C0FF07B4}" destId="{8E8A2B08-25F9-4564-BCCA-21EEE6797E26}" srcOrd="4" destOrd="0" presId="urn:microsoft.com/office/officeart/2005/8/layout/architecture"/>
    <dgm:cxn modelId="{4FE591AC-6AFB-4927-944B-2A9F2B3F3D1C}" type="presParOf" srcId="{8E8A2B08-25F9-4564-BCCA-21EEE6797E26}" destId="{3D905787-1F99-4B80-8F1F-17D4C3851B75}" srcOrd="0" destOrd="0" presId="urn:microsoft.com/office/officeart/2005/8/layout/architecture"/>
    <dgm:cxn modelId="{D1DC7774-3E06-4861-AE96-48CF7FA20478}" type="presParOf" srcId="{8E8A2B08-25F9-4564-BCCA-21EEE6797E26}" destId="{37145756-E93B-4400-BF0A-37918CF0C47C}" srcOrd="1" destOrd="0" presId="urn:microsoft.com/office/officeart/2005/8/layout/architecture"/>
    <dgm:cxn modelId="{0E52A3F8-90DE-4131-B725-BB8107350FBF}" type="presParOf" srcId="{8204996E-9FDE-4157-8D6E-E5C0C0FF07B4}" destId="{1D935734-7601-4C8B-BECA-A5C4BE0EC53E}" srcOrd="5" destOrd="0" presId="urn:microsoft.com/office/officeart/2005/8/layout/architecture"/>
    <dgm:cxn modelId="{5236B1CB-4F54-487D-BF91-31F1968E64B6}" type="presParOf" srcId="{8204996E-9FDE-4157-8D6E-E5C0C0FF07B4}" destId="{F9784EA2-5A90-4689-ACD0-AE37E036399D}" srcOrd="6" destOrd="0" presId="urn:microsoft.com/office/officeart/2005/8/layout/architecture"/>
    <dgm:cxn modelId="{5F95A0F9-3B9D-49C3-BA5F-D84CF2725B86}" type="presParOf" srcId="{F9784EA2-5A90-4689-ACD0-AE37E036399D}" destId="{9802A8A5-8E77-4643-B1E2-F84AAD2DAB97}" srcOrd="0" destOrd="0" presId="urn:microsoft.com/office/officeart/2005/8/layout/architecture"/>
    <dgm:cxn modelId="{ACFE5B2D-B0B4-4848-A9AA-3D5C3BF46599}" type="presParOf" srcId="{F9784EA2-5A90-4689-ACD0-AE37E036399D}" destId="{728111B4-35E5-4C1A-AA1A-98DD75FDB5BB}" srcOrd="1" destOrd="0" presId="urn:microsoft.com/office/officeart/2005/8/layout/architecture"/>
    <dgm:cxn modelId="{EE53FB96-EAFB-4974-8CFA-90FB079D1A8F}" type="presParOf" srcId="{8204996E-9FDE-4157-8D6E-E5C0C0FF07B4}" destId="{6C8B96B6-AD06-48E4-9DE9-EE707A9D063C}" srcOrd="7" destOrd="0" presId="urn:microsoft.com/office/officeart/2005/8/layout/architecture"/>
    <dgm:cxn modelId="{1F497894-7C29-44F9-A6BD-84B9A1ECA477}" type="presParOf" srcId="{8204996E-9FDE-4157-8D6E-E5C0C0FF07B4}" destId="{F26AF5F2-A8DB-4A4A-8603-88D9DEE3F8A6}" srcOrd="8" destOrd="0" presId="urn:microsoft.com/office/officeart/2005/8/layout/architecture"/>
    <dgm:cxn modelId="{96677049-9BEC-4BBE-939E-38597745029D}" type="presParOf" srcId="{F26AF5F2-A8DB-4A4A-8603-88D9DEE3F8A6}" destId="{8D9D8F46-1AA3-4D26-892B-827A14A2E9D9}" srcOrd="0" destOrd="0" presId="urn:microsoft.com/office/officeart/2005/8/layout/architecture"/>
    <dgm:cxn modelId="{497538D7-1CF5-4ABF-88BE-690BEB105011}" type="presParOf" srcId="{F26AF5F2-A8DB-4A4A-8603-88D9DEE3F8A6}" destId="{28064B12-0D27-4E9E-9B44-BD7D1FCC392D}" srcOrd="1" destOrd="0" presId="urn:microsoft.com/office/officeart/2005/8/layout/architecture"/>
    <dgm:cxn modelId="{ADBD1BAC-E1A1-4744-B966-849774FE02AD}" type="presParOf" srcId="{8204996E-9FDE-4157-8D6E-E5C0C0FF07B4}" destId="{4FE58525-88FC-4C63-952D-4675E4202D39}" srcOrd="9" destOrd="0" presId="urn:microsoft.com/office/officeart/2005/8/layout/architecture"/>
    <dgm:cxn modelId="{AB1445A8-41A9-46C7-AA14-27E9775E5928}" type="presParOf" srcId="{8204996E-9FDE-4157-8D6E-E5C0C0FF07B4}" destId="{3204F9CA-263D-43B0-B514-C83A0993F1CD}" srcOrd="10" destOrd="0" presId="urn:microsoft.com/office/officeart/2005/8/layout/architecture"/>
    <dgm:cxn modelId="{EC6FD50B-0A27-4919-93FA-04AF62661A4D}" type="presParOf" srcId="{3204F9CA-263D-43B0-B514-C83A0993F1CD}" destId="{082BC0F0-631A-4509-A0AE-963F95880828}" srcOrd="0" destOrd="0" presId="urn:microsoft.com/office/officeart/2005/8/layout/architecture"/>
    <dgm:cxn modelId="{3FC2CD0F-71DE-4E5B-9936-5E9F42771989}" type="presParOf" srcId="{3204F9CA-263D-43B0-B514-C83A0993F1CD}" destId="{D85B7DA6-6755-45F0-A472-9B3529576C4F}" srcOrd="1" destOrd="0" presId="urn:microsoft.com/office/officeart/2005/8/layout/architecture"/>
    <dgm:cxn modelId="{7E6D044B-29CD-4CB1-A4FE-43DE9DDD2FCC}" type="presParOf" srcId="{8204996E-9FDE-4157-8D6E-E5C0C0FF07B4}" destId="{F23D3FA0-9C6F-4BA8-BA39-8C0B7027A90D}" srcOrd="11" destOrd="0" presId="urn:microsoft.com/office/officeart/2005/8/layout/architecture"/>
    <dgm:cxn modelId="{C6886B42-6EE5-4527-A1A6-9F9D73D08BDC}" type="presParOf" srcId="{8204996E-9FDE-4157-8D6E-E5C0C0FF07B4}" destId="{045B2D50-F622-41D4-8327-9866B4C9DA08}" srcOrd="12" destOrd="0" presId="urn:microsoft.com/office/officeart/2005/8/layout/architecture"/>
    <dgm:cxn modelId="{6E21E008-BF97-49AF-B278-C046DAFCD2D9}" type="presParOf" srcId="{045B2D50-F622-41D4-8327-9866B4C9DA08}" destId="{980820FD-8C00-4739-A408-28D8E41FA4AE}" srcOrd="0" destOrd="0" presId="urn:microsoft.com/office/officeart/2005/8/layout/architecture"/>
    <dgm:cxn modelId="{69EDB89F-2840-4DB4-A421-C50EB9687FEE}" type="presParOf" srcId="{045B2D50-F622-41D4-8327-9866B4C9DA08}" destId="{26358C02-B360-424E-B2EE-5B6CB510D359}" srcOrd="1" destOrd="0" presId="urn:microsoft.com/office/officeart/2005/8/layout/architecture"/>
    <dgm:cxn modelId="{1573AD5D-F968-405A-9539-8B1A13C251A1}" type="presParOf" srcId="{8204996E-9FDE-4157-8D6E-E5C0C0FF07B4}" destId="{2729F3A7-4FAA-4885-A63A-DE188CE8EE64}" srcOrd="13" destOrd="0" presId="urn:microsoft.com/office/officeart/2005/8/layout/architecture"/>
    <dgm:cxn modelId="{6EBEB3F2-47AB-4976-8E99-31788D436D3A}" type="presParOf" srcId="{8204996E-9FDE-4157-8D6E-E5C0C0FF07B4}" destId="{54BB05D4-3BB6-4DD8-AF74-388DC55CBBA4}" srcOrd="14" destOrd="0" presId="urn:microsoft.com/office/officeart/2005/8/layout/architecture"/>
    <dgm:cxn modelId="{8CFCC0E0-F9CC-47B9-A747-31A6E863E4E9}" type="presParOf" srcId="{54BB05D4-3BB6-4DD8-AF74-388DC55CBBA4}" destId="{B69971F8-8FCB-43A3-B5F1-1AB4981FCDEE}" srcOrd="0" destOrd="0" presId="urn:microsoft.com/office/officeart/2005/8/layout/architecture"/>
    <dgm:cxn modelId="{629296DC-C3C1-4AE4-BD7D-3DFF21F124D0}" type="presParOf" srcId="{54BB05D4-3BB6-4DD8-AF74-388DC55CBBA4}" destId="{67C5F53E-72AA-4603-9EFC-20862403F71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39B4121-5C15-4C79-AA2D-B045241452AE}" type="doc">
      <dgm:prSet loTypeId="urn:microsoft.com/office/officeart/2005/8/layout/cycle8" loCatId="cycle" qsTypeId="urn:microsoft.com/office/officeart/2005/8/quickstyle/3d2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AC4B446E-DCF1-42C3-A44B-F4B2C661E990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Homa" panose="00000400000000000000" pitchFamily="2" charset="-78"/>
            </a:rPr>
            <a:t>کاربری</a:t>
          </a:r>
        </a:p>
        <a:p>
          <a:pPr rtl="1"/>
          <a:r>
            <a:rPr lang="fa-IR" sz="1600" b="1" dirty="0" smtClean="0">
              <a:cs typeface="B Homa" panose="00000400000000000000" pitchFamily="2" charset="-78"/>
            </a:rPr>
            <a:t>زمین</a:t>
          </a:r>
          <a:endParaRPr lang="fa-IR" sz="1600" b="1" dirty="0">
            <a:cs typeface="B Homa" panose="00000400000000000000" pitchFamily="2" charset="-78"/>
          </a:endParaRPr>
        </a:p>
      </dgm:t>
    </dgm:pt>
    <dgm:pt modelId="{600A1B5C-46C8-4039-AE81-8E9DD4FF210C}" type="parTrans" cxnId="{28C9A302-3DA5-4E2D-9712-6DAC16337295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B61BA337-2B54-491F-BF07-5521E98DD1D4}" type="sibTrans" cxnId="{28C9A302-3DA5-4E2D-9712-6DAC16337295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580AC3AF-57A2-4F31-A73A-FBD9E841CB34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Homa" panose="00000400000000000000" pitchFamily="2" charset="-78"/>
            </a:rPr>
            <a:t>سفرهای</a:t>
          </a:r>
        </a:p>
        <a:p>
          <a:pPr rtl="1"/>
          <a:r>
            <a:rPr lang="fa-IR" sz="1600" b="1" dirty="0" smtClean="0">
              <a:cs typeface="B Homa" panose="00000400000000000000" pitchFamily="2" charset="-78"/>
            </a:rPr>
            <a:t>کوتاه</a:t>
          </a:r>
          <a:endParaRPr lang="fa-IR" sz="1600" b="1" dirty="0">
            <a:cs typeface="B Homa" panose="00000400000000000000" pitchFamily="2" charset="-78"/>
          </a:endParaRPr>
        </a:p>
      </dgm:t>
    </dgm:pt>
    <dgm:pt modelId="{7966662A-5E97-4675-ADB9-F41A2E072570}" type="parTrans" cxnId="{909E893A-CC6F-462B-9843-9120E05976DF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DB1DC023-5B56-424F-BCD8-2113FBCE4FFC}" type="sibTrans" cxnId="{909E893A-CC6F-462B-9843-9120E05976DF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7CE2C9F0-0774-4453-9DF9-008C17F09A22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Homa" panose="00000400000000000000" pitchFamily="2" charset="-78"/>
            </a:rPr>
            <a:t>نیازهای </a:t>
          </a:r>
        </a:p>
        <a:p>
          <a:pPr rtl="1"/>
          <a:r>
            <a:rPr lang="fa-IR" sz="1600" b="1" dirty="0" smtClean="0">
              <a:cs typeface="B Homa" panose="00000400000000000000" pitchFamily="2" charset="-78"/>
            </a:rPr>
            <a:t>حمل ونقل</a:t>
          </a:r>
          <a:endParaRPr lang="fa-IR" sz="1600" b="1" dirty="0">
            <a:cs typeface="B Homa" panose="00000400000000000000" pitchFamily="2" charset="-78"/>
          </a:endParaRPr>
        </a:p>
      </dgm:t>
    </dgm:pt>
    <dgm:pt modelId="{E0801A8C-A943-4140-8754-BC0C80AD095E}" type="parTrans" cxnId="{A5E54D05-0F25-479E-BE45-137C3E148D04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F2AF65EE-B0BF-40FD-8FC7-8879E4DA85B3}" type="sibTrans" cxnId="{A5E54D05-0F25-479E-BE45-137C3E148D04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B61B3919-3D76-45FC-8135-D3AF670FF904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Homa" panose="00000400000000000000" pitchFamily="2" charset="-78"/>
            </a:rPr>
            <a:t>قابلیت </a:t>
          </a:r>
        </a:p>
        <a:p>
          <a:pPr rtl="1"/>
          <a:r>
            <a:rPr lang="fa-IR" sz="1600" b="1" dirty="0" smtClean="0">
              <a:cs typeface="B Homa" panose="00000400000000000000" pitchFamily="2" charset="-78"/>
            </a:rPr>
            <a:t>دسترسی</a:t>
          </a:r>
          <a:endParaRPr lang="fa-IR" sz="1600" b="1" dirty="0">
            <a:cs typeface="B Homa" panose="00000400000000000000" pitchFamily="2" charset="-78"/>
          </a:endParaRPr>
        </a:p>
      </dgm:t>
    </dgm:pt>
    <dgm:pt modelId="{F96D3271-3073-4078-9189-B6AD173BD2F4}" type="parTrans" cxnId="{E4BAA40B-4FFA-4236-A812-E093B69EA4CB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269243A2-BDF9-411C-8E91-2FB893EFB626}" type="sibTrans" cxnId="{E4BAA40B-4FFA-4236-A812-E093B69EA4CB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7236FE52-4F5B-4F0A-9D5A-8509EB66BF0E}">
      <dgm:prSet phldrT="[Text]" custT="1"/>
      <dgm:spPr/>
      <dgm:t>
        <a:bodyPr/>
        <a:lstStyle/>
        <a:p>
          <a:pPr rtl="1"/>
          <a:r>
            <a:rPr lang="fa-IR" sz="1600" b="1" dirty="0" smtClean="0">
              <a:cs typeface="B Homa" panose="00000400000000000000" pitchFamily="2" charset="-78"/>
            </a:rPr>
            <a:t>ارزش زمین</a:t>
          </a:r>
          <a:endParaRPr lang="fa-IR" sz="1600" b="1" dirty="0">
            <a:cs typeface="B Homa" panose="00000400000000000000" pitchFamily="2" charset="-78"/>
          </a:endParaRPr>
        </a:p>
      </dgm:t>
    </dgm:pt>
    <dgm:pt modelId="{F2D7A711-24A5-4FA8-AE9E-8C60D17D0531}" type="parTrans" cxnId="{B4B752A8-7CD5-4DD9-862C-078F7A92CA2C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A5256153-9664-4AD1-9873-4F08F8DC81FB}" type="sibTrans" cxnId="{B4B752A8-7CD5-4DD9-862C-078F7A92CA2C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56A536E9-DF52-4FE0-95B6-9DC79EF96FF6}">
      <dgm:prSet custT="1"/>
      <dgm:spPr/>
      <dgm:t>
        <a:bodyPr/>
        <a:lstStyle/>
        <a:p>
          <a:pPr rtl="1"/>
          <a:r>
            <a:rPr lang="fa-IR" sz="1600" b="1" dirty="0" smtClean="0">
              <a:cs typeface="B Homa" panose="00000400000000000000" pitchFamily="2" charset="-78"/>
            </a:rPr>
            <a:t>تسهیلات </a:t>
          </a:r>
        </a:p>
        <a:p>
          <a:pPr rtl="1"/>
          <a:r>
            <a:rPr lang="fa-IR" sz="1600" b="1" dirty="0" smtClean="0">
              <a:cs typeface="B Homa" panose="00000400000000000000" pitchFamily="2" charset="-78"/>
            </a:rPr>
            <a:t>حمل ونقل</a:t>
          </a:r>
          <a:endParaRPr lang="fa-IR" sz="1600" b="1" dirty="0">
            <a:cs typeface="B Homa" panose="00000400000000000000" pitchFamily="2" charset="-78"/>
          </a:endParaRPr>
        </a:p>
      </dgm:t>
    </dgm:pt>
    <dgm:pt modelId="{AA1D7020-BEB2-4647-8FD8-6D71938D3914}" type="parTrans" cxnId="{8BEE1A42-16C6-4A95-9616-0C4DAB413E0D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5B876744-3FA9-4596-B15D-ACFC42D6DB3D}" type="sibTrans" cxnId="{8BEE1A42-16C6-4A95-9616-0C4DAB413E0D}">
      <dgm:prSet/>
      <dgm:spPr/>
      <dgm:t>
        <a:bodyPr/>
        <a:lstStyle/>
        <a:p>
          <a:pPr rtl="1"/>
          <a:endParaRPr lang="fa-IR" sz="2000" b="1">
            <a:cs typeface="B Homa" panose="00000400000000000000" pitchFamily="2" charset="-78"/>
          </a:endParaRPr>
        </a:p>
      </dgm:t>
    </dgm:pt>
    <dgm:pt modelId="{78A34731-A3B6-47E6-AA4F-556995A91E0D}" type="pres">
      <dgm:prSet presAssocID="{839B4121-5C15-4C79-AA2D-B045241452A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697655EF-EA1B-44D7-8C0F-1EBBE453561F}" type="pres">
      <dgm:prSet presAssocID="{839B4121-5C15-4C79-AA2D-B045241452AE}" presName="wedge1" presStyleLbl="node1" presStyleIdx="0" presStyleCnt="6"/>
      <dgm:spPr/>
      <dgm:t>
        <a:bodyPr/>
        <a:lstStyle/>
        <a:p>
          <a:pPr rtl="1"/>
          <a:endParaRPr lang="fa-IR"/>
        </a:p>
      </dgm:t>
    </dgm:pt>
    <dgm:pt modelId="{FF342A41-F54F-4478-8024-C29824FA75D1}" type="pres">
      <dgm:prSet presAssocID="{839B4121-5C15-4C79-AA2D-B045241452AE}" presName="dummy1a" presStyleCnt="0"/>
      <dgm:spPr/>
    </dgm:pt>
    <dgm:pt modelId="{5FF2D220-69BA-4395-865C-60F166FF47F5}" type="pres">
      <dgm:prSet presAssocID="{839B4121-5C15-4C79-AA2D-B045241452AE}" presName="dummy1b" presStyleCnt="0"/>
      <dgm:spPr/>
    </dgm:pt>
    <dgm:pt modelId="{3AD94BC5-8FE6-4BBA-A6A6-7806D16FE671}" type="pres">
      <dgm:prSet presAssocID="{839B4121-5C15-4C79-AA2D-B045241452AE}" presName="wedge1Tx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713DE26-4DB3-43F3-A7ED-6C791AAA956E}" type="pres">
      <dgm:prSet presAssocID="{839B4121-5C15-4C79-AA2D-B045241452AE}" presName="wedge2" presStyleLbl="node1" presStyleIdx="1" presStyleCnt="6"/>
      <dgm:spPr/>
      <dgm:t>
        <a:bodyPr/>
        <a:lstStyle/>
        <a:p>
          <a:pPr rtl="1"/>
          <a:endParaRPr lang="fa-IR"/>
        </a:p>
      </dgm:t>
    </dgm:pt>
    <dgm:pt modelId="{91CB21F4-0414-4C38-BCCC-95B4D3C623DA}" type="pres">
      <dgm:prSet presAssocID="{839B4121-5C15-4C79-AA2D-B045241452AE}" presName="dummy2a" presStyleCnt="0"/>
      <dgm:spPr/>
    </dgm:pt>
    <dgm:pt modelId="{F5ACA354-68CD-4728-BC52-D0C6972CCFD7}" type="pres">
      <dgm:prSet presAssocID="{839B4121-5C15-4C79-AA2D-B045241452AE}" presName="dummy2b" presStyleCnt="0"/>
      <dgm:spPr/>
    </dgm:pt>
    <dgm:pt modelId="{0BD011CF-EBDA-47C9-B585-89F4C9865D5E}" type="pres">
      <dgm:prSet presAssocID="{839B4121-5C15-4C79-AA2D-B045241452AE}" presName="wedge2Tx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6C1804E-4C43-41A6-81A2-511D2A10DDB7}" type="pres">
      <dgm:prSet presAssocID="{839B4121-5C15-4C79-AA2D-B045241452AE}" presName="wedge3" presStyleLbl="node1" presStyleIdx="2" presStyleCnt="6"/>
      <dgm:spPr/>
      <dgm:t>
        <a:bodyPr/>
        <a:lstStyle/>
        <a:p>
          <a:pPr rtl="1"/>
          <a:endParaRPr lang="fa-IR"/>
        </a:p>
      </dgm:t>
    </dgm:pt>
    <dgm:pt modelId="{FA8410F5-1050-4219-97CF-9393D3F79804}" type="pres">
      <dgm:prSet presAssocID="{839B4121-5C15-4C79-AA2D-B045241452AE}" presName="dummy3a" presStyleCnt="0"/>
      <dgm:spPr/>
    </dgm:pt>
    <dgm:pt modelId="{3F589653-0FCE-4F3A-8309-D4BD3B24E299}" type="pres">
      <dgm:prSet presAssocID="{839B4121-5C15-4C79-AA2D-B045241452AE}" presName="dummy3b" presStyleCnt="0"/>
      <dgm:spPr/>
    </dgm:pt>
    <dgm:pt modelId="{E17D8C1A-EFA9-4E41-AD1A-5943BC32EEDE}" type="pres">
      <dgm:prSet presAssocID="{839B4121-5C15-4C79-AA2D-B045241452AE}" presName="wedge3Tx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CFDD09-1D2A-49C3-88EF-158F61D76A9B}" type="pres">
      <dgm:prSet presAssocID="{839B4121-5C15-4C79-AA2D-B045241452AE}" presName="wedge4" presStyleLbl="node1" presStyleIdx="3" presStyleCnt="6"/>
      <dgm:spPr/>
      <dgm:t>
        <a:bodyPr/>
        <a:lstStyle/>
        <a:p>
          <a:pPr rtl="1"/>
          <a:endParaRPr lang="fa-IR"/>
        </a:p>
      </dgm:t>
    </dgm:pt>
    <dgm:pt modelId="{42E54F99-2D7C-4DA0-BD65-FD10CFEC4FCD}" type="pres">
      <dgm:prSet presAssocID="{839B4121-5C15-4C79-AA2D-B045241452AE}" presName="dummy4a" presStyleCnt="0"/>
      <dgm:spPr/>
    </dgm:pt>
    <dgm:pt modelId="{8DAE287D-BF7E-4DA9-BC5C-F0C4A5E366C1}" type="pres">
      <dgm:prSet presAssocID="{839B4121-5C15-4C79-AA2D-B045241452AE}" presName="dummy4b" presStyleCnt="0"/>
      <dgm:spPr/>
    </dgm:pt>
    <dgm:pt modelId="{68B693F8-C6D1-43DC-B899-31E6A301DFE4}" type="pres">
      <dgm:prSet presAssocID="{839B4121-5C15-4C79-AA2D-B045241452AE}" presName="wedge4Tx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1D26633E-0CFB-47B9-9717-1E6E8E48EEA8}" type="pres">
      <dgm:prSet presAssocID="{839B4121-5C15-4C79-AA2D-B045241452AE}" presName="wedge5" presStyleLbl="node1" presStyleIdx="4" presStyleCnt="6"/>
      <dgm:spPr/>
      <dgm:t>
        <a:bodyPr/>
        <a:lstStyle/>
        <a:p>
          <a:pPr rtl="1"/>
          <a:endParaRPr lang="fa-IR"/>
        </a:p>
      </dgm:t>
    </dgm:pt>
    <dgm:pt modelId="{064EB27B-C912-43F0-BDE3-2F5FA29ECB91}" type="pres">
      <dgm:prSet presAssocID="{839B4121-5C15-4C79-AA2D-B045241452AE}" presName="dummy5a" presStyleCnt="0"/>
      <dgm:spPr/>
    </dgm:pt>
    <dgm:pt modelId="{5D4E831C-C01B-4950-9300-65A863C252BE}" type="pres">
      <dgm:prSet presAssocID="{839B4121-5C15-4C79-AA2D-B045241452AE}" presName="dummy5b" presStyleCnt="0"/>
      <dgm:spPr/>
    </dgm:pt>
    <dgm:pt modelId="{6D0AC9A3-4FE6-4EAE-A5AB-0A0600CE2EF4}" type="pres">
      <dgm:prSet presAssocID="{839B4121-5C15-4C79-AA2D-B045241452AE}" presName="wedge5Tx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FBADD6B-1231-492E-A386-17C6FDAE2BCB}" type="pres">
      <dgm:prSet presAssocID="{839B4121-5C15-4C79-AA2D-B045241452AE}" presName="wedge6" presStyleLbl="node1" presStyleIdx="5" presStyleCnt="6"/>
      <dgm:spPr/>
      <dgm:t>
        <a:bodyPr/>
        <a:lstStyle/>
        <a:p>
          <a:pPr rtl="1"/>
          <a:endParaRPr lang="fa-IR"/>
        </a:p>
      </dgm:t>
    </dgm:pt>
    <dgm:pt modelId="{CC6A8523-EA1C-4A1E-813B-6394EF2B023B}" type="pres">
      <dgm:prSet presAssocID="{839B4121-5C15-4C79-AA2D-B045241452AE}" presName="dummy6a" presStyleCnt="0"/>
      <dgm:spPr/>
    </dgm:pt>
    <dgm:pt modelId="{97ED1A64-9F60-4BE7-B49E-C3DBD38D6F26}" type="pres">
      <dgm:prSet presAssocID="{839B4121-5C15-4C79-AA2D-B045241452AE}" presName="dummy6b" presStyleCnt="0"/>
      <dgm:spPr/>
    </dgm:pt>
    <dgm:pt modelId="{E88D75BC-E36A-40E6-B39C-48B3EC348AD3}" type="pres">
      <dgm:prSet presAssocID="{839B4121-5C15-4C79-AA2D-B045241452AE}" presName="wedge6Tx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E915E72-1FD8-4C34-B4AD-220C86768559}" type="pres">
      <dgm:prSet presAssocID="{B61BA337-2B54-491F-BF07-5521E98DD1D4}" presName="arrowWedge1" presStyleLbl="fgSibTrans2D1" presStyleIdx="0" presStyleCnt="6"/>
      <dgm:spPr/>
    </dgm:pt>
    <dgm:pt modelId="{50F078AD-018D-4372-8372-3D2647257A1B}" type="pres">
      <dgm:prSet presAssocID="{DB1DC023-5B56-424F-BCD8-2113FBCE4FFC}" presName="arrowWedge2" presStyleLbl="fgSibTrans2D1" presStyleIdx="1" presStyleCnt="6"/>
      <dgm:spPr/>
    </dgm:pt>
    <dgm:pt modelId="{27BF30AB-6F0B-432F-AD66-E3F8AFECBCF9}" type="pres">
      <dgm:prSet presAssocID="{F2AF65EE-B0BF-40FD-8FC7-8879E4DA85B3}" presName="arrowWedge3" presStyleLbl="fgSibTrans2D1" presStyleIdx="2" presStyleCnt="6"/>
      <dgm:spPr/>
    </dgm:pt>
    <dgm:pt modelId="{26690B44-FB5D-4B3E-9A8E-81EE684542B3}" type="pres">
      <dgm:prSet presAssocID="{5B876744-3FA9-4596-B15D-ACFC42D6DB3D}" presName="arrowWedge4" presStyleLbl="fgSibTrans2D1" presStyleIdx="3" presStyleCnt="6"/>
      <dgm:spPr/>
    </dgm:pt>
    <dgm:pt modelId="{04E8FB0C-520C-4A64-8A78-4AA6E92DA3BD}" type="pres">
      <dgm:prSet presAssocID="{269243A2-BDF9-411C-8E91-2FB893EFB626}" presName="arrowWedge5" presStyleLbl="fgSibTrans2D1" presStyleIdx="4" presStyleCnt="6"/>
      <dgm:spPr/>
    </dgm:pt>
    <dgm:pt modelId="{BDEB90C9-6204-411D-B428-21B5229898FD}" type="pres">
      <dgm:prSet presAssocID="{A5256153-9664-4AD1-9873-4F08F8DC81FB}" presName="arrowWedge6" presStyleLbl="fgSibTrans2D1" presStyleIdx="5" presStyleCnt="6"/>
      <dgm:spPr/>
    </dgm:pt>
  </dgm:ptLst>
  <dgm:cxnLst>
    <dgm:cxn modelId="{8BEE1A42-16C6-4A95-9616-0C4DAB413E0D}" srcId="{839B4121-5C15-4C79-AA2D-B045241452AE}" destId="{56A536E9-DF52-4FE0-95B6-9DC79EF96FF6}" srcOrd="3" destOrd="0" parTransId="{AA1D7020-BEB2-4647-8FD8-6D71938D3914}" sibTransId="{5B876744-3FA9-4596-B15D-ACFC42D6DB3D}"/>
    <dgm:cxn modelId="{E4BAA40B-4FFA-4236-A812-E093B69EA4CB}" srcId="{839B4121-5C15-4C79-AA2D-B045241452AE}" destId="{B61B3919-3D76-45FC-8135-D3AF670FF904}" srcOrd="4" destOrd="0" parTransId="{F96D3271-3073-4078-9189-B6AD173BD2F4}" sibTransId="{269243A2-BDF9-411C-8E91-2FB893EFB626}"/>
    <dgm:cxn modelId="{7B6FB296-E496-4746-AA0E-FE02D317917E}" type="presOf" srcId="{56A536E9-DF52-4FE0-95B6-9DC79EF96FF6}" destId="{68B693F8-C6D1-43DC-B899-31E6A301DFE4}" srcOrd="1" destOrd="0" presId="urn:microsoft.com/office/officeart/2005/8/layout/cycle8"/>
    <dgm:cxn modelId="{909E893A-CC6F-462B-9843-9120E05976DF}" srcId="{839B4121-5C15-4C79-AA2D-B045241452AE}" destId="{580AC3AF-57A2-4F31-A73A-FBD9E841CB34}" srcOrd="1" destOrd="0" parTransId="{7966662A-5E97-4675-ADB9-F41A2E072570}" sibTransId="{DB1DC023-5B56-424F-BCD8-2113FBCE4FFC}"/>
    <dgm:cxn modelId="{B4B752A8-7CD5-4DD9-862C-078F7A92CA2C}" srcId="{839B4121-5C15-4C79-AA2D-B045241452AE}" destId="{7236FE52-4F5B-4F0A-9D5A-8509EB66BF0E}" srcOrd="5" destOrd="0" parTransId="{F2D7A711-24A5-4FA8-AE9E-8C60D17D0531}" sibTransId="{A5256153-9664-4AD1-9873-4F08F8DC81FB}"/>
    <dgm:cxn modelId="{23475B07-C2E5-47DD-ACDE-9F22A814530B}" type="presOf" srcId="{B61B3919-3D76-45FC-8135-D3AF670FF904}" destId="{6D0AC9A3-4FE6-4EAE-A5AB-0A0600CE2EF4}" srcOrd="1" destOrd="0" presId="urn:microsoft.com/office/officeart/2005/8/layout/cycle8"/>
    <dgm:cxn modelId="{CF8BD307-35E7-41C6-88FC-509356458735}" type="presOf" srcId="{839B4121-5C15-4C79-AA2D-B045241452AE}" destId="{78A34731-A3B6-47E6-AA4F-556995A91E0D}" srcOrd="0" destOrd="0" presId="urn:microsoft.com/office/officeart/2005/8/layout/cycle8"/>
    <dgm:cxn modelId="{0C5B2279-0E3C-442F-B1E9-9B06CABF9D6C}" type="presOf" srcId="{AC4B446E-DCF1-42C3-A44B-F4B2C661E990}" destId="{3AD94BC5-8FE6-4BBA-A6A6-7806D16FE671}" srcOrd="1" destOrd="0" presId="urn:microsoft.com/office/officeart/2005/8/layout/cycle8"/>
    <dgm:cxn modelId="{6C272BF0-1C78-4DBD-ACD5-E350DDA21EBD}" type="presOf" srcId="{B61B3919-3D76-45FC-8135-D3AF670FF904}" destId="{1D26633E-0CFB-47B9-9717-1E6E8E48EEA8}" srcOrd="0" destOrd="0" presId="urn:microsoft.com/office/officeart/2005/8/layout/cycle8"/>
    <dgm:cxn modelId="{25151AE1-B035-4EB3-A48D-468ED33BDCF2}" type="presOf" srcId="{7236FE52-4F5B-4F0A-9D5A-8509EB66BF0E}" destId="{E88D75BC-E36A-40E6-B39C-48B3EC348AD3}" srcOrd="1" destOrd="0" presId="urn:microsoft.com/office/officeart/2005/8/layout/cycle8"/>
    <dgm:cxn modelId="{28C9A302-3DA5-4E2D-9712-6DAC16337295}" srcId="{839B4121-5C15-4C79-AA2D-B045241452AE}" destId="{AC4B446E-DCF1-42C3-A44B-F4B2C661E990}" srcOrd="0" destOrd="0" parTransId="{600A1B5C-46C8-4039-AE81-8E9DD4FF210C}" sibTransId="{B61BA337-2B54-491F-BF07-5521E98DD1D4}"/>
    <dgm:cxn modelId="{84CFD40B-E9F6-414F-A2A4-E80C9E23A06A}" type="presOf" srcId="{7236FE52-4F5B-4F0A-9D5A-8509EB66BF0E}" destId="{8FBADD6B-1231-492E-A386-17C6FDAE2BCB}" srcOrd="0" destOrd="0" presId="urn:microsoft.com/office/officeart/2005/8/layout/cycle8"/>
    <dgm:cxn modelId="{3DB73CDE-9E59-445C-870A-BBF2CD616852}" type="presOf" srcId="{580AC3AF-57A2-4F31-A73A-FBD9E841CB34}" destId="{F713DE26-4DB3-43F3-A7ED-6C791AAA956E}" srcOrd="0" destOrd="0" presId="urn:microsoft.com/office/officeart/2005/8/layout/cycle8"/>
    <dgm:cxn modelId="{714B8BCA-473A-48FC-858C-A45AD1000493}" type="presOf" srcId="{AC4B446E-DCF1-42C3-A44B-F4B2C661E990}" destId="{697655EF-EA1B-44D7-8C0F-1EBBE453561F}" srcOrd="0" destOrd="0" presId="urn:microsoft.com/office/officeart/2005/8/layout/cycle8"/>
    <dgm:cxn modelId="{6E049B35-D168-4C73-BA98-2E1C46973015}" type="presOf" srcId="{580AC3AF-57A2-4F31-A73A-FBD9E841CB34}" destId="{0BD011CF-EBDA-47C9-B585-89F4C9865D5E}" srcOrd="1" destOrd="0" presId="urn:microsoft.com/office/officeart/2005/8/layout/cycle8"/>
    <dgm:cxn modelId="{C6D29EB0-4CEC-41CE-9BE1-E31B0163167E}" type="presOf" srcId="{7CE2C9F0-0774-4453-9DF9-008C17F09A22}" destId="{E17D8C1A-EFA9-4E41-AD1A-5943BC32EEDE}" srcOrd="1" destOrd="0" presId="urn:microsoft.com/office/officeart/2005/8/layout/cycle8"/>
    <dgm:cxn modelId="{A5E54D05-0F25-479E-BE45-137C3E148D04}" srcId="{839B4121-5C15-4C79-AA2D-B045241452AE}" destId="{7CE2C9F0-0774-4453-9DF9-008C17F09A22}" srcOrd="2" destOrd="0" parTransId="{E0801A8C-A943-4140-8754-BC0C80AD095E}" sibTransId="{F2AF65EE-B0BF-40FD-8FC7-8879E4DA85B3}"/>
    <dgm:cxn modelId="{A9C0CA41-A5E8-4B74-B111-7E08B497376B}" type="presOf" srcId="{56A536E9-DF52-4FE0-95B6-9DC79EF96FF6}" destId="{E5CFDD09-1D2A-49C3-88EF-158F61D76A9B}" srcOrd="0" destOrd="0" presId="urn:microsoft.com/office/officeart/2005/8/layout/cycle8"/>
    <dgm:cxn modelId="{79E659E6-9197-4104-A748-DDC51A144C00}" type="presOf" srcId="{7CE2C9F0-0774-4453-9DF9-008C17F09A22}" destId="{96C1804E-4C43-41A6-81A2-511D2A10DDB7}" srcOrd="0" destOrd="0" presId="urn:microsoft.com/office/officeart/2005/8/layout/cycle8"/>
    <dgm:cxn modelId="{AF809FDD-DBC6-4AAA-A37E-64FF94722B96}" type="presParOf" srcId="{78A34731-A3B6-47E6-AA4F-556995A91E0D}" destId="{697655EF-EA1B-44D7-8C0F-1EBBE453561F}" srcOrd="0" destOrd="0" presId="urn:microsoft.com/office/officeart/2005/8/layout/cycle8"/>
    <dgm:cxn modelId="{AB50A8B5-FEC5-4CEA-96A8-513F8825E34A}" type="presParOf" srcId="{78A34731-A3B6-47E6-AA4F-556995A91E0D}" destId="{FF342A41-F54F-4478-8024-C29824FA75D1}" srcOrd="1" destOrd="0" presId="urn:microsoft.com/office/officeart/2005/8/layout/cycle8"/>
    <dgm:cxn modelId="{4D5A36E8-A8C9-46D6-AF31-188775B3CF4C}" type="presParOf" srcId="{78A34731-A3B6-47E6-AA4F-556995A91E0D}" destId="{5FF2D220-69BA-4395-865C-60F166FF47F5}" srcOrd="2" destOrd="0" presId="urn:microsoft.com/office/officeart/2005/8/layout/cycle8"/>
    <dgm:cxn modelId="{0021A68A-4437-4E40-B5A1-E25A82172FC5}" type="presParOf" srcId="{78A34731-A3B6-47E6-AA4F-556995A91E0D}" destId="{3AD94BC5-8FE6-4BBA-A6A6-7806D16FE671}" srcOrd="3" destOrd="0" presId="urn:microsoft.com/office/officeart/2005/8/layout/cycle8"/>
    <dgm:cxn modelId="{E7D48D9E-2A65-44AF-905D-8AC319330067}" type="presParOf" srcId="{78A34731-A3B6-47E6-AA4F-556995A91E0D}" destId="{F713DE26-4DB3-43F3-A7ED-6C791AAA956E}" srcOrd="4" destOrd="0" presId="urn:microsoft.com/office/officeart/2005/8/layout/cycle8"/>
    <dgm:cxn modelId="{7BBED528-4076-4BE1-81DE-BC1D4AF9948F}" type="presParOf" srcId="{78A34731-A3B6-47E6-AA4F-556995A91E0D}" destId="{91CB21F4-0414-4C38-BCCC-95B4D3C623DA}" srcOrd="5" destOrd="0" presId="urn:microsoft.com/office/officeart/2005/8/layout/cycle8"/>
    <dgm:cxn modelId="{A5185CE0-BF7E-4A3F-B430-9BCC907953E8}" type="presParOf" srcId="{78A34731-A3B6-47E6-AA4F-556995A91E0D}" destId="{F5ACA354-68CD-4728-BC52-D0C6972CCFD7}" srcOrd="6" destOrd="0" presId="urn:microsoft.com/office/officeart/2005/8/layout/cycle8"/>
    <dgm:cxn modelId="{4D798027-3326-44E7-AC30-EB03FC9952A1}" type="presParOf" srcId="{78A34731-A3B6-47E6-AA4F-556995A91E0D}" destId="{0BD011CF-EBDA-47C9-B585-89F4C9865D5E}" srcOrd="7" destOrd="0" presId="urn:microsoft.com/office/officeart/2005/8/layout/cycle8"/>
    <dgm:cxn modelId="{B45C7657-D14B-4490-8FC0-1A0BFD21A1B0}" type="presParOf" srcId="{78A34731-A3B6-47E6-AA4F-556995A91E0D}" destId="{96C1804E-4C43-41A6-81A2-511D2A10DDB7}" srcOrd="8" destOrd="0" presId="urn:microsoft.com/office/officeart/2005/8/layout/cycle8"/>
    <dgm:cxn modelId="{714C6F35-C620-42B0-BE35-CBF5CBE31514}" type="presParOf" srcId="{78A34731-A3B6-47E6-AA4F-556995A91E0D}" destId="{FA8410F5-1050-4219-97CF-9393D3F79804}" srcOrd="9" destOrd="0" presId="urn:microsoft.com/office/officeart/2005/8/layout/cycle8"/>
    <dgm:cxn modelId="{1067D07A-48C6-417E-AEE2-8052E7BDCAB4}" type="presParOf" srcId="{78A34731-A3B6-47E6-AA4F-556995A91E0D}" destId="{3F589653-0FCE-4F3A-8309-D4BD3B24E299}" srcOrd="10" destOrd="0" presId="urn:microsoft.com/office/officeart/2005/8/layout/cycle8"/>
    <dgm:cxn modelId="{ED024F46-EFC6-4EB8-AF91-9AB4CCF22BF8}" type="presParOf" srcId="{78A34731-A3B6-47E6-AA4F-556995A91E0D}" destId="{E17D8C1A-EFA9-4E41-AD1A-5943BC32EEDE}" srcOrd="11" destOrd="0" presId="urn:microsoft.com/office/officeart/2005/8/layout/cycle8"/>
    <dgm:cxn modelId="{12841B9F-5434-4CBF-B33C-8490821D9DA9}" type="presParOf" srcId="{78A34731-A3B6-47E6-AA4F-556995A91E0D}" destId="{E5CFDD09-1D2A-49C3-88EF-158F61D76A9B}" srcOrd="12" destOrd="0" presId="urn:microsoft.com/office/officeart/2005/8/layout/cycle8"/>
    <dgm:cxn modelId="{980F6F34-BA6E-43BC-990D-70764F4F1197}" type="presParOf" srcId="{78A34731-A3B6-47E6-AA4F-556995A91E0D}" destId="{42E54F99-2D7C-4DA0-BD65-FD10CFEC4FCD}" srcOrd="13" destOrd="0" presId="urn:microsoft.com/office/officeart/2005/8/layout/cycle8"/>
    <dgm:cxn modelId="{4E5A2B29-F569-47C9-9045-446A437AEFE4}" type="presParOf" srcId="{78A34731-A3B6-47E6-AA4F-556995A91E0D}" destId="{8DAE287D-BF7E-4DA9-BC5C-F0C4A5E366C1}" srcOrd="14" destOrd="0" presId="urn:microsoft.com/office/officeart/2005/8/layout/cycle8"/>
    <dgm:cxn modelId="{D7D6755B-2EC1-498F-84EA-EEE171F7E8EE}" type="presParOf" srcId="{78A34731-A3B6-47E6-AA4F-556995A91E0D}" destId="{68B693F8-C6D1-43DC-B899-31E6A301DFE4}" srcOrd="15" destOrd="0" presId="urn:microsoft.com/office/officeart/2005/8/layout/cycle8"/>
    <dgm:cxn modelId="{FFDBAABB-F565-461B-AF70-3959C193D0F0}" type="presParOf" srcId="{78A34731-A3B6-47E6-AA4F-556995A91E0D}" destId="{1D26633E-0CFB-47B9-9717-1E6E8E48EEA8}" srcOrd="16" destOrd="0" presId="urn:microsoft.com/office/officeart/2005/8/layout/cycle8"/>
    <dgm:cxn modelId="{222F2BA6-9793-4214-93F7-E7078F021A4C}" type="presParOf" srcId="{78A34731-A3B6-47E6-AA4F-556995A91E0D}" destId="{064EB27B-C912-43F0-BDE3-2F5FA29ECB91}" srcOrd="17" destOrd="0" presId="urn:microsoft.com/office/officeart/2005/8/layout/cycle8"/>
    <dgm:cxn modelId="{EF7EADFC-5186-47BC-8694-25770387369A}" type="presParOf" srcId="{78A34731-A3B6-47E6-AA4F-556995A91E0D}" destId="{5D4E831C-C01B-4950-9300-65A863C252BE}" srcOrd="18" destOrd="0" presId="urn:microsoft.com/office/officeart/2005/8/layout/cycle8"/>
    <dgm:cxn modelId="{73766C59-85AA-4F69-B497-F96DA5042913}" type="presParOf" srcId="{78A34731-A3B6-47E6-AA4F-556995A91E0D}" destId="{6D0AC9A3-4FE6-4EAE-A5AB-0A0600CE2EF4}" srcOrd="19" destOrd="0" presId="urn:microsoft.com/office/officeart/2005/8/layout/cycle8"/>
    <dgm:cxn modelId="{B35BB35B-58FB-4CFD-B043-BCCA45340279}" type="presParOf" srcId="{78A34731-A3B6-47E6-AA4F-556995A91E0D}" destId="{8FBADD6B-1231-492E-A386-17C6FDAE2BCB}" srcOrd="20" destOrd="0" presId="urn:microsoft.com/office/officeart/2005/8/layout/cycle8"/>
    <dgm:cxn modelId="{CBB28398-C659-4793-8665-A2741F946CB5}" type="presParOf" srcId="{78A34731-A3B6-47E6-AA4F-556995A91E0D}" destId="{CC6A8523-EA1C-4A1E-813B-6394EF2B023B}" srcOrd="21" destOrd="0" presId="urn:microsoft.com/office/officeart/2005/8/layout/cycle8"/>
    <dgm:cxn modelId="{36F32515-A3AE-4506-B4D9-E52349E6A91A}" type="presParOf" srcId="{78A34731-A3B6-47E6-AA4F-556995A91E0D}" destId="{97ED1A64-9F60-4BE7-B49E-C3DBD38D6F26}" srcOrd="22" destOrd="0" presId="urn:microsoft.com/office/officeart/2005/8/layout/cycle8"/>
    <dgm:cxn modelId="{C7A2C890-42B0-4EB2-AC32-7F75DD2BF72A}" type="presParOf" srcId="{78A34731-A3B6-47E6-AA4F-556995A91E0D}" destId="{E88D75BC-E36A-40E6-B39C-48B3EC348AD3}" srcOrd="23" destOrd="0" presId="urn:microsoft.com/office/officeart/2005/8/layout/cycle8"/>
    <dgm:cxn modelId="{7585E291-10C9-4DDA-8254-2375D82D42D3}" type="presParOf" srcId="{78A34731-A3B6-47E6-AA4F-556995A91E0D}" destId="{DE915E72-1FD8-4C34-B4AD-220C86768559}" srcOrd="24" destOrd="0" presId="urn:microsoft.com/office/officeart/2005/8/layout/cycle8"/>
    <dgm:cxn modelId="{092121E2-69F7-4707-B528-0DAE7F2C5BA4}" type="presParOf" srcId="{78A34731-A3B6-47E6-AA4F-556995A91E0D}" destId="{50F078AD-018D-4372-8372-3D2647257A1B}" srcOrd="25" destOrd="0" presId="urn:microsoft.com/office/officeart/2005/8/layout/cycle8"/>
    <dgm:cxn modelId="{1E5D4D33-51FF-4125-B02D-EAC2238E66DC}" type="presParOf" srcId="{78A34731-A3B6-47E6-AA4F-556995A91E0D}" destId="{27BF30AB-6F0B-432F-AD66-E3F8AFECBCF9}" srcOrd="26" destOrd="0" presId="urn:microsoft.com/office/officeart/2005/8/layout/cycle8"/>
    <dgm:cxn modelId="{42AA2E08-E0D1-43A6-AA04-DC1F38CD7BFD}" type="presParOf" srcId="{78A34731-A3B6-47E6-AA4F-556995A91E0D}" destId="{26690B44-FB5D-4B3E-9A8E-81EE684542B3}" srcOrd="27" destOrd="0" presId="urn:microsoft.com/office/officeart/2005/8/layout/cycle8"/>
    <dgm:cxn modelId="{2A670421-F2BE-4DFD-90A0-82B0BFA47BF2}" type="presParOf" srcId="{78A34731-A3B6-47E6-AA4F-556995A91E0D}" destId="{04E8FB0C-520C-4A64-8A78-4AA6E92DA3BD}" srcOrd="28" destOrd="0" presId="urn:microsoft.com/office/officeart/2005/8/layout/cycle8"/>
    <dgm:cxn modelId="{864E3BC9-D20D-438F-B974-FCFB0F24B99D}" type="presParOf" srcId="{78A34731-A3B6-47E6-AA4F-556995A91E0D}" destId="{BDEB90C9-6204-411D-B428-21B5229898FD}" srcOrd="29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A0A05CE-51EF-4F16-BCA4-30952657E93F}" type="doc">
      <dgm:prSet loTypeId="urn:microsoft.com/office/officeart/2005/8/layout/funnel1" loCatId="process" qsTypeId="urn:microsoft.com/office/officeart/2005/8/quickstyle/3d7" qsCatId="3D" csTypeId="urn:microsoft.com/office/officeart/2005/8/colors/accent3_2" csCatId="accent3" phldr="1"/>
      <dgm:spPr/>
    </dgm:pt>
    <dgm:pt modelId="{90B15437-90E4-4EA7-BB4B-9BC7FF2F6E26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اصلاح الگوی کاربری زمین </a:t>
          </a:r>
          <a:endParaRPr lang="fa-IR" dirty="0">
            <a:cs typeface="B Homa" panose="00000400000000000000" pitchFamily="2" charset="-78"/>
          </a:endParaRPr>
        </a:p>
      </dgm:t>
    </dgm:pt>
    <dgm:pt modelId="{22D51DA3-ECFF-4FC2-8178-493131498DD5}" type="parTrans" cxnId="{B9B41A2A-6052-43B2-81D6-17F1F84244D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65301F84-67CB-48FC-9725-B27C4EEE8BD4}" type="sibTrans" cxnId="{B9B41A2A-6052-43B2-81D6-17F1F84244DC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603A136-C23A-4DEE-9285-522EFC5C5C53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کاهش تقاضای سفر</a:t>
          </a:r>
          <a:endParaRPr lang="fa-IR" dirty="0">
            <a:cs typeface="B Homa" panose="00000400000000000000" pitchFamily="2" charset="-78"/>
          </a:endParaRPr>
        </a:p>
      </dgm:t>
    </dgm:pt>
    <dgm:pt modelId="{4B70D351-C39C-44B7-89A0-B8FD7D60238A}" type="parTrans" cxnId="{E00D525E-62DB-4C94-A26F-685F54ED078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D6F4769-6F2F-42CA-92CE-8F7FEFF17B62}" type="sibTrans" cxnId="{E00D525E-62DB-4C94-A26F-685F54ED078A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91ED9F3A-BE41-45E3-AFBC-2214B5A42A90}">
      <dgm:prSet phldrT="[Text]"/>
      <dgm:spPr/>
      <dgm:t>
        <a:bodyPr/>
        <a:lstStyle/>
        <a:p>
          <a:pPr rtl="1"/>
          <a:r>
            <a:rPr lang="fa-IR" dirty="0" smtClean="0">
              <a:cs typeface="B Homa" panose="00000400000000000000" pitchFamily="2" charset="-78"/>
            </a:rPr>
            <a:t>مکانیابی کارآمد</a:t>
          </a:r>
          <a:endParaRPr lang="fa-IR" dirty="0">
            <a:cs typeface="B Homa" panose="00000400000000000000" pitchFamily="2" charset="-78"/>
          </a:endParaRPr>
        </a:p>
      </dgm:t>
    </dgm:pt>
    <dgm:pt modelId="{957D18C8-40D1-407F-877B-F65D5858781D}" type="sibTrans" cxnId="{D78D41C5-B970-43E0-A62A-E7C3C67C415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40B6D92B-DC5B-4B33-8F3B-34435A933707}" type="parTrans" cxnId="{D78D41C5-B970-43E0-A62A-E7C3C67C4155}">
      <dgm:prSet/>
      <dgm:spPr/>
      <dgm:t>
        <a:bodyPr/>
        <a:lstStyle/>
        <a:p>
          <a:pPr rtl="1"/>
          <a:endParaRPr lang="fa-IR">
            <a:cs typeface="B Homa" panose="00000400000000000000" pitchFamily="2" charset="-78"/>
          </a:endParaRPr>
        </a:p>
      </dgm:t>
    </dgm:pt>
    <dgm:pt modelId="{B4EF2EAA-FA31-492B-96AA-2E1002215791}" type="pres">
      <dgm:prSet presAssocID="{9A0A05CE-51EF-4F16-BCA4-30952657E93F}" presName="Name0" presStyleCnt="0">
        <dgm:presLayoutVars>
          <dgm:chMax val="4"/>
          <dgm:resizeHandles val="exact"/>
        </dgm:presLayoutVars>
      </dgm:prSet>
      <dgm:spPr/>
    </dgm:pt>
    <dgm:pt modelId="{9440435E-0DF4-40F2-937A-A5FA15338C7F}" type="pres">
      <dgm:prSet presAssocID="{9A0A05CE-51EF-4F16-BCA4-30952657E93F}" presName="ellipse" presStyleLbl="trBgShp" presStyleIdx="0" presStyleCnt="1"/>
      <dgm:spPr/>
    </dgm:pt>
    <dgm:pt modelId="{372E9AC4-2E80-48CB-924B-679E4647D105}" type="pres">
      <dgm:prSet presAssocID="{9A0A05CE-51EF-4F16-BCA4-30952657E93F}" presName="arrow1" presStyleLbl="fgShp" presStyleIdx="0" presStyleCnt="1"/>
      <dgm:spPr/>
    </dgm:pt>
    <dgm:pt modelId="{F4D07E23-95BA-465C-90FE-C51C1B526412}" type="pres">
      <dgm:prSet presAssocID="{9A0A05CE-51EF-4F16-BCA4-30952657E93F}" presName="rectangle" presStyleLbl="revTx" presStyleIdx="0" presStyleCnt="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151C169-5D0E-472C-89ED-7C9E7A8680B2}" type="pres">
      <dgm:prSet presAssocID="{91ED9F3A-BE41-45E3-AFBC-2214B5A42A90}" presName="item1" presStyleLbl="node1" presStyleIdx="0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4BAAB76-8F7C-4006-9A84-435C17B85D2B}" type="pres">
      <dgm:prSet presAssocID="{4603A136-C23A-4DEE-9285-522EFC5C5C53}" presName="item2" presStyleLbl="node1" presStyleIdx="1" presStyleCnt="2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EB6D51-8340-455B-9B0C-DCC70A2CDB0A}" type="pres">
      <dgm:prSet presAssocID="{9A0A05CE-51EF-4F16-BCA4-30952657E93F}" presName="funnel" presStyleLbl="trAlignAcc1" presStyleIdx="0" presStyleCnt="1"/>
      <dgm:spPr/>
    </dgm:pt>
  </dgm:ptLst>
  <dgm:cxnLst>
    <dgm:cxn modelId="{D5A84405-EA77-4DAD-9EF5-677717F4BC32}" type="presOf" srcId="{4603A136-C23A-4DEE-9285-522EFC5C5C53}" destId="{F4D07E23-95BA-465C-90FE-C51C1B526412}" srcOrd="0" destOrd="0" presId="urn:microsoft.com/office/officeart/2005/8/layout/funnel1"/>
    <dgm:cxn modelId="{9915D2AB-E91F-4D95-8D0B-A7B85DD3BE95}" type="presOf" srcId="{90B15437-90E4-4EA7-BB4B-9BC7FF2F6E26}" destId="{C4BAAB76-8F7C-4006-9A84-435C17B85D2B}" srcOrd="0" destOrd="0" presId="urn:microsoft.com/office/officeart/2005/8/layout/funnel1"/>
    <dgm:cxn modelId="{D78D41C5-B970-43E0-A62A-E7C3C67C4155}" srcId="{9A0A05CE-51EF-4F16-BCA4-30952657E93F}" destId="{91ED9F3A-BE41-45E3-AFBC-2214B5A42A90}" srcOrd="1" destOrd="0" parTransId="{40B6D92B-DC5B-4B33-8F3B-34435A933707}" sibTransId="{957D18C8-40D1-407F-877B-F65D5858781D}"/>
    <dgm:cxn modelId="{E297E229-F194-4181-8269-C9B684210149}" type="presOf" srcId="{91ED9F3A-BE41-45E3-AFBC-2214B5A42A90}" destId="{6151C169-5D0E-472C-89ED-7C9E7A8680B2}" srcOrd="0" destOrd="0" presId="urn:microsoft.com/office/officeart/2005/8/layout/funnel1"/>
    <dgm:cxn modelId="{DE621E7B-A4BF-4B4C-ABAB-DA3F6196FC05}" type="presOf" srcId="{9A0A05CE-51EF-4F16-BCA4-30952657E93F}" destId="{B4EF2EAA-FA31-492B-96AA-2E1002215791}" srcOrd="0" destOrd="0" presId="urn:microsoft.com/office/officeart/2005/8/layout/funnel1"/>
    <dgm:cxn modelId="{B9B41A2A-6052-43B2-81D6-17F1F84244DC}" srcId="{9A0A05CE-51EF-4F16-BCA4-30952657E93F}" destId="{90B15437-90E4-4EA7-BB4B-9BC7FF2F6E26}" srcOrd="0" destOrd="0" parTransId="{22D51DA3-ECFF-4FC2-8178-493131498DD5}" sibTransId="{65301F84-67CB-48FC-9725-B27C4EEE8BD4}"/>
    <dgm:cxn modelId="{E00D525E-62DB-4C94-A26F-685F54ED078A}" srcId="{9A0A05CE-51EF-4F16-BCA4-30952657E93F}" destId="{4603A136-C23A-4DEE-9285-522EFC5C5C53}" srcOrd="2" destOrd="0" parTransId="{4B70D351-C39C-44B7-89A0-B8FD7D60238A}" sibTransId="{4D6F4769-6F2F-42CA-92CE-8F7FEFF17B62}"/>
    <dgm:cxn modelId="{119096C3-8AC7-4893-A60C-BED8EC71B535}" type="presParOf" srcId="{B4EF2EAA-FA31-492B-96AA-2E1002215791}" destId="{9440435E-0DF4-40F2-937A-A5FA15338C7F}" srcOrd="0" destOrd="0" presId="urn:microsoft.com/office/officeart/2005/8/layout/funnel1"/>
    <dgm:cxn modelId="{700E5F79-2A41-4CFB-9B45-8D522C11C88E}" type="presParOf" srcId="{B4EF2EAA-FA31-492B-96AA-2E1002215791}" destId="{372E9AC4-2E80-48CB-924B-679E4647D105}" srcOrd="1" destOrd="0" presId="urn:microsoft.com/office/officeart/2005/8/layout/funnel1"/>
    <dgm:cxn modelId="{E6FD3B1E-32CA-4585-B078-7693FA614B6E}" type="presParOf" srcId="{B4EF2EAA-FA31-492B-96AA-2E1002215791}" destId="{F4D07E23-95BA-465C-90FE-C51C1B526412}" srcOrd="2" destOrd="0" presId="urn:microsoft.com/office/officeart/2005/8/layout/funnel1"/>
    <dgm:cxn modelId="{4DBE5AAE-6B43-46C4-AB03-282F30B4656B}" type="presParOf" srcId="{B4EF2EAA-FA31-492B-96AA-2E1002215791}" destId="{6151C169-5D0E-472C-89ED-7C9E7A8680B2}" srcOrd="3" destOrd="0" presId="urn:microsoft.com/office/officeart/2005/8/layout/funnel1"/>
    <dgm:cxn modelId="{F18B4A22-0594-4640-AC4B-41E8223413C2}" type="presParOf" srcId="{B4EF2EAA-FA31-492B-96AA-2E1002215791}" destId="{C4BAAB76-8F7C-4006-9A84-435C17B85D2B}" srcOrd="4" destOrd="0" presId="urn:microsoft.com/office/officeart/2005/8/layout/funnel1"/>
    <dgm:cxn modelId="{6ED331A9-E79A-46A3-8CA4-05B74052F8FA}" type="presParOf" srcId="{B4EF2EAA-FA31-492B-96AA-2E1002215791}" destId="{49EB6D51-8340-455B-9B0C-DCC70A2CDB0A}" srcOrd="5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7A849E9-6DB2-413E-85AB-044FFD16A8DA}" type="doc">
      <dgm:prSet loTypeId="urn:microsoft.com/office/officeart/2009/3/layout/DescendingProcess" loCatId="process" qsTypeId="urn:microsoft.com/office/officeart/2005/8/quickstyle/simple1" qsCatId="simple" csTypeId="urn:microsoft.com/office/officeart/2005/8/colors/colorful3" csCatId="colorful" phldr="0"/>
      <dgm:spPr/>
      <dgm:t>
        <a:bodyPr/>
        <a:lstStyle/>
        <a:p>
          <a:pPr rtl="1"/>
          <a:endParaRPr lang="fa-IR"/>
        </a:p>
      </dgm:t>
    </dgm:pt>
    <dgm:pt modelId="{2C9EA409-60E2-4A37-BA3E-754C9ECB9629}">
      <dgm:prSet phldrT="[Text]" phldr="1"/>
      <dgm:spPr/>
      <dgm:t>
        <a:bodyPr/>
        <a:lstStyle/>
        <a:p>
          <a:pPr rtl="1"/>
          <a:endParaRPr lang="fa-IR"/>
        </a:p>
      </dgm:t>
    </dgm:pt>
    <dgm:pt modelId="{AED6B5BC-B4E2-4D96-8BE3-773674F769B8}" type="parTrans" cxnId="{4C31FDDA-3243-4C87-BC16-223D44425139}">
      <dgm:prSet/>
      <dgm:spPr/>
      <dgm:t>
        <a:bodyPr/>
        <a:lstStyle/>
        <a:p>
          <a:pPr rtl="1"/>
          <a:endParaRPr lang="fa-IR"/>
        </a:p>
      </dgm:t>
    </dgm:pt>
    <dgm:pt modelId="{71AEC3E8-A597-4C2F-B2D1-494531CC9D22}" type="sibTrans" cxnId="{4C31FDDA-3243-4C87-BC16-223D44425139}">
      <dgm:prSet/>
      <dgm:spPr/>
      <dgm:t>
        <a:bodyPr/>
        <a:lstStyle/>
        <a:p>
          <a:pPr rtl="1"/>
          <a:endParaRPr lang="fa-IR"/>
        </a:p>
      </dgm:t>
    </dgm:pt>
    <dgm:pt modelId="{9BE333A4-FE4A-4211-9EF9-A267C984CA7C}">
      <dgm:prSet phldrT="[Text]" phldr="1"/>
      <dgm:spPr/>
      <dgm:t>
        <a:bodyPr/>
        <a:lstStyle/>
        <a:p>
          <a:pPr rtl="1"/>
          <a:endParaRPr lang="fa-IR"/>
        </a:p>
      </dgm:t>
    </dgm:pt>
    <dgm:pt modelId="{FEF2ADB9-7E05-4D44-A8DB-3679E367BA7A}" type="parTrans" cxnId="{E5A9F09D-1E6D-480E-AE1A-EC91EEBA0BA0}">
      <dgm:prSet/>
      <dgm:spPr/>
      <dgm:t>
        <a:bodyPr/>
        <a:lstStyle/>
        <a:p>
          <a:pPr rtl="1"/>
          <a:endParaRPr lang="fa-IR"/>
        </a:p>
      </dgm:t>
    </dgm:pt>
    <dgm:pt modelId="{5183D500-3CE8-454A-917D-3BBBBF635302}" type="sibTrans" cxnId="{E5A9F09D-1E6D-480E-AE1A-EC91EEBA0BA0}">
      <dgm:prSet/>
      <dgm:spPr/>
      <dgm:t>
        <a:bodyPr/>
        <a:lstStyle/>
        <a:p>
          <a:pPr rtl="1"/>
          <a:endParaRPr lang="fa-IR"/>
        </a:p>
      </dgm:t>
    </dgm:pt>
    <dgm:pt modelId="{C9CB432E-CCB9-42A0-BB0A-4CA0EC01A356}">
      <dgm:prSet phldrT="[Text]" phldr="1"/>
      <dgm:spPr/>
      <dgm:t>
        <a:bodyPr/>
        <a:lstStyle/>
        <a:p>
          <a:pPr rtl="1"/>
          <a:endParaRPr lang="fa-IR"/>
        </a:p>
      </dgm:t>
    </dgm:pt>
    <dgm:pt modelId="{2274C402-3676-46BE-A1BB-91CB0AFF8882}" type="parTrans" cxnId="{9349DB95-148D-441C-85EC-B343D707FFD1}">
      <dgm:prSet/>
      <dgm:spPr/>
      <dgm:t>
        <a:bodyPr/>
        <a:lstStyle/>
        <a:p>
          <a:pPr rtl="1"/>
          <a:endParaRPr lang="fa-IR"/>
        </a:p>
      </dgm:t>
    </dgm:pt>
    <dgm:pt modelId="{EE0293C4-92DA-4244-9902-1ED92CB4C8C2}" type="sibTrans" cxnId="{9349DB95-148D-441C-85EC-B343D707FFD1}">
      <dgm:prSet/>
      <dgm:spPr/>
      <dgm:t>
        <a:bodyPr/>
        <a:lstStyle/>
        <a:p>
          <a:pPr rtl="1"/>
          <a:endParaRPr lang="fa-IR"/>
        </a:p>
      </dgm:t>
    </dgm:pt>
    <dgm:pt modelId="{7079CE27-33C0-42DA-9B38-DEB7FCE1AAF5}">
      <dgm:prSet phldrT="[Text]" phldr="1"/>
      <dgm:spPr/>
      <dgm:t>
        <a:bodyPr/>
        <a:lstStyle/>
        <a:p>
          <a:pPr rtl="1"/>
          <a:endParaRPr lang="fa-IR" dirty="0"/>
        </a:p>
      </dgm:t>
    </dgm:pt>
    <dgm:pt modelId="{546607DD-3E81-488D-B5E8-4841718E1A97}" type="parTrans" cxnId="{31EDA525-EE14-49B3-9423-2A44F9AAC633}">
      <dgm:prSet/>
      <dgm:spPr/>
      <dgm:t>
        <a:bodyPr/>
        <a:lstStyle/>
        <a:p>
          <a:pPr rtl="1"/>
          <a:endParaRPr lang="fa-IR"/>
        </a:p>
      </dgm:t>
    </dgm:pt>
    <dgm:pt modelId="{097E8A91-6098-41CB-8BA5-5D0AF25CB2E8}" type="sibTrans" cxnId="{31EDA525-EE14-49B3-9423-2A44F9AAC633}">
      <dgm:prSet/>
      <dgm:spPr/>
      <dgm:t>
        <a:bodyPr/>
        <a:lstStyle/>
        <a:p>
          <a:pPr rtl="1"/>
          <a:endParaRPr lang="fa-IR"/>
        </a:p>
      </dgm:t>
    </dgm:pt>
    <dgm:pt modelId="{74AE19B7-D18E-4B05-A2A7-C1B72571EADC}">
      <dgm:prSet phldrT="[Text]" phldr="1"/>
      <dgm:spPr/>
      <dgm:t>
        <a:bodyPr/>
        <a:lstStyle/>
        <a:p>
          <a:pPr rtl="1"/>
          <a:endParaRPr lang="fa-IR" dirty="0"/>
        </a:p>
      </dgm:t>
    </dgm:pt>
    <dgm:pt modelId="{17048CCD-74BF-45EA-8D79-F201E3F9F240}" type="parTrans" cxnId="{41ADC766-4D58-423A-A354-0CDEE2CF59AC}">
      <dgm:prSet/>
      <dgm:spPr/>
      <dgm:t>
        <a:bodyPr/>
        <a:lstStyle/>
        <a:p>
          <a:pPr rtl="1"/>
          <a:endParaRPr lang="fa-IR"/>
        </a:p>
      </dgm:t>
    </dgm:pt>
    <dgm:pt modelId="{59575528-B751-4195-B5DB-BEA04C722B52}" type="sibTrans" cxnId="{41ADC766-4D58-423A-A354-0CDEE2CF59AC}">
      <dgm:prSet/>
      <dgm:spPr/>
      <dgm:t>
        <a:bodyPr/>
        <a:lstStyle/>
        <a:p>
          <a:pPr rtl="1"/>
          <a:endParaRPr lang="fa-IR"/>
        </a:p>
      </dgm:t>
    </dgm:pt>
    <dgm:pt modelId="{D5876AEE-3D73-4DE5-9415-2144A8F25187}" type="pres">
      <dgm:prSet presAssocID="{67A849E9-6DB2-413E-85AB-044FFD16A8DA}" presName="Name0" presStyleCnt="0">
        <dgm:presLayoutVars>
          <dgm:chMax val="7"/>
          <dgm:chPref val="5"/>
        </dgm:presLayoutVars>
      </dgm:prSet>
      <dgm:spPr/>
      <dgm:t>
        <a:bodyPr/>
        <a:lstStyle/>
        <a:p>
          <a:pPr rtl="1"/>
          <a:endParaRPr lang="fa-IR"/>
        </a:p>
      </dgm:t>
    </dgm:pt>
    <dgm:pt modelId="{8850B402-AFB9-4DDF-8345-578F29CBCD01}" type="pres">
      <dgm:prSet presAssocID="{67A849E9-6DB2-413E-85AB-044FFD16A8DA}" presName="arrowNode" presStyleLbl="node1" presStyleIdx="0" presStyleCnt="1"/>
      <dgm:spPr/>
    </dgm:pt>
    <dgm:pt modelId="{8DD228BB-D92C-418A-A5FA-4356AA63D5AC}" type="pres">
      <dgm:prSet presAssocID="{2C9EA409-60E2-4A37-BA3E-754C9ECB9629}" presName="txNode1" presStyleLbl="revTx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1A006EF-36BD-46E1-B9D1-934B64190040}" type="pres">
      <dgm:prSet presAssocID="{9BE333A4-FE4A-4211-9EF9-A267C984CA7C}" presName="txNode2" presStyleLbl="revTx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C8F9AD3-2D39-461E-B122-3323E83C50F4}" type="pres">
      <dgm:prSet presAssocID="{5183D500-3CE8-454A-917D-3BBBBF635302}" presName="dotNode2" presStyleCnt="0"/>
      <dgm:spPr/>
    </dgm:pt>
    <dgm:pt modelId="{5C92A4FD-30C9-42CE-AC4E-FDB2DB41E774}" type="pres">
      <dgm:prSet presAssocID="{5183D500-3CE8-454A-917D-3BBBBF635302}" presName="dotRepeatNode" presStyleLbl="fgShp" presStyleIdx="0" presStyleCnt="3"/>
      <dgm:spPr/>
      <dgm:t>
        <a:bodyPr/>
        <a:lstStyle/>
        <a:p>
          <a:pPr rtl="1"/>
          <a:endParaRPr lang="fa-IR"/>
        </a:p>
      </dgm:t>
    </dgm:pt>
    <dgm:pt modelId="{98C239EB-380D-4C03-A3B0-AA4AA42E071F}" type="pres">
      <dgm:prSet presAssocID="{C9CB432E-CCB9-42A0-BB0A-4CA0EC01A356}" presName="txNode3" presStyleLbl="revTx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9FF482A-4602-4720-A91F-04750CE9B669}" type="pres">
      <dgm:prSet presAssocID="{EE0293C4-92DA-4244-9902-1ED92CB4C8C2}" presName="dotNode3" presStyleCnt="0"/>
      <dgm:spPr/>
    </dgm:pt>
    <dgm:pt modelId="{8382298C-32E3-4AC0-AC8A-000C25385991}" type="pres">
      <dgm:prSet presAssocID="{EE0293C4-92DA-4244-9902-1ED92CB4C8C2}" presName="dotRepeatNode" presStyleLbl="fgShp" presStyleIdx="1" presStyleCnt="3"/>
      <dgm:spPr/>
      <dgm:t>
        <a:bodyPr/>
        <a:lstStyle/>
        <a:p>
          <a:pPr rtl="1"/>
          <a:endParaRPr lang="fa-IR"/>
        </a:p>
      </dgm:t>
    </dgm:pt>
    <dgm:pt modelId="{F6FFF93A-111E-43E4-B26E-45BFF920BB32}" type="pres">
      <dgm:prSet presAssocID="{7079CE27-33C0-42DA-9B38-DEB7FCE1AAF5}" presName="txNode4" presStyleLbl="revTx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778830A-F31A-470D-B8E9-29D870257D35}" type="pres">
      <dgm:prSet presAssocID="{097E8A91-6098-41CB-8BA5-5D0AF25CB2E8}" presName="dotNode4" presStyleCnt="0"/>
      <dgm:spPr/>
    </dgm:pt>
    <dgm:pt modelId="{F533EF1E-94A0-41D1-82B4-706ADEF4F39E}" type="pres">
      <dgm:prSet presAssocID="{097E8A91-6098-41CB-8BA5-5D0AF25CB2E8}" presName="dotRepeatNode" presStyleLbl="fgShp" presStyleIdx="2" presStyleCnt="3"/>
      <dgm:spPr/>
      <dgm:t>
        <a:bodyPr/>
        <a:lstStyle/>
        <a:p>
          <a:pPr rtl="1"/>
          <a:endParaRPr lang="fa-IR"/>
        </a:p>
      </dgm:t>
    </dgm:pt>
    <dgm:pt modelId="{995047D5-0326-4252-AB43-F35726A7913A}" type="pres">
      <dgm:prSet presAssocID="{74AE19B7-D18E-4B05-A2A7-C1B72571EADC}" presName="txNode5" presStyleLbl="revTx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975A0B3-5BD8-4B2E-9BC1-464B83A43226}" type="presOf" srcId="{097E8A91-6098-41CB-8BA5-5D0AF25CB2E8}" destId="{F533EF1E-94A0-41D1-82B4-706ADEF4F39E}" srcOrd="0" destOrd="0" presId="urn:microsoft.com/office/officeart/2009/3/layout/DescendingProcess"/>
    <dgm:cxn modelId="{41ADC766-4D58-423A-A354-0CDEE2CF59AC}" srcId="{67A849E9-6DB2-413E-85AB-044FFD16A8DA}" destId="{74AE19B7-D18E-4B05-A2A7-C1B72571EADC}" srcOrd="4" destOrd="0" parTransId="{17048CCD-74BF-45EA-8D79-F201E3F9F240}" sibTransId="{59575528-B751-4195-B5DB-BEA04C722B52}"/>
    <dgm:cxn modelId="{31EDA525-EE14-49B3-9423-2A44F9AAC633}" srcId="{67A849E9-6DB2-413E-85AB-044FFD16A8DA}" destId="{7079CE27-33C0-42DA-9B38-DEB7FCE1AAF5}" srcOrd="3" destOrd="0" parTransId="{546607DD-3E81-488D-B5E8-4841718E1A97}" sibTransId="{097E8A91-6098-41CB-8BA5-5D0AF25CB2E8}"/>
    <dgm:cxn modelId="{E3B494EC-713F-4226-98C0-C5BA22CEB80B}" type="presOf" srcId="{67A849E9-6DB2-413E-85AB-044FFD16A8DA}" destId="{D5876AEE-3D73-4DE5-9415-2144A8F25187}" srcOrd="0" destOrd="0" presId="urn:microsoft.com/office/officeart/2009/3/layout/DescendingProcess"/>
    <dgm:cxn modelId="{58092A77-B5AA-4D1C-8645-ED788178F800}" type="presOf" srcId="{74AE19B7-D18E-4B05-A2A7-C1B72571EADC}" destId="{995047D5-0326-4252-AB43-F35726A7913A}" srcOrd="0" destOrd="0" presId="urn:microsoft.com/office/officeart/2009/3/layout/DescendingProcess"/>
    <dgm:cxn modelId="{FD4D826D-7BC1-45AB-BCE7-95A338E9163F}" type="presOf" srcId="{7079CE27-33C0-42DA-9B38-DEB7FCE1AAF5}" destId="{F6FFF93A-111E-43E4-B26E-45BFF920BB32}" srcOrd="0" destOrd="0" presId="urn:microsoft.com/office/officeart/2009/3/layout/DescendingProcess"/>
    <dgm:cxn modelId="{E5A9F09D-1E6D-480E-AE1A-EC91EEBA0BA0}" srcId="{67A849E9-6DB2-413E-85AB-044FFD16A8DA}" destId="{9BE333A4-FE4A-4211-9EF9-A267C984CA7C}" srcOrd="1" destOrd="0" parTransId="{FEF2ADB9-7E05-4D44-A8DB-3679E367BA7A}" sibTransId="{5183D500-3CE8-454A-917D-3BBBBF635302}"/>
    <dgm:cxn modelId="{4C31FDDA-3243-4C87-BC16-223D44425139}" srcId="{67A849E9-6DB2-413E-85AB-044FFD16A8DA}" destId="{2C9EA409-60E2-4A37-BA3E-754C9ECB9629}" srcOrd="0" destOrd="0" parTransId="{AED6B5BC-B4E2-4D96-8BE3-773674F769B8}" sibTransId="{71AEC3E8-A597-4C2F-B2D1-494531CC9D22}"/>
    <dgm:cxn modelId="{9349DB95-148D-441C-85EC-B343D707FFD1}" srcId="{67A849E9-6DB2-413E-85AB-044FFD16A8DA}" destId="{C9CB432E-CCB9-42A0-BB0A-4CA0EC01A356}" srcOrd="2" destOrd="0" parTransId="{2274C402-3676-46BE-A1BB-91CB0AFF8882}" sibTransId="{EE0293C4-92DA-4244-9902-1ED92CB4C8C2}"/>
    <dgm:cxn modelId="{650CEE6C-1E21-414B-A897-9CEC01AF2E03}" type="presOf" srcId="{9BE333A4-FE4A-4211-9EF9-A267C984CA7C}" destId="{A1A006EF-36BD-46E1-B9D1-934B64190040}" srcOrd="0" destOrd="0" presId="urn:microsoft.com/office/officeart/2009/3/layout/DescendingProcess"/>
    <dgm:cxn modelId="{F22E3887-2243-4B77-8B56-7AAFD0A9FA73}" type="presOf" srcId="{2C9EA409-60E2-4A37-BA3E-754C9ECB9629}" destId="{8DD228BB-D92C-418A-A5FA-4356AA63D5AC}" srcOrd="0" destOrd="0" presId="urn:microsoft.com/office/officeart/2009/3/layout/DescendingProcess"/>
    <dgm:cxn modelId="{087203FE-BB67-48E3-B50B-A703DFFCB801}" type="presOf" srcId="{EE0293C4-92DA-4244-9902-1ED92CB4C8C2}" destId="{8382298C-32E3-4AC0-AC8A-000C25385991}" srcOrd="0" destOrd="0" presId="urn:microsoft.com/office/officeart/2009/3/layout/DescendingProcess"/>
    <dgm:cxn modelId="{A6E61C48-84ED-4757-8C87-2EA7441C6506}" type="presOf" srcId="{5183D500-3CE8-454A-917D-3BBBBF635302}" destId="{5C92A4FD-30C9-42CE-AC4E-FDB2DB41E774}" srcOrd="0" destOrd="0" presId="urn:microsoft.com/office/officeart/2009/3/layout/DescendingProcess"/>
    <dgm:cxn modelId="{EC23194A-1B3F-4981-AD9B-0E7D2906F93C}" type="presOf" srcId="{C9CB432E-CCB9-42A0-BB0A-4CA0EC01A356}" destId="{98C239EB-380D-4C03-A3B0-AA4AA42E071F}" srcOrd="0" destOrd="0" presId="urn:microsoft.com/office/officeart/2009/3/layout/DescendingProcess"/>
    <dgm:cxn modelId="{EA53B728-3C61-4773-B474-D204C16CF9FA}" type="presParOf" srcId="{D5876AEE-3D73-4DE5-9415-2144A8F25187}" destId="{8850B402-AFB9-4DDF-8345-578F29CBCD01}" srcOrd="0" destOrd="0" presId="urn:microsoft.com/office/officeart/2009/3/layout/DescendingProcess"/>
    <dgm:cxn modelId="{4047C97D-1B81-4773-A1FA-01207D28521E}" type="presParOf" srcId="{D5876AEE-3D73-4DE5-9415-2144A8F25187}" destId="{8DD228BB-D92C-418A-A5FA-4356AA63D5AC}" srcOrd="1" destOrd="0" presId="urn:microsoft.com/office/officeart/2009/3/layout/DescendingProcess"/>
    <dgm:cxn modelId="{EA00C2E7-FEB3-45ED-9FAC-4746BFD1AE96}" type="presParOf" srcId="{D5876AEE-3D73-4DE5-9415-2144A8F25187}" destId="{A1A006EF-36BD-46E1-B9D1-934B64190040}" srcOrd="2" destOrd="0" presId="urn:microsoft.com/office/officeart/2009/3/layout/DescendingProcess"/>
    <dgm:cxn modelId="{8B46A2A1-1504-4D44-805C-6EDE40854D71}" type="presParOf" srcId="{D5876AEE-3D73-4DE5-9415-2144A8F25187}" destId="{3C8F9AD3-2D39-461E-B122-3323E83C50F4}" srcOrd="3" destOrd="0" presId="urn:microsoft.com/office/officeart/2009/3/layout/DescendingProcess"/>
    <dgm:cxn modelId="{53940320-5174-4FA6-A2E0-43C9A01591BE}" type="presParOf" srcId="{3C8F9AD3-2D39-461E-B122-3323E83C50F4}" destId="{5C92A4FD-30C9-42CE-AC4E-FDB2DB41E774}" srcOrd="0" destOrd="0" presId="urn:microsoft.com/office/officeart/2009/3/layout/DescendingProcess"/>
    <dgm:cxn modelId="{E3EA2994-B6E9-4DEB-9714-5BE1C9DF6659}" type="presParOf" srcId="{D5876AEE-3D73-4DE5-9415-2144A8F25187}" destId="{98C239EB-380D-4C03-A3B0-AA4AA42E071F}" srcOrd="4" destOrd="0" presId="urn:microsoft.com/office/officeart/2009/3/layout/DescendingProcess"/>
    <dgm:cxn modelId="{1B42A230-A7E6-4E3D-A1F4-DA9C490DD5DB}" type="presParOf" srcId="{D5876AEE-3D73-4DE5-9415-2144A8F25187}" destId="{99FF482A-4602-4720-A91F-04750CE9B669}" srcOrd="5" destOrd="0" presId="urn:microsoft.com/office/officeart/2009/3/layout/DescendingProcess"/>
    <dgm:cxn modelId="{7FDF4C0F-2159-4EC1-BBFA-F252780D31B6}" type="presParOf" srcId="{99FF482A-4602-4720-A91F-04750CE9B669}" destId="{8382298C-32E3-4AC0-AC8A-000C25385991}" srcOrd="0" destOrd="0" presId="urn:microsoft.com/office/officeart/2009/3/layout/DescendingProcess"/>
    <dgm:cxn modelId="{24998F40-D319-4C05-91C4-FB1FE61D7BCE}" type="presParOf" srcId="{D5876AEE-3D73-4DE5-9415-2144A8F25187}" destId="{F6FFF93A-111E-43E4-B26E-45BFF920BB32}" srcOrd="6" destOrd="0" presId="urn:microsoft.com/office/officeart/2009/3/layout/DescendingProcess"/>
    <dgm:cxn modelId="{DE5864D2-E7BC-479D-AC7C-323D5E1EAFB4}" type="presParOf" srcId="{D5876AEE-3D73-4DE5-9415-2144A8F25187}" destId="{E778830A-F31A-470D-B8E9-29D870257D35}" srcOrd="7" destOrd="0" presId="urn:microsoft.com/office/officeart/2009/3/layout/DescendingProcess"/>
    <dgm:cxn modelId="{FF167491-8520-4D4D-867B-95A8B47786C9}" type="presParOf" srcId="{E778830A-F31A-470D-B8E9-29D870257D35}" destId="{F533EF1E-94A0-41D1-82B4-706ADEF4F39E}" srcOrd="0" destOrd="0" presId="urn:microsoft.com/office/officeart/2009/3/layout/DescendingProcess"/>
    <dgm:cxn modelId="{64448229-D061-40FF-98F9-3FB64AC323C8}" type="presParOf" srcId="{D5876AEE-3D73-4DE5-9415-2144A8F25187}" destId="{995047D5-0326-4252-AB43-F35726A7913A}" srcOrd="8" destOrd="0" presId="urn:microsoft.com/office/officeart/2009/3/layout/DescendingProcess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C909937-41A7-4F1E-895C-0DAECD8C9D8A}" type="doc">
      <dgm:prSet loTypeId="urn:microsoft.com/office/officeart/2005/8/layout/hierarchy1" loCatId="hierarchy" qsTypeId="urn:microsoft.com/office/officeart/2005/8/quickstyle/3d7" qsCatId="3D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BC7220EA-2702-4981-BD35-ECF016D54054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تاثیرکاربری زمین</a:t>
          </a:r>
        </a:p>
        <a:p>
          <a:pPr rtl="1"/>
          <a:r>
            <a:rPr lang="fa-IR" sz="2000" dirty="0" smtClean="0">
              <a:cs typeface="B Homa" panose="00000400000000000000" pitchFamily="2" charset="-78"/>
            </a:rPr>
            <a:t>برحمل و نقل</a:t>
          </a:r>
          <a:endParaRPr lang="fa-IR" sz="2000" dirty="0">
            <a:cs typeface="B Homa" panose="00000400000000000000" pitchFamily="2" charset="-78"/>
          </a:endParaRPr>
        </a:p>
      </dgm:t>
    </dgm:pt>
    <dgm:pt modelId="{21242195-79B6-49AC-ABB8-7B66D7A88ACC}" type="parTrans" cxnId="{5DBEC75F-1731-49BF-A080-361B834C4E63}">
      <dgm:prSet/>
      <dgm:spPr/>
      <dgm:t>
        <a:bodyPr/>
        <a:lstStyle/>
        <a:p>
          <a:pPr rtl="1"/>
          <a:endParaRPr lang="fa-IR"/>
        </a:p>
      </dgm:t>
    </dgm:pt>
    <dgm:pt modelId="{1BABBD4F-BEBC-4954-8DBD-C77B887EAD83}" type="sibTrans" cxnId="{5DBEC75F-1731-49BF-A080-361B834C4E63}">
      <dgm:prSet/>
      <dgm:spPr/>
      <dgm:t>
        <a:bodyPr/>
        <a:lstStyle/>
        <a:p>
          <a:pPr rtl="1"/>
          <a:endParaRPr lang="fa-IR"/>
        </a:p>
      </dgm:t>
    </dgm:pt>
    <dgm:pt modelId="{B407AE3D-EBAF-4AAE-969B-C145AC9502A7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سازمان فضایی</a:t>
          </a:r>
          <a:endParaRPr lang="fa-IR" sz="2000" dirty="0">
            <a:cs typeface="B Homa" panose="00000400000000000000" pitchFamily="2" charset="-78"/>
          </a:endParaRPr>
        </a:p>
      </dgm:t>
    </dgm:pt>
    <dgm:pt modelId="{648CD18F-5219-4653-AE99-B70A0E6A33DF}" type="parTrans" cxnId="{8AB648D5-E7F3-4C20-A982-726F3E261E43}">
      <dgm:prSet/>
      <dgm:spPr/>
      <dgm:t>
        <a:bodyPr/>
        <a:lstStyle/>
        <a:p>
          <a:pPr rtl="1"/>
          <a:endParaRPr lang="fa-IR"/>
        </a:p>
      </dgm:t>
    </dgm:pt>
    <dgm:pt modelId="{ECF0FE6F-A8D9-431F-A45E-A339955C34C5}" type="sibTrans" cxnId="{8AB648D5-E7F3-4C20-A982-726F3E261E43}">
      <dgm:prSet/>
      <dgm:spPr/>
      <dgm:t>
        <a:bodyPr/>
        <a:lstStyle/>
        <a:p>
          <a:pPr rtl="1"/>
          <a:endParaRPr lang="fa-IR"/>
        </a:p>
      </dgm:t>
    </dgm:pt>
    <dgm:pt modelId="{1B30CF1D-5A93-422E-968C-45C284870784}">
      <dgm:prSet phldrT="[Text]"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تراکم کاربری ها</a:t>
          </a:r>
        </a:p>
        <a:p>
          <a:pPr rtl="1"/>
          <a:r>
            <a:rPr lang="fa-IR" sz="2000" dirty="0" smtClean="0">
              <a:cs typeface="B Homa" panose="00000400000000000000" pitchFamily="2" charset="-78"/>
            </a:rPr>
            <a:t>(منطقه بندی های تراکمی)</a:t>
          </a:r>
          <a:endParaRPr lang="fa-IR" sz="2000" dirty="0">
            <a:cs typeface="B Homa" panose="00000400000000000000" pitchFamily="2" charset="-78"/>
          </a:endParaRPr>
        </a:p>
      </dgm:t>
    </dgm:pt>
    <dgm:pt modelId="{650C217E-5E50-40E1-9CB6-0E475746A0DC}" type="parTrans" cxnId="{FA968EEC-A7D9-4C1C-B559-64D79650988E}">
      <dgm:prSet/>
      <dgm:spPr/>
      <dgm:t>
        <a:bodyPr/>
        <a:lstStyle/>
        <a:p>
          <a:pPr rtl="1"/>
          <a:endParaRPr lang="fa-IR"/>
        </a:p>
      </dgm:t>
    </dgm:pt>
    <dgm:pt modelId="{E3E1EBBD-F010-4DA7-BC1E-18606EA3549C}" type="sibTrans" cxnId="{FA968EEC-A7D9-4C1C-B559-64D79650988E}">
      <dgm:prSet/>
      <dgm:spPr/>
      <dgm:t>
        <a:bodyPr/>
        <a:lstStyle/>
        <a:p>
          <a:pPr rtl="1"/>
          <a:endParaRPr lang="fa-IR"/>
        </a:p>
      </dgm:t>
    </dgm:pt>
    <dgm:pt modelId="{44C3E68D-898F-4F96-BD64-8343E7CDC084}">
      <dgm:prSet custT="1"/>
      <dgm:spPr/>
      <dgm:t>
        <a:bodyPr/>
        <a:lstStyle/>
        <a:p>
          <a:pPr rtl="1"/>
          <a:r>
            <a:rPr lang="fa-IR" sz="2000" dirty="0" smtClean="0">
              <a:cs typeface="B Homa" panose="00000400000000000000" pitchFamily="2" charset="-78"/>
            </a:rPr>
            <a:t>طراحی شهری(درمقیاس محلات)</a:t>
          </a:r>
          <a:endParaRPr lang="fa-IR" sz="2000" dirty="0">
            <a:cs typeface="B Homa" panose="00000400000000000000" pitchFamily="2" charset="-78"/>
          </a:endParaRPr>
        </a:p>
      </dgm:t>
    </dgm:pt>
    <dgm:pt modelId="{B80EFBE4-A900-4E5B-A88B-D217E746005D}" type="parTrans" cxnId="{632F2D28-CF35-4197-A722-AD0F7B3CD357}">
      <dgm:prSet/>
      <dgm:spPr/>
      <dgm:t>
        <a:bodyPr/>
        <a:lstStyle/>
        <a:p>
          <a:pPr rtl="1"/>
          <a:endParaRPr lang="fa-IR"/>
        </a:p>
      </dgm:t>
    </dgm:pt>
    <dgm:pt modelId="{45D2602D-D575-4894-829A-34A9261334A0}" type="sibTrans" cxnId="{632F2D28-CF35-4197-A722-AD0F7B3CD357}">
      <dgm:prSet/>
      <dgm:spPr/>
      <dgm:t>
        <a:bodyPr/>
        <a:lstStyle/>
        <a:p>
          <a:pPr rtl="1"/>
          <a:endParaRPr lang="fa-IR"/>
        </a:p>
      </dgm:t>
    </dgm:pt>
    <dgm:pt modelId="{354C1160-B28C-41FB-81E1-C2F8EF3470F7}" type="pres">
      <dgm:prSet presAssocID="{CC909937-41A7-4F1E-895C-0DAECD8C9D8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2707745D-EA07-446A-A39F-FED703928654}" type="pres">
      <dgm:prSet presAssocID="{BC7220EA-2702-4981-BD35-ECF016D54054}" presName="hierRoot1" presStyleCnt="0"/>
      <dgm:spPr/>
    </dgm:pt>
    <dgm:pt modelId="{B03818B1-8473-4277-8E4A-84BF361821B8}" type="pres">
      <dgm:prSet presAssocID="{BC7220EA-2702-4981-BD35-ECF016D54054}" presName="composite" presStyleCnt="0"/>
      <dgm:spPr/>
    </dgm:pt>
    <dgm:pt modelId="{62F992CF-8875-4A68-B4FA-A10C07388DE9}" type="pres">
      <dgm:prSet presAssocID="{BC7220EA-2702-4981-BD35-ECF016D54054}" presName="background" presStyleLbl="node0" presStyleIdx="0" presStyleCnt="1"/>
      <dgm:spPr/>
    </dgm:pt>
    <dgm:pt modelId="{0F6E7D9D-2811-48F7-AAD9-F155FE44B6C6}" type="pres">
      <dgm:prSet presAssocID="{BC7220EA-2702-4981-BD35-ECF016D54054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459E132-66C2-4C84-ABA9-8D2354ED0BEA}" type="pres">
      <dgm:prSet presAssocID="{BC7220EA-2702-4981-BD35-ECF016D54054}" presName="hierChild2" presStyleCnt="0"/>
      <dgm:spPr/>
    </dgm:pt>
    <dgm:pt modelId="{00426868-20B7-41D8-964E-61366E9134BF}" type="pres">
      <dgm:prSet presAssocID="{648CD18F-5219-4653-AE99-B70A0E6A33DF}" presName="Name10" presStyleLbl="parChTrans1D2" presStyleIdx="0" presStyleCnt="3"/>
      <dgm:spPr/>
      <dgm:t>
        <a:bodyPr/>
        <a:lstStyle/>
        <a:p>
          <a:pPr rtl="1"/>
          <a:endParaRPr lang="fa-IR"/>
        </a:p>
      </dgm:t>
    </dgm:pt>
    <dgm:pt modelId="{87F6C86D-FF14-48D3-8CEB-533AA58B5691}" type="pres">
      <dgm:prSet presAssocID="{B407AE3D-EBAF-4AAE-969B-C145AC9502A7}" presName="hierRoot2" presStyleCnt="0"/>
      <dgm:spPr/>
    </dgm:pt>
    <dgm:pt modelId="{39EC2FE8-CB48-472B-9586-E44994EB9F56}" type="pres">
      <dgm:prSet presAssocID="{B407AE3D-EBAF-4AAE-969B-C145AC9502A7}" presName="composite2" presStyleCnt="0"/>
      <dgm:spPr/>
    </dgm:pt>
    <dgm:pt modelId="{BFE2E433-DF32-44F7-AC5F-E8EF712C3908}" type="pres">
      <dgm:prSet presAssocID="{B407AE3D-EBAF-4AAE-969B-C145AC9502A7}" presName="background2" presStyleLbl="node2" presStyleIdx="0" presStyleCnt="3"/>
      <dgm:spPr/>
    </dgm:pt>
    <dgm:pt modelId="{4C527064-878D-4825-99E4-66F4077FA130}" type="pres">
      <dgm:prSet presAssocID="{B407AE3D-EBAF-4AAE-969B-C145AC9502A7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B8FDFB83-42D8-4F9A-BB39-13F8EECCC103}" type="pres">
      <dgm:prSet presAssocID="{B407AE3D-EBAF-4AAE-969B-C145AC9502A7}" presName="hierChild3" presStyleCnt="0"/>
      <dgm:spPr/>
    </dgm:pt>
    <dgm:pt modelId="{1407470B-ED8A-41ED-AB14-C12531FAAC0D}" type="pres">
      <dgm:prSet presAssocID="{650C217E-5E50-40E1-9CB6-0E475746A0DC}" presName="Name10" presStyleLbl="parChTrans1D2" presStyleIdx="1" presStyleCnt="3"/>
      <dgm:spPr/>
      <dgm:t>
        <a:bodyPr/>
        <a:lstStyle/>
        <a:p>
          <a:pPr rtl="1"/>
          <a:endParaRPr lang="fa-IR"/>
        </a:p>
      </dgm:t>
    </dgm:pt>
    <dgm:pt modelId="{3F3A2A46-59B1-421F-93F3-EEF9F4B0E02C}" type="pres">
      <dgm:prSet presAssocID="{1B30CF1D-5A93-422E-968C-45C284870784}" presName="hierRoot2" presStyleCnt="0"/>
      <dgm:spPr/>
    </dgm:pt>
    <dgm:pt modelId="{4CEB6C76-3DDC-402A-9DE4-41D50ED5015F}" type="pres">
      <dgm:prSet presAssocID="{1B30CF1D-5A93-422E-968C-45C284870784}" presName="composite2" presStyleCnt="0"/>
      <dgm:spPr/>
    </dgm:pt>
    <dgm:pt modelId="{ACC0AD38-8CD1-4EE7-AB4D-2F9832E7B00C}" type="pres">
      <dgm:prSet presAssocID="{1B30CF1D-5A93-422E-968C-45C284870784}" presName="background2" presStyleLbl="node2" presStyleIdx="1" presStyleCnt="3"/>
      <dgm:spPr/>
    </dgm:pt>
    <dgm:pt modelId="{488EDDAD-7F14-456D-AEF7-DFF7D90FCAEE}" type="pres">
      <dgm:prSet presAssocID="{1B30CF1D-5A93-422E-968C-45C284870784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5113EF0-A8E7-4D41-BA18-53906776B4D8}" type="pres">
      <dgm:prSet presAssocID="{1B30CF1D-5A93-422E-968C-45C284870784}" presName="hierChild3" presStyleCnt="0"/>
      <dgm:spPr/>
    </dgm:pt>
    <dgm:pt modelId="{4B9D1303-DA0D-4E27-BA2A-6538BB900E4A}" type="pres">
      <dgm:prSet presAssocID="{B80EFBE4-A900-4E5B-A88B-D217E746005D}" presName="Name10" presStyleLbl="parChTrans1D2" presStyleIdx="2" presStyleCnt="3"/>
      <dgm:spPr/>
      <dgm:t>
        <a:bodyPr/>
        <a:lstStyle/>
        <a:p>
          <a:pPr rtl="1"/>
          <a:endParaRPr lang="fa-IR"/>
        </a:p>
      </dgm:t>
    </dgm:pt>
    <dgm:pt modelId="{81173A2C-5043-42BC-8DB6-AB99F83A4827}" type="pres">
      <dgm:prSet presAssocID="{44C3E68D-898F-4F96-BD64-8343E7CDC084}" presName="hierRoot2" presStyleCnt="0"/>
      <dgm:spPr/>
    </dgm:pt>
    <dgm:pt modelId="{85C28CC9-F293-40E6-96CD-D42354A43559}" type="pres">
      <dgm:prSet presAssocID="{44C3E68D-898F-4F96-BD64-8343E7CDC084}" presName="composite2" presStyleCnt="0"/>
      <dgm:spPr/>
    </dgm:pt>
    <dgm:pt modelId="{A70081BA-95B4-4C70-8785-A0D149D24460}" type="pres">
      <dgm:prSet presAssocID="{44C3E68D-898F-4F96-BD64-8343E7CDC084}" presName="background2" presStyleLbl="node2" presStyleIdx="2" presStyleCnt="3"/>
      <dgm:spPr/>
    </dgm:pt>
    <dgm:pt modelId="{5B35E22F-903B-4780-8B2A-5CE55FE03822}" type="pres">
      <dgm:prSet presAssocID="{44C3E68D-898F-4F96-BD64-8343E7CDC084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3D7E4C7-AC04-43C1-884E-CFE9606BEE4F}" type="pres">
      <dgm:prSet presAssocID="{44C3E68D-898F-4F96-BD64-8343E7CDC084}" presName="hierChild3" presStyleCnt="0"/>
      <dgm:spPr/>
    </dgm:pt>
  </dgm:ptLst>
  <dgm:cxnLst>
    <dgm:cxn modelId="{5EF4671C-412D-428C-87F4-55A62B300B72}" type="presOf" srcId="{B407AE3D-EBAF-4AAE-969B-C145AC9502A7}" destId="{4C527064-878D-4825-99E4-66F4077FA130}" srcOrd="0" destOrd="0" presId="urn:microsoft.com/office/officeart/2005/8/layout/hierarchy1"/>
    <dgm:cxn modelId="{352235A5-F49A-40DB-A84E-2038C58775DB}" type="presOf" srcId="{650C217E-5E50-40E1-9CB6-0E475746A0DC}" destId="{1407470B-ED8A-41ED-AB14-C12531FAAC0D}" srcOrd="0" destOrd="0" presId="urn:microsoft.com/office/officeart/2005/8/layout/hierarchy1"/>
    <dgm:cxn modelId="{EFC5C91D-1D61-4EED-93D9-A60E3C22984C}" type="presOf" srcId="{1B30CF1D-5A93-422E-968C-45C284870784}" destId="{488EDDAD-7F14-456D-AEF7-DFF7D90FCAEE}" srcOrd="0" destOrd="0" presId="urn:microsoft.com/office/officeart/2005/8/layout/hierarchy1"/>
    <dgm:cxn modelId="{5DBEC75F-1731-49BF-A080-361B834C4E63}" srcId="{CC909937-41A7-4F1E-895C-0DAECD8C9D8A}" destId="{BC7220EA-2702-4981-BD35-ECF016D54054}" srcOrd="0" destOrd="0" parTransId="{21242195-79B6-49AC-ABB8-7B66D7A88ACC}" sibTransId="{1BABBD4F-BEBC-4954-8DBD-C77B887EAD83}"/>
    <dgm:cxn modelId="{632F2D28-CF35-4197-A722-AD0F7B3CD357}" srcId="{BC7220EA-2702-4981-BD35-ECF016D54054}" destId="{44C3E68D-898F-4F96-BD64-8343E7CDC084}" srcOrd="2" destOrd="0" parTransId="{B80EFBE4-A900-4E5B-A88B-D217E746005D}" sibTransId="{45D2602D-D575-4894-829A-34A9261334A0}"/>
    <dgm:cxn modelId="{9132E996-62BC-41FE-BB37-027DB5D1803F}" type="presOf" srcId="{648CD18F-5219-4653-AE99-B70A0E6A33DF}" destId="{00426868-20B7-41D8-964E-61366E9134BF}" srcOrd="0" destOrd="0" presId="urn:microsoft.com/office/officeart/2005/8/layout/hierarchy1"/>
    <dgm:cxn modelId="{50511D94-3105-4B7A-A4CE-BC8C5CD8F455}" type="presOf" srcId="{BC7220EA-2702-4981-BD35-ECF016D54054}" destId="{0F6E7D9D-2811-48F7-AAD9-F155FE44B6C6}" srcOrd="0" destOrd="0" presId="urn:microsoft.com/office/officeart/2005/8/layout/hierarchy1"/>
    <dgm:cxn modelId="{62CCA0CF-B633-40C6-8344-37C80B83B56E}" type="presOf" srcId="{44C3E68D-898F-4F96-BD64-8343E7CDC084}" destId="{5B35E22F-903B-4780-8B2A-5CE55FE03822}" srcOrd="0" destOrd="0" presId="urn:microsoft.com/office/officeart/2005/8/layout/hierarchy1"/>
    <dgm:cxn modelId="{F6DCF767-137C-4EBC-9DAE-88D32DFBA218}" type="presOf" srcId="{CC909937-41A7-4F1E-895C-0DAECD8C9D8A}" destId="{354C1160-B28C-41FB-81E1-C2F8EF3470F7}" srcOrd="0" destOrd="0" presId="urn:microsoft.com/office/officeart/2005/8/layout/hierarchy1"/>
    <dgm:cxn modelId="{8AB648D5-E7F3-4C20-A982-726F3E261E43}" srcId="{BC7220EA-2702-4981-BD35-ECF016D54054}" destId="{B407AE3D-EBAF-4AAE-969B-C145AC9502A7}" srcOrd="0" destOrd="0" parTransId="{648CD18F-5219-4653-AE99-B70A0E6A33DF}" sibTransId="{ECF0FE6F-A8D9-431F-A45E-A339955C34C5}"/>
    <dgm:cxn modelId="{FA968EEC-A7D9-4C1C-B559-64D79650988E}" srcId="{BC7220EA-2702-4981-BD35-ECF016D54054}" destId="{1B30CF1D-5A93-422E-968C-45C284870784}" srcOrd="1" destOrd="0" parTransId="{650C217E-5E50-40E1-9CB6-0E475746A0DC}" sibTransId="{E3E1EBBD-F010-4DA7-BC1E-18606EA3549C}"/>
    <dgm:cxn modelId="{1491CCD7-40DE-4C86-9ABC-516B3FEF7D74}" type="presOf" srcId="{B80EFBE4-A900-4E5B-A88B-D217E746005D}" destId="{4B9D1303-DA0D-4E27-BA2A-6538BB900E4A}" srcOrd="0" destOrd="0" presId="urn:microsoft.com/office/officeart/2005/8/layout/hierarchy1"/>
    <dgm:cxn modelId="{73B8C520-6BAD-45AF-8353-267030CFB047}" type="presParOf" srcId="{354C1160-B28C-41FB-81E1-C2F8EF3470F7}" destId="{2707745D-EA07-446A-A39F-FED703928654}" srcOrd="0" destOrd="0" presId="urn:microsoft.com/office/officeart/2005/8/layout/hierarchy1"/>
    <dgm:cxn modelId="{33BCF430-6AAA-47E5-805E-12057AE49343}" type="presParOf" srcId="{2707745D-EA07-446A-A39F-FED703928654}" destId="{B03818B1-8473-4277-8E4A-84BF361821B8}" srcOrd="0" destOrd="0" presId="urn:microsoft.com/office/officeart/2005/8/layout/hierarchy1"/>
    <dgm:cxn modelId="{8C45A483-F43B-4C24-B6B6-7BC4960DF386}" type="presParOf" srcId="{B03818B1-8473-4277-8E4A-84BF361821B8}" destId="{62F992CF-8875-4A68-B4FA-A10C07388DE9}" srcOrd="0" destOrd="0" presId="urn:microsoft.com/office/officeart/2005/8/layout/hierarchy1"/>
    <dgm:cxn modelId="{90B4B603-64DC-475C-AF27-7CE95EBF7208}" type="presParOf" srcId="{B03818B1-8473-4277-8E4A-84BF361821B8}" destId="{0F6E7D9D-2811-48F7-AAD9-F155FE44B6C6}" srcOrd="1" destOrd="0" presId="urn:microsoft.com/office/officeart/2005/8/layout/hierarchy1"/>
    <dgm:cxn modelId="{A41A6552-A921-4846-B5CE-4317E124A3FF}" type="presParOf" srcId="{2707745D-EA07-446A-A39F-FED703928654}" destId="{7459E132-66C2-4C84-ABA9-8D2354ED0BEA}" srcOrd="1" destOrd="0" presId="urn:microsoft.com/office/officeart/2005/8/layout/hierarchy1"/>
    <dgm:cxn modelId="{B77CBD19-61FA-4DEB-9007-72BE4DFE4214}" type="presParOf" srcId="{7459E132-66C2-4C84-ABA9-8D2354ED0BEA}" destId="{00426868-20B7-41D8-964E-61366E9134BF}" srcOrd="0" destOrd="0" presId="urn:microsoft.com/office/officeart/2005/8/layout/hierarchy1"/>
    <dgm:cxn modelId="{D6C566B9-4F18-4439-8E97-EA160AF27166}" type="presParOf" srcId="{7459E132-66C2-4C84-ABA9-8D2354ED0BEA}" destId="{87F6C86D-FF14-48D3-8CEB-533AA58B5691}" srcOrd="1" destOrd="0" presId="urn:microsoft.com/office/officeart/2005/8/layout/hierarchy1"/>
    <dgm:cxn modelId="{A0485FB3-20FF-41FE-BFEE-31D9306CF367}" type="presParOf" srcId="{87F6C86D-FF14-48D3-8CEB-533AA58B5691}" destId="{39EC2FE8-CB48-472B-9586-E44994EB9F56}" srcOrd="0" destOrd="0" presId="urn:microsoft.com/office/officeart/2005/8/layout/hierarchy1"/>
    <dgm:cxn modelId="{88F72252-DC32-43C2-8722-FCC1028776D7}" type="presParOf" srcId="{39EC2FE8-CB48-472B-9586-E44994EB9F56}" destId="{BFE2E433-DF32-44F7-AC5F-E8EF712C3908}" srcOrd="0" destOrd="0" presId="urn:microsoft.com/office/officeart/2005/8/layout/hierarchy1"/>
    <dgm:cxn modelId="{4C886EE6-5F03-4780-9BF3-5120732C2D88}" type="presParOf" srcId="{39EC2FE8-CB48-472B-9586-E44994EB9F56}" destId="{4C527064-878D-4825-99E4-66F4077FA130}" srcOrd="1" destOrd="0" presId="urn:microsoft.com/office/officeart/2005/8/layout/hierarchy1"/>
    <dgm:cxn modelId="{61C51F22-BFCC-4B6C-9919-BC869705BEBA}" type="presParOf" srcId="{87F6C86D-FF14-48D3-8CEB-533AA58B5691}" destId="{B8FDFB83-42D8-4F9A-BB39-13F8EECCC103}" srcOrd="1" destOrd="0" presId="urn:microsoft.com/office/officeart/2005/8/layout/hierarchy1"/>
    <dgm:cxn modelId="{057890BB-A36E-42F7-943C-1D1093F89CE8}" type="presParOf" srcId="{7459E132-66C2-4C84-ABA9-8D2354ED0BEA}" destId="{1407470B-ED8A-41ED-AB14-C12531FAAC0D}" srcOrd="2" destOrd="0" presId="urn:microsoft.com/office/officeart/2005/8/layout/hierarchy1"/>
    <dgm:cxn modelId="{0B7B5F34-0221-43A6-B5BB-6554CAA5840C}" type="presParOf" srcId="{7459E132-66C2-4C84-ABA9-8D2354ED0BEA}" destId="{3F3A2A46-59B1-421F-93F3-EEF9F4B0E02C}" srcOrd="3" destOrd="0" presId="urn:microsoft.com/office/officeart/2005/8/layout/hierarchy1"/>
    <dgm:cxn modelId="{512AD32A-8F34-4892-9B44-00900B604E85}" type="presParOf" srcId="{3F3A2A46-59B1-421F-93F3-EEF9F4B0E02C}" destId="{4CEB6C76-3DDC-402A-9DE4-41D50ED5015F}" srcOrd="0" destOrd="0" presId="urn:microsoft.com/office/officeart/2005/8/layout/hierarchy1"/>
    <dgm:cxn modelId="{BCEA1FF7-B67E-434C-90AE-8C778BE0ACEE}" type="presParOf" srcId="{4CEB6C76-3DDC-402A-9DE4-41D50ED5015F}" destId="{ACC0AD38-8CD1-4EE7-AB4D-2F9832E7B00C}" srcOrd="0" destOrd="0" presId="urn:microsoft.com/office/officeart/2005/8/layout/hierarchy1"/>
    <dgm:cxn modelId="{EAA784D8-E276-4C2B-AE57-7FDDBE1CDF29}" type="presParOf" srcId="{4CEB6C76-3DDC-402A-9DE4-41D50ED5015F}" destId="{488EDDAD-7F14-456D-AEF7-DFF7D90FCAEE}" srcOrd="1" destOrd="0" presId="urn:microsoft.com/office/officeart/2005/8/layout/hierarchy1"/>
    <dgm:cxn modelId="{D2F43D2C-EE78-45F4-9EA1-A2B131EA4B3D}" type="presParOf" srcId="{3F3A2A46-59B1-421F-93F3-EEF9F4B0E02C}" destId="{25113EF0-A8E7-4D41-BA18-53906776B4D8}" srcOrd="1" destOrd="0" presId="urn:microsoft.com/office/officeart/2005/8/layout/hierarchy1"/>
    <dgm:cxn modelId="{1C2A22B4-262D-414F-9C19-CEA060B32FF3}" type="presParOf" srcId="{7459E132-66C2-4C84-ABA9-8D2354ED0BEA}" destId="{4B9D1303-DA0D-4E27-BA2A-6538BB900E4A}" srcOrd="4" destOrd="0" presId="urn:microsoft.com/office/officeart/2005/8/layout/hierarchy1"/>
    <dgm:cxn modelId="{C9AC5EC2-D82F-4A15-893B-C4078CF46575}" type="presParOf" srcId="{7459E132-66C2-4C84-ABA9-8D2354ED0BEA}" destId="{81173A2C-5043-42BC-8DB6-AB99F83A4827}" srcOrd="5" destOrd="0" presId="urn:microsoft.com/office/officeart/2005/8/layout/hierarchy1"/>
    <dgm:cxn modelId="{7CACF608-B770-4578-9971-EC65557557C9}" type="presParOf" srcId="{81173A2C-5043-42BC-8DB6-AB99F83A4827}" destId="{85C28CC9-F293-40E6-96CD-D42354A43559}" srcOrd="0" destOrd="0" presId="urn:microsoft.com/office/officeart/2005/8/layout/hierarchy1"/>
    <dgm:cxn modelId="{1224A944-EAF6-4E1F-A394-5DCE7B9E41EA}" type="presParOf" srcId="{85C28CC9-F293-40E6-96CD-D42354A43559}" destId="{A70081BA-95B4-4C70-8785-A0D149D24460}" srcOrd="0" destOrd="0" presId="urn:microsoft.com/office/officeart/2005/8/layout/hierarchy1"/>
    <dgm:cxn modelId="{FD40821F-B002-43BB-A3A2-19479CFF7CE2}" type="presParOf" srcId="{85C28CC9-F293-40E6-96CD-D42354A43559}" destId="{5B35E22F-903B-4780-8B2A-5CE55FE03822}" srcOrd="1" destOrd="0" presId="urn:microsoft.com/office/officeart/2005/8/layout/hierarchy1"/>
    <dgm:cxn modelId="{1D64B6D4-690F-4483-8163-3481204F165B}" type="presParOf" srcId="{81173A2C-5043-42BC-8DB6-AB99F83A4827}" destId="{23D7E4C7-AC04-43C1-884E-CFE9606BEE4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9/3/layout/DescendingProcess">
  <dgm:title val=""/>
  <dgm:desc val=""/>
  <dgm:catLst>
    <dgm:cat type="process" pri="23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clrData>
  <dgm:layoutNode name="Name0">
    <dgm:varLst>
      <dgm:chMax val="7"/>
      <dgm:chPref val="5"/>
    </dgm:varLst>
    <dgm:alg type="composite">
      <dgm:param type="ar" val="1.1"/>
    </dgm:alg>
    <dgm:shape xmlns:r="http://schemas.openxmlformats.org/officeDocument/2006/relationships" r:blip="">
      <dgm:adjLst/>
    </dgm:shape>
    <dgm:choose name="Name1">
      <dgm:if name="Name2" axis="ch" ptType="node" func="cnt" op="equ" val="1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</dgm:constrLst>
      </dgm:if>
      <dgm:if name="Name3" axis="ch" ptType="node" func="cnt" op="equ" val="2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"/>
          <dgm:constr type="b" for="ch" forName="txNode2" refType="h"/>
          <dgm:constr type="r" for="ch" forName="txNode2" refType="w"/>
          <dgm:constr type="h" for="ch" forName="txNode2" refType="h" fact="0.16"/>
        </dgm:constrLst>
      </dgm:if>
      <dgm:if name="Name4" axis="ch" ptType="node" func="cnt" op="equ" val="3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56"/>
          <dgm:constr type="ctrY" for="ch" forName="txNode2" refType="h" fact="0.3992"/>
          <dgm:constr type="r" for="ch" forName="txNode2" refType="w"/>
          <dgm:constr type="h" for="ch" forName="txNode2" refType="h" fact="0.16"/>
          <dgm:constr type="l" for="ch" forName="txNode3" refType="w" fact="0.5"/>
          <dgm:constr type="b" for="ch" forName="txNode3" refType="h"/>
          <dgm:constr type="r" for="ch" forName="txNode3" refType="w"/>
          <dgm:constr type="h" for="ch" forName="txNode3" refType="h" fact="0.16"/>
          <dgm:constr type="ctrX" for="ch" forName="dotNode2" refType="w" fact="0.4782"/>
          <dgm:constr type="ctrY" for="ch" forName="dotNode2" refType="h" fact="0.3992"/>
          <dgm:constr type="h" for="ch" forName="dotNode2" refType="h" fact="0.0218"/>
          <dgm:constr type="w" for="ch" forName="dotNode2" refType="h" refFor="ch" refForName="dotNode2"/>
        </dgm:constrLst>
      </dgm:if>
      <dgm:if name="Name5" axis="ch" ptType="node" func="cnt" op="equ" val="4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9"/>
          <dgm:constr type="ctrY" for="ch" forName="txNode2" refType="h" fact="0.315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5004"/>
          <dgm:constr type="r" for="ch" forName="txNode3" refType="w" fact="0.5"/>
          <dgm:constr type="h" for="ch" forName="txNode3" refType="h" fact="0.16"/>
          <dgm:constr type="l" for="ch" forName="txNode4" refType="w" fact="0.5"/>
          <dgm:constr type="b" for="ch" forName="txNode4" refType="h"/>
          <dgm:constr type="r" for="ch" forName="txNode4" refType="w"/>
          <dgm:constr type="h" for="ch" forName="txNode4" refType="h" fact="0.16"/>
          <dgm:constr type="ctrX" for="ch" forName="dotNode2" refType="w" fact="0.39"/>
          <dgm:constr type="ctrY" for="ch" forName="dotNode2" refType="h" fact="0.315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5626"/>
          <dgm:constr type="ctrY" for="ch" forName="dotNode3" refType="h" fact="0.5004"/>
          <dgm:constr type="h" for="ch" forName="dotNode3" refType="h" fact="0.0218"/>
          <dgm:constr type="w" for="ch" forName="dotNode3" refType="h" refFor="ch" refForName="dotNode3"/>
        </dgm:constrLst>
      </dgm:if>
      <dgm:if name="Name6" axis="ch" ptType="node" func="cnt" op="equ" val="5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6"/>
          <dgm:constr type="ctrY" for="ch" forName="txNode2" refType="h" fact="0.2885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4089"/>
          <dgm:constr type="r" for="ch" forName="txNode3" refType="w" fact="0.43"/>
          <dgm:constr type="h" for="ch" forName="txNode3" refType="h" fact="0.16"/>
          <dgm:constr type="l" for="ch" forName="txNode4" refType="w" fact="0.67"/>
          <dgm:constr type="ctrY" for="ch" forName="txNode4" refType="h" fact="0.5497"/>
          <dgm:constr type="r" for="ch" forName="txNode4" refType="w"/>
          <dgm:constr type="h" for="ch" forName="txNode4" refType="h" fact="0.16"/>
          <dgm:constr type="l" for="ch" forName="txNode5" refType="w" fact="0.5"/>
          <dgm:constr type="b" for="ch" forName="txNode5" refType="h"/>
          <dgm:constr type="r" for="ch" forName="txNode5" refType="w"/>
          <dgm:constr type="h" for="ch" forName="txNode5" refType="h" fact="0.16"/>
          <dgm:constr type="ctrX" for="ch" forName="dotNode2" refType="w" fact="0.3565"/>
          <dgm:constr type="ctrY" for="ch" forName="dotNode2" refType="h" fact="0.2885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922"/>
          <dgm:constr type="ctrY" for="ch" forName="dotNode3" refType="h" fact="0.4089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939"/>
          <dgm:constr type="ctrY" for="ch" forName="dotNode4" refType="h" fact="0.5497"/>
          <dgm:constr type="h" for="ch" forName="dotNode4" refType="h" fact="0.0218"/>
          <dgm:constr type="w" for="ch" forName="dotNode4" refType="h" refFor="ch" refForName="dotNode4"/>
        </dgm:constrLst>
      </dgm:if>
      <dgm:if name="Name7" axis="ch" ptType="node" func="cnt" op="equ" val="6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5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638"/>
          <dgm:constr type="r" for="ch" forName="txNode3" refType="w" fact="0.37"/>
          <dgm:constr type="h" for="ch" forName="txNode3" refType="h" fact="0.16"/>
          <dgm:constr type="l" for="ch" forName="txNode4" refType="w" fact="0.63"/>
          <dgm:constr type="ctrY" for="ch" forName="txNode4" refType="h" fact="0.4744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961"/>
          <dgm:constr type="r" for="ch" forName="txNode5" refType="w" fact="0.55"/>
          <dgm:constr type="h" for="ch" forName="txNode5" refType="h" fact="0.16"/>
          <dgm:constr type="l" for="ch" forName="txNode6" refType="w" fact="0.5"/>
          <dgm:constr type="b" for="ch" forName="txNode6" refType="h"/>
          <dgm:constr type="r" for="ch" forName="txNode6" refType="w"/>
          <dgm:constr type="h" for="ch" forName="txNode6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419"/>
          <dgm:constr type="ctrY" for="ch" forName="dotNode3" refType="h" fact="0.3638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425"/>
          <dgm:constr type="ctrY" for="ch" forName="dotNode4" refType="h" fact="0.4744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6153"/>
          <dgm:constr type="ctrY" for="ch" forName="dotNode5" refType="h" fact="0.5961"/>
          <dgm:constr type="h" for="ch" forName="dotNode5" refType="h" fact="0.0218"/>
          <dgm:constr type="w" for="ch" forName="dotNode5" refType="h" refFor="ch" refForName="dotNode5"/>
        </dgm:constrLst>
      </dgm:if>
      <dgm:else name="Name8">
        <dgm:constrLst>
          <dgm:constr type="primFontSz" for="ch" ptType="node" op="equ" val="65"/>
          <dgm:constr type="w" for="ch" forName="arrowNode" refType="w" fact="0.75"/>
          <dgm:constr type="h" for="ch" forName="arrowNode" refType="h"/>
          <dgm:constr type="l" for="ch" forName="arrowNode" refType="w" fact="0.07"/>
          <dgm:constr type="t" for="ch" forName="arrowNode"/>
          <dgm:constr type="l" for="ch" forName="txNode1" refType="w" fact="0"/>
          <dgm:constr type="t" for="ch" forName="txNode1" refType="h" fact="0"/>
          <dgm:constr type="r" for="ch" forName="txNode1" refType="w" fact="0.37"/>
          <dgm:constr type="h" for="ch" forName="txNode1" refType="h" fact="0.16"/>
          <dgm:constr type="l" for="ch" forName="txNode2" refType="w" fact="0.44"/>
          <dgm:constr type="ctrY" for="ch" forName="txNode2" refType="h" fact="0.2693"/>
          <dgm:constr type="r" for="ch" forName="txNode2" refType="w"/>
          <dgm:constr type="h" for="ch" forName="txNode2" refType="h" fact="0.16"/>
          <dgm:constr type="l" for="ch" forName="txNode3" refType="w" fact="0"/>
          <dgm:constr type="ctrY" for="ch" forName="txNode3" refType="h" fact="0.3424"/>
          <dgm:constr type="r" for="ch" forName="txNode3" refType="w" fact="0.33"/>
          <dgm:constr type="h" for="ch" forName="txNode3" refType="h" fact="0.16"/>
          <dgm:constr type="l" for="ch" forName="txNode4" refType="w" fact="0.61"/>
          <dgm:constr type="ctrY" for="ch" forName="txNode4" refType="h" fact="0.4276"/>
          <dgm:constr type="r" for="ch" forName="txNode4" refType="w"/>
          <dgm:constr type="h" for="ch" forName="txNode4" refType="h" fact="0.16"/>
          <dgm:constr type="l" for="ch" forName="txNode5" refType="w" fact="0"/>
          <dgm:constr type="ctrY" for="ch" forName="txNode5" refType="h" fact="0.5218"/>
          <dgm:constr type="r" for="ch" forName="txNode5" refType="w" fact="0.5"/>
          <dgm:constr type="h" for="ch" forName="txNode5" refType="h" fact="0.16"/>
          <dgm:constr type="l" for="ch" forName="txNode6" refType="w" fact="0.71"/>
          <dgm:constr type="ctrY" for="ch" forName="txNode6" refType="h" fact="0.6179"/>
          <dgm:constr type="r" for="ch" forName="txNode6" refType="w"/>
          <dgm:constr type="h" for="ch" forName="txNode6" refType="h" fact="0.16"/>
          <dgm:constr type="l" for="ch" forName="txNode7" refType="w" fact="0.5"/>
          <dgm:constr type="b" for="ch" forName="txNode7" refType="h"/>
          <dgm:constr type="r" for="ch" forName="txNode7" refType="w"/>
          <dgm:constr type="h" for="ch" forName="txNode7" refType="h" fact="0.16"/>
          <dgm:constr type="ctrX" for="ch" forName="dotNode2" refType="w" fact="0.33"/>
          <dgm:constr type="ctrY" for="ch" forName="dotNode2" refType="h" fact="0.2693"/>
          <dgm:constr type="h" for="ch" forName="dotNode2" refType="h" fact="0.0218"/>
          <dgm:constr type="w" for="ch" forName="dotNode2" refType="h" refFor="ch" refForName="dotNode2"/>
          <dgm:constr type="ctrX" for="ch" forName="dotNode3" refType="w" fact="0.425"/>
          <dgm:constr type="ctrY" for="ch" forName="dotNode3" refType="h" fact="0.3424"/>
          <dgm:constr type="h" for="ch" forName="dotNode3" refType="h" fact="0.0218"/>
          <dgm:constr type="w" for="ch" forName="dotNode3" refType="h" refFor="ch" refForName="dotNode3"/>
          <dgm:constr type="ctrX" for="ch" forName="dotNode4" refType="w" fact="0.505"/>
          <dgm:constr type="ctrY" for="ch" forName="dotNode4" refType="h" fact="0.4276"/>
          <dgm:constr type="h" for="ch" forName="dotNode4" refType="h" fact="0.0218"/>
          <dgm:constr type="w" for="ch" forName="dotNode4" refType="h" refFor="ch" refForName="dotNode4"/>
          <dgm:constr type="ctrX" for="ch" forName="dotNode5" refType="w" fact="0.5742"/>
          <dgm:constr type="ctrY" for="ch" forName="dotNode5" refType="h" fact="0.5218"/>
          <dgm:constr type="h" for="ch" forName="dotNode5" refType="h" fact="0.0218"/>
          <dgm:constr type="w" for="ch" forName="dotNode5" refType="h" refFor="ch" refForName="dotNode5"/>
          <dgm:constr type="ctrX" for="ch" forName="dotNode6" refType="w" fact="0.63"/>
          <dgm:constr type="ctrY" for="ch" forName="dotNode6" refType="h" fact="0.6179"/>
          <dgm:constr type="h" for="ch" forName="dotNode6" refType="h" fact="0.0218"/>
          <dgm:constr type="w" for="ch" forName="dotNode6" refType="h" refFor="ch" refForName="dotNode6"/>
        </dgm:constrLst>
      </dgm:else>
    </dgm:choose>
    <dgm:forEach name="Name9" axis="self" ptType="parTrans">
      <dgm:forEach name="Name10" axis="self" ptType="sibTrans" st="2">
        <dgm:forEach name="dotRepeat" axis="self">
          <dgm:layoutNode name="dotRepeatNode" styleLbl="fgShp">
            <dgm:alg type="sp"/>
            <dgm:shape xmlns:r="http://schemas.openxmlformats.org/officeDocument/2006/relationships" type="ellipse" r:blip="">
              <dgm:adjLst/>
            </dgm:shape>
            <dgm:presOf axis="self"/>
          </dgm:layoutNode>
        </dgm:forEach>
      </dgm:forEach>
    </dgm:forEach>
    <dgm:choose name="Name11">
      <dgm:if name="Name12" axis="ch" ptType="node" func="cnt" op="gte" val="1">
        <dgm:layoutNode name="arrowNode" styleLbl="node1">
          <dgm:alg type="sp"/>
          <dgm:shape xmlns:r="http://schemas.openxmlformats.org/officeDocument/2006/relationships" rot="73.2729" type="swooshArrow" r:blip="">
            <dgm:adjLst>
              <dgm:adj idx="1" val="0.1631"/>
              <dgm:adj idx="2" val="0.3137"/>
            </dgm:adjLst>
          </dgm:shape>
          <dgm:presOf/>
        </dgm:layoutNode>
      </dgm:if>
      <dgm:else name="Name13"/>
    </dgm:choose>
    <dgm:forEach name="Name14" axis="ch" ptType="node" cnt="1">
      <dgm:layoutNode name="txNode1" styleLbl="revTx">
        <dgm:varLst>
          <dgm:bulletEnabled val="1"/>
        </dgm:varLst>
        <dgm:alg type="tx">
          <dgm:param type="txAnchorVert" val="b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5" axis="ch" ptType="node" st="2" cnt="1">
      <dgm:layoutNode name="txNode2" styleLbl="revTx">
        <dgm:varLst>
          <dgm:bulletEnabled val="1"/>
        </dgm:varLst>
        <dgm:choose name="Name16">
          <dgm:if name="Name17" axis="self" ptType="node" func="revPos" op="equ" val="1">
            <dgm:alg type="tx">
              <dgm:param type="txAnchorVert" val="t"/>
            </dgm:alg>
          </dgm:if>
          <dgm:if name="Name18" axis="self" ptType="node" func="posOdd" op="equ" val="1">
            <dgm:alg type="tx">
              <dgm:param type="parTxLTRAlign" val="r"/>
              <dgm:param type="parTxRTLAlign" val="r"/>
            </dgm:alg>
          </dgm:if>
          <dgm:else name="Name1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20">
        <dgm:if name="Name21" axis="par ch" ptType="all node" func="cnt" op="neq" val="2">
          <dgm:forEach name="Name22" axis="follow" ptType="sibTrans" cnt="1">
            <dgm:layoutNode name="dotNode2">
              <dgm:alg type="sp"/>
              <dgm:shape xmlns:r="http://schemas.openxmlformats.org/officeDocument/2006/relationships" r:blip="">
                <dgm:adjLst/>
              </dgm:shape>
              <dgm:presOf/>
              <dgm:forEach name="Name23" ref="dotRepeat"/>
            </dgm:layoutNode>
          </dgm:forEach>
        </dgm:if>
        <dgm:else name="Name24"/>
      </dgm:choose>
    </dgm:forEach>
    <dgm:forEach name="Name25" axis="ch" ptType="node" st="3" cnt="1">
      <dgm:layoutNode name="txNode3" styleLbl="revTx">
        <dgm:varLst>
          <dgm:bulletEnabled val="1"/>
        </dgm:varLst>
        <dgm:choose name="Name26">
          <dgm:if name="Name27" axis="self" ptType="node" func="revPos" op="equ" val="1">
            <dgm:alg type="tx">
              <dgm:param type="txAnchorVert" val="t"/>
            </dgm:alg>
          </dgm:if>
          <dgm:if name="Name28" axis="self" ptType="node" func="posOdd" op="equ" val="1">
            <dgm:alg type="tx">
              <dgm:param type="parTxLTRAlign" val="r"/>
              <dgm:param type="parTxRTLAlign" val="r"/>
            </dgm:alg>
          </dgm:if>
          <dgm:else name="Name2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30">
        <dgm:if name="Name31" axis="par ch" ptType="all node" func="cnt" op="neq" val="3">
          <dgm:forEach name="Name32" axis="follow" ptType="sibTrans" cnt="1">
            <dgm:layoutNode name="dotNode3">
              <dgm:alg type="sp"/>
              <dgm:shape xmlns:r="http://schemas.openxmlformats.org/officeDocument/2006/relationships" r:blip="">
                <dgm:adjLst/>
              </dgm:shape>
              <dgm:presOf/>
              <dgm:forEach name="Name33" ref="dotRepeat"/>
            </dgm:layoutNode>
          </dgm:forEach>
        </dgm:if>
        <dgm:else name="Name34"/>
      </dgm:choose>
    </dgm:forEach>
    <dgm:forEach name="Name35" axis="ch" ptType="node" st="4" cnt="1">
      <dgm:layoutNode name="txNode4" styleLbl="revTx">
        <dgm:varLst>
          <dgm:bulletEnabled val="1"/>
        </dgm:varLst>
        <dgm:choose name="Name36">
          <dgm:if name="Name37" axis="self" ptType="node" func="revPos" op="equ" val="1">
            <dgm:alg type="tx">
              <dgm:param type="txAnchorVert" val="t"/>
            </dgm:alg>
          </dgm:if>
          <dgm:if name="Name38" axis="self" ptType="node" func="posOdd" op="equ" val="1">
            <dgm:alg type="tx">
              <dgm:param type="parTxLTRAlign" val="r"/>
              <dgm:param type="parTxRTLAlign" val="r"/>
            </dgm:alg>
          </dgm:if>
          <dgm:else name="Name3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40">
        <dgm:if name="Name41" axis="par ch" ptType="all node" func="cnt" op="neq" val="4">
          <dgm:forEach name="Name42" axis="follow" ptType="sibTrans" cnt="1">
            <dgm:layoutNode name="dotNode4">
              <dgm:alg type="sp"/>
              <dgm:shape xmlns:r="http://schemas.openxmlformats.org/officeDocument/2006/relationships" r:blip="">
                <dgm:adjLst/>
              </dgm:shape>
              <dgm:presOf/>
              <dgm:forEach name="Name43" ref="dotRepeat"/>
            </dgm:layoutNode>
          </dgm:forEach>
        </dgm:if>
        <dgm:else name="Name44"/>
      </dgm:choose>
    </dgm:forEach>
    <dgm:forEach name="Name45" axis="ch" ptType="node" st="5" cnt="1">
      <dgm:layoutNode name="txNode5" styleLbl="revTx">
        <dgm:varLst>
          <dgm:bulletEnabled val="1"/>
        </dgm:varLst>
        <dgm:choose name="Name46">
          <dgm:if name="Name47" axis="self" ptType="node" func="revPos" op="equ" val="1">
            <dgm:alg type="tx">
              <dgm:param type="txAnchorVert" val="t"/>
            </dgm:alg>
          </dgm:if>
          <dgm:if name="Name48" axis="self" ptType="node" func="posOdd" op="equ" val="1">
            <dgm:alg type="tx">
              <dgm:param type="parTxLTRAlign" val="r"/>
              <dgm:param type="parTxRTLAlign" val="r"/>
            </dgm:alg>
          </dgm:if>
          <dgm:else name="Name4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50">
        <dgm:if name="Name51" axis="par ch" ptType="all node" func="cnt" op="neq" val="5">
          <dgm:forEach name="Name52" axis="follow" ptType="sibTrans" cnt="1">
            <dgm:layoutNode name="dotNode5">
              <dgm:alg type="sp"/>
              <dgm:shape xmlns:r="http://schemas.openxmlformats.org/officeDocument/2006/relationships" r:blip="">
                <dgm:adjLst/>
              </dgm:shape>
              <dgm:presOf/>
              <dgm:forEach name="Name53" ref="dotRepeat"/>
            </dgm:layoutNode>
          </dgm:forEach>
        </dgm:if>
        <dgm:else name="Name54"/>
      </dgm:choose>
    </dgm:forEach>
    <dgm:forEach name="Name55" axis="ch" ptType="node" st="6" cnt="1">
      <dgm:layoutNode name="txNode6" styleLbl="revTx">
        <dgm:varLst>
          <dgm:bulletEnabled val="1"/>
        </dgm:varLst>
        <dgm:choose name="Name56">
          <dgm:if name="Name57" axis="self" ptType="node" func="revPos" op="equ" val="1">
            <dgm:alg type="tx">
              <dgm:param type="txAnchorVert" val="t"/>
            </dgm:alg>
          </dgm:if>
          <dgm:if name="Name58" axis="self" ptType="node" func="posOdd" op="equ" val="1">
            <dgm:alg type="tx">
              <dgm:param type="parTxLTRAlign" val="r"/>
              <dgm:param type="parTxRTLAlign" val="r"/>
            </dgm:alg>
          </dgm:if>
          <dgm:else name="Name59">
            <dgm:alg type="tx">
              <dgm:param type="parTxLTRAlign" val="l"/>
              <dgm:param type="parTxRTLAlign" val="l"/>
            </dgm:alg>
          </dgm:else>
        </dgm:choose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60">
        <dgm:if name="Name61" axis="par ch" ptType="all node" func="cnt" op="neq" val="6">
          <dgm:forEach name="Name62" axis="follow" ptType="sibTrans" cnt="1">
            <dgm:layoutNode name="dotNode6">
              <dgm:alg type="sp"/>
              <dgm:shape xmlns:r="http://schemas.openxmlformats.org/officeDocument/2006/relationships" r:blip="">
                <dgm:adjLst/>
              </dgm:shape>
              <dgm:presOf/>
              <dgm:forEach name="Name63" ref="dotRepeat"/>
            </dgm:layoutNode>
          </dgm:forEach>
        </dgm:if>
        <dgm:else name="Name64"/>
      </dgm:choose>
    </dgm:forEach>
    <dgm:forEach name="Name65" axis="ch" ptType="node" st="7" cnt="1">
      <dgm:layoutNode name="txNode7" styleLbl="revTx">
        <dgm:varLst>
          <dgm:bulletEnabled val="1"/>
        </dgm:varLst>
        <dgm:alg type="tx">
          <dgm:param type="txAnchorVert" val="t"/>
        </dgm:alg>
        <dgm:shape xmlns:r="http://schemas.openxmlformats.org/officeDocument/2006/relationships" type="rect" r:blip="" zOrderOff="10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9/2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16FA772-77E9-4931-9129-90636D5C1BD6}" type="datetimeFigureOut">
              <a:rPr lang="fa-IR" smtClean="0"/>
              <a:t>25/02/1441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774D937B-EAE7-428B-A51C-97618781F84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2363657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0A499F2-B10D-48BC-AEAE-ADB61B0C4197}" type="datetimeFigureOut">
              <a:rPr lang="fa-IR" smtClean="0"/>
              <a:t>25/02/1441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D4556DB-AB0C-4C03-A4F9-33A9F1BBFB23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72968636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872461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83059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79936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018438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154092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638222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045152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111088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73286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8824562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1595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895556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004398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466609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54259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8650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95990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51473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380644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37408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4311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a-I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44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928F91A1-2496-4002-94A3-261963E587D0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213245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50809326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09446581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27819992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570922473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1351392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1043604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1678F-C894-47FE-BCE7-85919F9269F3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28665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50786-DBDB-4BBF-9788-541BE81B1231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975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F3896-9D36-4826-B790-CE053D12C331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65032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76AB9-879C-48C1-A3B4-EFEC8BF69E65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98198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E8148-9244-4A8F-B619-E61B0C957F4B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238781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A0D8-8D90-4740-85B7-C27D6D66F836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3993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E8BCB-C7E0-4901-99F1-16BBCCEBAC0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5568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3AC72-60F5-437A-A7B6-070DE37C9ED3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94921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CF964-5EDA-4EA9-95C2-ABE0D3D93FEF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58582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1BDFC-86D3-4923-8E40-53ABCD03CF58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59873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2B498-D0D0-46E9-976C-37110AD3F164}" type="datetime8">
              <a:rPr lang="fa-IR" smtClean="0"/>
              <a:t>24 اُكتبر 19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a-IR" smtClean="0"/>
              <a:t>دفترمطالعه وبرنامه ریزی شهرداری تبریز زياري، كرامت ا... ( 1381 ) "برنامه ريزي كاربري اراضي شهري" يزد، دانشگاه يزد. </a:t>
            </a:r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75A462-7316-43D2-8741-CA1AE55A051A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718269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  <p:sldLayoutId id="2147483871" r:id="rId16"/>
    <p:sldLayoutId id="2147483872" r:id="rId17"/>
  </p:sldLayoutIdLst>
  <p:hf hd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5" Type="http://schemas.openxmlformats.org/officeDocument/2006/relationships/diagramQuickStyle" Target="../diagrams/quickStyle11.xml"/><Relationship Id="rId4" Type="http://schemas.openxmlformats.org/officeDocument/2006/relationships/diagramLayout" Target="../diagrams/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7" Type="http://schemas.microsoft.com/office/2007/relationships/diagramDrawing" Target="../diagrams/drawing1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3.xml"/><Relationship Id="rId5" Type="http://schemas.openxmlformats.org/officeDocument/2006/relationships/diagramQuickStyle" Target="../diagrams/quickStyle13.xml"/><Relationship Id="rId4" Type="http://schemas.openxmlformats.org/officeDocument/2006/relationships/diagramLayout" Target="../diagrams/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7" Type="http://schemas.microsoft.com/office/2007/relationships/diagramDrawing" Target="../diagrams/drawing15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5.xml"/><Relationship Id="rId5" Type="http://schemas.openxmlformats.org/officeDocument/2006/relationships/diagramQuickStyle" Target="../diagrams/quickStyle15.xml"/><Relationship Id="rId4" Type="http://schemas.openxmlformats.org/officeDocument/2006/relationships/diagramLayout" Target="../diagrams/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G:\&#1662;&#1575;&#1608;&#1585;&#1575;&#1585;&#1588;&#1583;\&#1581;&#1605;&#1604;%20&#1608;&#1606;&#1602;&#1604;\&#1605;&#1606;&#1575;&#1576;&#1593;\IKIU+Urban%20planning+Land-use%20Planning+Ghazaleh%20Ahmadpour\&#1605;&#1581;&#1575;&#1587;&#1576;&#1607;%20&#1605;&#1587;&#1574;&#1604;&#1607;%20&#1580;&#1575;&#1584;&#1576;&#1607;1.pdf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8.xml"/><Relationship Id="rId13" Type="http://schemas.openxmlformats.org/officeDocument/2006/relationships/image" Target="../media/image11.png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12" Type="http://schemas.microsoft.com/office/2007/relationships/diagramDrawing" Target="../diagrams/drawing18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11" Type="http://schemas.openxmlformats.org/officeDocument/2006/relationships/diagramColors" Target="../diagrams/colors18.xml"/><Relationship Id="rId5" Type="http://schemas.openxmlformats.org/officeDocument/2006/relationships/diagramQuickStyle" Target="../diagrams/quickStyle17.xml"/><Relationship Id="rId10" Type="http://schemas.openxmlformats.org/officeDocument/2006/relationships/diagramQuickStyle" Target="../diagrams/quickStyle18.xml"/><Relationship Id="rId4" Type="http://schemas.openxmlformats.org/officeDocument/2006/relationships/diagramLayout" Target="../diagrams/layout17.xml"/><Relationship Id="rId9" Type="http://schemas.openxmlformats.org/officeDocument/2006/relationships/diagramLayout" Target="../diagrams/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9.xml"/><Relationship Id="rId7" Type="http://schemas.microsoft.com/office/2007/relationships/diagramDrawing" Target="../diagrams/drawing19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9.xml"/><Relationship Id="rId5" Type="http://schemas.openxmlformats.org/officeDocument/2006/relationships/diagramQuickStyle" Target="../diagrams/quickStyle19.xml"/><Relationship Id="rId4" Type="http://schemas.openxmlformats.org/officeDocument/2006/relationships/diagramLayout" Target="../diagrams/layou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0.xml"/><Relationship Id="rId7" Type="http://schemas.microsoft.com/office/2007/relationships/diagramDrawing" Target="../diagrams/drawing20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0.xml"/><Relationship Id="rId5" Type="http://schemas.openxmlformats.org/officeDocument/2006/relationships/diagramQuickStyle" Target="../diagrams/quickStyle20.xml"/><Relationship Id="rId4" Type="http://schemas.openxmlformats.org/officeDocument/2006/relationships/diagramLayout" Target="../diagrams/layout20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2.xml"/><Relationship Id="rId3" Type="http://schemas.openxmlformats.org/officeDocument/2006/relationships/diagramData" Target="../diagrams/data21.xml"/><Relationship Id="rId7" Type="http://schemas.microsoft.com/office/2007/relationships/diagramDrawing" Target="../diagrams/drawing21.xml"/><Relationship Id="rId12" Type="http://schemas.microsoft.com/office/2007/relationships/diagramDrawing" Target="../diagrams/drawing2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1.xml"/><Relationship Id="rId11" Type="http://schemas.openxmlformats.org/officeDocument/2006/relationships/diagramColors" Target="../diagrams/colors22.xml"/><Relationship Id="rId5" Type="http://schemas.openxmlformats.org/officeDocument/2006/relationships/diagramQuickStyle" Target="../diagrams/quickStyle21.xml"/><Relationship Id="rId10" Type="http://schemas.openxmlformats.org/officeDocument/2006/relationships/diagramQuickStyle" Target="../diagrams/quickStyle22.xml"/><Relationship Id="rId4" Type="http://schemas.openxmlformats.org/officeDocument/2006/relationships/diagramLayout" Target="../diagrams/layout21.xml"/><Relationship Id="rId9" Type="http://schemas.openxmlformats.org/officeDocument/2006/relationships/diagramLayout" Target="../diagrams/layout2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7.xml"/><Relationship Id="rId13" Type="http://schemas.openxmlformats.org/officeDocument/2006/relationships/diagramData" Target="../diagrams/data8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microsoft.com/office/2007/relationships/diagramDrawing" Target="../diagrams/drawing7.xml"/><Relationship Id="rId17" Type="http://schemas.microsoft.com/office/2007/relationships/diagramDrawing" Target="../diagrams/drawing8.xml"/><Relationship Id="rId2" Type="http://schemas.openxmlformats.org/officeDocument/2006/relationships/notesSlide" Target="../notesSlides/notesSlide4.xml"/><Relationship Id="rId16" Type="http://schemas.openxmlformats.org/officeDocument/2006/relationships/diagramColors" Target="../diagrams/colors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diagramColors" Target="../diagrams/colors7.xml"/><Relationship Id="rId5" Type="http://schemas.openxmlformats.org/officeDocument/2006/relationships/diagramQuickStyle" Target="../diagrams/quickStyle6.xml"/><Relationship Id="rId15" Type="http://schemas.openxmlformats.org/officeDocument/2006/relationships/diagramQuickStyle" Target="../diagrams/quickStyle8.xml"/><Relationship Id="rId10" Type="http://schemas.openxmlformats.org/officeDocument/2006/relationships/diagramQuickStyle" Target="../diagrams/quickStyle7.xml"/><Relationship Id="rId4" Type="http://schemas.openxmlformats.org/officeDocument/2006/relationships/diagramLayout" Target="../diagrams/layout6.xml"/><Relationship Id="rId9" Type="http://schemas.openxmlformats.org/officeDocument/2006/relationships/diagramLayout" Target="../diagrams/layout7.xml"/><Relationship Id="rId14" Type="http://schemas.openxmlformats.org/officeDocument/2006/relationships/diagramLayout" Target="../diagrams/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6664" y="2680561"/>
            <a:ext cx="7861381" cy="129940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fa-IR" sz="4000" dirty="0">
                <a:cs typeface="B Homa" panose="00000400000000000000" pitchFamily="2" charset="-78"/>
              </a:rPr>
              <a:t>مدل های کاربری زمین وتاثیرآن بر</a:t>
            </a:r>
            <a:br>
              <a:rPr lang="fa-IR" sz="4000" dirty="0">
                <a:cs typeface="B Homa" panose="00000400000000000000" pitchFamily="2" charset="-78"/>
              </a:rPr>
            </a:br>
            <a:r>
              <a:rPr lang="fa-IR" sz="4000" dirty="0">
                <a:cs typeface="B Homa" panose="00000400000000000000" pitchFamily="2" charset="-78"/>
              </a:rPr>
              <a:t>حمل </a:t>
            </a:r>
            <a:r>
              <a:rPr lang="fa-IR" sz="4000" dirty="0" smtClean="0">
                <a:cs typeface="B Homa" panose="00000400000000000000" pitchFamily="2" charset="-78"/>
              </a:rPr>
              <a:t>ونقل</a:t>
            </a:r>
          </a:p>
          <a:p>
            <a:pPr marL="0" indent="0" algn="ctr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marL="0" indent="0" algn="ctr">
              <a:buNone/>
            </a:pPr>
            <a:endParaRPr lang="fa-IR" dirty="0" smtClean="0">
              <a:cs typeface="B Homa" panose="00000400000000000000" pitchFamily="2" charset="-78"/>
            </a:endParaRPr>
          </a:p>
          <a:p>
            <a:pPr marL="0" indent="0" algn="ctr">
              <a:buNone/>
            </a:pP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2517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4283" y="-14259"/>
            <a:ext cx="10972800" cy="1143000"/>
          </a:xfrm>
        </p:spPr>
        <p:txBody>
          <a:bodyPr>
            <a:normAutofit/>
          </a:bodyPr>
          <a:lstStyle/>
          <a:p>
            <a:pPr algn="r"/>
            <a:r>
              <a:rPr lang="fa-IR" sz="2400" dirty="0">
                <a:cs typeface="B Homa" panose="00000400000000000000" pitchFamily="2" charset="-78"/>
              </a:rPr>
              <a:t>نقش طراحی شهری (در مقیاس محلات) و کاربری </a:t>
            </a:r>
            <a:r>
              <a:rPr lang="fa-IR" sz="2400" dirty="0" smtClean="0">
                <a:cs typeface="B Homa" panose="00000400000000000000" pitchFamily="2" charset="-78"/>
              </a:rPr>
              <a:t>مختلط اراضی </a:t>
            </a:r>
            <a:r>
              <a:rPr lang="fa-IR" sz="2400" dirty="0">
                <a:cs typeface="B Homa" panose="00000400000000000000" pitchFamily="2" charset="-78"/>
              </a:rPr>
              <a:t>شهر </a:t>
            </a:r>
            <a:r>
              <a:rPr lang="fa-IR" sz="2400" dirty="0" smtClean="0">
                <a:cs typeface="B Homa" panose="00000400000000000000" pitchFamily="2" charset="-78"/>
              </a:rPr>
              <a:t>بر </a:t>
            </a:r>
            <a:r>
              <a:rPr lang="fa-IR" sz="2400" dirty="0">
                <a:cs typeface="B Homa" panose="00000400000000000000" pitchFamily="2" charset="-78"/>
              </a:rPr>
              <a:t>تقاضای حمل و نقل سریع همگانی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88420990"/>
              </p:ext>
            </p:extLst>
          </p:nvPr>
        </p:nvGraphicFramePr>
        <p:xfrm>
          <a:off x="-552434" y="1812178"/>
          <a:ext cx="9417148" cy="30615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070575" y="2358936"/>
            <a:ext cx="1800665" cy="2308324"/>
          </a:xfrm>
          <a:prstGeom prst="rect">
            <a:avLst/>
          </a:prstGeom>
          <a:solidFill>
            <a:srgbClr val="92D050"/>
          </a:solidFill>
        </p:spPr>
        <p:txBody>
          <a:bodyPr wrap="square" rtlCol="1">
            <a:spAutoFit/>
          </a:bodyPr>
          <a:lstStyle/>
          <a:p>
            <a:pPr algn="just"/>
            <a:r>
              <a:rPr lang="fa-IR" sz="3600" dirty="0" smtClean="0">
                <a:cs typeface="B Homa" panose="00000400000000000000" pitchFamily="2" charset="-78"/>
              </a:rPr>
              <a:t>کاهش تقاضای سفردرون شهری</a:t>
            </a:r>
            <a:endParaRPr lang="fa-IR" sz="3600" dirty="0">
              <a:cs typeface="B Homa" panose="00000400000000000000" pitchFamily="2" charset="-7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3" name="Rounded Rectangle 22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6" name="Rounded Rectangle 25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5" name="Rounded Rectangle 34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189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28485" y="-237725"/>
            <a:ext cx="10972800" cy="1143000"/>
          </a:xfrm>
        </p:spPr>
        <p:txBody>
          <a:bodyPr/>
          <a:lstStyle/>
          <a:p>
            <a:r>
              <a:rPr lang="fa-IR" dirty="0" smtClean="0"/>
              <a:t> </a:t>
            </a:r>
            <a:r>
              <a:rPr lang="fa-IR" sz="2800" dirty="0" smtClean="0">
                <a:cs typeface="B Homa" panose="00000400000000000000" pitchFamily="2" charset="-78"/>
              </a:rPr>
              <a:t>نرخ سفرسازی کاربری ها درتهران</a:t>
            </a:r>
            <a:endParaRPr lang="fa-IR" sz="2800" dirty="0">
              <a:cs typeface="B Homa" panose="00000400000000000000" pitchFamily="2" charset="-78"/>
            </a:endParaRPr>
          </a:p>
        </p:txBody>
      </p:sp>
      <p:graphicFrame>
        <p:nvGraphicFramePr>
          <p:cNvPr id="21" name="Content Placeholder 2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9250566"/>
              </p:ext>
            </p:extLst>
          </p:nvPr>
        </p:nvGraphicFramePr>
        <p:xfrm>
          <a:off x="870857" y="1217111"/>
          <a:ext cx="8815845" cy="148336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587731"/>
                <a:gridCol w="1305736"/>
                <a:gridCol w="1074606"/>
                <a:gridCol w="1248229"/>
                <a:gridCol w="1364343"/>
                <a:gridCol w="1204686"/>
                <a:gridCol w="1030514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نوع کاربری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تعدادنمونه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پیاده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موتور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سواری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تاکسی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همگانی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>
                          <a:cs typeface="B Homa" panose="00000400000000000000" pitchFamily="2" charset="-78"/>
                        </a:rPr>
                        <a:t>مجتمع تجاری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13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0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60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20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اداری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10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8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37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بیمارستان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10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59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26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4330026"/>
              </p:ext>
            </p:extLst>
          </p:nvPr>
        </p:nvGraphicFramePr>
        <p:xfrm>
          <a:off x="759122" y="3565280"/>
          <a:ext cx="8816199" cy="1752600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449238"/>
                <a:gridCol w="1293962"/>
                <a:gridCol w="1138687"/>
                <a:gridCol w="1207698"/>
                <a:gridCol w="1207700"/>
                <a:gridCol w="1259457"/>
                <a:gridCol w="1259457"/>
              </a:tblGrid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نوع کاربری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متغیرمستقل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تهران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نیوزلند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استرالیا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انگلیس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ایالات متحده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مجتمع تجاری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یکصدمترمر</a:t>
                      </a:r>
                      <a:r>
                        <a:rPr lang="fa-IR" baseline="0" dirty="0" smtClean="0">
                          <a:cs typeface="B Homa" panose="00000400000000000000" pitchFamily="2" charset="-78"/>
                        </a:rPr>
                        <a:t>بع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36.1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-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-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8.6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اداری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یکصدمترمربع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3.8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3.1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2.2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2.7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بیمارستان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ظرفیت</a:t>
                      </a:r>
                    </a:p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(تعدادتخت)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3.4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1.8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1.4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2.4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fa-IR" dirty="0" smtClean="0">
                          <a:cs typeface="B Homa" panose="00000400000000000000" pitchFamily="2" charset="-78"/>
                        </a:rPr>
                        <a:t>2.3</a:t>
                      </a:r>
                      <a:endParaRPr lang="fa-IR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454400" y="2857356"/>
            <a:ext cx="6379093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مقایسه نرخ سفرسازی درتهران با کشورهای اروپایی وآمریکا</a:t>
            </a:r>
            <a:endParaRPr lang="fa-IR" sz="2400" dirty="0">
              <a:cs typeface="B Homa" panose="00000400000000000000" pitchFamily="2" charset="-78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5" name="Rounded Rectangle 24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8" name="Rounded Rectangle 27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31" name="Rounded Rectangle 30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4" name="Rounded Rectangle 33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7" name="Rounded Rectangle 36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872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833848" y="-13813"/>
            <a:ext cx="56525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400" dirty="0" smtClean="0">
                <a:solidFill>
                  <a:prstClr val="black"/>
                </a:solidFill>
                <a:cs typeface="B Homa" panose="00000400000000000000" pitchFamily="2" charset="-78"/>
              </a:rPr>
              <a:t>نرم افزار</a:t>
            </a:r>
            <a:r>
              <a:rPr lang="en-US" sz="2400" dirty="0" smtClean="0">
                <a:solidFill>
                  <a:prstClr val="black"/>
                </a:solidFill>
                <a:cs typeface="B Homa" panose="00000400000000000000" pitchFamily="2" charset="-78"/>
              </a:rPr>
              <a:t>TIPS</a:t>
            </a:r>
            <a:r>
              <a:rPr lang="fa-IR" sz="2400" dirty="0" smtClean="0">
                <a:solidFill>
                  <a:prstClr val="black"/>
                </a:solidFill>
                <a:cs typeface="B Homa" panose="00000400000000000000" pitchFamily="2" charset="-78"/>
              </a:rPr>
              <a:t> برای تعیین میزان سفرسازی </a:t>
            </a:r>
            <a:r>
              <a:rPr lang="fa-IR" sz="2400" dirty="0">
                <a:solidFill>
                  <a:prstClr val="black"/>
                </a:solidFill>
                <a:cs typeface="B Homa" panose="00000400000000000000" pitchFamily="2" charset="-78"/>
              </a:rPr>
              <a:t>کاربری ها</a:t>
            </a:r>
            <a:endParaRPr lang="fa-IR" sz="2400" dirty="0">
              <a:solidFill>
                <a:prstClr val="black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39660" y="785636"/>
            <a:ext cx="868053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sz="2000" dirty="0">
                <a:cs typeface="B Homa" panose="00000400000000000000" pitchFamily="2" charset="-78"/>
              </a:rPr>
              <a:t>این نرم افزار توسط دپارتمان حمل و نقل فلوریدا طراحی </a:t>
            </a:r>
            <a:r>
              <a:rPr lang="fa-IR" sz="2000" dirty="0" smtClean="0">
                <a:cs typeface="B Homa" panose="00000400000000000000" pitchFamily="2" charset="-78"/>
              </a:rPr>
              <a:t>شده است. </a:t>
            </a:r>
            <a:r>
              <a:rPr lang="fa-IR" sz="2000" dirty="0">
                <a:cs typeface="B Homa" panose="00000400000000000000" pitchFamily="2" charset="-78"/>
              </a:rPr>
              <a:t>هدف این نرم افزار تخمین تعداد سفرهایی است که </a:t>
            </a:r>
            <a:r>
              <a:rPr lang="fa-IR" sz="2000" dirty="0" smtClean="0">
                <a:cs typeface="B Homa" panose="00000400000000000000" pitchFamily="2" charset="-78"/>
              </a:rPr>
              <a:t>توسط مجموعه ي </a:t>
            </a:r>
            <a:r>
              <a:rPr lang="fa-IR" sz="2000" dirty="0">
                <a:cs typeface="B Homa" panose="00000400000000000000" pitchFamily="2" charset="-78"/>
              </a:rPr>
              <a:t>مشخصی از کاربري ها در توسعه هاي چند منظوره ایجاد می شود. </a:t>
            </a:r>
            <a:r>
              <a:rPr lang="fa-IR" sz="2000" dirty="0" smtClean="0">
                <a:cs typeface="B Homa" panose="00000400000000000000" pitchFamily="2" charset="-78"/>
              </a:rPr>
              <a:t>. </a:t>
            </a:r>
            <a:r>
              <a:rPr lang="fa-IR" sz="2000" dirty="0">
                <a:cs typeface="B Homa" panose="00000400000000000000" pitchFamily="2" charset="-78"/>
              </a:rPr>
              <a:t>ضمنا این نرم افزار داراي داده هاي بیش از 140 نوع کاربري در بانک اطلاعاتی خود می باشد و ابزاري </a:t>
            </a:r>
            <a:r>
              <a:rPr lang="fa-IR" sz="2000" dirty="0" smtClean="0">
                <a:cs typeface="B Homa" panose="00000400000000000000" pitchFamily="2" charset="-78"/>
              </a:rPr>
              <a:t>است که </a:t>
            </a:r>
            <a:r>
              <a:rPr lang="fa-IR" sz="2000" dirty="0">
                <a:cs typeface="B Homa" panose="00000400000000000000" pitchFamily="2" charset="-78"/>
              </a:rPr>
              <a:t>مجموعه محاسبات از پیش تعیین شده اي را براي هر برنامه توسعه، بومی سازي می کند </a:t>
            </a:r>
            <a:r>
              <a:rPr lang="fa-IR" sz="2000" dirty="0" smtClean="0">
                <a:cs typeface="B Homa" panose="00000400000000000000" pitchFamily="2" charset="-78"/>
              </a:rPr>
              <a:t>.همان </a:t>
            </a:r>
            <a:r>
              <a:rPr lang="fa-IR" sz="2000" dirty="0">
                <a:cs typeface="B Homa" panose="00000400000000000000" pitchFamily="2" charset="-78"/>
              </a:rPr>
              <a:t>طور </a:t>
            </a:r>
            <a:r>
              <a:rPr lang="fa-IR" sz="2000" dirty="0" smtClean="0">
                <a:cs typeface="B Homa" panose="00000400000000000000" pitchFamily="2" charset="-78"/>
              </a:rPr>
              <a:t>که این </a:t>
            </a:r>
            <a:r>
              <a:rPr lang="fa-IR" sz="2000" dirty="0">
                <a:cs typeface="B Homa" panose="00000400000000000000" pitchFamily="2" charset="-78"/>
              </a:rPr>
              <a:t>نرم افزار محاسبات خود را بر اساس سه محور زیر انجام می دهد:</a:t>
            </a:r>
            <a:endParaRPr lang="fa-IR" sz="2000" dirty="0"/>
          </a:p>
        </p:txBody>
      </p:sp>
      <p:graphicFrame>
        <p:nvGraphicFramePr>
          <p:cNvPr id="22" name="Diagram 21"/>
          <p:cNvGraphicFramePr/>
          <p:nvPr>
            <p:extLst>
              <p:ext uri="{D42A27DB-BD31-4B8C-83A1-F6EECF244321}">
                <p14:modId xmlns:p14="http://schemas.microsoft.com/office/powerpoint/2010/main" val="1516336385"/>
              </p:ext>
            </p:extLst>
          </p:nvPr>
        </p:nvGraphicFramePr>
        <p:xfrm>
          <a:off x="1978415" y="2818633"/>
          <a:ext cx="6803025" cy="34577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4" name="Rounded Rectangle 23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30" name="Rounded Rectangle 29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72717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5847" y="-364188"/>
            <a:ext cx="10972800" cy="1143000"/>
          </a:xfrm>
        </p:spPr>
        <p:txBody>
          <a:bodyPr>
            <a:normAutofit/>
          </a:bodyPr>
          <a:lstStyle/>
          <a:p>
            <a:r>
              <a:rPr lang="fa-IR" sz="3200" dirty="0" smtClean="0">
                <a:cs typeface="B Homa" panose="00000400000000000000" pitchFamily="2" charset="-78"/>
              </a:rPr>
              <a:t>روش کارنرم افزار</a:t>
            </a:r>
            <a:r>
              <a:rPr lang="en-US" sz="3200" dirty="0" smtClean="0">
                <a:cs typeface="B Homa" panose="00000400000000000000" pitchFamily="2" charset="-78"/>
              </a:rPr>
              <a:t>TIPS</a:t>
            </a:r>
            <a:endParaRPr lang="fa-IR" sz="32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943" y="1225078"/>
            <a:ext cx="926091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فرآیند </a:t>
            </a:r>
            <a:r>
              <a:rPr lang="fa-IR" sz="2000" dirty="0">
                <a:cs typeface="B Homa" panose="00000400000000000000" pitchFamily="2" charset="-78"/>
              </a:rPr>
              <a:t>کار نرم افزار</a:t>
            </a:r>
            <a:r>
              <a:rPr lang="en-US" sz="2000" dirty="0">
                <a:cs typeface="B Homa" panose="00000400000000000000" pitchFamily="2" charset="-78"/>
              </a:rPr>
              <a:t>TIPS</a:t>
            </a:r>
            <a:r>
              <a:rPr lang="fa-IR" sz="2000" dirty="0">
                <a:cs typeface="B Homa" panose="00000400000000000000" pitchFamily="2" charset="-78"/>
              </a:rPr>
              <a:t>به این صورت است که از کاربر میخواهد ابتدا روزو ساعت (ساعات اوج یا غیر اوج) تخمین سفر سازي پروژه را تعریف کند و سپس اطلاعات تک تک کاربري هاي موجود در منطقه یا پروژه چند منظوره مورد مطالعه را که به صورت مستقل در نظام کاربري هاي </a:t>
            </a:r>
            <a:r>
              <a:rPr lang="en-US" sz="2000" dirty="0">
                <a:cs typeface="B Homa" panose="00000400000000000000" pitchFamily="2" charset="-78"/>
              </a:rPr>
              <a:t>ITE</a:t>
            </a:r>
            <a:r>
              <a:rPr lang="fa-IR" sz="2000" dirty="0">
                <a:cs typeface="B Homa" panose="00000400000000000000" pitchFamily="2" charset="-78"/>
              </a:rPr>
              <a:t>تعریف شده اند را به نرم افزار وارد کند. سپس نرم افزار متناسب با هر کاربري، شاخص ارزیابی و تعیین نرخ تولید و جذب </a:t>
            </a:r>
            <a:r>
              <a:rPr lang="fa-IR" sz="2000" dirty="0" smtClean="0">
                <a:cs typeface="B Homa" panose="00000400000000000000" pitchFamily="2" charset="-78"/>
              </a:rPr>
              <a:t>سفرآن با </a:t>
            </a:r>
            <a:r>
              <a:rPr lang="fa-IR" sz="2000" dirty="0">
                <a:cs typeface="B Homa" panose="00000400000000000000" pitchFamily="2" charset="-78"/>
              </a:rPr>
              <a:t>توجه به اطلاعات حدود 4000 مطالعه مشابه در بانک </a:t>
            </a:r>
            <a:r>
              <a:rPr lang="fa-IR" sz="2000" dirty="0" smtClean="0">
                <a:cs typeface="B Homa" panose="00000400000000000000" pitchFamily="2" charset="-78"/>
              </a:rPr>
              <a:t>نرم افزاري </a:t>
            </a:r>
            <a:r>
              <a:rPr lang="fa-IR" sz="2000" dirty="0">
                <a:cs typeface="B Homa" panose="00000400000000000000" pitchFamily="2" charset="-78"/>
              </a:rPr>
              <a:t>خود، اقدام به تعیین نرخ سفر سازي آن می </a:t>
            </a:r>
            <a:r>
              <a:rPr lang="fa-IR" sz="2000" dirty="0" smtClean="0">
                <a:cs typeface="B Homa" panose="00000400000000000000" pitchFamily="2" charset="-78"/>
              </a:rPr>
              <a:t>کند. </a:t>
            </a:r>
            <a:r>
              <a:rPr lang="fa-IR" sz="2000" dirty="0">
                <a:cs typeface="B Homa" panose="00000400000000000000" pitchFamily="2" charset="-78"/>
              </a:rPr>
              <a:t>براي مثال اگر مجموعه داراي </a:t>
            </a:r>
            <a:r>
              <a:rPr lang="fa-IR" sz="2000" dirty="0" smtClean="0">
                <a:cs typeface="B Homa" panose="00000400000000000000" pitchFamily="2" charset="-78"/>
              </a:rPr>
              <a:t>سالن بولینگ </a:t>
            </a:r>
            <a:r>
              <a:rPr lang="fa-IR" sz="2000" dirty="0">
                <a:cs typeface="B Homa" panose="00000400000000000000" pitchFamily="2" charset="-78"/>
              </a:rPr>
              <a:t>است، </a:t>
            </a:r>
            <a:r>
              <a:rPr lang="fa-IR" sz="2000" dirty="0" smtClean="0">
                <a:cs typeface="B Homa" panose="00000400000000000000" pitchFamily="2" charset="-78"/>
              </a:rPr>
              <a:t>بر، اساس </a:t>
            </a:r>
            <a:r>
              <a:rPr lang="fa-IR" sz="2000" dirty="0">
                <a:cs typeface="B Homa" panose="00000400000000000000" pitchFamily="2" charset="-78"/>
              </a:rPr>
              <a:t>تعداد خطوط </a:t>
            </a:r>
            <a:r>
              <a:rPr lang="fa-IR" sz="2000" dirty="0" smtClean="0">
                <a:cs typeface="B Homa" panose="00000400000000000000" pitchFamily="2" charset="-78"/>
              </a:rPr>
              <a:t>بولینگ. </a:t>
            </a:r>
            <a:r>
              <a:rPr lang="fa-IR" sz="2000" dirty="0">
                <a:cs typeface="B Homa" panose="00000400000000000000" pitchFamily="2" charset="-78"/>
              </a:rPr>
              <a:t>همینطور به منظور تعیین نرخ سفرسازي سالن سینما، </a:t>
            </a:r>
            <a:r>
              <a:rPr lang="fa-IR" sz="2000" dirty="0" smtClean="0">
                <a:cs typeface="B Homa" panose="00000400000000000000" pitchFamily="2" charset="-78"/>
              </a:rPr>
              <a:t>ازمتغیر </a:t>
            </a:r>
            <a:r>
              <a:rPr lang="fa-IR" sz="2000" dirty="0">
                <a:cs typeface="B Homa" panose="00000400000000000000" pitchFamily="2" charset="-78"/>
              </a:rPr>
              <a:t>تعداد صندلی ها استفاده می کند و یا براي هتل از تعداد اتاق ها و به همین ترتیب این فرآیند ادامه می </a:t>
            </a:r>
            <a:r>
              <a:rPr lang="fa-IR" sz="2000" dirty="0" smtClean="0">
                <a:cs typeface="B Homa" panose="00000400000000000000" pitchFamily="2" charset="-78"/>
              </a:rPr>
              <a:t>یابدو </a:t>
            </a:r>
            <a:r>
              <a:rPr lang="fa-IR" sz="2000" dirty="0">
                <a:cs typeface="B Homa" panose="00000400000000000000" pitchFamily="2" charset="-78"/>
              </a:rPr>
              <a:t>در انتها نرم افزار نرخ سفرسازي هر کاربري و تعداد کل سفرهاي ایجاد شده را محاسبه می کند</a:t>
            </a:r>
            <a:r>
              <a:rPr lang="fa-IR" sz="2000" dirty="0" smtClean="0">
                <a:cs typeface="B Homa" panose="00000400000000000000" pitchFamily="2" charset="-78"/>
              </a:rPr>
              <a:t>.</a:t>
            </a:r>
          </a:p>
          <a:p>
            <a:pPr marL="0" indent="0" algn="just">
              <a:buNone/>
            </a:pPr>
            <a:r>
              <a:rPr lang="fa-IR" sz="2000" dirty="0">
                <a:cs typeface="B Homa" panose="00000400000000000000" pitchFamily="2" charset="-78"/>
              </a:rPr>
              <a:t>نرم افزار </a:t>
            </a:r>
            <a:r>
              <a:rPr lang="fa-IR" sz="2000" dirty="0" smtClean="0">
                <a:cs typeface="B Homa" panose="00000400000000000000" pitchFamily="2" charset="-78"/>
              </a:rPr>
              <a:t>دو نرخ </a:t>
            </a:r>
            <a:r>
              <a:rPr lang="fa-IR" sz="2000" dirty="0">
                <a:solidFill>
                  <a:srgbClr val="FF0000"/>
                </a:solidFill>
                <a:cs typeface="B Homa" panose="00000400000000000000" pitchFamily="2" charset="-78"/>
              </a:rPr>
              <a:t>تعدیل سفرهاي درون </a:t>
            </a:r>
            <a:r>
              <a:rPr lang="fa-IR" sz="2000" dirty="0" smtClean="0">
                <a:solidFill>
                  <a:srgbClr val="FF0000"/>
                </a:solidFill>
                <a:cs typeface="B Homa" panose="00000400000000000000" pitchFamily="2" charset="-78"/>
              </a:rPr>
              <a:t>مجموعه اي </a:t>
            </a:r>
            <a:r>
              <a:rPr lang="fa-IR" sz="2000" dirty="0">
                <a:cs typeface="B Homa" panose="00000400000000000000" pitchFamily="2" charset="-78"/>
              </a:rPr>
              <a:t>و </a:t>
            </a:r>
            <a:r>
              <a:rPr lang="fa-IR" sz="2000" dirty="0">
                <a:solidFill>
                  <a:srgbClr val="FF0000"/>
                </a:solidFill>
                <a:cs typeface="B Homa" panose="00000400000000000000" pitchFamily="2" charset="-78"/>
              </a:rPr>
              <a:t>سفرهاي عبوري </a:t>
            </a:r>
            <a:r>
              <a:rPr lang="fa-IR" sz="2000" dirty="0">
                <a:cs typeface="B Homa" panose="00000400000000000000" pitchFamily="2" charset="-78"/>
              </a:rPr>
              <a:t>را اعمال می کند تا از این طریق تعداد سفرها به واقعیت</a:t>
            </a:r>
          </a:p>
          <a:p>
            <a:pPr marL="0" indent="0" algn="just">
              <a:buNone/>
            </a:pPr>
            <a:r>
              <a:rPr lang="fa-IR" sz="2000" dirty="0">
                <a:cs typeface="B Homa" panose="00000400000000000000" pitchFamily="2" charset="-78"/>
              </a:rPr>
              <a:t>نزدیک تر شود.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3" name="Rounded Rectangle 22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6" name="Rounded Rectangle 25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29" name="Rounded Rectangle 28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2" name="Rounded Rectangle 31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5" name="Rounded Rectangle 34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891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9825" y="-43842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fa-IR" sz="2400" dirty="0" smtClean="0">
                <a:cs typeface="B Homa" panose="00000400000000000000" pitchFamily="2" charset="-78"/>
              </a:rPr>
              <a:t>استراتژی مدیریت کاربری زمین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14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49220428"/>
              </p:ext>
            </p:extLst>
          </p:nvPr>
        </p:nvGraphicFramePr>
        <p:xfrm>
          <a:off x="1074981" y="727006"/>
          <a:ext cx="8518961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6" name="Rounded Rectangle 5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857793" y="2019165"/>
            <a:ext cx="2143284" cy="849505"/>
            <a:chOff x="7630241" y="2237068"/>
            <a:chExt cx="2143284" cy="849505"/>
          </a:xfrm>
        </p:grpSpPr>
        <p:sp>
          <p:nvSpPr>
            <p:cNvPr id="9" name="Rounded Rectangle 8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115057" y="3109497"/>
            <a:ext cx="2121231" cy="849505"/>
            <a:chOff x="7654706" y="3362951"/>
            <a:chExt cx="2121231" cy="849505"/>
          </a:xfrm>
        </p:grpSpPr>
        <p:sp>
          <p:nvSpPr>
            <p:cNvPr id="12" name="Rounded Rectangle 11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141069" y="4256382"/>
            <a:ext cx="2121758" cy="849505"/>
            <a:chOff x="7649779" y="4508721"/>
            <a:chExt cx="2121758" cy="849505"/>
          </a:xfrm>
        </p:grpSpPr>
        <p:sp>
          <p:nvSpPr>
            <p:cNvPr id="15" name="Rounded Rectangle 14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</p:grpSpPr>
        <p:sp>
          <p:nvSpPr>
            <p:cNvPr id="18" name="Rounded Rectangle 17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726053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58632" y="4592"/>
            <a:ext cx="7584142" cy="3770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lvl="0">
              <a:lnSpc>
                <a:spcPct val="90000"/>
              </a:lnSpc>
              <a:spcBef>
                <a:spcPts val="1000"/>
              </a:spcBef>
            </a:pPr>
            <a:r>
              <a:rPr lang="fa-IR" sz="2000" b="1" dirty="0">
                <a:solidFill>
                  <a:prstClr val="black"/>
                </a:solidFill>
                <a:cs typeface="B Homa" panose="00000400000000000000" pitchFamily="2" charset="-78"/>
              </a:rPr>
              <a:t>راهکارهای کاهش اثرات نامطلوب تغییرات کاربری زمین بر سیستم حمل ونقل شهری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304635296"/>
              </p:ext>
            </p:extLst>
          </p:nvPr>
        </p:nvGraphicFramePr>
        <p:xfrm>
          <a:off x="290286" y="381618"/>
          <a:ext cx="9901244" cy="6207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7" name="Rounded Rectangle 6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10" name="Rounded Rectangle 9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778880" y="3129139"/>
            <a:ext cx="2121231" cy="849505"/>
            <a:chOff x="7654706" y="3362951"/>
            <a:chExt cx="2121231" cy="849505"/>
          </a:xfrm>
        </p:grpSpPr>
        <p:sp>
          <p:nvSpPr>
            <p:cNvPr id="13" name="Rounded Rectangle 12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0141069" y="4256382"/>
            <a:ext cx="2121758" cy="849505"/>
            <a:chOff x="7649779" y="4508721"/>
            <a:chExt cx="2121758" cy="849505"/>
          </a:xfrm>
        </p:grpSpPr>
        <p:sp>
          <p:nvSpPr>
            <p:cNvPr id="16" name="Rounded Rectangle 15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19" name="Rounded Rectangle 18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32096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23723355"/>
              </p:ext>
            </p:extLst>
          </p:nvPr>
        </p:nvGraphicFramePr>
        <p:xfrm>
          <a:off x="435171" y="312821"/>
          <a:ext cx="9368590" cy="6545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604692" y="-52375"/>
            <a:ext cx="553808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توسعه کاربری زمین انجام گرفته است</a:t>
            </a:r>
            <a:endParaRPr lang="fa-IR" sz="2400" dirty="0">
              <a:cs typeface="B Homa" panose="00000400000000000000" pitchFamily="2" charset="-78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2" name="Rounded Rectangle 21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25" name="Rounded Rectangle 24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9778880" y="3129139"/>
            <a:ext cx="2121231" cy="849505"/>
            <a:chOff x="7654706" y="3362951"/>
            <a:chExt cx="2121231" cy="849505"/>
          </a:xfrm>
        </p:grpSpPr>
        <p:sp>
          <p:nvSpPr>
            <p:cNvPr id="28" name="Rounded Rectangle 27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41069" y="4256382"/>
            <a:ext cx="2121758" cy="849505"/>
            <a:chOff x="7649779" y="4508721"/>
            <a:chExt cx="2121758" cy="849505"/>
          </a:xfrm>
        </p:grpSpPr>
        <p:sp>
          <p:nvSpPr>
            <p:cNvPr id="31" name="Rounded Rectangle 30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34" name="Rounded Rectangle 33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5829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42101429"/>
              </p:ext>
            </p:extLst>
          </p:nvPr>
        </p:nvGraphicFramePr>
        <p:xfrm>
          <a:off x="1032952" y="186058"/>
          <a:ext cx="8772202" cy="6545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 7"/>
          <p:cNvSpPr/>
          <p:nvPr/>
        </p:nvSpPr>
        <p:spPr>
          <a:xfrm>
            <a:off x="267286" y="1576133"/>
            <a:ext cx="2391507" cy="844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fa-IR" dirty="0">
                <a:cs typeface="B Mitra" panose="00000400000000000000" pitchFamily="2" charset="-78"/>
              </a:rPr>
              <a:t>ایجاد و یا بهسازی ایستگاه های تاکسی در نزدیک ورودی/خروجی کاربری زمین</a:t>
            </a:r>
          </a:p>
        </p:txBody>
      </p:sp>
      <p:sp>
        <p:nvSpPr>
          <p:cNvPr id="9" name="Rectangle 8"/>
          <p:cNvSpPr/>
          <p:nvPr/>
        </p:nvSpPr>
        <p:spPr>
          <a:xfrm>
            <a:off x="267286" y="481262"/>
            <a:ext cx="2391507" cy="844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Mitra" panose="00000400000000000000" pitchFamily="2" charset="-78"/>
              </a:rPr>
              <a:t>ایجاد مسیر های ویژه ای جهت دستیابی عابران پیاده به ایستگاه های حمل ونقل </a:t>
            </a:r>
            <a:r>
              <a:rPr lang="fa-IR" dirty="0" smtClean="0">
                <a:cs typeface="B Mitra" panose="00000400000000000000" pitchFamily="2" charset="-78"/>
              </a:rPr>
              <a:t>همگانی </a:t>
            </a:r>
            <a:r>
              <a:rPr lang="fa-IR" dirty="0">
                <a:cs typeface="B Mitra" panose="00000400000000000000" pitchFamily="2" charset="-78"/>
              </a:rPr>
              <a:t>و بالعکس</a:t>
            </a:r>
            <a:endParaRPr lang="fa-IR" dirty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2686929" y="872029"/>
            <a:ext cx="717454" cy="61630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8" idx="3"/>
          </p:cNvCxnSpPr>
          <p:nvPr/>
        </p:nvCxnSpPr>
        <p:spPr>
          <a:xfrm flipH="1">
            <a:off x="2658793" y="1906621"/>
            <a:ext cx="745590" cy="91543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267286" y="3852970"/>
            <a:ext cx="2419643" cy="99592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fa-IR" dirty="0">
                <a:cs typeface="B Mitra" panose="00000400000000000000" pitchFamily="2" charset="-78"/>
              </a:rPr>
              <a:t>اصلاح هندسی معابر داخل طرح </a:t>
            </a:r>
            <a:r>
              <a:rPr lang="fa-IR" dirty="0" smtClean="0">
                <a:cs typeface="B Mitra" panose="00000400000000000000" pitchFamily="2" charset="-78"/>
              </a:rPr>
              <a:t>توسعه حتی المقدور</a:t>
            </a:r>
            <a:endParaRPr lang="fa-IR" dirty="0">
              <a:cs typeface="B Mitra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7286" y="2683627"/>
            <a:ext cx="2391507" cy="844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just"/>
            <a:r>
              <a:rPr lang="fa-IR" dirty="0">
                <a:cs typeface="B Mitra" panose="00000400000000000000" pitchFamily="2" charset="-78"/>
              </a:rPr>
              <a:t>در صورت امکان افزایش جا پارک برای اتومبیل</a:t>
            </a: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2658795" y="3274814"/>
            <a:ext cx="745588" cy="351964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686931" y="3852970"/>
            <a:ext cx="717452" cy="618978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267286" y="5970978"/>
            <a:ext cx="2335237" cy="844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>
                <a:cs typeface="B Mitra" panose="00000400000000000000" pitchFamily="2" charset="-78"/>
              </a:rPr>
              <a:t>تعریض نمودن و استفاده از کف سازی مناسب برای پیاده روها</a:t>
            </a:r>
            <a:endParaRPr lang="fa-IR"/>
          </a:p>
        </p:txBody>
      </p:sp>
      <p:sp>
        <p:nvSpPr>
          <p:cNvPr id="20" name="Rectangle 19"/>
          <p:cNvSpPr/>
          <p:nvPr/>
        </p:nvSpPr>
        <p:spPr>
          <a:xfrm>
            <a:off x="0" y="4960464"/>
            <a:ext cx="2686933" cy="84406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fa-IR" sz="1600" dirty="0">
                <a:cs typeface="B Mitra" panose="00000400000000000000" pitchFamily="2" charset="-78"/>
              </a:rPr>
              <a:t>اصلاح هندسی ورودی و خروجی </a:t>
            </a:r>
            <a:r>
              <a:rPr lang="fa-IR" sz="1600" dirty="0">
                <a:cs typeface="B Homa" panose="00000400000000000000" pitchFamily="2" charset="-78"/>
              </a:rPr>
              <a:t>کاربری زمین برای کمتر شدن اصطکاک بین </a:t>
            </a:r>
            <a:r>
              <a:rPr lang="fa-IR" sz="1600" dirty="0" smtClean="0">
                <a:cs typeface="B Homa" panose="00000400000000000000" pitchFamily="2" charset="-78"/>
              </a:rPr>
              <a:t>جریان</a:t>
            </a:r>
          </a:p>
          <a:p>
            <a:pPr algn="ctr"/>
            <a:r>
              <a:rPr lang="fa-IR" sz="1600" dirty="0" smtClean="0">
                <a:cs typeface="B Homa" panose="00000400000000000000" pitchFamily="2" charset="-78"/>
              </a:rPr>
              <a:t>ورودی/خروجی و جریان معبر</a:t>
            </a:r>
            <a:endParaRPr lang="fa-IR" sz="1600" dirty="0">
              <a:cs typeface="B Homa" panose="00000400000000000000" pitchFamily="2" charset="-78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 flipV="1">
            <a:off x="2686929" y="5477178"/>
            <a:ext cx="637296" cy="399747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endCxn id="19" idx="3"/>
          </p:cNvCxnSpPr>
          <p:nvPr/>
        </p:nvCxnSpPr>
        <p:spPr>
          <a:xfrm flipH="1">
            <a:off x="2602523" y="5970978"/>
            <a:ext cx="721702" cy="422031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44246" y="-44774"/>
            <a:ext cx="485586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کاربری زمین درحال توسعه میباشد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67286" y="6516730"/>
            <a:ext cx="2844800" cy="365125"/>
          </a:xfrm>
        </p:spPr>
        <p:txBody>
          <a:bodyPr/>
          <a:lstStyle/>
          <a:p>
            <a:fld id="{8B75A462-7316-43D2-8741-CA1AE55A051A}" type="slidenum">
              <a:rPr lang="fa-IR" smtClean="0">
                <a:solidFill>
                  <a:schemeClr val="tx1"/>
                </a:solidFill>
              </a:rPr>
              <a:t>17</a:t>
            </a:fld>
            <a:endParaRPr lang="fa-I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08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  <p:bldP spid="9" grpId="0" animBg="1"/>
      <p:bldP spid="14" grpId="0" animBg="1"/>
      <p:bldP spid="15" grpId="0" animBg="1"/>
      <p:bldP spid="19" grpId="0" animBg="1"/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385127510"/>
              </p:ext>
            </p:extLst>
          </p:nvPr>
        </p:nvGraphicFramePr>
        <p:xfrm>
          <a:off x="1484300" y="102361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29207" y="30897"/>
            <a:ext cx="7288307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fa-IR" sz="2400" b="1" dirty="0">
                <a:cs typeface="B Homa" panose="00000400000000000000" pitchFamily="2" charset="-78"/>
              </a:rPr>
              <a:t>توسعه کاربری زمین </a:t>
            </a:r>
            <a:r>
              <a:rPr lang="fa-IR" sz="2400" b="1" dirty="0" smtClean="0">
                <a:cs typeface="B Homa" panose="00000400000000000000" pitchFamily="2" charset="-78"/>
              </a:rPr>
              <a:t>درحال توسعه وتهیه طرح میباشد</a:t>
            </a:r>
            <a:endParaRPr lang="fa-IR" sz="2400" b="1" dirty="0">
              <a:cs typeface="B Homa" panose="00000400000000000000" pitchFamily="2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4" name="Rounded Rectangle 23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27" name="Rounded Rectangle 26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778880" y="3129139"/>
            <a:ext cx="2121231" cy="849505"/>
            <a:chOff x="7654706" y="3362951"/>
            <a:chExt cx="2121231" cy="849505"/>
          </a:xfrm>
        </p:grpSpPr>
        <p:sp>
          <p:nvSpPr>
            <p:cNvPr id="30" name="Rounded Rectangle 29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141069" y="4256382"/>
            <a:ext cx="2121758" cy="849505"/>
            <a:chOff x="7649779" y="4508721"/>
            <a:chExt cx="2121758" cy="849505"/>
          </a:xfrm>
        </p:grpSpPr>
        <p:sp>
          <p:nvSpPr>
            <p:cNvPr id="33" name="Rounded Rectangle 32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36" name="Rounded Rectangle 35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2816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569" y="2377439"/>
            <a:ext cx="5050302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fa-IR" sz="4400" dirty="0" smtClean="0">
                <a:cs typeface="B Homa" panose="00000400000000000000" pitchFamily="2" charset="-78"/>
              </a:rPr>
              <a:t>مدل های کاربری زمین</a:t>
            </a:r>
            <a:endParaRPr lang="fa-IR" sz="4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94028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1289370401"/>
              </p:ext>
            </p:extLst>
          </p:nvPr>
        </p:nvGraphicFramePr>
        <p:xfrm>
          <a:off x="0" y="100500"/>
          <a:ext cx="9906000" cy="67173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9265024" y="134471"/>
            <a:ext cx="201705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فهرست مطالب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</p:spPr>
        <p:txBody>
          <a:bodyPr/>
          <a:lstStyle/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79903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5746" y="-34095"/>
            <a:ext cx="7593106" cy="647408"/>
          </a:xfrm>
        </p:spPr>
        <p:txBody>
          <a:bodyPr>
            <a:normAutofit/>
          </a:bodyPr>
          <a:lstStyle/>
          <a:p>
            <a:r>
              <a:rPr lang="fa-IR" sz="2800" dirty="0" smtClean="0">
                <a:cs typeface="B Homa" panose="00000400000000000000" pitchFamily="2" charset="-78"/>
              </a:rPr>
              <a:t>مدل جاذبه</a:t>
            </a:r>
            <a:endParaRPr lang="fa-IR" sz="28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4951" y="749085"/>
            <a:ext cx="98358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این مدل درواقع برگرفته از قانون جاذبه نیوتن است که مدعی است قدرت جاذبه دو جسم با بزرگی جرم افزایش‌یافته و با افزایش </a:t>
            </a: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فاصله</a:t>
            </a:r>
            <a:r>
              <a:rPr lang="fa-IR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 </a:t>
            </a: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کاهش می‌یابد</a:t>
            </a: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. بر اساس این قانون، مدل جاذبه نیز بر این اصل استوار است که مبادلات اقتصادي بین این دو مرکز، با اندازه مراکز فوق ارتباط مستقیم و با فاصله آن‌ها ارتباط عکس دارد</a:t>
            </a: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.</a:t>
            </a:r>
            <a:endParaRPr lang="fa-IR" sz="1800" dirty="0" smtClean="0">
              <a:latin typeface="Adobe Arabic" panose="02040503050201020203" pitchFamily="18" charset="-78"/>
              <a:ea typeface="Times New Roman" panose="02020603050405020304" pitchFamily="18" charset="0"/>
              <a:cs typeface="B Homa" panose="00000400000000000000" pitchFamily="2" charset="-78"/>
            </a:endParaRPr>
          </a:p>
          <a:p>
            <a:endParaRPr lang="fa-IR" sz="18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2300797" y="6416183"/>
            <a:ext cx="5629897" cy="365125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.</a:t>
            </a:r>
          </a:p>
          <a:p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مدل های کاربری در تحلیل مسائل شهری و منطقه ای / اپنهایم نوربرت/ ترجمه دكترمنوچهر</a:t>
            </a:r>
            <a:b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</a:br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طبيبيان دانشگاه تهران</a:t>
            </a:r>
            <a:endParaRPr lang="en-US" i="1" dirty="0">
              <a:solidFill>
                <a:schemeClr val="tx1"/>
              </a:solidFill>
            </a:endParaRPr>
          </a:p>
          <a:p>
            <a:endParaRPr lang="fa-IR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20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782" y="2640137"/>
            <a:ext cx="5318416" cy="1529044"/>
          </a:xfrm>
          <a:prstGeom prst="rect">
            <a:avLst/>
          </a:prstGeom>
          <a:ln w="88900" cap="sq" cmpd="thickThin">
            <a:solidFill>
              <a:schemeClr val="accent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084" y="4403576"/>
            <a:ext cx="4168070" cy="1961804"/>
          </a:xfrm>
          <a:prstGeom prst="rect">
            <a:avLst/>
          </a:prstGeom>
          <a:ln w="88900" cap="sq" cmpd="thickThin">
            <a:solidFill>
              <a:schemeClr val="accent3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Rectangle 6"/>
          <p:cNvSpPr/>
          <p:nvPr/>
        </p:nvSpPr>
        <p:spPr>
          <a:xfrm>
            <a:off x="1291267" y="5387056"/>
            <a:ext cx="2912012" cy="8862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fa-IR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85459" y="4487236"/>
            <a:ext cx="41596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r>
              <a:rPr lang="en-US" dirty="0" smtClean="0"/>
              <a:t>-2</a:t>
            </a:r>
            <a:endParaRPr lang="fa-IR" dirty="0"/>
          </a:p>
        </p:txBody>
      </p:sp>
      <p:sp>
        <p:nvSpPr>
          <p:cNvPr id="9" name="TextBox 8"/>
          <p:cNvSpPr txBox="1"/>
          <p:nvPr/>
        </p:nvSpPr>
        <p:spPr>
          <a:xfrm>
            <a:off x="6942888" y="2712826"/>
            <a:ext cx="3087081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/>
              <a:t>=</a:t>
            </a:r>
            <a:r>
              <a:rPr lang="en-US" sz="2800" dirty="0" err="1" smtClean="0"/>
              <a:t>T</a:t>
            </a:r>
            <a:r>
              <a:rPr lang="en-US" dirty="0" err="1" smtClean="0"/>
              <a:t>ij</a:t>
            </a:r>
            <a:r>
              <a:rPr lang="fa-IR" sz="2000" dirty="0" smtClean="0">
                <a:cs typeface="B Homa" panose="00000400000000000000" pitchFamily="2" charset="-78"/>
              </a:rPr>
              <a:t>میزان فعل وانفعالات بین </a:t>
            </a:r>
            <a:r>
              <a:rPr lang="en-US" sz="2000" dirty="0" err="1" smtClean="0">
                <a:cs typeface="B Homa" panose="00000400000000000000" pitchFamily="2" charset="-78"/>
              </a:rPr>
              <a:t>i</a:t>
            </a:r>
            <a:r>
              <a:rPr lang="fa-IR" sz="2000" dirty="0" smtClean="0">
                <a:cs typeface="B Homa" panose="00000400000000000000" pitchFamily="2" charset="-78"/>
              </a:rPr>
              <a:t>و</a:t>
            </a:r>
            <a:r>
              <a:rPr lang="en-US" sz="2000" dirty="0" smtClean="0">
                <a:cs typeface="B Homa" panose="00000400000000000000" pitchFamily="2" charset="-78"/>
              </a:rPr>
              <a:t>j</a:t>
            </a:r>
            <a:endParaRPr lang="fa-IR" dirty="0"/>
          </a:p>
        </p:txBody>
      </p:sp>
      <p:sp>
        <p:nvSpPr>
          <p:cNvPr id="10" name="TextBox 9"/>
          <p:cNvSpPr txBox="1"/>
          <p:nvPr/>
        </p:nvSpPr>
        <p:spPr>
          <a:xfrm>
            <a:off x="7331914" y="3345180"/>
            <a:ext cx="274320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K</a:t>
            </a:r>
            <a:r>
              <a:rPr lang="en-US" dirty="0" smtClean="0"/>
              <a:t>i</a:t>
            </a:r>
            <a:r>
              <a:rPr lang="fa-IR" dirty="0" smtClean="0"/>
              <a:t>و</a:t>
            </a:r>
            <a:r>
              <a:rPr lang="en-US" dirty="0" smtClean="0"/>
              <a:t>=</a:t>
            </a:r>
            <a:r>
              <a:rPr lang="en-US" sz="2800" dirty="0" err="1" smtClean="0"/>
              <a:t>L</a:t>
            </a:r>
            <a:r>
              <a:rPr lang="en-US" dirty="0" err="1" smtClean="0"/>
              <a:t>j</a:t>
            </a:r>
            <a:endParaRPr lang="fa-IR" dirty="0"/>
          </a:p>
        </p:txBody>
      </p:sp>
      <p:sp>
        <p:nvSpPr>
          <p:cNvPr id="11" name="TextBox 10"/>
          <p:cNvSpPr txBox="1"/>
          <p:nvPr/>
        </p:nvSpPr>
        <p:spPr>
          <a:xfrm>
            <a:off x="7052922" y="3424443"/>
            <a:ext cx="2264898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Homa" panose="00000400000000000000" pitchFamily="2" charset="-78"/>
              </a:rPr>
              <a:t>ضرایب وعامل وزنی </a:t>
            </a:r>
            <a:endParaRPr lang="fa-IR" sz="2000" dirty="0">
              <a:cs typeface="B Homa" panose="00000400000000000000" pitchFamily="2" charset="-7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66645" y="3936098"/>
            <a:ext cx="58818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dirty="0" smtClean="0"/>
              <a:t>=</a:t>
            </a:r>
            <a:r>
              <a:rPr lang="en-US" sz="2800" dirty="0" err="1" smtClean="0"/>
              <a:t>O</a:t>
            </a:r>
            <a:r>
              <a:rPr lang="en-US" dirty="0" err="1" smtClean="0"/>
              <a:t>i</a:t>
            </a:r>
            <a:endParaRPr lang="fa-IR" dirty="0"/>
          </a:p>
        </p:txBody>
      </p:sp>
      <p:sp>
        <p:nvSpPr>
          <p:cNvPr id="13" name="TextBox 12"/>
          <p:cNvSpPr txBox="1"/>
          <p:nvPr/>
        </p:nvSpPr>
        <p:spPr>
          <a:xfrm>
            <a:off x="6741113" y="4013584"/>
            <a:ext cx="2423333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Homa" panose="00000400000000000000" pitchFamily="2" charset="-78"/>
              </a:rPr>
              <a:t>میزان ظرفیت پذیرش فعل وانفعال منطقه</a:t>
            </a:r>
            <a:r>
              <a:rPr lang="en-US" sz="2000" dirty="0" err="1" smtClean="0">
                <a:cs typeface="B Homa" panose="00000400000000000000" pitchFamily="2" charset="-78"/>
              </a:rPr>
              <a:t>i</a:t>
            </a:r>
            <a:endParaRPr lang="fa-IR" sz="2000" dirty="0">
              <a:cs typeface="B Homa" panose="00000400000000000000" pitchFamily="2" charset="-7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09240" y="4831445"/>
            <a:ext cx="61897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err="1" smtClean="0"/>
              <a:t>D</a:t>
            </a:r>
            <a:r>
              <a:rPr lang="en-US" dirty="0" err="1" smtClean="0"/>
              <a:t>j</a:t>
            </a:r>
            <a:r>
              <a:rPr lang="fa-IR" dirty="0"/>
              <a:t>=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06115" y="4925794"/>
            <a:ext cx="255014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Homa" panose="00000400000000000000" pitchFamily="2" charset="-78"/>
              </a:rPr>
              <a:t>میزان ظرفیت تولید فعل وانفعال منطقه</a:t>
            </a:r>
            <a:r>
              <a:rPr lang="en-US" sz="2000" dirty="0" smtClean="0">
                <a:cs typeface="B Homa" panose="00000400000000000000" pitchFamily="2" charset="-78"/>
              </a:rPr>
              <a:t>j</a:t>
            </a:r>
            <a:endParaRPr lang="fa-IR" sz="2000" dirty="0">
              <a:cs typeface="B Homa" panose="00000400000000000000" pitchFamily="2" charset="-78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01394" y="5638447"/>
            <a:ext cx="110509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2800" dirty="0" smtClean="0"/>
              <a:t>=F(</a:t>
            </a:r>
            <a:r>
              <a:rPr lang="en-US" sz="2800" dirty="0" err="1" smtClean="0"/>
              <a:t>d</a:t>
            </a:r>
            <a:r>
              <a:rPr lang="en-US" dirty="0" err="1" smtClean="0"/>
              <a:t>ji</a:t>
            </a:r>
            <a:r>
              <a:rPr lang="en-US" sz="2400" dirty="0" smtClean="0"/>
              <a:t>)</a:t>
            </a:r>
            <a:endParaRPr lang="fa-IR" dirty="0"/>
          </a:p>
        </p:txBody>
      </p:sp>
      <p:sp>
        <p:nvSpPr>
          <p:cNvPr id="18" name="TextBox 17"/>
          <p:cNvSpPr txBox="1"/>
          <p:nvPr/>
        </p:nvSpPr>
        <p:spPr>
          <a:xfrm>
            <a:off x="6832717" y="5700002"/>
            <a:ext cx="219595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Homa" panose="00000400000000000000" pitchFamily="2" charset="-78"/>
              </a:rPr>
              <a:t>میزان مقاومت دربرابر </a:t>
            </a:r>
          </a:p>
          <a:p>
            <a:r>
              <a:rPr lang="fa-IR" sz="2000" dirty="0" smtClean="0">
                <a:cs typeface="B Homa" panose="00000400000000000000" pitchFamily="2" charset="-78"/>
              </a:rPr>
              <a:t>فعل وانفعالات</a:t>
            </a:r>
            <a:endParaRPr lang="fa-IR" sz="2000" dirty="0">
              <a:cs typeface="B Homa" panose="00000400000000000000" pitchFamily="2" charset="-78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0" name="Rounded Rectangle 19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23" name="Rounded Rectangle 22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0066341" y="3139320"/>
            <a:ext cx="2121231" cy="849505"/>
            <a:chOff x="7654706" y="3362951"/>
            <a:chExt cx="2121231" cy="849505"/>
          </a:xfrm>
        </p:grpSpPr>
        <p:sp>
          <p:nvSpPr>
            <p:cNvPr id="26" name="Rounded Rectangle 25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9928918" y="4260701"/>
            <a:ext cx="2121758" cy="849505"/>
            <a:chOff x="7649779" y="4508721"/>
            <a:chExt cx="2121758" cy="849505"/>
          </a:xfrm>
        </p:grpSpPr>
        <p:sp>
          <p:nvSpPr>
            <p:cNvPr id="29" name="Rounded Rectangle 28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30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0040761" y="5455809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32" name="Rounded Rectangle 31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8025362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189973" y="713983"/>
            <a:ext cx="878074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/>
              <a:t>شهری از3منطقه تشکیل شده است.باتوجه به فرمول جاذبه میزان تعاملات بین این مناطق را محاسبه کنید.</a:t>
            </a:r>
            <a:endParaRPr lang="fa-I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913" y="1218548"/>
            <a:ext cx="3526207" cy="17684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98" y="1221045"/>
            <a:ext cx="3351625" cy="1780961"/>
          </a:xfrm>
          <a:prstGeom prst="rect">
            <a:avLst/>
          </a:prstGeom>
        </p:spPr>
      </p:pic>
      <p:sp>
        <p:nvSpPr>
          <p:cNvPr id="11" name="Action Button: Forward or Next 10">
            <a:hlinkClick r:id="rId4" action="ppaction://program" highlightClick="1"/>
          </p:cNvPr>
          <p:cNvSpPr/>
          <p:nvPr/>
        </p:nvSpPr>
        <p:spPr>
          <a:xfrm>
            <a:off x="3974381" y="4596859"/>
            <a:ext cx="977030" cy="71398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TextBox 1"/>
          <p:cNvSpPr txBox="1"/>
          <p:nvPr/>
        </p:nvSpPr>
        <p:spPr>
          <a:xfrm>
            <a:off x="2222915" y="4900659"/>
            <a:ext cx="263718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 smtClean="0">
                <a:cs typeface="+mj-cs"/>
              </a:rPr>
              <a:t>محاسبه</a:t>
            </a:r>
            <a:endParaRPr lang="fa-IR" b="1" dirty="0">
              <a:cs typeface="+mj-cs"/>
            </a:endParaRPr>
          </a:p>
        </p:txBody>
      </p:sp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</p:spPr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21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7" name="Rounded Rectangle 26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30" name="Rounded Rectangle 29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066341" y="3139320"/>
            <a:ext cx="2121231" cy="849505"/>
            <a:chOff x="7654706" y="3362951"/>
            <a:chExt cx="2121231" cy="849505"/>
          </a:xfrm>
        </p:grpSpPr>
        <p:sp>
          <p:nvSpPr>
            <p:cNvPr id="33" name="Rounded Rectangle 32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9928918" y="4260701"/>
            <a:ext cx="2121758" cy="849505"/>
            <a:chOff x="7649779" y="4508721"/>
            <a:chExt cx="2121758" cy="849505"/>
          </a:xfrm>
        </p:grpSpPr>
        <p:sp>
          <p:nvSpPr>
            <p:cNvPr id="36" name="Rounded Rectangle 35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37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0040761" y="5455809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39" name="Rounded Rectangle 38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390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1766" y="-41449"/>
            <a:ext cx="10515600" cy="2781487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  <a:t/>
            </a:r>
            <a:br>
              <a:rPr lang="en-US" sz="180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</a:br>
            <a:r>
              <a:rPr lang="fa-IR" sz="1800" dirty="0">
                <a:cs typeface="B Homa" panose="00000400000000000000" pitchFamily="2" charset="-78"/>
              </a:rPr>
              <a:t>این مدل ها عمدتاً براي برنامه ریزي مناطق </a:t>
            </a:r>
            <a:r>
              <a:rPr lang="fa-IR" sz="1800" dirty="0" smtClean="0">
                <a:cs typeface="B Homa" panose="00000400000000000000" pitchFamily="2" charset="-78"/>
              </a:rPr>
              <a:t>نسبتاً </a:t>
            </a:r>
            <a:r>
              <a:rPr lang="fa-IR" sz="1800" dirty="0">
                <a:cs typeface="B Homa" panose="00000400000000000000" pitchFamily="2" charset="-78"/>
              </a:rPr>
              <a:t>کوچک محلی ساخته شده </a:t>
            </a:r>
            <a:r>
              <a:rPr lang="fa-IR" sz="1800" dirty="0" smtClean="0">
                <a:cs typeface="B Homa" panose="00000400000000000000" pitchFamily="2" charset="-78"/>
              </a:rPr>
              <a:t>اند</a:t>
            </a:r>
            <a:r>
              <a:rPr lang="en-US" sz="1800" dirty="0" smtClean="0">
                <a:cs typeface="B Homa" panose="00000400000000000000" pitchFamily="2" charset="-78"/>
              </a:rPr>
              <a:t>.</a:t>
            </a:r>
            <a:r>
              <a:rPr lang="en-US" sz="180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  <a:t/>
            </a:r>
            <a:br>
              <a:rPr lang="en-US" sz="1800" dirty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</a:br>
            <a:r>
              <a:rPr lang="en-US" sz="180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  <a:t/>
            </a:r>
            <a:br>
              <a:rPr lang="en-US" sz="1800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</a:br>
            <a:endParaRPr lang="fa-IR" sz="1800" dirty="0">
              <a:latin typeface="Adobe Gothic Std B" panose="020B0800000000000000" pitchFamily="34" charset="-128"/>
              <a:ea typeface="Adobe Gothic Std B" panose="020B0800000000000000" pitchFamily="34" charset="-128"/>
              <a:cs typeface="B Homa" panose="00000400000000000000" pitchFamily="2" charset="-78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5903203"/>
              </p:ext>
            </p:extLst>
          </p:nvPr>
        </p:nvGraphicFramePr>
        <p:xfrm>
          <a:off x="3388648" y="3436066"/>
          <a:ext cx="6178380" cy="24987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660931649"/>
              </p:ext>
            </p:extLst>
          </p:nvPr>
        </p:nvGraphicFramePr>
        <p:xfrm>
          <a:off x="-82029" y="313549"/>
          <a:ext cx="5693433" cy="34880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8619566" y="230698"/>
            <a:ext cx="271630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endParaRPr lang="fa-I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5513293" y="35997"/>
                <a:ext cx="3487278" cy="52322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  <a:cs typeface="B Elham" panose="00000400000000000000" pitchFamily="2" charset="-78"/>
                            </a:rPr>
                          </m:ctrlPr>
                        </m:sSupPr>
                        <m:e>
                          <m:r>
                            <a:rPr lang="en-US" sz="2800" b="1" i="0" smtClean="0">
                              <a:latin typeface="Cambria Math" panose="02040503050406030204" pitchFamily="18" charset="0"/>
                              <a:cs typeface="B Elham" panose="00000400000000000000" pitchFamily="2" charset="-78"/>
                            </a:rPr>
                            <m:t>𝐈𝐓𝐋𝐔𝐏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  <a:cs typeface="B Elham" panose="00000400000000000000" pitchFamily="2" charset="-78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fa-IR" sz="28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293" y="35997"/>
                <a:ext cx="3487278" cy="523220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a-I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</p:spPr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22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9" name="Rounded Rectangle 28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32" name="Rounded Rectangle 31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066341" y="3139320"/>
            <a:ext cx="2121231" cy="849505"/>
            <a:chOff x="7654706" y="3362951"/>
            <a:chExt cx="2121231" cy="849505"/>
          </a:xfrm>
        </p:grpSpPr>
        <p:sp>
          <p:nvSpPr>
            <p:cNvPr id="35" name="Rounded Rectangle 34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928918" y="4260701"/>
            <a:ext cx="2121758" cy="849505"/>
            <a:chOff x="7649779" y="4508721"/>
            <a:chExt cx="2121758" cy="849505"/>
          </a:xfrm>
        </p:grpSpPr>
        <p:sp>
          <p:nvSpPr>
            <p:cNvPr id="38" name="Rounded Rectangle 37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39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040761" y="5455809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41" name="Rounded Rectangle 40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777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  <p:bldGraphic spid="7" grpId="0">
        <p:bldAsOne/>
      </p:bldGraphic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6938" y="-292920"/>
            <a:ext cx="10972800" cy="1143000"/>
          </a:xfrm>
        </p:spPr>
        <p:txBody>
          <a:bodyPr>
            <a:normAutofit/>
          </a:bodyPr>
          <a:lstStyle/>
          <a:p>
            <a:r>
              <a:rPr lang="fa-IR" sz="2800" dirty="0" smtClean="0">
                <a:cs typeface="B Homa" panose="00000400000000000000" pitchFamily="2" charset="-78"/>
              </a:rPr>
              <a:t>فرمول مدل </a:t>
            </a:r>
            <a:r>
              <a:rPr lang="en-US" sz="2800" dirty="0" smtClean="0">
                <a:cs typeface="B Homa" panose="00000400000000000000" pitchFamily="2" charset="-78"/>
              </a:rPr>
              <a:t>EMPAL</a:t>
            </a:r>
            <a:endParaRPr lang="fa-IR" sz="28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7870" y="776228"/>
            <a:ext cx="939335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1800" dirty="0">
                <a:cs typeface="B Homa" panose="00000400000000000000" pitchFamily="2" charset="-78"/>
              </a:rPr>
              <a:t>در </a:t>
            </a:r>
            <a:r>
              <a:rPr lang="fa-IR" sz="1800" dirty="0" smtClean="0">
                <a:cs typeface="B Homa" panose="00000400000000000000" pitchFamily="2" charset="-78"/>
              </a:rPr>
              <a:t>مدل</a:t>
            </a:r>
            <a:r>
              <a:rPr lang="en-US" sz="1800" dirty="0">
                <a:cs typeface="B Homa" panose="00000400000000000000" pitchFamily="2" charset="-78"/>
              </a:rPr>
              <a:t> </a:t>
            </a:r>
            <a:r>
              <a:rPr lang="en-US" sz="1800" dirty="0" smtClean="0">
                <a:cs typeface="B Homa" panose="00000400000000000000" pitchFamily="2" charset="-78"/>
              </a:rPr>
              <a:t>EMPAL</a:t>
            </a:r>
            <a:r>
              <a:rPr lang="fa-IR" sz="1800" dirty="0" smtClean="0">
                <a:cs typeface="B Homa" panose="00000400000000000000" pitchFamily="2" charset="-78"/>
              </a:rPr>
              <a:t>فرض می شود احتمال انتخاب یک منطقه براي اشتغال یک خانوار نسبتی از جذابیت، دسترسی و تعداد شغل هاي موجود </a:t>
            </a: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در دوره قبل آن منطقه است. </a:t>
            </a:r>
          </a:p>
          <a:p>
            <a:pPr marL="0" indent="0">
              <a:buNone/>
            </a:pPr>
            <a:r>
              <a:rPr lang="fa-IR" sz="1800" dirty="0">
                <a:cs typeface="B Homa" panose="00000400000000000000" pitchFamily="2" charset="-78"/>
              </a:rPr>
              <a:t>رابطه ( 1) و ( 2) </a:t>
            </a:r>
            <a:r>
              <a:rPr lang="fa-IR" sz="1800" dirty="0" smtClean="0">
                <a:cs typeface="B Homa" panose="00000400000000000000" pitchFamily="2" charset="-78"/>
              </a:rPr>
              <a:t>تعدادشاغلین درمنطقه</a:t>
            </a:r>
            <a:r>
              <a:rPr lang="en-US" sz="1800" dirty="0" smtClean="0">
                <a:cs typeface="B Homa" panose="00000400000000000000" pitchFamily="2" charset="-78"/>
              </a:rPr>
              <a:t>j </a:t>
            </a:r>
            <a:r>
              <a:rPr lang="fa-IR" sz="1800" dirty="0" smtClean="0">
                <a:cs typeface="B Homa" panose="00000400000000000000" pitchFamily="2" charset="-78"/>
              </a:rPr>
              <a:t>درزمان </a:t>
            </a:r>
            <a:r>
              <a:rPr lang="en-US" sz="1800" dirty="0" smtClean="0">
                <a:cs typeface="B Homa" panose="00000400000000000000" pitchFamily="2" charset="-78"/>
              </a:rPr>
              <a:t>t </a:t>
            </a:r>
            <a:r>
              <a:rPr lang="fa-IR" sz="1800" dirty="0" smtClean="0">
                <a:cs typeface="B Homa" panose="00000400000000000000" pitchFamily="2" charset="-78"/>
              </a:rPr>
              <a:t>راتخمین میزند:</a:t>
            </a:r>
            <a:endParaRPr lang="fa-IR" sz="1800" dirty="0">
              <a:cs typeface="B Homa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211" y="2533485"/>
            <a:ext cx="5492057" cy="12029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8331" y="2950290"/>
            <a:ext cx="3834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cs typeface="B Homa" panose="00000400000000000000" pitchFamily="2" charset="-78"/>
              </a:rPr>
              <a:t>(1)</a:t>
            </a:r>
            <a:endParaRPr lang="fa-I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11" y="4512689"/>
            <a:ext cx="2409825" cy="6953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76653" y="4675685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 smtClean="0">
                <a:cs typeface="B Homa" panose="00000400000000000000" pitchFamily="2" charset="-78"/>
              </a:rPr>
              <a:t>(2)</a:t>
            </a:r>
            <a:endParaRPr lang="fa-I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7184" y="4043663"/>
            <a:ext cx="5425633" cy="2328701"/>
          </a:xfrm>
          <a:prstGeom prst="rect">
            <a:avLst/>
          </a:prstGeom>
        </p:spPr>
      </p:pic>
      <p:sp>
        <p:nvSpPr>
          <p:cNvPr id="2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</p:spPr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23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9" name="Rounded Rectangle 28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32" name="Rounded Rectangle 31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0066341" y="3139320"/>
            <a:ext cx="2121231" cy="849505"/>
            <a:chOff x="7654706" y="3362951"/>
            <a:chExt cx="2121231" cy="849505"/>
          </a:xfrm>
        </p:grpSpPr>
        <p:sp>
          <p:nvSpPr>
            <p:cNvPr id="35" name="Rounded Rectangle 34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928918" y="4260701"/>
            <a:ext cx="2121758" cy="849505"/>
            <a:chOff x="7649779" y="4508721"/>
            <a:chExt cx="2121758" cy="849505"/>
          </a:xfrm>
        </p:grpSpPr>
        <p:sp>
          <p:nvSpPr>
            <p:cNvPr id="38" name="Rounded Rectangle 37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39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040761" y="5455809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41" name="Rounded Rectangle 40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3520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3121" y="-407936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cs typeface="B Homa" panose="00000400000000000000" pitchFamily="2" charset="-78"/>
              </a:rPr>
              <a:t>.</a:t>
            </a:r>
            <a:r>
              <a:rPr lang="en-US" sz="2400" b="1" dirty="0" smtClean="0">
                <a:latin typeface="Adobe Gothic Std B" panose="020B0800000000000000" pitchFamily="34" charset="-128"/>
                <a:ea typeface="Adobe Gothic Std B" panose="020B0800000000000000" pitchFamily="34" charset="-128"/>
                <a:cs typeface="B Homa" panose="00000400000000000000" pitchFamily="2" charset="-78"/>
              </a:rPr>
              <a:t>MEPLAN</a:t>
            </a:r>
            <a:r>
              <a:rPr lang="fa-IR" sz="2400" b="1" dirty="0" smtClean="0">
                <a:cs typeface="B Homa" panose="00000400000000000000" pitchFamily="2" charset="-78"/>
              </a:rPr>
              <a:t>مدل </a:t>
            </a:r>
            <a:r>
              <a:rPr lang="fa-IR" sz="2400" b="1" dirty="0">
                <a:cs typeface="B Homa" panose="00000400000000000000" pitchFamily="2" charset="-78"/>
              </a:rPr>
              <a:t>هاي یکپارچه کاربري زمین بر مبناي مدل هاي ورودي-خروجی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439271" y="103224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 smtClean="0">
                <a:cs typeface="B Homa" panose="00000400000000000000" pitchFamily="2" charset="-78"/>
              </a:rPr>
              <a:t>MEPLAN</a:t>
            </a:r>
            <a:r>
              <a:rPr lang="fa-IR" sz="1800" dirty="0" smtClean="0">
                <a:cs typeface="B Homa" panose="00000400000000000000" pitchFamily="2" charset="-78"/>
              </a:rPr>
              <a:t>دومین </a:t>
            </a:r>
            <a:r>
              <a:rPr lang="fa-IR" sz="1800" dirty="0">
                <a:cs typeface="B Homa" panose="00000400000000000000" pitchFamily="2" charset="-78"/>
              </a:rPr>
              <a:t>مدل یکپارچه شهري از نظر میزان استفاده می </a:t>
            </a:r>
            <a:r>
              <a:rPr lang="fa-IR" sz="1800" dirty="0" smtClean="0">
                <a:cs typeface="B Homa" panose="00000400000000000000" pitchFamily="2" charset="-78"/>
              </a:rPr>
              <a:t>باشد.هسته اصلی این مدل </a:t>
            </a:r>
            <a:r>
              <a:rPr lang="fa-IR" sz="1800" dirty="0">
                <a:cs typeface="B Homa" panose="00000400000000000000" pitchFamily="2" charset="-78"/>
              </a:rPr>
              <a:t>اندرکنش بین واحدهاي اقتصادي </a:t>
            </a:r>
            <a:endParaRPr lang="fa-IR" sz="18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مختلف </a:t>
            </a:r>
            <a:r>
              <a:rPr lang="fa-IR" sz="1800" dirty="0">
                <a:cs typeface="B Homa" panose="00000400000000000000" pitchFamily="2" charset="-78"/>
              </a:rPr>
              <a:t>در منطقه مورد نظر می </a:t>
            </a:r>
            <a:r>
              <a:rPr lang="fa-IR" sz="1800" dirty="0" smtClean="0">
                <a:cs typeface="B Homa" panose="00000400000000000000" pitchFamily="2" charset="-78"/>
              </a:rPr>
              <a:t>باشد.</a:t>
            </a:r>
          </a:p>
          <a:p>
            <a:pPr marL="0" indent="0">
              <a:buNone/>
            </a:pP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مدل </a:t>
            </a:r>
            <a:r>
              <a:rPr lang="en-US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MEPLAN</a:t>
            </a: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كه توسط اچ نیك ارائه‌شده،يك زير مدل، مدل لا</a:t>
            </a:r>
            <a:r>
              <a:rPr lang="fa-IR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و</a:t>
            </a: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ري است كه بر اساس نظريه اقتصاد پايه شکل‌گرفته است</a:t>
            </a: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.</a:t>
            </a:r>
            <a:endParaRPr lang="en-US" sz="1800" dirty="0" smtClean="0">
              <a:latin typeface="Adobe Arabic" panose="02040503050201020203" pitchFamily="18" charset="-78"/>
              <a:ea typeface="Times New Roman" panose="02020603050405020304" pitchFamily="18" charset="0"/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تعیین </a:t>
            </a: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مكان استقرار خانوار از طريق مکان‌های اشتغال پايه صورت می‌گیرد و سپس مشاغل خدماتي موردنیاز براي خدمات‌رسانی به </a:t>
            </a:r>
            <a:endParaRPr lang="en-US" sz="1800" dirty="0" smtClean="0">
              <a:latin typeface="Adobe Arabic" panose="02040503050201020203" pitchFamily="18" charset="-78"/>
              <a:ea typeface="Times New Roman" panose="02020603050405020304" pitchFamily="18" charset="0"/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اين </a:t>
            </a:r>
            <a:r>
              <a:rPr lang="ar-SA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خانوارها محاسبه </a:t>
            </a:r>
            <a:r>
              <a:rPr lang="ar-SA" sz="1800" dirty="0" smtClean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می‌گردد</a:t>
            </a:r>
            <a:r>
              <a:rPr lang="fa-IR" sz="1800" dirty="0">
                <a:latin typeface="Adobe Arabic" panose="02040503050201020203" pitchFamily="18" charset="-78"/>
                <a:ea typeface="Times New Roman" panose="02020603050405020304" pitchFamily="18" charset="0"/>
                <a:cs typeface="B Homa" panose="00000400000000000000" pitchFamily="2" charset="-78"/>
              </a:rPr>
              <a:t>.</a:t>
            </a:r>
            <a:endParaRPr lang="fa-IR" sz="1800" dirty="0">
              <a:cs typeface="B Homa" panose="00000400000000000000" pitchFamily="2" charset="-78"/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2433149" y="6276643"/>
            <a:ext cx="6457450" cy="365125"/>
          </a:xfrm>
        </p:spPr>
        <p:txBody>
          <a:bodyPr/>
          <a:lstStyle/>
          <a:p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بررسی و ارزیابی مدل هاي یکپارچه کاربري زمین وحمل و نقل به منظور استفاده براي شهر تهران</a:t>
            </a:r>
          </a:p>
          <a:p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شهریارافندی زاده-نویدکلانتری</a:t>
            </a:r>
          </a:p>
          <a:p>
            <a:endParaRPr lang="en-US" i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19499811"/>
              </p:ext>
            </p:extLst>
          </p:nvPr>
        </p:nvGraphicFramePr>
        <p:xfrm>
          <a:off x="1237977" y="2685382"/>
          <a:ext cx="5661212" cy="320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</p:spPr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24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</p:grpSpPr>
        <p:sp>
          <p:nvSpPr>
            <p:cNvPr id="24" name="Rounded Rectangle 23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</p:grpSpPr>
        <p:sp>
          <p:nvSpPr>
            <p:cNvPr id="27" name="Rounded Rectangle 26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066341" y="3139320"/>
            <a:ext cx="2121231" cy="849505"/>
            <a:chOff x="7654706" y="3362951"/>
            <a:chExt cx="2121231" cy="849505"/>
          </a:xfrm>
        </p:grpSpPr>
        <p:sp>
          <p:nvSpPr>
            <p:cNvPr id="30" name="Rounded Rectangle 29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928918" y="4260701"/>
            <a:ext cx="2121758" cy="849505"/>
            <a:chOff x="7649779" y="4508721"/>
            <a:chExt cx="2121758" cy="849505"/>
          </a:xfrm>
        </p:grpSpPr>
        <p:sp>
          <p:nvSpPr>
            <p:cNvPr id="33" name="Rounded Rectangle 32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34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040761" y="5455809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36" name="Rounded Rectangle 35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58461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6210" y="-172074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fa-IR" sz="2800" dirty="0" smtClean="0">
                <a:cs typeface="B Homa" panose="00000400000000000000" pitchFamily="2" charset="-78"/>
              </a:rPr>
              <a:t>فرمول مدل</a:t>
            </a:r>
            <a:r>
              <a:rPr lang="en-US" sz="2800" dirty="0" smtClean="0">
                <a:cs typeface="B Homa" panose="00000400000000000000" pitchFamily="2" charset="-78"/>
              </a:rPr>
              <a:t>MEPLAN</a:t>
            </a:r>
            <a:endParaRPr lang="fa-IR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833" y="2579698"/>
            <a:ext cx="1905000" cy="854579"/>
          </a:xfrm>
          <a:prstGeom prst="rect">
            <a:avLst/>
          </a:prstGeom>
        </p:spPr>
      </p:pic>
      <p:sp>
        <p:nvSpPr>
          <p:cNvPr id="25" name="Footer Placeholder 19"/>
          <p:cNvSpPr>
            <a:spLocks noGrp="1"/>
          </p:cNvSpPr>
          <p:nvPr>
            <p:ph type="ftr" sz="quarter" idx="11"/>
          </p:nvPr>
        </p:nvSpPr>
        <p:spPr>
          <a:xfrm>
            <a:off x="-349239" y="6406436"/>
            <a:ext cx="6457450" cy="365125"/>
          </a:xfrm>
        </p:spPr>
        <p:txBody>
          <a:bodyPr/>
          <a:lstStyle/>
          <a:p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بررسی و ارزیابی مدل هاي یکپارچه کاربري زمین وحمل و نقل به منظور استفاده براي شهر تهران</a:t>
            </a:r>
          </a:p>
          <a:p>
            <a:r>
              <a:rPr lang="fa-IR" dirty="0">
                <a:solidFill>
                  <a:schemeClr val="tx1"/>
                </a:solidFill>
                <a:cs typeface="B Homa" panose="00000400000000000000" pitchFamily="2" charset="-78"/>
              </a:rPr>
              <a:t>شهریارافندی زاده-نویدکلانتری</a:t>
            </a:r>
          </a:p>
          <a:p>
            <a:endParaRPr lang="en-US" i="1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46244" y="6251063"/>
            <a:ext cx="4001177" cy="365125"/>
          </a:xfrm>
        </p:spPr>
        <p:txBody>
          <a:bodyPr/>
          <a:lstStyle/>
          <a:p>
            <a:r>
              <a:rPr lang="fa-IR" sz="1400" dirty="0" smtClean="0">
                <a:solidFill>
                  <a:schemeClr val="tx1"/>
                </a:solidFill>
                <a:cs typeface="B Homa" panose="00000400000000000000" pitchFamily="2" charset="-78"/>
              </a:rPr>
              <a:t>27</a:t>
            </a:r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833" y="1451145"/>
            <a:ext cx="1905000" cy="9048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9561" y="1132057"/>
            <a:ext cx="6019800" cy="2447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8413" y="4162752"/>
            <a:ext cx="4533900" cy="11811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  <a:solidFill>
            <a:srgbClr val="002060"/>
          </a:solidFill>
        </p:grpSpPr>
        <p:sp>
          <p:nvSpPr>
            <p:cNvPr id="11" name="Rounded Rectangle 10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  <a:solidFill>
            <a:srgbClr val="002060"/>
          </a:solidFill>
        </p:grpSpPr>
        <p:sp>
          <p:nvSpPr>
            <p:cNvPr id="14" name="Rounded Rectangle 13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054380" y="3142342"/>
            <a:ext cx="2121231" cy="849505"/>
            <a:chOff x="7654706" y="3362951"/>
            <a:chExt cx="2121231" cy="849505"/>
          </a:xfrm>
          <a:solidFill>
            <a:srgbClr val="002060"/>
          </a:solidFill>
        </p:grpSpPr>
        <p:sp>
          <p:nvSpPr>
            <p:cNvPr id="17" name="Rounded Rectangle 16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929857" y="4260701"/>
            <a:ext cx="2121758" cy="849505"/>
            <a:chOff x="7649779" y="4508721"/>
            <a:chExt cx="2121758" cy="849505"/>
          </a:xfrm>
        </p:grpSpPr>
        <p:sp>
          <p:nvSpPr>
            <p:cNvPr id="20" name="Rounded Rectangle 19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23" name="Rounded Rectangle 22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4660" y="4098704"/>
            <a:ext cx="5507472" cy="249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6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79693" y="-430306"/>
            <a:ext cx="10515600" cy="1325563"/>
          </a:xfrm>
        </p:spPr>
        <p:txBody>
          <a:bodyPr>
            <a:normAutofit/>
          </a:bodyPr>
          <a:lstStyle/>
          <a:p>
            <a:r>
              <a:rPr lang="ar-SA" sz="2400" dirty="0">
                <a:latin typeface="Adobe Arabic" panose="02040503050201020203" pitchFamily="18" charset="-78"/>
                <a:cs typeface="B Homa" panose="00000400000000000000" pitchFamily="2" charset="-78"/>
              </a:rPr>
              <a:t>مدل یکپارچه کاربری زمین / حمل و نقل</a:t>
            </a:r>
            <a:r>
              <a:rPr lang="en-US" sz="2400" dirty="0">
                <a:latin typeface="Adobe Arabic" panose="02040503050201020203" pitchFamily="18" charset="-78"/>
                <a:cs typeface="B Homa" panose="00000400000000000000" pitchFamily="2" charset="-78"/>
              </a:rPr>
              <a:t>URBANSIM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3512" y="733987"/>
            <a:ext cx="926734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1800" dirty="0">
                <a:cs typeface="B Homa" panose="00000400000000000000" pitchFamily="2" charset="-78"/>
              </a:rPr>
              <a:t>این دسته از مدل هاي شهري به منظور شبیه سازي محل استقرار خانوارها و محل اشتغال به کار </a:t>
            </a:r>
            <a:r>
              <a:rPr lang="fa-IR" sz="1800" dirty="0" smtClean="0">
                <a:cs typeface="B Homa" panose="00000400000000000000" pitchFamily="2" charset="-78"/>
              </a:rPr>
              <a:t>برده می </a:t>
            </a:r>
            <a:r>
              <a:rPr lang="fa-IR" sz="1800" dirty="0">
                <a:cs typeface="B Homa" panose="00000400000000000000" pitchFamily="2" charset="-78"/>
              </a:rPr>
              <a:t>شود. این مدل ها عموماً با </a:t>
            </a:r>
            <a:endParaRPr lang="fa-IR" sz="18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در </a:t>
            </a:r>
            <a:r>
              <a:rPr lang="fa-IR" sz="1800" dirty="0">
                <a:cs typeface="B Homa" panose="00000400000000000000" pitchFamily="2" charset="-78"/>
              </a:rPr>
              <a:t>نظر گرفتن معیارهاي حمل و نقلی همراه با دیگر متغیرهاي </a:t>
            </a:r>
            <a:r>
              <a:rPr lang="fa-IR" sz="1800" dirty="0" smtClean="0">
                <a:cs typeface="B Homa" panose="00000400000000000000" pitchFamily="2" charset="-78"/>
              </a:rPr>
              <a:t>مرتبط با </a:t>
            </a:r>
            <a:r>
              <a:rPr lang="fa-IR" sz="1800" dirty="0">
                <a:cs typeface="B Homa" panose="00000400000000000000" pitchFamily="2" charset="-78"/>
              </a:rPr>
              <a:t>انتخاب محل سکونت خانوار و اشتغال ساخته می </a:t>
            </a:r>
            <a:r>
              <a:rPr lang="fa-IR" sz="1800" dirty="0" smtClean="0">
                <a:cs typeface="B Homa" panose="00000400000000000000" pitchFamily="2" charset="-78"/>
              </a:rPr>
              <a:t>شوند.</a:t>
            </a:r>
          </a:p>
          <a:p>
            <a:pPr marL="0" indent="0">
              <a:buNone/>
            </a:pPr>
            <a:endParaRPr lang="fa-IR" sz="1800" dirty="0" smtClean="0">
              <a:latin typeface="Adobe Arabic" panose="02040503050201020203" pitchFamily="18" charset="-78"/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ar-SA" sz="1800" dirty="0" smtClean="0">
                <a:latin typeface="Adobe Arabic" panose="02040503050201020203" pitchFamily="18" charset="-78"/>
                <a:cs typeface="B Homa" panose="00000400000000000000" pitchFamily="2" charset="-78"/>
              </a:rPr>
              <a:t>مدلي </a:t>
            </a:r>
            <a:r>
              <a:rPr lang="ar-SA" sz="1800" dirty="0">
                <a:latin typeface="Adobe Arabic" panose="02040503050201020203" pitchFamily="18" charset="-78"/>
                <a:cs typeface="B Homa" panose="00000400000000000000" pitchFamily="2" charset="-78"/>
              </a:rPr>
              <a:t>بر اساس ريز شبیه‌سازی شهري كه در چند سال اخیر (از اوايل سال 2000) توسعه‌یافته </a:t>
            </a:r>
            <a:r>
              <a:rPr lang="ar-SA" sz="1800" dirty="0" smtClean="0">
                <a:latin typeface="Adobe Arabic" panose="02040503050201020203" pitchFamily="18" charset="-78"/>
                <a:cs typeface="B Homa" panose="00000400000000000000" pitchFamily="2" charset="-78"/>
              </a:rPr>
              <a:t>است</a:t>
            </a:r>
            <a:r>
              <a:rPr lang="en-US" sz="1800" dirty="0">
                <a:latin typeface="Adobe Arabic" panose="02040503050201020203" pitchFamily="18" charset="-78"/>
                <a:cs typeface="B Homa" panose="00000400000000000000" pitchFamily="2" charset="-78"/>
              </a:rPr>
              <a:t>.</a:t>
            </a:r>
            <a:r>
              <a:rPr lang="ar-SA" sz="1800" dirty="0" smtClean="0">
                <a:latin typeface="Adobe Arabic" panose="02040503050201020203" pitchFamily="18" charset="-78"/>
                <a:cs typeface="B Homa" panose="00000400000000000000" pitchFamily="2" charset="-78"/>
              </a:rPr>
              <a:t> </a:t>
            </a:r>
            <a:r>
              <a:rPr lang="ar-SA" sz="1800" dirty="0">
                <a:latin typeface="Adobe Arabic" panose="02040503050201020203" pitchFamily="18" charset="-78"/>
                <a:cs typeface="B Homa" panose="00000400000000000000" pitchFamily="2" charset="-78"/>
              </a:rPr>
              <a:t>اين مدل تاكنون در سه </a:t>
            </a:r>
            <a:r>
              <a:rPr lang="ar-SA" sz="1800" dirty="0" smtClean="0">
                <a:latin typeface="Adobe Arabic" panose="02040503050201020203" pitchFamily="18" charset="-78"/>
                <a:cs typeface="B Homa" panose="00000400000000000000" pitchFamily="2" charset="-78"/>
              </a:rPr>
              <a:t>منطقه</a:t>
            </a:r>
            <a:r>
              <a:rPr lang="fa-IR" sz="1800" dirty="0">
                <a:latin typeface="Adobe Arabic" panose="02040503050201020203" pitchFamily="18" charset="-78"/>
                <a:cs typeface="B Homa" panose="00000400000000000000" pitchFamily="2" charset="-78"/>
              </a:rPr>
              <a:t> </a:t>
            </a:r>
            <a:r>
              <a:rPr lang="ar-SA" sz="1800" dirty="0" smtClean="0">
                <a:latin typeface="Adobe Arabic" panose="02040503050201020203" pitchFamily="18" charset="-78"/>
                <a:cs typeface="B Homa" panose="00000400000000000000" pitchFamily="2" charset="-78"/>
              </a:rPr>
              <a:t>شهري </a:t>
            </a:r>
            <a:r>
              <a:rPr lang="ar-SA" sz="1800" dirty="0">
                <a:latin typeface="Adobe Arabic" panose="02040503050201020203" pitchFamily="18" charset="-78"/>
                <a:cs typeface="B Homa" panose="00000400000000000000" pitchFamily="2" charset="-78"/>
              </a:rPr>
              <a:t>در ایالات‌متحده به‌طور عملي استفاده‌شده است</a:t>
            </a:r>
            <a:r>
              <a:rPr lang="fa-IR" sz="1800" dirty="0">
                <a:latin typeface="Adobe Arabic" panose="02040503050201020203" pitchFamily="18" charset="-78"/>
                <a:cs typeface="B Homa" panose="00000400000000000000" pitchFamily="2" charset="-78"/>
              </a:rPr>
              <a:t>.</a:t>
            </a:r>
            <a:endParaRPr lang="fa-IR" sz="1800" dirty="0"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 smtClean="0">
              <a:cs typeface="B Homa" panose="00000400000000000000" pitchFamily="2" charset="-78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26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753953575"/>
              </p:ext>
            </p:extLst>
          </p:nvPr>
        </p:nvGraphicFramePr>
        <p:xfrm>
          <a:off x="2553800" y="2918013"/>
          <a:ext cx="6251389" cy="39399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  <a:solidFill>
            <a:srgbClr val="002060"/>
          </a:solidFill>
        </p:grpSpPr>
        <p:sp>
          <p:nvSpPr>
            <p:cNvPr id="6" name="Rounded Rectangle 5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  <a:solidFill>
            <a:srgbClr val="002060"/>
          </a:solidFill>
        </p:grpSpPr>
        <p:sp>
          <p:nvSpPr>
            <p:cNvPr id="9" name="Rounded Rectangle 8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54380" y="3142342"/>
            <a:ext cx="2121231" cy="849505"/>
            <a:chOff x="7654706" y="3362951"/>
            <a:chExt cx="2121231" cy="849505"/>
          </a:xfrm>
          <a:solidFill>
            <a:srgbClr val="002060"/>
          </a:solidFill>
        </p:grpSpPr>
        <p:sp>
          <p:nvSpPr>
            <p:cNvPr id="12" name="Rounded Rectangle 11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929857" y="4260701"/>
            <a:ext cx="2121758" cy="849505"/>
            <a:chOff x="7649779" y="4508721"/>
            <a:chExt cx="2121758" cy="849505"/>
          </a:xfrm>
        </p:grpSpPr>
        <p:sp>
          <p:nvSpPr>
            <p:cNvPr id="15" name="Rounded Rectangle 14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16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18" name="Rounded Rectangle 17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61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55993795"/>
              </p:ext>
            </p:extLst>
          </p:nvPr>
        </p:nvGraphicFramePr>
        <p:xfrm>
          <a:off x="0" y="2253821"/>
          <a:ext cx="8849139" cy="5292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426" y="2011155"/>
            <a:ext cx="938683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مدل سکونت خانوار</a:t>
            </a:r>
            <a:endParaRPr lang="fa-IR" sz="1800" dirty="0">
              <a:cs typeface="B Homa" panose="00000400000000000000" pitchFamily="2" charset="-78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27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43844677"/>
              </p:ext>
            </p:extLst>
          </p:nvPr>
        </p:nvGraphicFramePr>
        <p:xfrm>
          <a:off x="267317" y="0"/>
          <a:ext cx="8172174" cy="45057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012385" y="4694975"/>
            <a:ext cx="1891748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 smtClean="0">
                <a:cs typeface="B Homa" panose="00000400000000000000" pitchFamily="2" charset="-78"/>
              </a:rPr>
              <a:t>مدل اشتغال</a:t>
            </a:r>
            <a:endParaRPr lang="fa-IR" dirty="0">
              <a:cs typeface="B Homa" panose="00000400000000000000" pitchFamily="2" charset="-78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  <a:solidFill>
            <a:srgbClr val="002060"/>
          </a:solidFill>
        </p:grpSpPr>
        <p:sp>
          <p:nvSpPr>
            <p:cNvPr id="9" name="Rounded Rectangle 8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  <a:solidFill>
            <a:srgbClr val="002060"/>
          </a:solidFill>
        </p:grpSpPr>
        <p:sp>
          <p:nvSpPr>
            <p:cNvPr id="12" name="Rounded Rectangle 11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0054380" y="3142342"/>
            <a:ext cx="2121231" cy="849505"/>
            <a:chOff x="7654706" y="3362951"/>
            <a:chExt cx="2121231" cy="849505"/>
          </a:xfrm>
          <a:solidFill>
            <a:srgbClr val="002060"/>
          </a:solidFill>
        </p:grpSpPr>
        <p:sp>
          <p:nvSpPr>
            <p:cNvPr id="15" name="Rounded Rectangle 14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9929857" y="4260701"/>
            <a:ext cx="2121758" cy="849505"/>
            <a:chOff x="7649779" y="4508721"/>
            <a:chExt cx="2121758" cy="849505"/>
          </a:xfrm>
        </p:grpSpPr>
        <p:sp>
          <p:nvSpPr>
            <p:cNvPr id="18" name="Rounded Rectangle 17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19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165950" y="5403267"/>
            <a:ext cx="2156231" cy="873376"/>
            <a:chOff x="7649168" y="5613910"/>
            <a:chExt cx="2156231" cy="873376"/>
          </a:xfrm>
          <a:solidFill>
            <a:srgbClr val="002060"/>
          </a:solidFill>
        </p:grpSpPr>
        <p:sp>
          <p:nvSpPr>
            <p:cNvPr id="21" name="Rounded Rectangle 20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5442422" y="77951"/>
            <a:ext cx="55483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ar-SA" sz="2400" dirty="0">
                <a:latin typeface="Adobe Arabic" panose="02040503050201020203" pitchFamily="18" charset="-78"/>
                <a:cs typeface="B Homa" panose="00000400000000000000" pitchFamily="2" charset="-78"/>
              </a:rPr>
              <a:t>مدل یکپارچه کاربری زمین / حمل و نقل</a:t>
            </a:r>
            <a:r>
              <a:rPr lang="en-US" sz="2400" dirty="0">
                <a:latin typeface="Adobe Arabic" panose="02040503050201020203" pitchFamily="18" charset="-78"/>
                <a:cs typeface="B Homa" panose="00000400000000000000" pitchFamily="2" charset="-78"/>
              </a:rPr>
              <a:t>URBANSIM</a:t>
            </a: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403400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3" grpId="0" build="p"/>
      <p:bldGraphic spid="4" grpId="0">
        <p:bldAsOne/>
      </p:bldGraphic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138004"/>
              </p:ext>
            </p:extLst>
          </p:nvPr>
        </p:nvGraphicFramePr>
        <p:xfrm>
          <a:off x="1231943" y="862263"/>
          <a:ext cx="7684816" cy="5740177"/>
        </p:xfrm>
        <a:graphic>
          <a:graphicData uri="http://schemas.openxmlformats.org/drawingml/2006/table">
            <a:tbl>
              <a:tblPr rtl="1" firstRow="1" bandRow="1">
                <a:tableStyleId>{F5AB1C69-6EDB-4FF4-983F-18BD219EF322}</a:tableStyleId>
              </a:tblPr>
              <a:tblGrid>
                <a:gridCol w="1921204"/>
                <a:gridCol w="1921204"/>
                <a:gridCol w="1921204"/>
                <a:gridCol w="1921204"/>
              </a:tblGrid>
              <a:tr h="38420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u="none" strike="noStrike" kern="1200" baseline="0" dirty="0" smtClean="0">
                          <a:cs typeface="B Homa" panose="00000400000000000000" pitchFamily="2" charset="-78"/>
                        </a:rPr>
                        <a:t>ویژگی</a:t>
                      </a:r>
                      <a:endParaRPr lang="fa-IR" sz="24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u="none" strike="noStrike" kern="1200" baseline="0" dirty="0" smtClean="0">
                          <a:cs typeface="B Homa" panose="00000400000000000000" pitchFamily="2" charset="-78"/>
                        </a:rPr>
                        <a:t>ITLUP</a:t>
                      </a:r>
                      <a:endParaRPr lang="fa-IR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u="none" strike="noStrike" kern="1200" baseline="0" dirty="0" smtClean="0">
                          <a:cs typeface="B Homa" panose="00000400000000000000" pitchFamily="2" charset="-78"/>
                        </a:rPr>
                        <a:t>MEPLAN</a:t>
                      </a:r>
                      <a:endParaRPr lang="fa-IR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2000" u="none" strike="noStrike" kern="1200" baseline="0" dirty="0" err="1" smtClean="0">
                          <a:cs typeface="B Homa" panose="00000400000000000000" pitchFamily="2" charset="-78"/>
                        </a:rPr>
                        <a:t>UrbanSim</a:t>
                      </a:r>
                      <a:endParaRPr lang="fa-IR" sz="20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54646"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cs typeface="B Homa" panose="00000400000000000000" pitchFamily="2" charset="-78"/>
                        </a:rPr>
                        <a:t>ساختارمدل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جاذبه اي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ورودي-خروجی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انتخاب گسسته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41737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dirty="0" smtClean="0">
                          <a:cs typeface="B Homa" panose="00000400000000000000" pitchFamily="2" charset="-78"/>
                        </a:rPr>
                        <a:t>مدل انتخاب مکان خانوار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73585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طبقه بندي خانوارها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همفزون، به 8 دسته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طبقه بندي شده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است.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همفزون، کاربر تعداد دسته هاي طبقه بندي را مشخص می کند.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ناهمفزون، بر مبناي درآمد،تعدادافراد،شاغلین، فرزندان مشخص می شود.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76251"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مدل انتخاب مکان اشتغال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709293"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طبقه بندي اشتغال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همفزون، به 8 دسته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طبقه بندي شده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است.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همفزون، کاربر تعداددسته هاي طبقه بندي را مشخص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می کند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ناهمفزون و وابسته به 10 تا 20عامل می باشد.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354646"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مدل توسعه املاك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ندارد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682394"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مبناي زمانی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شبیه پویا، تعادلی با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بازه زمانی 5 تا 10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سال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تعادلی با روش هاي متقاطع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زمانی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سالیانه، پویا و غیر تعادلی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  <a:tr h="620631">
                <a:tc>
                  <a:txBody>
                    <a:bodyPr/>
                    <a:lstStyle/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قابلیت بازخورد با مدل</a:t>
                      </a:r>
                    </a:p>
                    <a:p>
                      <a:pPr algn="ctr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هاي سفر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1600" u="none" strike="noStrike" kern="1200" baseline="0" dirty="0" smtClean="0">
                          <a:cs typeface="B Homa" panose="00000400000000000000" pitchFamily="2" charset="-78"/>
                        </a:rPr>
                        <a:t>دارد</a:t>
                      </a:r>
                      <a:endParaRPr lang="fa-IR" sz="1600" dirty="0">
                        <a:cs typeface="B Homa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  <a:solidFill>
            <a:srgbClr val="002060"/>
          </a:solidFill>
        </p:grpSpPr>
        <p:sp>
          <p:nvSpPr>
            <p:cNvPr id="7" name="Rounded Rectangle 6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  <a:solidFill>
            <a:srgbClr val="002060"/>
          </a:solidFill>
        </p:grpSpPr>
        <p:sp>
          <p:nvSpPr>
            <p:cNvPr id="10" name="Rounded Rectangle 9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054380" y="3142342"/>
            <a:ext cx="2121231" cy="849505"/>
            <a:chOff x="7654706" y="3362951"/>
            <a:chExt cx="2121231" cy="849505"/>
          </a:xfrm>
          <a:solidFill>
            <a:srgbClr val="002060"/>
          </a:solidFill>
        </p:grpSpPr>
        <p:sp>
          <p:nvSpPr>
            <p:cNvPr id="13" name="Rounded Rectangle 12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0079261" y="4245192"/>
            <a:ext cx="2121758" cy="849505"/>
            <a:chOff x="7649779" y="4508721"/>
            <a:chExt cx="2121758" cy="849505"/>
          </a:xfrm>
          <a:solidFill>
            <a:srgbClr val="002060"/>
          </a:solidFill>
        </p:grpSpPr>
        <p:sp>
          <p:nvSpPr>
            <p:cNvPr id="16" name="Rounded Rectangle 15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17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9816326" y="5392077"/>
            <a:ext cx="2156231" cy="873376"/>
            <a:chOff x="7649168" y="5613910"/>
            <a:chExt cx="2156231" cy="873376"/>
          </a:xfrm>
        </p:grpSpPr>
        <p:sp>
          <p:nvSpPr>
            <p:cNvPr id="19" name="Rounded Rectangle 18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20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28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84400" y="0"/>
            <a:ext cx="3830595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مقایسه خصوصیات کلی مدل ها</a:t>
            </a:r>
            <a:endParaRPr lang="fa-IR" sz="2400" dirty="0">
              <a:cs typeface="B Homa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5622498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1584" y="-261809"/>
            <a:ext cx="10972800" cy="1143000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مقایسه سیاست گذاری درمدل ها</a:t>
            </a:r>
            <a:endParaRPr lang="fa-IR" sz="2400" dirty="0">
              <a:cs typeface="B Homa" panose="00000400000000000000" pitchFamily="2" charset="-78"/>
            </a:endParaRPr>
          </a:p>
        </p:txBody>
      </p:sp>
      <p:pic>
        <p:nvPicPr>
          <p:cNvPr id="6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001" y="309691"/>
            <a:ext cx="6901165" cy="5264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29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  <a:solidFill>
            <a:srgbClr val="002060"/>
          </a:solidFill>
        </p:grpSpPr>
        <p:sp>
          <p:nvSpPr>
            <p:cNvPr id="8" name="Rounded Rectangle 7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  <a:solidFill>
            <a:srgbClr val="002060"/>
          </a:solidFill>
        </p:grpSpPr>
        <p:sp>
          <p:nvSpPr>
            <p:cNvPr id="11" name="Rounded Rectangle 10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054380" y="3142342"/>
            <a:ext cx="2121231" cy="849505"/>
            <a:chOff x="7654706" y="3362951"/>
            <a:chExt cx="2121231" cy="849505"/>
          </a:xfrm>
          <a:solidFill>
            <a:srgbClr val="002060"/>
          </a:solidFill>
        </p:grpSpPr>
        <p:sp>
          <p:nvSpPr>
            <p:cNvPr id="14" name="Rounded Rectangle 13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079261" y="4245192"/>
            <a:ext cx="2121758" cy="849505"/>
            <a:chOff x="7649779" y="4508721"/>
            <a:chExt cx="2121758" cy="849505"/>
          </a:xfrm>
          <a:solidFill>
            <a:srgbClr val="002060"/>
          </a:solidFill>
        </p:grpSpPr>
        <p:sp>
          <p:nvSpPr>
            <p:cNvPr id="17" name="Rounded Rectangle 16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16326" y="5392077"/>
            <a:ext cx="2156231" cy="873376"/>
            <a:chOff x="7649168" y="5613910"/>
            <a:chExt cx="2156231" cy="873376"/>
          </a:xfrm>
        </p:grpSpPr>
        <p:sp>
          <p:nvSpPr>
            <p:cNvPr id="20" name="Rounded Rectangle 19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235" y="5392077"/>
            <a:ext cx="3961365" cy="13612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3887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06422" y="801666"/>
            <a:ext cx="210019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200" dirty="0" smtClean="0">
                <a:cs typeface="B Lotus" panose="00000400000000000000" pitchFamily="2" charset="-78"/>
              </a:rPr>
              <a:t>مقدمه</a:t>
            </a:r>
            <a:endParaRPr lang="fa-IR" sz="2200" dirty="0">
              <a:cs typeface="B Lotus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4818" y="2935265"/>
            <a:ext cx="4522291" cy="300937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74710" y="720716"/>
            <a:ext cx="74716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a-IR" dirty="0" smtClean="0">
                <a:cs typeface="B Homa" panose="00000400000000000000" pitchFamily="2" charset="-78"/>
              </a:rPr>
              <a:t>افزایش جابجائی ها موجب توسعه معابر و تسهیلات حمل ونقل می گردد و در بعدشهرسازی، الگوی توسعه شهر، متاثر از شکل و پراکندگی معابر و تسهیلات حمل ونقل می باشد و توسعه پراکندگی شهر، خدمات رسانی عمومی و مدیریت شهری را با مشکل مواجه می کند .</a:t>
            </a:r>
          </a:p>
          <a:p>
            <a:pPr algn="just"/>
            <a:r>
              <a:rPr lang="fa-IR" dirty="0" smtClean="0">
                <a:cs typeface="B Homa" panose="00000400000000000000" pitchFamily="2" charset="-78"/>
              </a:rPr>
              <a:t>از این رو اهمیت روابط متقابل حمل ونقل و توسعه کاربری زمین در جوامع شهری کتمان ناپذیر است.</a:t>
            </a:r>
            <a:endParaRPr lang="fa-IR" dirty="0">
              <a:cs typeface="B Homa" panose="00000400000000000000" pitchFamily="2" charset="-78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880286109"/>
              </p:ext>
            </p:extLst>
          </p:nvPr>
        </p:nvGraphicFramePr>
        <p:xfrm>
          <a:off x="-954610" y="1877103"/>
          <a:ext cx="7500307" cy="35579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8" name="Group 7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18" name="Rounded Rectangle 17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16" name="Rounded Rectangle 15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14" name="Rounded Rectangle 13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12" name="Rounded Rectangle 11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21" name="Rounded Rectangle 20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4597052" y="36019"/>
            <a:ext cx="71256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sz="2400" dirty="0">
                <a:cs typeface="B Homa" panose="00000400000000000000" pitchFamily="2" charset="-78"/>
              </a:rPr>
              <a:t>تاثیر کاربری زمین بر حمل ونقل چیست و چرا باید بررسی شود؟</a:t>
            </a:r>
            <a:br>
              <a:rPr lang="fa-IR" sz="2400" dirty="0">
                <a:cs typeface="B Homa" panose="00000400000000000000" pitchFamily="2" charset="-78"/>
              </a:rPr>
            </a:br>
            <a:endParaRPr lang="fa-IR" sz="2400" dirty="0"/>
          </a:p>
        </p:txBody>
      </p:sp>
    </p:spTree>
    <p:extLst>
      <p:ext uri="{BB962C8B-B14F-4D97-AF65-F5344CB8AC3E}">
        <p14:creationId xmlns:p14="http://schemas.microsoft.com/office/powerpoint/2010/main" val="75143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dir="r"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Graphic spid="7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82112" y="-298385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fa-IR" sz="2400" dirty="0" smtClean="0">
                <a:cs typeface="B Homa" panose="00000400000000000000" pitchFamily="2" charset="-78"/>
              </a:rPr>
              <a:t>نتیجه مقایسه مدل ها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19314" y="1291404"/>
            <a:ext cx="9520534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مطالعات کلی نشان میدهد مدل</a:t>
            </a:r>
            <a:r>
              <a:rPr lang="en-US" sz="2000" dirty="0" smtClean="0">
                <a:cs typeface="B Homa" panose="00000400000000000000" pitchFamily="2" charset="-78"/>
              </a:rPr>
              <a:t>ITLUP</a:t>
            </a:r>
            <a:r>
              <a:rPr lang="fa-IR" sz="2000" dirty="0">
                <a:cs typeface="B Homa" panose="00000400000000000000" pitchFamily="2" charset="-78"/>
              </a:rPr>
              <a:t> به رغم آنکه داراي کاربرد زیادي در مطالعات </a:t>
            </a:r>
            <a:r>
              <a:rPr lang="fa-IR" sz="2000" dirty="0" smtClean="0">
                <a:cs typeface="B Homa" panose="00000400000000000000" pitchFamily="2" charset="-78"/>
              </a:rPr>
              <a:t>جامع</a:t>
            </a:r>
            <a:r>
              <a:rPr lang="fa-IR" sz="2000" dirty="0">
                <a:cs typeface="B Homa" panose="00000400000000000000" pitchFamily="2" charset="-78"/>
              </a:rPr>
              <a:t> شهرهاي سایر کشورها داشته است ولی داراي </a:t>
            </a:r>
            <a:endParaRPr lang="fa-IR" sz="20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قابلیت </a:t>
            </a:r>
            <a:r>
              <a:rPr lang="fa-IR" sz="2000" dirty="0">
                <a:cs typeface="B Homa" panose="00000400000000000000" pitchFamily="2" charset="-78"/>
              </a:rPr>
              <a:t>هاي کمتري نسبت به دو مدل دیگر است</a:t>
            </a:r>
            <a:r>
              <a:rPr lang="fa-IR" sz="2000" dirty="0" smtClean="0">
                <a:cs typeface="B Homa" panose="00000400000000000000" pitchFamily="2" charset="-78"/>
              </a:rPr>
              <a:t>.</a:t>
            </a:r>
          </a:p>
          <a:p>
            <a:pPr marL="0" indent="0">
              <a:buNone/>
            </a:pPr>
            <a:endParaRPr lang="fa-IR" sz="20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هرچندکه به نظرمیرسد مدل</a:t>
            </a:r>
            <a:r>
              <a:rPr lang="en-US" sz="2000" dirty="0" smtClean="0">
                <a:cs typeface="B Homa" panose="00000400000000000000" pitchFamily="2" charset="-78"/>
              </a:rPr>
              <a:t>URBANISM</a:t>
            </a:r>
            <a:r>
              <a:rPr lang="fa-IR" sz="2000" dirty="0" smtClean="0">
                <a:cs typeface="B Homa" panose="00000400000000000000" pitchFamily="2" charset="-78"/>
              </a:rPr>
              <a:t>کاربرد بیشتری دارد اماتوجه به دونکته ضروری است:</a:t>
            </a:r>
          </a:p>
          <a:p>
            <a:pPr marL="0" indent="0">
              <a:buNone/>
            </a:pPr>
            <a:endParaRPr lang="fa-IR" sz="20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1.</a:t>
            </a:r>
            <a:r>
              <a:rPr lang="en-US" sz="2000" dirty="0" smtClean="0">
                <a:cs typeface="B Homa" panose="00000400000000000000" pitchFamily="2" charset="-78"/>
              </a:rPr>
              <a:t>MEPLAN</a:t>
            </a:r>
            <a:r>
              <a:rPr lang="fa-IR" sz="2000" dirty="0" smtClean="0">
                <a:cs typeface="B Homa" panose="00000400000000000000" pitchFamily="2" charset="-78"/>
              </a:rPr>
              <a:t> </a:t>
            </a:r>
            <a:r>
              <a:rPr lang="fa-IR" sz="2000" dirty="0">
                <a:cs typeface="B Homa" panose="00000400000000000000" pitchFamily="2" charset="-78"/>
              </a:rPr>
              <a:t>هر چند داراي منطق ضعیف تري نسبت </a:t>
            </a:r>
            <a:r>
              <a:rPr lang="fa-IR" sz="2000" dirty="0" smtClean="0">
                <a:cs typeface="B Homa" panose="00000400000000000000" pitchFamily="2" charset="-78"/>
              </a:rPr>
              <a:t>به</a:t>
            </a:r>
            <a:r>
              <a:rPr lang="en-US" sz="2000" dirty="0" smtClean="0">
                <a:cs typeface="B Homa" panose="00000400000000000000" pitchFamily="2" charset="-78"/>
              </a:rPr>
              <a:t>URBANISM</a:t>
            </a:r>
            <a:r>
              <a:rPr lang="fa-IR" sz="2000" dirty="0" smtClean="0">
                <a:cs typeface="B Homa" panose="00000400000000000000" pitchFamily="2" charset="-78"/>
              </a:rPr>
              <a:t>میباشد اما دارای ساختاری است که امکان پیاده سازی</a:t>
            </a:r>
          </a:p>
          <a:p>
            <a:pPr marL="0" indent="0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بیشتری دارد. </a:t>
            </a:r>
          </a:p>
          <a:p>
            <a:pPr marL="0" indent="0">
              <a:buNone/>
            </a:pPr>
            <a:r>
              <a:rPr lang="fa-IR" sz="2000" dirty="0" smtClean="0">
                <a:cs typeface="B Homa" panose="00000400000000000000" pitchFamily="2" charset="-78"/>
              </a:rPr>
              <a:t>2.</a:t>
            </a:r>
            <a:r>
              <a:rPr lang="en-US" sz="2000" dirty="0" smtClean="0">
                <a:cs typeface="B Homa" panose="00000400000000000000" pitchFamily="2" charset="-78"/>
              </a:rPr>
              <a:t>MEPLAN</a:t>
            </a:r>
            <a:r>
              <a:rPr lang="fa-IR" sz="2000" dirty="0" smtClean="0">
                <a:cs typeface="B Homa" panose="00000400000000000000" pitchFamily="2" charset="-78"/>
              </a:rPr>
              <a:t>نسبت به</a:t>
            </a:r>
            <a:r>
              <a:rPr lang="en-US" sz="2000" dirty="0" smtClean="0">
                <a:cs typeface="B Homa" panose="00000400000000000000" pitchFamily="2" charset="-78"/>
              </a:rPr>
              <a:t>URBANISM</a:t>
            </a:r>
            <a:r>
              <a:rPr lang="fa-IR" sz="2000" dirty="0" smtClean="0">
                <a:cs typeface="B Homa" panose="00000400000000000000" pitchFamily="2" charset="-78"/>
              </a:rPr>
              <a:t>توانایی حمل ونقلی بیشتری دارد.</a:t>
            </a:r>
            <a:endParaRPr lang="fa-IR" sz="2000" dirty="0">
              <a:cs typeface="B Homa" panose="00000400000000000000" pitchFamily="2" charset="-7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49677" y="6199119"/>
            <a:ext cx="3860800" cy="365125"/>
          </a:xfrm>
        </p:spPr>
        <p:txBody>
          <a:bodyPr/>
          <a:lstStyle/>
          <a:p>
            <a:endParaRPr lang="fa-IR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75A462-7316-43D2-8741-CA1AE55A051A}" type="slidenum">
              <a:rPr lang="fa-IR" sz="1400" smtClean="0">
                <a:solidFill>
                  <a:schemeClr val="tx1"/>
                </a:solidFill>
                <a:cs typeface="B Homa" panose="00000400000000000000" pitchFamily="2" charset="-78"/>
              </a:rPr>
              <a:t>30</a:t>
            </a:fld>
            <a:endParaRPr lang="fa-IR" sz="1400" dirty="0">
              <a:solidFill>
                <a:schemeClr val="tx1"/>
              </a:solidFill>
              <a:cs typeface="B Homa" panose="00000400000000000000" pitchFamily="2" charset="-7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0056931" y="862263"/>
            <a:ext cx="2139722" cy="849505"/>
            <a:chOff x="7283253" y="1114602"/>
            <a:chExt cx="2139722" cy="849505"/>
          </a:xfrm>
          <a:solidFill>
            <a:srgbClr val="002060"/>
          </a:solidFill>
        </p:grpSpPr>
        <p:sp>
          <p:nvSpPr>
            <p:cNvPr id="8" name="Rounded Rectangle 7"/>
            <p:cNvSpPr/>
            <p:nvPr/>
          </p:nvSpPr>
          <p:spPr>
            <a:xfrm>
              <a:off x="7287370" y="1114602"/>
              <a:ext cx="2135605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ounded Rectangle 4"/>
            <p:cNvSpPr/>
            <p:nvPr/>
          </p:nvSpPr>
          <p:spPr>
            <a:xfrm>
              <a:off x="7283253" y="1139482"/>
              <a:ext cx="2085843" cy="79974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0057208" y="2009148"/>
            <a:ext cx="2143284" cy="849505"/>
            <a:chOff x="7630241" y="2237068"/>
            <a:chExt cx="2143284" cy="849505"/>
          </a:xfrm>
          <a:solidFill>
            <a:srgbClr val="002060"/>
          </a:solidFill>
        </p:grpSpPr>
        <p:sp>
          <p:nvSpPr>
            <p:cNvPr id="11" name="Rounded Rectangle 10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054380" y="3142342"/>
            <a:ext cx="2121231" cy="849505"/>
            <a:chOff x="7654706" y="3362951"/>
            <a:chExt cx="2121231" cy="849505"/>
          </a:xfrm>
          <a:solidFill>
            <a:srgbClr val="002060"/>
          </a:solidFill>
        </p:grpSpPr>
        <p:sp>
          <p:nvSpPr>
            <p:cNvPr id="14" name="Rounded Rectangle 13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079261" y="4245192"/>
            <a:ext cx="2121758" cy="849505"/>
            <a:chOff x="7649779" y="4508721"/>
            <a:chExt cx="2121758" cy="849505"/>
          </a:xfrm>
          <a:solidFill>
            <a:srgbClr val="002060"/>
          </a:solidFill>
        </p:grpSpPr>
        <p:sp>
          <p:nvSpPr>
            <p:cNvPr id="17" name="Rounded Rectangle 16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18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grpFill/>
          </p:spPr>
          <p:style>
            <a:lnRef idx="3">
              <a:schemeClr val="lt1"/>
            </a:lnRef>
            <a:fillRef idx="1002">
              <a:schemeClr val="dk1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816326" y="5392077"/>
            <a:ext cx="2156231" cy="873376"/>
            <a:chOff x="7649168" y="5613910"/>
            <a:chExt cx="2156231" cy="873376"/>
          </a:xfrm>
        </p:grpSpPr>
        <p:sp>
          <p:nvSpPr>
            <p:cNvPr id="20" name="Rounded Rectangle 19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</p:sp>
        <p:sp>
          <p:nvSpPr>
            <p:cNvPr id="21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6460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15399" y="0"/>
            <a:ext cx="8310372" cy="1143000"/>
          </a:xfrm>
        </p:spPr>
        <p:txBody>
          <a:bodyPr>
            <a:normAutofit/>
          </a:bodyPr>
          <a:lstStyle/>
          <a:p>
            <a:pPr algn="r"/>
            <a:r>
              <a:rPr lang="fa-IR" sz="3200" dirty="0" smtClean="0">
                <a:cs typeface="B Homa" panose="00000400000000000000" pitchFamily="2" charset="-78"/>
              </a:rPr>
              <a:t>منابع</a:t>
            </a:r>
            <a:endParaRPr lang="fa-IR" sz="32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971" y="1107059"/>
            <a:ext cx="10972800" cy="4525963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/>
              <a:t>TRANSPORTATION AND LAND-USE CONNECTION</a:t>
            </a:r>
            <a:endParaRPr lang="fa-IR" sz="2400" dirty="0"/>
          </a:p>
          <a:p>
            <a:r>
              <a:rPr lang="fa-IR" sz="2400" dirty="0">
                <a:cs typeface="B Homa" panose="00000400000000000000" pitchFamily="2" charset="-78"/>
              </a:rPr>
              <a:t>دفترمطالعات برنامه ریزی شهرداری </a:t>
            </a:r>
            <a:r>
              <a:rPr lang="fa-IR" sz="2400" dirty="0" smtClean="0">
                <a:cs typeface="B Homa" panose="00000400000000000000" pitchFamily="2" charset="-78"/>
              </a:rPr>
              <a:t>تبریز</a:t>
            </a:r>
          </a:p>
          <a:p>
            <a:r>
              <a:rPr lang="en-US" sz="2400" dirty="0">
                <a:cs typeface="B Homa" panose="00000400000000000000" pitchFamily="2" charset="-78"/>
              </a:rPr>
              <a:t>INSTITUTE OF TRANSPORTATION ENGINEERS=ITE</a:t>
            </a:r>
            <a:r>
              <a:rPr lang="fa-IR" sz="2400" dirty="0">
                <a:cs typeface="B Homa" panose="00000400000000000000" pitchFamily="2" charset="-78"/>
              </a:rPr>
              <a:t> </a:t>
            </a:r>
          </a:p>
          <a:p>
            <a:pPr marL="0" indent="0">
              <a:buNone/>
            </a:pPr>
            <a:r>
              <a:rPr lang="fa-IR" sz="2400" dirty="0">
                <a:cs typeface="B Homa" panose="00000400000000000000" pitchFamily="2" charset="-78"/>
              </a:rPr>
              <a:t>موسسه مهندسین حمل و نقل آمریکا، </a:t>
            </a:r>
            <a:r>
              <a:rPr lang="fa-IR" sz="2400" dirty="0" smtClean="0">
                <a:cs typeface="B Homa" panose="00000400000000000000" pitchFamily="2" charset="-78"/>
              </a:rPr>
              <a:t>2008</a:t>
            </a:r>
          </a:p>
          <a:p>
            <a:pPr marL="0" indent="0">
              <a:buNone/>
            </a:pPr>
            <a:r>
              <a:rPr lang="fa-IR" sz="2400" dirty="0">
                <a:cs typeface="B Homa" panose="00000400000000000000" pitchFamily="2" charset="-78"/>
              </a:rPr>
              <a:t>مدل های کاربری در تحلیل مسائل شهری و منطقه ای / اپنهایم نوربرت/ ترجمه دكترمنوچهر</a:t>
            </a:r>
            <a:br>
              <a:rPr lang="fa-IR" sz="2400" dirty="0">
                <a:cs typeface="B Homa" panose="00000400000000000000" pitchFamily="2" charset="-78"/>
              </a:rPr>
            </a:br>
            <a:r>
              <a:rPr lang="fa-IR" sz="2400" dirty="0">
                <a:cs typeface="B Homa" panose="00000400000000000000" pitchFamily="2" charset="-78"/>
              </a:rPr>
              <a:t>طبيبيان دانشگاه تهران</a:t>
            </a:r>
          </a:p>
          <a:p>
            <a:r>
              <a:rPr lang="fa-IR" sz="2400" dirty="0">
                <a:cs typeface="B Homa" panose="00000400000000000000" pitchFamily="2" charset="-78"/>
              </a:rPr>
              <a:t>وزارت راه وشهرسازی، میزان سفر سازی بنا ها</a:t>
            </a:r>
          </a:p>
          <a:p>
            <a:r>
              <a:rPr lang="fa-IR" sz="2400" b="1" dirty="0" smtClean="0">
                <a:cs typeface="B Homa" panose="00000400000000000000" pitchFamily="2" charset="-78"/>
              </a:rPr>
              <a:t>بررسی </a:t>
            </a:r>
            <a:r>
              <a:rPr lang="fa-IR" sz="2400" b="1" dirty="0">
                <a:cs typeface="B Homa" panose="00000400000000000000" pitchFamily="2" charset="-78"/>
              </a:rPr>
              <a:t>اثرات کاربری زمین و توسعه شهری بر حمل و نقل سریع همگانی</a:t>
            </a:r>
          </a:p>
          <a:p>
            <a:pPr marL="0" indent="0">
              <a:buNone/>
            </a:pPr>
            <a:r>
              <a:rPr lang="fa-IR" sz="2400" b="1" dirty="0">
                <a:cs typeface="B Homa" panose="00000400000000000000" pitchFamily="2" charset="-78"/>
              </a:rPr>
              <a:t>محسن اقدس وطنخواه</a:t>
            </a:r>
            <a:endParaRPr lang="fa-IR" sz="2400" dirty="0">
              <a:cs typeface="B Homa" panose="00000400000000000000" pitchFamily="2" charset="-78"/>
            </a:endParaRPr>
          </a:p>
          <a:p>
            <a:pPr rtl="0"/>
            <a:r>
              <a:rPr lang="en-US" sz="2400" b="1" dirty="0"/>
              <a:t>Modeling Urban Development for Land Use, Transportation</a:t>
            </a:r>
            <a:endParaRPr lang="en-US" sz="2400" dirty="0"/>
          </a:p>
          <a:p>
            <a:pPr marL="0" indent="0">
              <a:buNone/>
            </a:pPr>
            <a:r>
              <a:rPr lang="en-US" sz="2400" b="1" dirty="0"/>
              <a:t>and Environmental Planning</a:t>
            </a:r>
            <a:endParaRPr lang="fa-IR" sz="2400" b="1" dirty="0"/>
          </a:p>
          <a:p>
            <a:pPr marL="0" indent="0">
              <a:buNone/>
            </a:pPr>
            <a:r>
              <a:rPr lang="en-US" sz="2400" dirty="0"/>
              <a:t>Paul Waddell</a:t>
            </a:r>
          </a:p>
          <a:p>
            <a:endParaRPr lang="fa-IR" sz="2400" dirty="0"/>
          </a:p>
          <a:p>
            <a:endParaRPr lang="fa-IR" sz="2400" dirty="0"/>
          </a:p>
          <a:p>
            <a:endParaRPr lang="fa-IR" sz="2400" dirty="0"/>
          </a:p>
          <a:p>
            <a:endParaRPr lang="fa-IR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334" y="6041362"/>
            <a:ext cx="6297612" cy="365125"/>
          </a:xfrm>
        </p:spPr>
        <p:txBody>
          <a:bodyPr/>
          <a:lstStyle/>
          <a:p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30847897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61139" y="-66166"/>
            <a:ext cx="10972800" cy="1143000"/>
          </a:xfrm>
        </p:spPr>
        <p:txBody>
          <a:bodyPr>
            <a:no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تاثیر کاربری زمین بر حمل ونقل چیست و چرا باید بررسی شود؟</a:t>
            </a:r>
            <a:br>
              <a:rPr lang="fa-IR" sz="2400" dirty="0" smtClean="0">
                <a:cs typeface="B Homa" panose="00000400000000000000" pitchFamily="2" charset="-78"/>
              </a:rPr>
            </a:b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16" y="830686"/>
            <a:ext cx="9448800" cy="41763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کاربری زمین و حمل ونقل شهری دو جزء جدانشدنی از سیستم عمومی ساختارشهری می باشد.</a:t>
            </a: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کاربری زمین یکی از عوامل اولیه و مهمترین عامل تعیین کننده برای جابجائی و فعالیت است. </a:t>
            </a: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فعالیتها به عنوان تولید سفر شناخته می شودو عامل تعیین کننده است که چه تسهیلات حمل ونقلی مانندمعابر و سیستم های حمل ونقل عمومی مورد نیاز است،</a:t>
            </a:r>
            <a:endParaRPr lang="fa-IR" sz="1800" dirty="0"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388059457"/>
              </p:ext>
            </p:extLst>
          </p:nvPr>
        </p:nvGraphicFramePr>
        <p:xfrm>
          <a:off x="114283" y="2178823"/>
          <a:ext cx="5409809" cy="27058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1653061973"/>
              </p:ext>
            </p:extLst>
          </p:nvPr>
        </p:nvGraphicFramePr>
        <p:xfrm>
          <a:off x="4003126" y="2451356"/>
          <a:ext cx="6125378" cy="3904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2" name="Rectangle 21"/>
          <p:cNvSpPr/>
          <p:nvPr/>
        </p:nvSpPr>
        <p:spPr>
          <a:xfrm>
            <a:off x="4167554" y="5629134"/>
            <a:ext cx="23920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dirty="0">
                <a:cs typeface="B Homa" panose="00000400000000000000" pitchFamily="2" charset="-78"/>
              </a:rPr>
              <a:t>مولفه های تولید وجذب سفر</a:t>
            </a:r>
            <a:endParaRPr lang="fa-IR" dirty="0"/>
          </a:p>
        </p:txBody>
      </p:sp>
      <p:grpSp>
        <p:nvGrpSpPr>
          <p:cNvPr id="24" name="Group 23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5" name="Rounded Rectangle 24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8" name="Rounded Rectangle 27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31" name="Rounded Rectangle 30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4" name="Rounded Rectangle 33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7" name="Rounded Rectangle 36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78367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21" grpId="0">
        <p:bldAsOne/>
      </p:bldGraphic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6888" y="0"/>
            <a:ext cx="8826305" cy="38365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400" dirty="0" smtClean="0">
                <a:cs typeface="B Homa" panose="00000400000000000000" pitchFamily="2" charset="-78"/>
              </a:rPr>
              <a:t>متغیر های موثر بر ارتباط بین حمل ونقل وکاربری زمین</a:t>
            </a:r>
            <a:endParaRPr lang="fa-IR" sz="2400" dirty="0"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56713096"/>
              </p:ext>
            </p:extLst>
          </p:nvPr>
        </p:nvGraphicFramePr>
        <p:xfrm>
          <a:off x="1188051" y="868444"/>
          <a:ext cx="8104808" cy="5484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2" name="Rounded Rectangle 21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28" name="Rounded Rectangle 27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1" name="Rounded Rectangle 30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4" name="Rounded Rectangle 33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4878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550" y="-312227"/>
            <a:ext cx="10972800" cy="1143000"/>
          </a:xfrm>
        </p:spPr>
        <p:txBody>
          <a:bodyPr>
            <a:normAutofit/>
          </a:bodyPr>
          <a:lstStyle/>
          <a:p>
            <a:pPr algn="r"/>
            <a:r>
              <a:rPr lang="fa-IR" sz="2400" b="0" i="0" u="none" strike="noStrike" baseline="0" dirty="0" smtClean="0">
                <a:cs typeface="B Homa" panose="00000400000000000000" pitchFamily="2" charset="-78"/>
              </a:rPr>
              <a:t>نمودار زیر بیانگر ارتباط</a:t>
            </a:r>
            <a:r>
              <a:rPr lang="fa-IR" sz="2400" b="0" i="0" u="none" strike="noStrike" dirty="0" smtClean="0">
                <a:cs typeface="B Homa" panose="00000400000000000000" pitchFamily="2" charset="-78"/>
              </a:rPr>
              <a:t> </a:t>
            </a:r>
            <a:r>
              <a:rPr lang="fa-IR" sz="2400" b="0" i="0" u="none" strike="noStrike" baseline="0" dirty="0" smtClean="0">
                <a:cs typeface="B Homa" panose="00000400000000000000" pitchFamily="2" charset="-78"/>
              </a:rPr>
              <a:t>چرخی کاربری زمین و حمل ونقل می باشد:</a:t>
            </a:r>
            <a:endParaRPr lang="fa-IR" sz="2400" dirty="0">
              <a:cs typeface="B Homa" panose="00000400000000000000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3695704"/>
              </p:ext>
            </p:extLst>
          </p:nvPr>
        </p:nvGraphicFramePr>
        <p:xfrm>
          <a:off x="-2651305" y="393953"/>
          <a:ext cx="11155680" cy="4766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1963039257"/>
              </p:ext>
            </p:extLst>
          </p:nvPr>
        </p:nvGraphicFramePr>
        <p:xfrm>
          <a:off x="3713299" y="3063308"/>
          <a:ext cx="6271087" cy="3974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21" name="Diagram 20"/>
          <p:cNvGraphicFramePr/>
          <p:nvPr>
            <p:extLst>
              <p:ext uri="{D42A27DB-BD31-4B8C-83A1-F6EECF244321}">
                <p14:modId xmlns:p14="http://schemas.microsoft.com/office/powerpoint/2010/main" val="2853083754"/>
              </p:ext>
            </p:extLst>
          </p:nvPr>
        </p:nvGraphicFramePr>
        <p:xfrm>
          <a:off x="3094781" y="1091432"/>
          <a:ext cx="6224896" cy="30061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4" name="Rounded Rectangle 23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30" name="Rounded Rectangle 29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8410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20" grpId="0">
        <p:bldAsOne/>
      </p:bldGraphic>
      <p:bldGraphic spid="21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2939" y="116380"/>
            <a:ext cx="1087419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a-IR" sz="2400" dirty="0">
                <a:cs typeface="B Homa" panose="00000400000000000000" pitchFamily="2" charset="-78"/>
              </a:rPr>
              <a:t>تأثیر کاربری های زمین بر تقاضای حمل و </a:t>
            </a:r>
            <a:r>
              <a:rPr lang="fa-IR" sz="2400" dirty="0" smtClean="0">
                <a:cs typeface="B Homa" panose="00000400000000000000" pitchFamily="2" charset="-78"/>
              </a:rPr>
              <a:t>نقل </a:t>
            </a:r>
            <a:r>
              <a:rPr lang="fa-IR" sz="2400" dirty="0">
                <a:cs typeface="B Homa" panose="00000400000000000000" pitchFamily="2" charset="-78"/>
              </a:rPr>
              <a:t>از </a:t>
            </a:r>
            <a:r>
              <a:rPr lang="fa-IR" sz="2400" dirty="0" smtClean="0">
                <a:cs typeface="B Homa" panose="00000400000000000000" pitchFamily="2" charset="-78"/>
              </a:rPr>
              <a:t>سه دیدگاه قابل </a:t>
            </a:r>
            <a:r>
              <a:rPr lang="fa-IR" sz="2400" dirty="0">
                <a:cs typeface="B Homa" panose="00000400000000000000" pitchFamily="2" charset="-78"/>
              </a:rPr>
              <a:t>بررسی است </a:t>
            </a:r>
            <a:r>
              <a:rPr lang="fa-IR" sz="2400" dirty="0" smtClean="0">
                <a:cs typeface="B Homa" panose="00000400000000000000" pitchFamily="2" charset="-78"/>
              </a:rPr>
              <a:t>:</a:t>
            </a:r>
            <a:endParaRPr lang="fa-IR" sz="2400" dirty="0">
              <a:cs typeface="B Homa" panose="00000400000000000000" pitchFamily="2" charset="-7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347200"/>
              </p:ext>
            </p:extLst>
          </p:nvPr>
        </p:nvGraphicFramePr>
        <p:xfrm>
          <a:off x="1152939" y="1168400"/>
          <a:ext cx="8324183" cy="48357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2" name="Rounded Rectangle 21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5" name="Rounded Rectangle 24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28" name="Rounded Rectangle 27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1" name="Rounded Rectangle 30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4" name="Rounded Rectangle 33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5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168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8682" y="-330479"/>
            <a:ext cx="4213412" cy="1143000"/>
          </a:xfrm>
        </p:spPr>
        <p:txBody>
          <a:bodyPr>
            <a:normAutofit/>
          </a:bodyPr>
          <a:lstStyle/>
          <a:p>
            <a:r>
              <a:rPr lang="fa-IR" sz="2400" dirty="0" smtClean="0">
                <a:cs typeface="B Homa" panose="00000400000000000000" pitchFamily="2" charset="-78"/>
              </a:rPr>
              <a:t>سازمان فضایی:</a:t>
            </a:r>
            <a:endParaRPr lang="fa-IR" sz="2400" dirty="0">
              <a:cs typeface="B Homa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899" y="825207"/>
            <a:ext cx="9223371" cy="520983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fa-IR" sz="1800" dirty="0">
                <a:cs typeface="B Homa" panose="00000400000000000000" pitchFamily="2" charset="-78"/>
              </a:rPr>
              <a:t>سازمان فضایی شهر از دو دیدگاه بر استفاده از </a:t>
            </a:r>
            <a:r>
              <a:rPr lang="fa-IR" sz="1800" dirty="0" smtClean="0">
                <a:cs typeface="B Homa" panose="00000400000000000000" pitchFamily="2" charset="-78"/>
              </a:rPr>
              <a:t>حمل و </a:t>
            </a:r>
            <a:r>
              <a:rPr lang="fa-IR" sz="1800" dirty="0">
                <a:cs typeface="B Homa" panose="00000400000000000000" pitchFamily="2" charset="-78"/>
              </a:rPr>
              <a:t>نقل عمومی تأثیر می </a:t>
            </a:r>
            <a:r>
              <a:rPr lang="fa-IR" sz="1800" dirty="0" smtClean="0">
                <a:cs typeface="B Homa" panose="00000400000000000000" pitchFamily="2" charset="-78"/>
              </a:rPr>
              <a:t>گذارد؛</a:t>
            </a:r>
          </a:p>
          <a:p>
            <a:pPr marL="0" indent="0">
              <a:buNone/>
            </a:pPr>
            <a:r>
              <a:rPr lang="fa-IR" sz="1800" dirty="0" smtClean="0">
                <a:solidFill>
                  <a:srgbClr val="FF0000"/>
                </a:solidFill>
                <a:cs typeface="B Homa" panose="00000400000000000000" pitchFamily="2" charset="-78"/>
              </a:rPr>
              <a:t>اولا</a:t>
            </a:r>
            <a:r>
              <a:rPr lang="fa-IR" sz="1800" dirty="0" smtClean="0">
                <a:cs typeface="B Homa" panose="00000400000000000000" pitchFamily="2" charset="-78"/>
              </a:rPr>
              <a:t>ًنحوه طراحی کالبدی شهر درمقیاس های خرد و کلان باعث حمایت ازشیوه های خاص حمل و </a:t>
            </a:r>
            <a:r>
              <a:rPr lang="fa-IR" sz="1800" dirty="0">
                <a:cs typeface="B Homa" panose="00000400000000000000" pitchFamily="2" charset="-78"/>
              </a:rPr>
              <a:t>نقل همچون استفاده بیشتر از پیاده </a:t>
            </a:r>
            <a:r>
              <a:rPr lang="fa-IR" sz="1800" dirty="0" smtClean="0">
                <a:cs typeface="B Homa" panose="00000400000000000000" pitchFamily="2" charset="-78"/>
              </a:rPr>
              <a:t>روی</a:t>
            </a: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 </a:t>
            </a:r>
            <a:r>
              <a:rPr lang="fa-IR" sz="1800" dirty="0">
                <a:cs typeface="B Homa" panose="00000400000000000000" pitchFamily="2" charset="-78"/>
              </a:rPr>
              <a:t>درسفرهای </a:t>
            </a:r>
            <a:r>
              <a:rPr lang="fa-IR" sz="1800" dirty="0" smtClean="0">
                <a:cs typeface="B Homa" panose="00000400000000000000" pitchFamily="2" charset="-78"/>
              </a:rPr>
              <a:t>شهری گردیده است.</a:t>
            </a:r>
          </a:p>
          <a:p>
            <a:pPr marL="0" indent="0">
              <a:buNone/>
            </a:pPr>
            <a:endParaRPr lang="fa-IR" sz="1800" dirty="0" smtClean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 smtClean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 smtClean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 smtClean="0">
              <a:solidFill>
                <a:srgbClr val="FF0000"/>
              </a:solidFill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solidFill>
                  <a:srgbClr val="FF0000"/>
                </a:solidFill>
                <a:cs typeface="B Homa" panose="00000400000000000000" pitchFamily="2" charset="-78"/>
              </a:rPr>
              <a:t>ثانیاً</a:t>
            </a:r>
            <a:r>
              <a:rPr lang="fa-IR" sz="1800" dirty="0" smtClean="0">
                <a:cs typeface="B Homa" panose="00000400000000000000" pitchFamily="2" charset="-78"/>
              </a:rPr>
              <a:t> </a:t>
            </a:r>
            <a:r>
              <a:rPr lang="fa-IR" sz="1800" dirty="0">
                <a:cs typeface="B Homa" panose="00000400000000000000" pitchFamily="2" charset="-78"/>
              </a:rPr>
              <a:t>محل و نحوه قرارگیری مراکز عمده </a:t>
            </a:r>
            <a:r>
              <a:rPr lang="fa-IR" sz="1800" dirty="0" smtClean="0">
                <a:cs typeface="B Homa" panose="00000400000000000000" pitchFamily="2" charset="-78"/>
              </a:rPr>
              <a:t>فعالیت همچون </a:t>
            </a:r>
            <a:r>
              <a:rPr lang="fa-IR" sz="1800" dirty="0">
                <a:cs typeface="B Homa" panose="00000400000000000000" pitchFamily="2" charset="-78"/>
              </a:rPr>
              <a:t>نواحی تجاری مرکزی یا اداری </a:t>
            </a:r>
            <a:r>
              <a:rPr lang="fa-IR" sz="1800" dirty="0" smtClean="0">
                <a:cs typeface="B Homa" panose="00000400000000000000" pitchFamily="2" charset="-78"/>
              </a:rPr>
              <a:t>براحتمال </a:t>
            </a:r>
            <a:r>
              <a:rPr lang="fa-IR" sz="1800" dirty="0">
                <a:cs typeface="B Homa" panose="00000400000000000000" pitchFamily="2" charset="-78"/>
              </a:rPr>
              <a:t>افزایش </a:t>
            </a:r>
            <a:r>
              <a:rPr lang="fa-IR" sz="1800" dirty="0" smtClean="0">
                <a:cs typeface="B Homa" panose="00000400000000000000" pitchFamily="2" charset="-78"/>
              </a:rPr>
              <a:t>استفاده ازحمل </a:t>
            </a:r>
            <a:r>
              <a:rPr lang="fa-IR" sz="1800" dirty="0">
                <a:cs typeface="B Homa" panose="00000400000000000000" pitchFamily="2" charset="-78"/>
              </a:rPr>
              <a:t>و نقل </a:t>
            </a:r>
            <a:r>
              <a:rPr lang="fa-IR" sz="1800" dirty="0" smtClean="0">
                <a:cs typeface="B Homa" panose="00000400000000000000" pitchFamily="2" charset="-78"/>
              </a:rPr>
              <a:t>عمومی</a:t>
            </a: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توسط  </a:t>
            </a:r>
            <a:r>
              <a:rPr lang="fa-IR" sz="1800" dirty="0">
                <a:cs typeface="B Homa" panose="00000400000000000000" pitchFamily="2" charset="-78"/>
              </a:rPr>
              <a:t>مردم تأثیر می گذارد</a:t>
            </a:r>
            <a:r>
              <a:rPr lang="fa-IR" sz="1800" dirty="0" smtClean="0">
                <a:cs typeface="B Homa" panose="00000400000000000000" pitchFamily="2" charset="-78"/>
              </a:rPr>
              <a:t>.</a:t>
            </a:r>
          </a:p>
          <a:p>
            <a:pPr marL="0" indent="0">
              <a:buNone/>
            </a:pPr>
            <a:endParaRPr lang="fa-IR" sz="1800" dirty="0"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در </a:t>
            </a:r>
            <a:r>
              <a:rPr lang="fa-IR" sz="1800" dirty="0">
                <a:cs typeface="B Homa" panose="00000400000000000000" pitchFamily="2" charset="-78"/>
              </a:rPr>
              <a:t>تحقیقی </a:t>
            </a:r>
            <a:r>
              <a:rPr lang="fa-IR" sz="1800" dirty="0" smtClean="0">
                <a:cs typeface="B Homa" panose="00000400000000000000" pitchFamily="2" charset="-78"/>
              </a:rPr>
              <a:t>درمورد </a:t>
            </a:r>
            <a:r>
              <a:rPr lang="fa-IR" sz="1800" dirty="0">
                <a:cs typeface="B Homa" panose="00000400000000000000" pitchFamily="2" charset="-78"/>
              </a:rPr>
              <a:t>سامانه متروی شهر واشنگتن انجام دادند به این نتیجه رسیدند که به ازای هریک صد فوت </a:t>
            </a:r>
            <a:r>
              <a:rPr lang="fa-IR" sz="1800" dirty="0" smtClean="0">
                <a:cs typeface="B Homa" panose="00000400000000000000" pitchFamily="2" charset="-78"/>
              </a:rPr>
              <a:t>( </a:t>
            </a:r>
            <a:r>
              <a:rPr lang="fa-IR" sz="1800" dirty="0">
                <a:cs typeface="B Homa" panose="00000400000000000000" pitchFamily="2" charset="-78"/>
              </a:rPr>
              <a:t>30 متر) افزایش فاصله </a:t>
            </a:r>
            <a:endParaRPr lang="fa-IR" sz="18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مجموعه </a:t>
            </a:r>
            <a:r>
              <a:rPr lang="fa-IR" sz="1800" dirty="0">
                <a:cs typeface="B Homa" panose="00000400000000000000" pitchFamily="2" charset="-78"/>
              </a:rPr>
              <a:t>های مسکونی از ایستگاه خطوط حمل و نقل ریلی سهم سفربااین وسیله65%کاهش میابد.</a:t>
            </a:r>
          </a:p>
          <a:p>
            <a:pPr marL="0" indent="0">
              <a:buNone/>
            </a:pPr>
            <a:endParaRPr lang="fa-IR" sz="1800" dirty="0">
              <a:cs typeface="B Homa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30" y="1693068"/>
            <a:ext cx="2700341" cy="20268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34" name="Group 33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35" name="Rounded Rectangle 34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38" name="Rounded Rectangle 37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41" name="Rounded Rectangle 40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44" name="Rounded Rectangle 43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47" name="Rounded Rectangle 46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9317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106" y="0"/>
            <a:ext cx="8655424" cy="572526"/>
          </a:xfrm>
        </p:spPr>
        <p:txBody>
          <a:bodyPr>
            <a:normAutofit/>
          </a:bodyPr>
          <a:lstStyle/>
          <a:p>
            <a:r>
              <a:rPr lang="fa-IR" sz="2400" dirty="0">
                <a:cs typeface="B Homa" panose="00000400000000000000" pitchFamily="2" charset="-78"/>
              </a:rPr>
              <a:t>تراکم کاربری ها ( منطقه بندی های تراکمی 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8000" y="1156449"/>
            <a:ext cx="404457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fa-IR" sz="1800" dirty="0">
                <a:cs typeface="B Homa" panose="00000400000000000000" pitchFamily="2" charset="-78"/>
              </a:rPr>
              <a:t>زمانی که انبوهی از فعالیت ها </a:t>
            </a:r>
            <a:r>
              <a:rPr lang="fa-IR" sz="1800" dirty="0" smtClean="0">
                <a:cs typeface="B Homa" panose="00000400000000000000" pitchFamily="2" charset="-78"/>
              </a:rPr>
              <a:t>دریک </a:t>
            </a:r>
            <a:r>
              <a:rPr lang="fa-IR" sz="1800" dirty="0">
                <a:cs typeface="B Homa" panose="00000400000000000000" pitchFamily="2" charset="-78"/>
              </a:rPr>
              <a:t>محدوده کوچک قابل دسترسی باشند ،متوسط فاصله </a:t>
            </a:r>
            <a:r>
              <a:rPr lang="fa-IR" sz="1800" dirty="0" smtClean="0">
                <a:cs typeface="B Homa" panose="00000400000000000000" pitchFamily="2" charset="-78"/>
              </a:rPr>
              <a:t>سفربین </a:t>
            </a:r>
            <a:r>
              <a:rPr lang="fa-IR" sz="1800" dirty="0">
                <a:cs typeface="B Homa" panose="00000400000000000000" pitchFamily="2" charset="-78"/>
              </a:rPr>
              <a:t>این فعالیت ها و مبدا </a:t>
            </a:r>
            <a:r>
              <a:rPr lang="fa-IR" sz="1800" dirty="0" smtClean="0">
                <a:cs typeface="B Homa" panose="00000400000000000000" pitchFamily="2" charset="-78"/>
              </a:rPr>
              <a:t>سفر</a:t>
            </a: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کاهش </a:t>
            </a:r>
            <a:r>
              <a:rPr lang="fa-IR" sz="1800" dirty="0">
                <a:cs typeface="B Homa" panose="00000400000000000000" pitchFamily="2" charset="-78"/>
              </a:rPr>
              <a:t>می یابد </a:t>
            </a:r>
            <a:r>
              <a:rPr lang="fa-IR" sz="1800" dirty="0" smtClean="0">
                <a:cs typeface="B Homa" panose="00000400000000000000" pitchFamily="2" charset="-78"/>
              </a:rPr>
              <a:t>و </a:t>
            </a:r>
            <a:r>
              <a:rPr lang="fa-IR" sz="1800" dirty="0">
                <a:cs typeface="B Homa" panose="00000400000000000000" pitchFamily="2" charset="-78"/>
              </a:rPr>
              <a:t>احتمال </a:t>
            </a:r>
            <a:r>
              <a:rPr lang="fa-IR" sz="1800" dirty="0" smtClean="0">
                <a:cs typeface="B Homa" panose="00000400000000000000" pitchFamily="2" charset="-78"/>
              </a:rPr>
              <a:t>طی مسافت </a:t>
            </a:r>
            <a:r>
              <a:rPr lang="fa-IR" sz="1800" dirty="0">
                <a:cs typeface="B Homa" panose="00000400000000000000" pitchFamily="2" charset="-78"/>
              </a:rPr>
              <a:t>با پای پیاده یا </a:t>
            </a:r>
            <a:r>
              <a:rPr lang="fa-IR" sz="1800" dirty="0" smtClean="0">
                <a:cs typeface="B Homa" panose="00000400000000000000" pitchFamily="2" charset="-78"/>
              </a:rPr>
              <a:t>دوچرخه افزایش </a:t>
            </a:r>
            <a:r>
              <a:rPr lang="fa-IR" sz="1800" dirty="0">
                <a:cs typeface="B Homa" panose="00000400000000000000" pitchFamily="2" charset="-78"/>
              </a:rPr>
              <a:t>می یابد </a:t>
            </a:r>
            <a:r>
              <a:rPr lang="fa-IR" sz="1800" dirty="0" smtClean="0">
                <a:cs typeface="B Homa" panose="00000400000000000000" pitchFamily="2" charset="-78"/>
              </a:rPr>
              <a:t>.</a:t>
            </a:r>
            <a:endParaRPr lang="fa-IR" sz="1800" dirty="0"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endParaRPr lang="fa-IR" sz="1800" dirty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دو </a:t>
            </a:r>
            <a:r>
              <a:rPr lang="fa-IR" sz="1800" dirty="0">
                <a:cs typeface="B Homa" panose="00000400000000000000" pitchFamily="2" charset="-78"/>
              </a:rPr>
              <a:t>برابر شدن تراکم </a:t>
            </a:r>
            <a:r>
              <a:rPr lang="fa-IR" sz="1800" dirty="0" smtClean="0">
                <a:cs typeface="B Homa" panose="00000400000000000000" pitchFamily="2" charset="-78"/>
              </a:rPr>
              <a:t>مسکونی </a:t>
            </a:r>
            <a:r>
              <a:rPr lang="fa-IR" sz="1800" dirty="0">
                <a:cs typeface="B Homa" panose="00000400000000000000" pitchFamily="2" charset="-78"/>
              </a:rPr>
              <a:t>در محدوه ای به قطر نیم مایل (حدوداً 800 متر) </a:t>
            </a:r>
            <a:r>
              <a:rPr lang="fa-IR" sz="1800" dirty="0" smtClean="0">
                <a:cs typeface="B Homa" panose="00000400000000000000" pitchFamily="2" charset="-78"/>
              </a:rPr>
              <a:t>درمحدوده ایستگاه </a:t>
            </a:r>
            <a:r>
              <a:rPr lang="fa-IR" sz="1800" dirty="0">
                <a:cs typeface="B Homa" panose="00000400000000000000" pitchFamily="2" charset="-78"/>
              </a:rPr>
              <a:t>(به جز محدوده تجاری مرکزی ) </a:t>
            </a:r>
            <a:endParaRPr lang="fa-IR" sz="1800" dirty="0" smtClean="0">
              <a:cs typeface="B Homa" panose="00000400000000000000" pitchFamily="2" charset="-78"/>
            </a:endParaRPr>
          </a:p>
          <a:p>
            <a:pPr marL="0" indent="0">
              <a:buNone/>
            </a:pPr>
            <a:r>
              <a:rPr lang="fa-IR" sz="1800" dirty="0" smtClean="0">
                <a:cs typeface="B Homa" panose="00000400000000000000" pitchFamily="2" charset="-78"/>
              </a:rPr>
              <a:t>میزان استفاده از </a:t>
            </a:r>
            <a:r>
              <a:rPr lang="fa-IR" sz="1800" dirty="0">
                <a:cs typeface="B Homa" panose="00000400000000000000" pitchFamily="2" charset="-78"/>
              </a:rPr>
              <a:t>سامانه ریل سبک شهری را </a:t>
            </a:r>
            <a:r>
              <a:rPr lang="fa-IR" sz="1800" dirty="0" smtClean="0">
                <a:cs typeface="B Homa" panose="00000400000000000000" pitchFamily="2" charset="-78"/>
              </a:rPr>
              <a:t>حدود60% و </a:t>
            </a:r>
            <a:r>
              <a:rPr lang="fa-IR" sz="1800" dirty="0">
                <a:cs typeface="B Homa" panose="00000400000000000000" pitchFamily="2" charset="-78"/>
              </a:rPr>
              <a:t>استفاده از </a:t>
            </a:r>
            <a:r>
              <a:rPr lang="fa-IR" sz="1800" dirty="0" smtClean="0">
                <a:cs typeface="B Homa" panose="00000400000000000000" pitchFamily="2" charset="-78"/>
              </a:rPr>
              <a:t>سامانه ریل </a:t>
            </a:r>
            <a:r>
              <a:rPr lang="fa-IR" sz="1800" dirty="0">
                <a:cs typeface="B Homa" panose="00000400000000000000" pitchFamily="2" charset="-78"/>
              </a:rPr>
              <a:t>منطقه ای را حدود 25 % افزایش می </a:t>
            </a:r>
            <a:r>
              <a:rPr lang="fa-IR" sz="1800" dirty="0" smtClean="0">
                <a:cs typeface="B Homa" panose="00000400000000000000" pitchFamily="2" charset="-78"/>
              </a:rPr>
              <a:t>دهد.</a:t>
            </a:r>
            <a:endParaRPr lang="fa-IR" sz="1800" dirty="0">
              <a:cs typeface="B Homa" panose="00000400000000000000" pitchFamily="2" charset="-78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591" y="3802581"/>
            <a:ext cx="3286821" cy="187983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591" y="1000759"/>
            <a:ext cx="2629979" cy="175134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grpSp>
        <p:nvGrpSpPr>
          <p:cNvPr id="23" name="Group 22"/>
          <p:cNvGrpSpPr/>
          <p:nvPr/>
        </p:nvGrpSpPr>
        <p:grpSpPr>
          <a:xfrm>
            <a:off x="9846359" y="843563"/>
            <a:ext cx="2135605" cy="849505"/>
            <a:chOff x="7059234" y="1153149"/>
            <a:chExt cx="2135605" cy="849505"/>
          </a:xfrm>
        </p:grpSpPr>
        <p:sp>
          <p:nvSpPr>
            <p:cNvPr id="24" name="Rounded Rectangle 23"/>
            <p:cNvSpPr/>
            <p:nvPr/>
          </p:nvSpPr>
          <p:spPr>
            <a:xfrm>
              <a:off x="7059234" y="1153149"/>
              <a:ext cx="2135605" cy="849505"/>
            </a:xfrm>
            <a:prstGeom prst="roundRect">
              <a:avLst>
                <a:gd name="adj" fmla="val 10000"/>
              </a:avLst>
            </a:prstGeom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ounded Rectangle 4"/>
            <p:cNvSpPr/>
            <p:nvPr/>
          </p:nvSpPr>
          <p:spPr>
            <a:xfrm>
              <a:off x="7084115" y="1178030"/>
              <a:ext cx="2085843" cy="799743"/>
            </a:xfrm>
            <a:prstGeom prst="rect">
              <a:avLst/>
            </a:prstGeom>
            <a:solidFill>
              <a:srgbClr val="BF5039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شناسایی اثرات متقابل حمل ونقل وکاربری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0134978" y="1927482"/>
            <a:ext cx="2143284" cy="849505"/>
            <a:chOff x="7630241" y="2237068"/>
            <a:chExt cx="2143284" cy="849505"/>
          </a:xfrm>
          <a:solidFill>
            <a:schemeClr val="accent5">
              <a:lumMod val="75000"/>
            </a:schemeClr>
          </a:solidFill>
        </p:grpSpPr>
        <p:sp>
          <p:nvSpPr>
            <p:cNvPr id="27" name="Rounded Rectangle 26"/>
            <p:cNvSpPr/>
            <p:nvPr/>
          </p:nvSpPr>
          <p:spPr>
            <a:xfrm>
              <a:off x="7630241" y="2237068"/>
              <a:ext cx="2143284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ounded Rectangle 6"/>
            <p:cNvSpPr/>
            <p:nvPr/>
          </p:nvSpPr>
          <p:spPr>
            <a:xfrm>
              <a:off x="7655122" y="2261949"/>
              <a:ext cx="2093522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استراتژی مدیریت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10179397" y="3063308"/>
            <a:ext cx="2121231" cy="849505"/>
            <a:chOff x="7654706" y="3362951"/>
            <a:chExt cx="2121231" cy="849505"/>
          </a:xfrm>
          <a:solidFill>
            <a:schemeClr val="accent5">
              <a:lumMod val="75000"/>
            </a:schemeClr>
          </a:solidFill>
        </p:grpSpPr>
        <p:sp>
          <p:nvSpPr>
            <p:cNvPr id="30" name="Rounded Rectangle 29"/>
            <p:cNvSpPr/>
            <p:nvPr/>
          </p:nvSpPr>
          <p:spPr>
            <a:xfrm>
              <a:off x="7654706" y="3362951"/>
              <a:ext cx="2121231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ounded Rectangle 8"/>
            <p:cNvSpPr/>
            <p:nvPr/>
          </p:nvSpPr>
          <p:spPr>
            <a:xfrm>
              <a:off x="7679587" y="3387832"/>
              <a:ext cx="2071469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راهکارهای کاهش اثرات نامطلوب تغییرات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0154516" y="4199135"/>
            <a:ext cx="2121758" cy="849505"/>
            <a:chOff x="7649779" y="4508721"/>
            <a:chExt cx="2121758" cy="849505"/>
          </a:xfrm>
          <a:solidFill>
            <a:schemeClr val="accent5">
              <a:lumMod val="75000"/>
            </a:schemeClr>
          </a:solidFill>
        </p:grpSpPr>
        <p:sp>
          <p:nvSpPr>
            <p:cNvPr id="33" name="Rounded Rectangle 32"/>
            <p:cNvSpPr/>
            <p:nvPr/>
          </p:nvSpPr>
          <p:spPr>
            <a:xfrm>
              <a:off x="7649779" y="4508721"/>
              <a:ext cx="2121758" cy="84950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002">
              <a:schemeClr val="dk1"/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ounded Rectangle 10"/>
            <p:cNvSpPr/>
            <p:nvPr/>
          </p:nvSpPr>
          <p:spPr>
            <a:xfrm>
              <a:off x="7674660" y="4533602"/>
              <a:ext cx="2071996" cy="799743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مدل های کاربری زمین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10128504" y="5377112"/>
            <a:ext cx="2156231" cy="873376"/>
            <a:chOff x="7649168" y="5613910"/>
            <a:chExt cx="2156231" cy="873376"/>
          </a:xfrm>
          <a:solidFill>
            <a:schemeClr val="accent5">
              <a:lumMod val="75000"/>
            </a:schemeClr>
          </a:solidFill>
        </p:grpSpPr>
        <p:sp>
          <p:nvSpPr>
            <p:cNvPr id="36" name="Rounded Rectangle 35"/>
            <p:cNvSpPr/>
            <p:nvPr/>
          </p:nvSpPr>
          <p:spPr>
            <a:xfrm>
              <a:off x="7649168" y="5613910"/>
              <a:ext cx="2156231" cy="873376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3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fillRef>
            <a:effectRef idx="1">
              <a:schemeClr val="accent3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Rounded Rectangle 4"/>
            <p:cNvSpPr/>
            <p:nvPr/>
          </p:nvSpPr>
          <p:spPr>
            <a:xfrm>
              <a:off x="7674748" y="5639490"/>
              <a:ext cx="2105071" cy="822216"/>
            </a:xfrm>
            <a:prstGeom prst="rect">
              <a:avLst/>
            </a:prstGeom>
            <a:solidFill>
              <a:srgbClr val="002060"/>
            </a:solidFill>
          </p:spPr>
          <p:style>
            <a:lnRef idx="0">
              <a:scrgbClr r="0" g="0" b="0"/>
            </a:lnRef>
            <a:fillRef idx="1002">
              <a:schemeClr val="dk1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795" tIns="10795" rIns="10795" bIns="10795" numCol="1" spcCol="1270" anchor="ctr" anchorCtr="0">
              <a:noAutofit/>
            </a:bodyPr>
            <a:lstStyle/>
            <a:p>
              <a:pPr lvl="0" algn="ctr" defTabSz="7556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a-IR" sz="1700" kern="1200" dirty="0" smtClean="0">
                  <a:cs typeface="B Homa" panose="00000400000000000000" pitchFamily="2" charset="-78"/>
                </a:rPr>
                <a:t>مقایسه مدل ها</a:t>
              </a:r>
              <a:endParaRPr lang="fa-IR" sz="1700" kern="1200" dirty="0">
                <a:cs typeface="B Homa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63843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5432</TotalTime>
  <Words>2821</Words>
  <Application>Microsoft Office PowerPoint</Application>
  <PresentationFormat>Widescreen</PresentationFormat>
  <Paragraphs>518</Paragraphs>
  <Slides>31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Adobe Gothic Std B</vt:lpstr>
      <vt:lpstr>Adobe Arabic</vt:lpstr>
      <vt:lpstr>Arial</vt:lpstr>
      <vt:lpstr>B Elham</vt:lpstr>
      <vt:lpstr>B Homa</vt:lpstr>
      <vt:lpstr>B Lotus</vt:lpstr>
      <vt:lpstr>B Mitra</vt:lpstr>
      <vt:lpstr>Calibri</vt:lpstr>
      <vt:lpstr>Cambria Math</vt:lpstr>
      <vt:lpstr>Times New Roman</vt:lpstr>
      <vt:lpstr>Trebuchet MS</vt:lpstr>
      <vt:lpstr>Tw Cen MT</vt:lpstr>
      <vt:lpstr>Circuit</vt:lpstr>
      <vt:lpstr>PowerPoint Presentation</vt:lpstr>
      <vt:lpstr>PowerPoint Presentation</vt:lpstr>
      <vt:lpstr>PowerPoint Presentation</vt:lpstr>
      <vt:lpstr>تاثیر کاربری زمین بر حمل ونقل چیست و چرا باید بررسی شود؟ </vt:lpstr>
      <vt:lpstr>PowerPoint Presentation</vt:lpstr>
      <vt:lpstr>نمودار زیر بیانگر ارتباط چرخی کاربری زمین و حمل ونقل می باشد:</vt:lpstr>
      <vt:lpstr>PowerPoint Presentation</vt:lpstr>
      <vt:lpstr>سازمان فضایی:</vt:lpstr>
      <vt:lpstr>تراکم کاربری ها ( منطقه بندی های تراکمی )</vt:lpstr>
      <vt:lpstr>نقش طراحی شهری (در مقیاس محلات) و کاربری مختلط اراضی شهر بر تقاضای حمل و نقل سریع همگانی</vt:lpstr>
      <vt:lpstr> نرخ سفرسازی کاربری ها درتهران</vt:lpstr>
      <vt:lpstr>PowerPoint Presentation</vt:lpstr>
      <vt:lpstr>روش کارنرم افزارTIPS</vt:lpstr>
      <vt:lpstr>استراتژی مدیریت کاربری زمین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مدل جاذبه</vt:lpstr>
      <vt:lpstr>PowerPoint Presentation</vt:lpstr>
      <vt:lpstr> این مدل ها عمدتاً براي برنامه ریزي مناطق نسبتاً کوچک محلی ساخته شده اند.  </vt:lpstr>
      <vt:lpstr>فرمول مدل EMPAL</vt:lpstr>
      <vt:lpstr>.MEPLANمدل هاي یکپارچه کاربري زمین بر مبناي مدل هاي ورودي-خروجی</vt:lpstr>
      <vt:lpstr>فرمول مدلMEPLAN</vt:lpstr>
      <vt:lpstr>مدل یکپارچه کاربری زمین / حمل و نقلURBANSIM</vt:lpstr>
      <vt:lpstr>PowerPoint Presentation</vt:lpstr>
      <vt:lpstr>PowerPoint Presentation</vt:lpstr>
      <vt:lpstr>مقایسه سیاست گذاری درمدل ها</vt:lpstr>
      <vt:lpstr>نتیجه مقایسه مدل ها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Gostaresh Rayaneh</dc:creator>
  <cp:lastModifiedBy>Mohammad</cp:lastModifiedBy>
  <cp:revision>394</cp:revision>
  <dcterms:created xsi:type="dcterms:W3CDTF">2017-10-19T05:12:11Z</dcterms:created>
  <dcterms:modified xsi:type="dcterms:W3CDTF">2019-10-24T07:02:40Z</dcterms:modified>
</cp:coreProperties>
</file>