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4"/>
  </p:notesMasterIdLst>
  <p:sldIdLst>
    <p:sldId id="256" r:id="rId2"/>
    <p:sldId id="269" r:id="rId3"/>
    <p:sldId id="301" r:id="rId4"/>
    <p:sldId id="268" r:id="rId5"/>
    <p:sldId id="267" r:id="rId6"/>
    <p:sldId id="302" r:id="rId7"/>
    <p:sldId id="270" r:id="rId8"/>
    <p:sldId id="293" r:id="rId9"/>
    <p:sldId id="294" r:id="rId10"/>
    <p:sldId id="295" r:id="rId11"/>
    <p:sldId id="264" r:id="rId12"/>
    <p:sldId id="296" r:id="rId13"/>
    <p:sldId id="297" r:id="rId14"/>
    <p:sldId id="272" r:id="rId15"/>
    <p:sldId id="299" r:id="rId16"/>
    <p:sldId id="300" r:id="rId17"/>
    <p:sldId id="274" r:id="rId18"/>
    <p:sldId id="310" r:id="rId19"/>
    <p:sldId id="280" r:id="rId20"/>
    <p:sldId id="278" r:id="rId21"/>
    <p:sldId id="290" r:id="rId22"/>
    <p:sldId id="276" r:id="rId23"/>
    <p:sldId id="281" r:id="rId24"/>
    <p:sldId id="257" r:id="rId25"/>
    <p:sldId id="283" r:id="rId26"/>
    <p:sldId id="303" r:id="rId27"/>
    <p:sldId id="304" r:id="rId28"/>
    <p:sldId id="305" r:id="rId29"/>
    <p:sldId id="306" r:id="rId30"/>
    <p:sldId id="307" r:id="rId31"/>
    <p:sldId id="308" r:id="rId32"/>
    <p:sldId id="309"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137024-8B3D-46B8-809A-3DC3477B9AC6}" type="doc">
      <dgm:prSet loTypeId="urn:microsoft.com/office/officeart/2005/8/layout/equation2" loCatId="process" qsTypeId="urn:microsoft.com/office/officeart/2005/8/quickstyle/3d7" qsCatId="3D" csTypeId="urn:microsoft.com/office/officeart/2005/8/colors/colorful2" csCatId="colorful" phldr="1"/>
      <dgm:spPr/>
      <dgm:t>
        <a:bodyPr/>
        <a:lstStyle/>
        <a:p>
          <a:endParaRPr lang="en-US"/>
        </a:p>
      </dgm:t>
    </dgm:pt>
    <dgm:pt modelId="{6E423D4B-63CD-4FF2-B9AF-5F541EBB33EA}">
      <dgm:prSet phldrT="[Text]"/>
      <dgm:spPr/>
      <dgm:t>
        <a:bodyPr/>
        <a:lstStyle/>
        <a:p>
          <a:r>
            <a:rPr lang="fa-IR" dirty="0" smtClean="0">
              <a:latin typeface="Adobe Arabic" pitchFamily="18" charset="-78"/>
              <a:cs typeface="B Homa" panose="00000400000000000000" pitchFamily="2" charset="-78"/>
            </a:rPr>
            <a:t>سرزمینهای پست شمالی</a:t>
          </a:r>
          <a:endParaRPr lang="en-US" dirty="0">
            <a:latin typeface="Adobe Arabic" pitchFamily="18" charset="-78"/>
            <a:cs typeface="B Homa" panose="00000400000000000000" pitchFamily="2" charset="-78"/>
          </a:endParaRPr>
        </a:p>
      </dgm:t>
    </dgm:pt>
    <dgm:pt modelId="{439F3291-85E1-4776-9841-6E2005484799}" type="parTrans" cxnId="{D08A8320-C1C4-42DD-B8DC-58ADA9CAE89D}">
      <dgm:prSet/>
      <dgm:spPr/>
      <dgm:t>
        <a:bodyPr/>
        <a:lstStyle/>
        <a:p>
          <a:endParaRPr lang="en-US"/>
        </a:p>
      </dgm:t>
    </dgm:pt>
    <dgm:pt modelId="{5C73472F-D806-4CCC-9505-967298A82A64}" type="sibTrans" cxnId="{D08A8320-C1C4-42DD-B8DC-58ADA9CAE89D}">
      <dgm:prSet/>
      <dgm:spPr/>
      <dgm:t>
        <a:bodyPr/>
        <a:lstStyle/>
        <a:p>
          <a:endParaRPr lang="en-US"/>
        </a:p>
      </dgm:t>
    </dgm:pt>
    <dgm:pt modelId="{AF97CACC-1C30-45F9-9BE6-1C2AA958F159}">
      <dgm:prSet phldrT="[Text]"/>
      <dgm:spPr/>
      <dgm:t>
        <a:bodyPr/>
        <a:lstStyle/>
        <a:p>
          <a:r>
            <a:rPr lang="fa-IR" dirty="0" smtClean="0">
              <a:latin typeface="Adobe Arabic" pitchFamily="18" charset="-78"/>
              <a:cs typeface="B Homa" panose="00000400000000000000" pitchFamily="2" charset="-78"/>
            </a:rPr>
            <a:t>چین خوردگیهای میانی</a:t>
          </a:r>
          <a:endParaRPr lang="en-US" dirty="0">
            <a:latin typeface="Adobe Arabic" pitchFamily="18" charset="-78"/>
            <a:cs typeface="B Homa" panose="00000400000000000000" pitchFamily="2" charset="-78"/>
          </a:endParaRPr>
        </a:p>
      </dgm:t>
    </dgm:pt>
    <dgm:pt modelId="{8BA91E58-53A7-4EA4-B47F-DD589188E547}" type="parTrans" cxnId="{D0653D34-801A-49D7-951B-716B7539E61E}">
      <dgm:prSet/>
      <dgm:spPr/>
      <dgm:t>
        <a:bodyPr/>
        <a:lstStyle/>
        <a:p>
          <a:endParaRPr lang="en-US"/>
        </a:p>
      </dgm:t>
    </dgm:pt>
    <dgm:pt modelId="{4CE8F378-7CB3-44DE-B079-DBFE6D3A9C21}" type="sibTrans" cxnId="{D0653D34-801A-49D7-951B-716B7539E61E}">
      <dgm:prSet/>
      <dgm:spPr/>
      <dgm:t>
        <a:bodyPr/>
        <a:lstStyle/>
        <a:p>
          <a:endParaRPr lang="en-US"/>
        </a:p>
      </dgm:t>
    </dgm:pt>
    <dgm:pt modelId="{6B63BCCD-CDF6-4C4A-B3EB-89045B19761D}">
      <dgm:prSet phldrT="[Text]"/>
      <dgm:spPr/>
      <dgm:t>
        <a:bodyPr/>
        <a:lstStyle/>
        <a:p>
          <a:r>
            <a:rPr lang="fa-IR" dirty="0" smtClean="0">
              <a:latin typeface="Adobe Arabic" pitchFamily="18" charset="-78"/>
              <a:cs typeface="B Homa" panose="00000400000000000000" pitchFamily="2" charset="-78"/>
            </a:rPr>
            <a:t>منطقه ی آلپ</a:t>
          </a:r>
          <a:endParaRPr lang="en-US" dirty="0">
            <a:latin typeface="Adobe Arabic" pitchFamily="18" charset="-78"/>
            <a:cs typeface="B Homa" panose="00000400000000000000" pitchFamily="2" charset="-78"/>
          </a:endParaRPr>
        </a:p>
      </dgm:t>
    </dgm:pt>
    <dgm:pt modelId="{139B39C3-67A2-4C4F-8970-A2C7D762A2C8}" type="parTrans" cxnId="{27F93CB0-85CA-4970-8948-FC9F31027393}">
      <dgm:prSet/>
      <dgm:spPr/>
      <dgm:t>
        <a:bodyPr/>
        <a:lstStyle/>
        <a:p>
          <a:endParaRPr lang="en-US"/>
        </a:p>
      </dgm:t>
    </dgm:pt>
    <dgm:pt modelId="{79250F2B-377C-459C-A9E7-E1A538D93EE8}" type="sibTrans" cxnId="{27F93CB0-85CA-4970-8948-FC9F31027393}">
      <dgm:prSet/>
      <dgm:spPr/>
      <dgm:t>
        <a:bodyPr/>
        <a:lstStyle/>
        <a:p>
          <a:endParaRPr lang="en-US"/>
        </a:p>
      </dgm:t>
    </dgm:pt>
    <dgm:pt modelId="{316A877E-A0DF-4508-8142-2769134AD85E}">
      <dgm:prSet phldrT="[Text]"/>
      <dgm:spPr/>
      <dgm:t>
        <a:bodyPr/>
        <a:lstStyle/>
        <a:p>
          <a:r>
            <a:rPr lang="fa-IR" dirty="0" smtClean="0">
              <a:latin typeface="Adobe Arabic" pitchFamily="18" charset="-78"/>
              <a:cs typeface="B Homa" panose="00000400000000000000" pitchFamily="2" charset="-78"/>
            </a:rPr>
            <a:t>آلمان</a:t>
          </a:r>
          <a:endParaRPr lang="en-US" dirty="0">
            <a:latin typeface="Adobe Arabic" pitchFamily="18" charset="-78"/>
            <a:cs typeface="B Homa" panose="00000400000000000000" pitchFamily="2" charset="-78"/>
          </a:endParaRPr>
        </a:p>
      </dgm:t>
    </dgm:pt>
    <dgm:pt modelId="{5F6284FF-CF45-46B9-B7DF-E667F3500D27}" type="parTrans" cxnId="{38E0F1B2-4B6A-42C8-AFA7-2A59802874AD}">
      <dgm:prSet/>
      <dgm:spPr/>
      <dgm:t>
        <a:bodyPr/>
        <a:lstStyle/>
        <a:p>
          <a:endParaRPr lang="en-US"/>
        </a:p>
      </dgm:t>
    </dgm:pt>
    <dgm:pt modelId="{A38AA4E7-D5E9-41BB-A5F5-18B3DB416BBC}" type="sibTrans" cxnId="{38E0F1B2-4B6A-42C8-AFA7-2A59802874AD}">
      <dgm:prSet/>
      <dgm:spPr/>
      <dgm:t>
        <a:bodyPr/>
        <a:lstStyle/>
        <a:p>
          <a:endParaRPr lang="en-US"/>
        </a:p>
      </dgm:t>
    </dgm:pt>
    <dgm:pt modelId="{7A17E853-3EB9-4C1D-B62D-B920C0D0C6CF}" type="pres">
      <dgm:prSet presAssocID="{A5137024-8B3D-46B8-809A-3DC3477B9AC6}" presName="Name0" presStyleCnt="0">
        <dgm:presLayoutVars>
          <dgm:dir/>
          <dgm:resizeHandles val="exact"/>
        </dgm:presLayoutVars>
      </dgm:prSet>
      <dgm:spPr/>
      <dgm:t>
        <a:bodyPr/>
        <a:lstStyle/>
        <a:p>
          <a:pPr rtl="1"/>
          <a:endParaRPr lang="fa-IR"/>
        </a:p>
      </dgm:t>
    </dgm:pt>
    <dgm:pt modelId="{3887A107-5B26-4A34-BDA6-EF45D8B78806}" type="pres">
      <dgm:prSet presAssocID="{A5137024-8B3D-46B8-809A-3DC3477B9AC6}" presName="vNodes" presStyleCnt="0"/>
      <dgm:spPr/>
      <dgm:t>
        <a:bodyPr/>
        <a:lstStyle/>
        <a:p>
          <a:pPr rtl="1"/>
          <a:endParaRPr lang="fa-IR"/>
        </a:p>
      </dgm:t>
    </dgm:pt>
    <dgm:pt modelId="{B4EED2CE-0F11-44EF-9D21-1BC75C013AB1}" type="pres">
      <dgm:prSet presAssocID="{6E423D4B-63CD-4FF2-B9AF-5F541EBB33EA}" presName="node" presStyleLbl="node1" presStyleIdx="0" presStyleCnt="4">
        <dgm:presLayoutVars>
          <dgm:bulletEnabled val="1"/>
        </dgm:presLayoutVars>
      </dgm:prSet>
      <dgm:spPr/>
      <dgm:t>
        <a:bodyPr/>
        <a:lstStyle/>
        <a:p>
          <a:pPr rtl="1"/>
          <a:endParaRPr lang="fa-IR"/>
        </a:p>
      </dgm:t>
    </dgm:pt>
    <dgm:pt modelId="{49A342A4-F821-4FC9-9A0A-AAE91A27D9A8}" type="pres">
      <dgm:prSet presAssocID="{5C73472F-D806-4CCC-9505-967298A82A64}" presName="spacerT" presStyleCnt="0"/>
      <dgm:spPr/>
      <dgm:t>
        <a:bodyPr/>
        <a:lstStyle/>
        <a:p>
          <a:pPr rtl="1"/>
          <a:endParaRPr lang="fa-IR"/>
        </a:p>
      </dgm:t>
    </dgm:pt>
    <dgm:pt modelId="{7B6A375E-0085-424A-A2DE-5FA7FB3907B4}" type="pres">
      <dgm:prSet presAssocID="{5C73472F-D806-4CCC-9505-967298A82A64}" presName="sibTrans" presStyleLbl="sibTrans2D1" presStyleIdx="0" presStyleCnt="3"/>
      <dgm:spPr/>
      <dgm:t>
        <a:bodyPr/>
        <a:lstStyle/>
        <a:p>
          <a:pPr rtl="1"/>
          <a:endParaRPr lang="fa-IR"/>
        </a:p>
      </dgm:t>
    </dgm:pt>
    <dgm:pt modelId="{6156F47B-54FA-4364-9C3E-5DEF5D397970}" type="pres">
      <dgm:prSet presAssocID="{5C73472F-D806-4CCC-9505-967298A82A64}" presName="spacerB" presStyleCnt="0"/>
      <dgm:spPr/>
      <dgm:t>
        <a:bodyPr/>
        <a:lstStyle/>
        <a:p>
          <a:pPr rtl="1"/>
          <a:endParaRPr lang="fa-IR"/>
        </a:p>
      </dgm:t>
    </dgm:pt>
    <dgm:pt modelId="{A3ABC712-F93A-49BA-ACE6-5BD1BC9323D1}" type="pres">
      <dgm:prSet presAssocID="{AF97CACC-1C30-45F9-9BE6-1C2AA958F159}" presName="node" presStyleLbl="node1" presStyleIdx="1" presStyleCnt="4">
        <dgm:presLayoutVars>
          <dgm:bulletEnabled val="1"/>
        </dgm:presLayoutVars>
      </dgm:prSet>
      <dgm:spPr/>
      <dgm:t>
        <a:bodyPr/>
        <a:lstStyle/>
        <a:p>
          <a:pPr rtl="1"/>
          <a:endParaRPr lang="fa-IR"/>
        </a:p>
      </dgm:t>
    </dgm:pt>
    <dgm:pt modelId="{F05DFF16-ABD3-49D4-B445-A6F6201102BA}" type="pres">
      <dgm:prSet presAssocID="{4CE8F378-7CB3-44DE-B079-DBFE6D3A9C21}" presName="spacerT" presStyleCnt="0"/>
      <dgm:spPr/>
      <dgm:t>
        <a:bodyPr/>
        <a:lstStyle/>
        <a:p>
          <a:pPr rtl="1"/>
          <a:endParaRPr lang="fa-IR"/>
        </a:p>
      </dgm:t>
    </dgm:pt>
    <dgm:pt modelId="{D8F6CED6-E64E-47C3-98EE-458F84ECD9EB}" type="pres">
      <dgm:prSet presAssocID="{4CE8F378-7CB3-44DE-B079-DBFE6D3A9C21}" presName="sibTrans" presStyleLbl="sibTrans2D1" presStyleIdx="1" presStyleCnt="3"/>
      <dgm:spPr/>
      <dgm:t>
        <a:bodyPr/>
        <a:lstStyle/>
        <a:p>
          <a:pPr rtl="1"/>
          <a:endParaRPr lang="fa-IR"/>
        </a:p>
      </dgm:t>
    </dgm:pt>
    <dgm:pt modelId="{B5C96790-CBD9-434F-AAEB-51B26EF290F6}" type="pres">
      <dgm:prSet presAssocID="{4CE8F378-7CB3-44DE-B079-DBFE6D3A9C21}" presName="spacerB" presStyleCnt="0"/>
      <dgm:spPr/>
      <dgm:t>
        <a:bodyPr/>
        <a:lstStyle/>
        <a:p>
          <a:pPr rtl="1"/>
          <a:endParaRPr lang="fa-IR"/>
        </a:p>
      </dgm:t>
    </dgm:pt>
    <dgm:pt modelId="{EAA087AB-4521-4A7F-93D0-9BCF9D84DC3A}" type="pres">
      <dgm:prSet presAssocID="{6B63BCCD-CDF6-4C4A-B3EB-89045B19761D}" presName="node" presStyleLbl="node1" presStyleIdx="2" presStyleCnt="4">
        <dgm:presLayoutVars>
          <dgm:bulletEnabled val="1"/>
        </dgm:presLayoutVars>
      </dgm:prSet>
      <dgm:spPr/>
      <dgm:t>
        <a:bodyPr/>
        <a:lstStyle/>
        <a:p>
          <a:pPr rtl="1"/>
          <a:endParaRPr lang="fa-IR"/>
        </a:p>
      </dgm:t>
    </dgm:pt>
    <dgm:pt modelId="{4CA15286-B180-4B75-BFD3-CF738C905814}" type="pres">
      <dgm:prSet presAssocID="{A5137024-8B3D-46B8-809A-3DC3477B9AC6}" presName="sibTransLast" presStyleLbl="sibTrans2D1" presStyleIdx="2" presStyleCnt="3"/>
      <dgm:spPr/>
      <dgm:t>
        <a:bodyPr/>
        <a:lstStyle/>
        <a:p>
          <a:pPr rtl="1"/>
          <a:endParaRPr lang="fa-IR"/>
        </a:p>
      </dgm:t>
    </dgm:pt>
    <dgm:pt modelId="{13093485-E028-4359-AEAB-EEC308305D83}" type="pres">
      <dgm:prSet presAssocID="{A5137024-8B3D-46B8-809A-3DC3477B9AC6}" presName="connectorText" presStyleLbl="sibTrans2D1" presStyleIdx="2" presStyleCnt="3"/>
      <dgm:spPr/>
      <dgm:t>
        <a:bodyPr/>
        <a:lstStyle/>
        <a:p>
          <a:pPr rtl="1"/>
          <a:endParaRPr lang="fa-IR"/>
        </a:p>
      </dgm:t>
    </dgm:pt>
    <dgm:pt modelId="{1CEED702-9D28-4B3D-9E68-9DB313B2525C}" type="pres">
      <dgm:prSet presAssocID="{A5137024-8B3D-46B8-809A-3DC3477B9AC6}" presName="lastNode" presStyleLbl="node1" presStyleIdx="3" presStyleCnt="4">
        <dgm:presLayoutVars>
          <dgm:bulletEnabled val="1"/>
        </dgm:presLayoutVars>
      </dgm:prSet>
      <dgm:spPr/>
      <dgm:t>
        <a:bodyPr/>
        <a:lstStyle/>
        <a:p>
          <a:pPr rtl="1"/>
          <a:endParaRPr lang="fa-IR"/>
        </a:p>
      </dgm:t>
    </dgm:pt>
  </dgm:ptLst>
  <dgm:cxnLst>
    <dgm:cxn modelId="{D0653D34-801A-49D7-951B-716B7539E61E}" srcId="{A5137024-8B3D-46B8-809A-3DC3477B9AC6}" destId="{AF97CACC-1C30-45F9-9BE6-1C2AA958F159}" srcOrd="1" destOrd="0" parTransId="{8BA91E58-53A7-4EA4-B47F-DD589188E547}" sibTransId="{4CE8F378-7CB3-44DE-B079-DBFE6D3A9C21}"/>
    <dgm:cxn modelId="{AF5D7F2A-964A-4DAF-AEAB-8777577D0464}" type="presOf" srcId="{AF97CACC-1C30-45F9-9BE6-1C2AA958F159}" destId="{A3ABC712-F93A-49BA-ACE6-5BD1BC9323D1}" srcOrd="0" destOrd="0" presId="urn:microsoft.com/office/officeart/2005/8/layout/equation2"/>
    <dgm:cxn modelId="{27F93CB0-85CA-4970-8948-FC9F31027393}" srcId="{A5137024-8B3D-46B8-809A-3DC3477B9AC6}" destId="{6B63BCCD-CDF6-4C4A-B3EB-89045B19761D}" srcOrd="2" destOrd="0" parTransId="{139B39C3-67A2-4C4F-8970-A2C7D762A2C8}" sibTransId="{79250F2B-377C-459C-A9E7-E1A538D93EE8}"/>
    <dgm:cxn modelId="{CBCD7B48-F219-4428-8151-C9F99195ACC4}" type="presOf" srcId="{316A877E-A0DF-4508-8142-2769134AD85E}" destId="{1CEED702-9D28-4B3D-9E68-9DB313B2525C}" srcOrd="0" destOrd="0" presId="urn:microsoft.com/office/officeart/2005/8/layout/equation2"/>
    <dgm:cxn modelId="{C21AEFAF-BC4F-4319-A25A-2C897BD74830}" type="presOf" srcId="{79250F2B-377C-459C-A9E7-E1A538D93EE8}" destId="{13093485-E028-4359-AEAB-EEC308305D83}" srcOrd="1" destOrd="0" presId="urn:microsoft.com/office/officeart/2005/8/layout/equation2"/>
    <dgm:cxn modelId="{38E0F1B2-4B6A-42C8-AFA7-2A59802874AD}" srcId="{A5137024-8B3D-46B8-809A-3DC3477B9AC6}" destId="{316A877E-A0DF-4508-8142-2769134AD85E}" srcOrd="3" destOrd="0" parTransId="{5F6284FF-CF45-46B9-B7DF-E667F3500D27}" sibTransId="{A38AA4E7-D5E9-41BB-A5F5-18B3DB416BBC}"/>
    <dgm:cxn modelId="{7B7C9B7D-E149-4F26-9E01-9109EB5DC720}" type="presOf" srcId="{6B63BCCD-CDF6-4C4A-B3EB-89045B19761D}" destId="{EAA087AB-4521-4A7F-93D0-9BCF9D84DC3A}" srcOrd="0" destOrd="0" presId="urn:microsoft.com/office/officeart/2005/8/layout/equation2"/>
    <dgm:cxn modelId="{83C06421-F330-4E1B-A1C7-C0C97EAE6DA3}" type="presOf" srcId="{6E423D4B-63CD-4FF2-B9AF-5F541EBB33EA}" destId="{B4EED2CE-0F11-44EF-9D21-1BC75C013AB1}" srcOrd="0" destOrd="0" presId="urn:microsoft.com/office/officeart/2005/8/layout/equation2"/>
    <dgm:cxn modelId="{64EA406A-259F-4A8F-9E73-DA2389E0464D}" type="presOf" srcId="{5C73472F-D806-4CCC-9505-967298A82A64}" destId="{7B6A375E-0085-424A-A2DE-5FA7FB3907B4}" srcOrd="0" destOrd="0" presId="urn:microsoft.com/office/officeart/2005/8/layout/equation2"/>
    <dgm:cxn modelId="{5FB0A0E9-8216-4A43-9048-F651B96B47A4}" type="presOf" srcId="{79250F2B-377C-459C-A9E7-E1A538D93EE8}" destId="{4CA15286-B180-4B75-BFD3-CF738C905814}" srcOrd="0" destOrd="0" presId="urn:microsoft.com/office/officeart/2005/8/layout/equation2"/>
    <dgm:cxn modelId="{600EAE67-0FEF-41CF-87E2-A60C1B82CC03}" type="presOf" srcId="{A5137024-8B3D-46B8-809A-3DC3477B9AC6}" destId="{7A17E853-3EB9-4C1D-B62D-B920C0D0C6CF}" srcOrd="0" destOrd="0" presId="urn:microsoft.com/office/officeart/2005/8/layout/equation2"/>
    <dgm:cxn modelId="{D08A8320-C1C4-42DD-B8DC-58ADA9CAE89D}" srcId="{A5137024-8B3D-46B8-809A-3DC3477B9AC6}" destId="{6E423D4B-63CD-4FF2-B9AF-5F541EBB33EA}" srcOrd="0" destOrd="0" parTransId="{439F3291-85E1-4776-9841-6E2005484799}" sibTransId="{5C73472F-D806-4CCC-9505-967298A82A64}"/>
    <dgm:cxn modelId="{58A0B145-C01E-45F0-A4B0-5B22FC1B9AE7}" type="presOf" srcId="{4CE8F378-7CB3-44DE-B079-DBFE6D3A9C21}" destId="{D8F6CED6-E64E-47C3-98EE-458F84ECD9EB}" srcOrd="0" destOrd="0" presId="urn:microsoft.com/office/officeart/2005/8/layout/equation2"/>
    <dgm:cxn modelId="{6878A5AD-6BC7-404B-B6BA-933F5080521F}" type="presParOf" srcId="{7A17E853-3EB9-4C1D-B62D-B920C0D0C6CF}" destId="{3887A107-5B26-4A34-BDA6-EF45D8B78806}" srcOrd="0" destOrd="0" presId="urn:microsoft.com/office/officeart/2005/8/layout/equation2"/>
    <dgm:cxn modelId="{2CF77D66-B4D9-4AE7-821E-F34B492AFCF1}" type="presParOf" srcId="{3887A107-5B26-4A34-BDA6-EF45D8B78806}" destId="{B4EED2CE-0F11-44EF-9D21-1BC75C013AB1}" srcOrd="0" destOrd="0" presId="urn:microsoft.com/office/officeart/2005/8/layout/equation2"/>
    <dgm:cxn modelId="{4CC781A5-2E87-498D-ACFF-D6E80753EF17}" type="presParOf" srcId="{3887A107-5B26-4A34-BDA6-EF45D8B78806}" destId="{49A342A4-F821-4FC9-9A0A-AAE91A27D9A8}" srcOrd="1" destOrd="0" presId="urn:microsoft.com/office/officeart/2005/8/layout/equation2"/>
    <dgm:cxn modelId="{2E767BDF-6E41-408D-BA16-059F9AAFE871}" type="presParOf" srcId="{3887A107-5B26-4A34-BDA6-EF45D8B78806}" destId="{7B6A375E-0085-424A-A2DE-5FA7FB3907B4}" srcOrd="2" destOrd="0" presId="urn:microsoft.com/office/officeart/2005/8/layout/equation2"/>
    <dgm:cxn modelId="{7C705D16-9D44-40AB-8F2D-CA574F6F795B}" type="presParOf" srcId="{3887A107-5B26-4A34-BDA6-EF45D8B78806}" destId="{6156F47B-54FA-4364-9C3E-5DEF5D397970}" srcOrd="3" destOrd="0" presId="urn:microsoft.com/office/officeart/2005/8/layout/equation2"/>
    <dgm:cxn modelId="{28C1DCEF-274F-4E81-974C-7DFB9CF7700B}" type="presParOf" srcId="{3887A107-5B26-4A34-BDA6-EF45D8B78806}" destId="{A3ABC712-F93A-49BA-ACE6-5BD1BC9323D1}" srcOrd="4" destOrd="0" presId="urn:microsoft.com/office/officeart/2005/8/layout/equation2"/>
    <dgm:cxn modelId="{D78014C5-596B-4C77-A77C-5F92AF88F0E2}" type="presParOf" srcId="{3887A107-5B26-4A34-BDA6-EF45D8B78806}" destId="{F05DFF16-ABD3-49D4-B445-A6F6201102BA}" srcOrd="5" destOrd="0" presId="urn:microsoft.com/office/officeart/2005/8/layout/equation2"/>
    <dgm:cxn modelId="{6305E8DC-F2CD-47FF-9D6F-9E64D8410FB9}" type="presParOf" srcId="{3887A107-5B26-4A34-BDA6-EF45D8B78806}" destId="{D8F6CED6-E64E-47C3-98EE-458F84ECD9EB}" srcOrd="6" destOrd="0" presId="urn:microsoft.com/office/officeart/2005/8/layout/equation2"/>
    <dgm:cxn modelId="{00AFCE59-859A-4861-8DFF-92CF44B7F266}" type="presParOf" srcId="{3887A107-5B26-4A34-BDA6-EF45D8B78806}" destId="{B5C96790-CBD9-434F-AAEB-51B26EF290F6}" srcOrd="7" destOrd="0" presId="urn:microsoft.com/office/officeart/2005/8/layout/equation2"/>
    <dgm:cxn modelId="{644BC35D-9278-46A6-81AB-B237426AD4E4}" type="presParOf" srcId="{3887A107-5B26-4A34-BDA6-EF45D8B78806}" destId="{EAA087AB-4521-4A7F-93D0-9BCF9D84DC3A}" srcOrd="8" destOrd="0" presId="urn:microsoft.com/office/officeart/2005/8/layout/equation2"/>
    <dgm:cxn modelId="{909B0FFA-1EDD-4873-9CBC-2E66A27AD8AB}" type="presParOf" srcId="{7A17E853-3EB9-4C1D-B62D-B920C0D0C6CF}" destId="{4CA15286-B180-4B75-BFD3-CF738C905814}" srcOrd="1" destOrd="0" presId="urn:microsoft.com/office/officeart/2005/8/layout/equation2"/>
    <dgm:cxn modelId="{6CCBAB24-BD95-4618-A174-C5420E05926C}" type="presParOf" srcId="{4CA15286-B180-4B75-BFD3-CF738C905814}" destId="{13093485-E028-4359-AEAB-EEC308305D83}" srcOrd="0" destOrd="0" presId="urn:microsoft.com/office/officeart/2005/8/layout/equation2"/>
    <dgm:cxn modelId="{56213808-D019-4CD3-999B-C25C9453E5D4}" type="presParOf" srcId="{7A17E853-3EB9-4C1D-B62D-B920C0D0C6CF}" destId="{1CEED702-9D28-4B3D-9E68-9DB313B2525C}"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2FD6AD-79A9-46F6-BC92-EA3ED7A51088}" type="doc">
      <dgm:prSet loTypeId="urn:microsoft.com/office/officeart/2005/8/layout/hierarchy4" loCatId="hierarchy" qsTypeId="urn:microsoft.com/office/officeart/2005/8/quickstyle/simple2" qsCatId="simple" csTypeId="urn:microsoft.com/office/officeart/2005/8/colors/colorful1" csCatId="colorful" phldr="1"/>
      <dgm:spPr/>
      <dgm:t>
        <a:bodyPr/>
        <a:lstStyle/>
        <a:p>
          <a:endParaRPr lang="en-US"/>
        </a:p>
      </dgm:t>
    </dgm:pt>
    <dgm:pt modelId="{06A2FE75-AC18-4623-8DB8-62888F6531E6}">
      <dgm:prSet phldrT="[Text]"/>
      <dgm:spPr/>
      <dgm:t>
        <a:bodyPr/>
        <a:lstStyle/>
        <a:p>
          <a:r>
            <a:rPr lang="fa-IR" dirty="0" smtClean="0">
              <a:latin typeface="Adobe Arabic" pitchFamily="18" charset="-78"/>
              <a:cs typeface="B Homa" panose="00000400000000000000" pitchFamily="2" charset="-78"/>
            </a:rPr>
            <a:t>جمهوری فدرال آلمان</a:t>
          </a:r>
          <a:endParaRPr lang="en-US" dirty="0">
            <a:latin typeface="Adobe Arabic" pitchFamily="18" charset="-78"/>
            <a:cs typeface="B Homa" panose="00000400000000000000" pitchFamily="2" charset="-78"/>
          </a:endParaRPr>
        </a:p>
      </dgm:t>
    </dgm:pt>
    <dgm:pt modelId="{FD309CBB-1D6B-4795-94BC-E013476B6CB8}" type="parTrans" cxnId="{C0B46B8D-A7B0-4B06-A5F1-FD5F767BE662}">
      <dgm:prSet/>
      <dgm:spPr/>
      <dgm:t>
        <a:bodyPr/>
        <a:lstStyle/>
        <a:p>
          <a:endParaRPr lang="en-US"/>
        </a:p>
      </dgm:t>
    </dgm:pt>
    <dgm:pt modelId="{E9491270-FB06-4EE9-9703-502E2DD32EB1}" type="sibTrans" cxnId="{C0B46B8D-A7B0-4B06-A5F1-FD5F767BE662}">
      <dgm:prSet/>
      <dgm:spPr/>
      <dgm:t>
        <a:bodyPr/>
        <a:lstStyle/>
        <a:p>
          <a:endParaRPr lang="en-US"/>
        </a:p>
      </dgm:t>
    </dgm:pt>
    <dgm:pt modelId="{F9179D6E-08DA-418B-A2BE-0D220DFF97AB}">
      <dgm:prSet phldrT="[Text]"/>
      <dgm:spPr/>
      <dgm:t>
        <a:bodyPr/>
        <a:lstStyle/>
        <a:p>
          <a:r>
            <a:rPr lang="fa-IR" dirty="0" smtClean="0">
              <a:latin typeface="Adobe Arabic" pitchFamily="18" charset="-78"/>
              <a:cs typeface="B Homa" panose="00000400000000000000" pitchFamily="2" charset="-78"/>
            </a:rPr>
            <a:t>ایالت ها</a:t>
          </a:r>
          <a:endParaRPr lang="en-US" dirty="0">
            <a:latin typeface="Adobe Arabic" pitchFamily="18" charset="-78"/>
            <a:cs typeface="B Homa" panose="00000400000000000000" pitchFamily="2" charset="-78"/>
          </a:endParaRPr>
        </a:p>
      </dgm:t>
    </dgm:pt>
    <dgm:pt modelId="{55AA275C-4AF0-4344-8F3F-110E2C498E50}" type="parTrans" cxnId="{7214C155-911F-4277-BDFA-9A964526CAA8}">
      <dgm:prSet/>
      <dgm:spPr/>
      <dgm:t>
        <a:bodyPr/>
        <a:lstStyle/>
        <a:p>
          <a:endParaRPr lang="en-US">
            <a:latin typeface="Adobe Arabic" pitchFamily="18" charset="-78"/>
            <a:cs typeface="Adobe Arabic" pitchFamily="18" charset="-78"/>
          </a:endParaRPr>
        </a:p>
      </dgm:t>
    </dgm:pt>
    <dgm:pt modelId="{2DE981A2-78D4-4302-A53D-972589D2023D}" type="sibTrans" cxnId="{7214C155-911F-4277-BDFA-9A964526CAA8}">
      <dgm:prSet/>
      <dgm:spPr/>
      <dgm:t>
        <a:bodyPr/>
        <a:lstStyle/>
        <a:p>
          <a:endParaRPr lang="en-US"/>
        </a:p>
      </dgm:t>
    </dgm:pt>
    <dgm:pt modelId="{24E29ADD-6117-4D54-A232-8D2E134A2086}">
      <dgm:prSet phldrT="[Text]"/>
      <dgm:spPr/>
      <dgm:t>
        <a:bodyPr/>
        <a:lstStyle/>
        <a:p>
          <a:r>
            <a:rPr lang="fa-IR" dirty="0" smtClean="0">
              <a:latin typeface="Adobe Arabic" pitchFamily="18" charset="-78"/>
              <a:cs typeface="B Homa" panose="00000400000000000000" pitchFamily="2" charset="-78"/>
            </a:rPr>
            <a:t>هیئت دولت</a:t>
          </a:r>
          <a:endParaRPr lang="en-US" dirty="0">
            <a:latin typeface="Adobe Arabic" pitchFamily="18" charset="-78"/>
            <a:cs typeface="B Homa" panose="00000400000000000000" pitchFamily="2" charset="-78"/>
          </a:endParaRPr>
        </a:p>
      </dgm:t>
    </dgm:pt>
    <dgm:pt modelId="{96727BE4-4B2F-452D-B9B0-95E533BF0609}" type="parTrans" cxnId="{1593C2CA-50D9-4BB5-B1A5-6682EEAD6D22}">
      <dgm:prSet/>
      <dgm:spPr/>
      <dgm:t>
        <a:bodyPr/>
        <a:lstStyle/>
        <a:p>
          <a:endParaRPr lang="en-US">
            <a:latin typeface="Adobe Arabic" pitchFamily="18" charset="-78"/>
            <a:cs typeface="Adobe Arabic" pitchFamily="18" charset="-78"/>
          </a:endParaRPr>
        </a:p>
      </dgm:t>
    </dgm:pt>
    <dgm:pt modelId="{F3FAE668-FE31-4E97-BED9-9D6CFFBF9D32}" type="sibTrans" cxnId="{1593C2CA-50D9-4BB5-B1A5-6682EEAD6D22}">
      <dgm:prSet/>
      <dgm:spPr/>
      <dgm:t>
        <a:bodyPr/>
        <a:lstStyle/>
        <a:p>
          <a:endParaRPr lang="en-US"/>
        </a:p>
      </dgm:t>
    </dgm:pt>
    <dgm:pt modelId="{BC34B172-3DC0-434D-B67B-750CBA8DB2F4}">
      <dgm:prSet phldrT="[Text]"/>
      <dgm:spPr/>
      <dgm:t>
        <a:bodyPr/>
        <a:lstStyle/>
        <a:p>
          <a:r>
            <a:rPr lang="fa-IR" dirty="0" smtClean="0">
              <a:latin typeface="Adobe Arabic" pitchFamily="18" charset="-78"/>
              <a:cs typeface="B Homa" panose="00000400000000000000" pitchFamily="2" charset="-78"/>
            </a:rPr>
            <a:t>مجلس</a:t>
          </a:r>
          <a:endParaRPr lang="en-US" dirty="0">
            <a:latin typeface="Adobe Arabic" pitchFamily="18" charset="-78"/>
            <a:cs typeface="B Homa" panose="00000400000000000000" pitchFamily="2" charset="-78"/>
          </a:endParaRPr>
        </a:p>
      </dgm:t>
    </dgm:pt>
    <dgm:pt modelId="{90BF7704-EBAB-41D0-922C-CA4802BD891A}" type="parTrans" cxnId="{125D87F9-CE45-449E-86F2-BA2FA20AD46B}">
      <dgm:prSet/>
      <dgm:spPr/>
      <dgm:t>
        <a:bodyPr/>
        <a:lstStyle/>
        <a:p>
          <a:endParaRPr lang="en-US">
            <a:latin typeface="Adobe Arabic" pitchFamily="18" charset="-78"/>
            <a:cs typeface="Adobe Arabic" pitchFamily="18" charset="-78"/>
          </a:endParaRPr>
        </a:p>
      </dgm:t>
    </dgm:pt>
    <dgm:pt modelId="{FA755182-3B93-44DF-AA5E-33E05E4CC812}" type="sibTrans" cxnId="{125D87F9-CE45-449E-86F2-BA2FA20AD46B}">
      <dgm:prSet/>
      <dgm:spPr/>
      <dgm:t>
        <a:bodyPr/>
        <a:lstStyle/>
        <a:p>
          <a:endParaRPr lang="en-US"/>
        </a:p>
      </dgm:t>
    </dgm:pt>
    <dgm:pt modelId="{81679080-A742-4FC2-84E2-B6A265625B57}">
      <dgm:prSet phldrT="[Text]"/>
      <dgm:spPr/>
      <dgm:t>
        <a:bodyPr/>
        <a:lstStyle/>
        <a:p>
          <a:r>
            <a:rPr lang="fa-IR" dirty="0" smtClean="0">
              <a:latin typeface="Adobe Arabic" pitchFamily="18" charset="-78"/>
              <a:cs typeface="B Homa" panose="00000400000000000000" pitchFamily="2" charset="-78"/>
            </a:rPr>
            <a:t>حکومت مرکزی</a:t>
          </a:r>
          <a:endParaRPr lang="en-US" dirty="0">
            <a:latin typeface="Adobe Arabic" pitchFamily="18" charset="-78"/>
            <a:cs typeface="B Homa" panose="00000400000000000000" pitchFamily="2" charset="-78"/>
          </a:endParaRPr>
        </a:p>
      </dgm:t>
    </dgm:pt>
    <dgm:pt modelId="{50E7ED64-6221-4191-BC78-CDC6CBF68C3E}" type="parTrans" cxnId="{CD660B91-46CA-4EAD-AC4A-CEF2634D9969}">
      <dgm:prSet/>
      <dgm:spPr/>
      <dgm:t>
        <a:bodyPr/>
        <a:lstStyle/>
        <a:p>
          <a:endParaRPr lang="en-US">
            <a:latin typeface="Adobe Arabic" pitchFamily="18" charset="-78"/>
            <a:cs typeface="Adobe Arabic" pitchFamily="18" charset="-78"/>
          </a:endParaRPr>
        </a:p>
      </dgm:t>
    </dgm:pt>
    <dgm:pt modelId="{A97B660E-0214-48FD-97E9-2B6061790938}" type="sibTrans" cxnId="{CD660B91-46CA-4EAD-AC4A-CEF2634D9969}">
      <dgm:prSet/>
      <dgm:spPr/>
      <dgm:t>
        <a:bodyPr/>
        <a:lstStyle/>
        <a:p>
          <a:endParaRPr lang="en-US"/>
        </a:p>
      </dgm:t>
    </dgm:pt>
    <dgm:pt modelId="{32551DB1-C6F8-46CF-AA6E-767397D3CB00}">
      <dgm:prSe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fa-IR" dirty="0" smtClean="0">
              <a:latin typeface="Adobe Arabic" pitchFamily="18" charset="-78"/>
              <a:cs typeface="B Homa" panose="00000400000000000000" pitchFamily="2" charset="-78"/>
            </a:rPr>
            <a:t>صدر اعظم</a:t>
          </a:r>
          <a:endParaRPr lang="en-US" dirty="0" smtClean="0">
            <a:latin typeface="Adobe Arabic" pitchFamily="18" charset="-78"/>
            <a:cs typeface="B Homa" panose="00000400000000000000" pitchFamily="2" charset="-78"/>
          </a:endParaRPr>
        </a:p>
        <a:p>
          <a:pPr defTabSz="755650">
            <a:lnSpc>
              <a:spcPct val="90000"/>
            </a:lnSpc>
            <a:spcBef>
              <a:spcPct val="0"/>
            </a:spcBef>
            <a:spcAft>
              <a:spcPct val="35000"/>
            </a:spcAft>
          </a:pPr>
          <a:endParaRPr lang="en-US" dirty="0">
            <a:latin typeface="Adobe Arabic" pitchFamily="18" charset="-78"/>
            <a:cs typeface="B Homa" panose="00000400000000000000" pitchFamily="2" charset="-78"/>
          </a:endParaRPr>
        </a:p>
      </dgm:t>
    </dgm:pt>
    <dgm:pt modelId="{285C1580-4673-47CB-8B34-4A9BF909C2A5}" type="parTrans" cxnId="{6BCF169D-CFA4-498B-B5D0-B7A50C94BAB5}">
      <dgm:prSet/>
      <dgm:spPr/>
      <dgm:t>
        <a:bodyPr/>
        <a:lstStyle/>
        <a:p>
          <a:endParaRPr lang="en-US">
            <a:latin typeface="Adobe Arabic" pitchFamily="18" charset="-78"/>
            <a:cs typeface="Adobe Arabic" pitchFamily="18" charset="-78"/>
          </a:endParaRPr>
        </a:p>
      </dgm:t>
    </dgm:pt>
    <dgm:pt modelId="{12A00F4D-7CCB-4974-9062-A3765856939D}" type="sibTrans" cxnId="{6BCF169D-CFA4-498B-B5D0-B7A50C94BAB5}">
      <dgm:prSet/>
      <dgm:spPr/>
      <dgm:t>
        <a:bodyPr/>
        <a:lstStyle/>
        <a:p>
          <a:endParaRPr lang="en-US"/>
        </a:p>
      </dgm:t>
    </dgm:pt>
    <dgm:pt modelId="{38365756-9D73-4D1D-975A-E5FD732FF575}">
      <dgm:prSet/>
      <dgm:spPr/>
      <dgm:t>
        <a:bodyPr/>
        <a:lstStyle/>
        <a:p>
          <a:r>
            <a:rPr lang="fa-IR" dirty="0" smtClean="0">
              <a:latin typeface="Adobe Arabic" pitchFamily="18" charset="-78"/>
              <a:cs typeface="B Homa" panose="00000400000000000000" pitchFamily="2" charset="-78"/>
            </a:rPr>
            <a:t>سازمان های وابسته</a:t>
          </a:r>
          <a:endParaRPr lang="en-US" dirty="0" smtClean="0">
            <a:latin typeface="Adobe Arabic" pitchFamily="18" charset="-78"/>
            <a:cs typeface="B Homa" panose="00000400000000000000" pitchFamily="2" charset="-78"/>
          </a:endParaRPr>
        </a:p>
      </dgm:t>
    </dgm:pt>
    <dgm:pt modelId="{6FC103CD-DC32-4336-8D87-FB108FFB0315}" type="parTrans" cxnId="{2AD46E1B-0AFD-43CF-9D3B-D94BB40026AC}">
      <dgm:prSet/>
      <dgm:spPr/>
      <dgm:t>
        <a:bodyPr/>
        <a:lstStyle/>
        <a:p>
          <a:endParaRPr lang="en-US">
            <a:latin typeface="Adobe Arabic" pitchFamily="18" charset="-78"/>
            <a:cs typeface="Adobe Arabic" pitchFamily="18" charset="-78"/>
          </a:endParaRPr>
        </a:p>
      </dgm:t>
    </dgm:pt>
    <dgm:pt modelId="{6E03174F-C4F7-470A-A56C-EB12DD0D350B}" type="sibTrans" cxnId="{2AD46E1B-0AFD-43CF-9D3B-D94BB40026AC}">
      <dgm:prSet/>
      <dgm:spPr/>
      <dgm:t>
        <a:bodyPr/>
        <a:lstStyle/>
        <a:p>
          <a:endParaRPr lang="en-US"/>
        </a:p>
      </dgm:t>
    </dgm:pt>
    <dgm:pt modelId="{35D3A8F3-F817-49D5-9969-EA363D3D5A47}">
      <dgm:prSet/>
      <dgm:spPr/>
      <dgm:t>
        <a:bodyPr/>
        <a:lstStyle/>
        <a:p>
          <a:r>
            <a:rPr lang="fa-IR" dirty="0" smtClean="0">
              <a:latin typeface="Adobe Arabic" pitchFamily="18" charset="-78"/>
              <a:cs typeface="B Homa" panose="00000400000000000000" pitchFamily="2" charset="-78"/>
            </a:rPr>
            <a:t>15 وزاتخانه</a:t>
          </a:r>
          <a:endParaRPr lang="en-US" dirty="0" smtClean="0">
            <a:latin typeface="Adobe Arabic" pitchFamily="18" charset="-78"/>
            <a:cs typeface="B Homa" panose="00000400000000000000" pitchFamily="2" charset="-78"/>
          </a:endParaRPr>
        </a:p>
      </dgm:t>
    </dgm:pt>
    <dgm:pt modelId="{550F0988-E437-4784-B426-BDA4E1364FE4}" type="parTrans" cxnId="{434C06AB-89D2-4EDD-875E-0BE5F4212C2D}">
      <dgm:prSet/>
      <dgm:spPr/>
      <dgm:t>
        <a:bodyPr/>
        <a:lstStyle/>
        <a:p>
          <a:endParaRPr lang="en-US">
            <a:latin typeface="Adobe Arabic" pitchFamily="18" charset="-78"/>
            <a:cs typeface="Adobe Arabic" pitchFamily="18" charset="-78"/>
          </a:endParaRPr>
        </a:p>
      </dgm:t>
    </dgm:pt>
    <dgm:pt modelId="{B60C0B55-FFFC-4C80-BEB3-D72EFB6B2A1D}" type="sibTrans" cxnId="{434C06AB-89D2-4EDD-875E-0BE5F4212C2D}">
      <dgm:prSet/>
      <dgm:spPr/>
      <dgm:t>
        <a:bodyPr/>
        <a:lstStyle/>
        <a:p>
          <a:endParaRPr lang="en-US"/>
        </a:p>
      </dgm:t>
    </dgm:pt>
    <dgm:pt modelId="{0ED32888-3237-447C-A83F-48DC146238DA}">
      <dgm:prSet/>
      <dgm:spPr/>
      <dgm:t>
        <a:bodyPr/>
        <a:lstStyle/>
        <a:p>
          <a:r>
            <a:rPr lang="fa-IR" dirty="0" smtClean="0">
              <a:latin typeface="Adobe Arabic" pitchFamily="18" charset="-78"/>
              <a:cs typeface="B Homa" panose="00000400000000000000" pitchFamily="2" charset="-78"/>
            </a:rPr>
            <a:t>نخست وزیر</a:t>
          </a:r>
          <a:endParaRPr lang="en-US" dirty="0">
            <a:latin typeface="Adobe Arabic" pitchFamily="18" charset="-78"/>
            <a:cs typeface="B Homa" panose="00000400000000000000" pitchFamily="2" charset="-78"/>
          </a:endParaRPr>
        </a:p>
      </dgm:t>
    </dgm:pt>
    <dgm:pt modelId="{DEBB9824-32CF-42C9-8292-49F9DF86C8F7}" type="parTrans" cxnId="{44CB4E27-F77D-4F9F-AB2A-EAF3E7088CE6}">
      <dgm:prSet/>
      <dgm:spPr/>
      <dgm:t>
        <a:bodyPr/>
        <a:lstStyle/>
        <a:p>
          <a:endParaRPr lang="en-US">
            <a:latin typeface="Adobe Arabic" pitchFamily="18" charset="-78"/>
            <a:cs typeface="Adobe Arabic" pitchFamily="18" charset="-78"/>
          </a:endParaRPr>
        </a:p>
      </dgm:t>
    </dgm:pt>
    <dgm:pt modelId="{9120F56E-15E3-4605-BE2D-FAE495636EC7}" type="sibTrans" cxnId="{44CB4E27-F77D-4F9F-AB2A-EAF3E7088CE6}">
      <dgm:prSet/>
      <dgm:spPr/>
      <dgm:t>
        <a:bodyPr/>
        <a:lstStyle/>
        <a:p>
          <a:endParaRPr lang="en-US"/>
        </a:p>
      </dgm:t>
    </dgm:pt>
    <dgm:pt modelId="{E92E4179-6906-44CB-A9D5-3E618A2F1281}">
      <dgm:prSet/>
      <dgm:spPr/>
      <dgm:t>
        <a:bodyPr/>
        <a:lstStyle/>
        <a:p>
          <a:r>
            <a:rPr lang="fa-IR" dirty="0" smtClean="0">
              <a:latin typeface="Adobe Arabic" pitchFamily="18" charset="-78"/>
              <a:cs typeface="B Homa" panose="00000400000000000000" pitchFamily="2" charset="-78"/>
            </a:rPr>
            <a:t>وزیران</a:t>
          </a:r>
          <a:endParaRPr lang="en-US" dirty="0">
            <a:latin typeface="Adobe Arabic" pitchFamily="18" charset="-78"/>
            <a:cs typeface="B Homa" panose="00000400000000000000" pitchFamily="2" charset="-78"/>
          </a:endParaRPr>
        </a:p>
      </dgm:t>
    </dgm:pt>
    <dgm:pt modelId="{71261CD8-F20B-41A8-9C9B-D99DE1A0266E}" type="parTrans" cxnId="{8E3B51E5-A7A4-4533-A5AB-3DF4A3C4B8A8}">
      <dgm:prSet/>
      <dgm:spPr/>
      <dgm:t>
        <a:bodyPr/>
        <a:lstStyle/>
        <a:p>
          <a:endParaRPr lang="en-US">
            <a:latin typeface="Adobe Arabic" pitchFamily="18" charset="-78"/>
            <a:cs typeface="Adobe Arabic" pitchFamily="18" charset="-78"/>
          </a:endParaRPr>
        </a:p>
      </dgm:t>
    </dgm:pt>
    <dgm:pt modelId="{A36FFAE7-8F40-42CF-9803-08C97AB61254}" type="sibTrans" cxnId="{8E3B51E5-A7A4-4533-A5AB-3DF4A3C4B8A8}">
      <dgm:prSet/>
      <dgm:spPr/>
      <dgm:t>
        <a:bodyPr/>
        <a:lstStyle/>
        <a:p>
          <a:endParaRPr lang="en-US"/>
        </a:p>
      </dgm:t>
    </dgm:pt>
    <dgm:pt modelId="{45A9DEA0-FA6C-4632-824A-3DD971B22051}" type="pres">
      <dgm:prSet presAssocID="{392FD6AD-79A9-46F6-BC92-EA3ED7A51088}" presName="Name0" presStyleCnt="0">
        <dgm:presLayoutVars>
          <dgm:chPref val="1"/>
          <dgm:dir/>
          <dgm:animOne val="branch"/>
          <dgm:animLvl val="lvl"/>
          <dgm:resizeHandles/>
        </dgm:presLayoutVars>
      </dgm:prSet>
      <dgm:spPr/>
      <dgm:t>
        <a:bodyPr/>
        <a:lstStyle/>
        <a:p>
          <a:pPr rtl="1"/>
          <a:endParaRPr lang="fa-IR"/>
        </a:p>
      </dgm:t>
    </dgm:pt>
    <dgm:pt modelId="{A5FA200D-5555-4A9A-8138-183DA8E91618}" type="pres">
      <dgm:prSet presAssocID="{06A2FE75-AC18-4623-8DB8-62888F6531E6}" presName="vertOne" presStyleCnt="0"/>
      <dgm:spPr/>
      <dgm:t>
        <a:bodyPr/>
        <a:lstStyle/>
        <a:p>
          <a:pPr rtl="1"/>
          <a:endParaRPr lang="fa-IR"/>
        </a:p>
      </dgm:t>
    </dgm:pt>
    <dgm:pt modelId="{34A2E1FC-80D1-4E44-8D6D-BEEE3830EB4A}" type="pres">
      <dgm:prSet presAssocID="{06A2FE75-AC18-4623-8DB8-62888F6531E6}" presName="txOne" presStyleLbl="node0" presStyleIdx="0" presStyleCnt="1">
        <dgm:presLayoutVars>
          <dgm:chPref val="3"/>
        </dgm:presLayoutVars>
      </dgm:prSet>
      <dgm:spPr/>
      <dgm:t>
        <a:bodyPr/>
        <a:lstStyle/>
        <a:p>
          <a:pPr rtl="1"/>
          <a:endParaRPr lang="fa-IR"/>
        </a:p>
      </dgm:t>
    </dgm:pt>
    <dgm:pt modelId="{59346663-5516-4D84-84BA-968BD54C651B}" type="pres">
      <dgm:prSet presAssocID="{06A2FE75-AC18-4623-8DB8-62888F6531E6}" presName="parTransOne" presStyleCnt="0"/>
      <dgm:spPr/>
      <dgm:t>
        <a:bodyPr/>
        <a:lstStyle/>
        <a:p>
          <a:pPr rtl="1"/>
          <a:endParaRPr lang="fa-IR"/>
        </a:p>
      </dgm:t>
    </dgm:pt>
    <dgm:pt modelId="{798A5F7C-49FD-41EE-9E5A-23097A1F668E}" type="pres">
      <dgm:prSet presAssocID="{06A2FE75-AC18-4623-8DB8-62888F6531E6}" presName="horzOne" presStyleCnt="0"/>
      <dgm:spPr/>
      <dgm:t>
        <a:bodyPr/>
        <a:lstStyle/>
        <a:p>
          <a:pPr rtl="1"/>
          <a:endParaRPr lang="fa-IR"/>
        </a:p>
      </dgm:t>
    </dgm:pt>
    <dgm:pt modelId="{785732B2-31CB-4D3C-B0D6-0CA1B984688D}" type="pres">
      <dgm:prSet presAssocID="{F9179D6E-08DA-418B-A2BE-0D220DFF97AB}" presName="vertTwo" presStyleCnt="0"/>
      <dgm:spPr/>
      <dgm:t>
        <a:bodyPr/>
        <a:lstStyle/>
        <a:p>
          <a:pPr rtl="1"/>
          <a:endParaRPr lang="fa-IR"/>
        </a:p>
      </dgm:t>
    </dgm:pt>
    <dgm:pt modelId="{F3B0F676-1073-4DBE-9FF2-A1B4D6F65BD9}" type="pres">
      <dgm:prSet presAssocID="{F9179D6E-08DA-418B-A2BE-0D220DFF97AB}" presName="txTwo" presStyleLbl="node2" presStyleIdx="0" presStyleCnt="2">
        <dgm:presLayoutVars>
          <dgm:chPref val="3"/>
        </dgm:presLayoutVars>
      </dgm:prSet>
      <dgm:spPr/>
      <dgm:t>
        <a:bodyPr/>
        <a:lstStyle/>
        <a:p>
          <a:pPr rtl="1"/>
          <a:endParaRPr lang="fa-IR"/>
        </a:p>
      </dgm:t>
    </dgm:pt>
    <dgm:pt modelId="{32DAD16C-7BCD-4120-B611-3C002805FF80}" type="pres">
      <dgm:prSet presAssocID="{F9179D6E-08DA-418B-A2BE-0D220DFF97AB}" presName="parTransTwo" presStyleCnt="0"/>
      <dgm:spPr/>
      <dgm:t>
        <a:bodyPr/>
        <a:lstStyle/>
        <a:p>
          <a:pPr rtl="1"/>
          <a:endParaRPr lang="fa-IR"/>
        </a:p>
      </dgm:t>
    </dgm:pt>
    <dgm:pt modelId="{467A0540-7EA3-4FD9-8E37-4BB88DC405B1}" type="pres">
      <dgm:prSet presAssocID="{F9179D6E-08DA-418B-A2BE-0D220DFF97AB}" presName="horzTwo" presStyleCnt="0"/>
      <dgm:spPr/>
      <dgm:t>
        <a:bodyPr/>
        <a:lstStyle/>
        <a:p>
          <a:pPr rtl="1"/>
          <a:endParaRPr lang="fa-IR"/>
        </a:p>
      </dgm:t>
    </dgm:pt>
    <dgm:pt modelId="{14842FB0-B0BC-46A8-AF22-43EDDB438B2C}" type="pres">
      <dgm:prSet presAssocID="{24E29ADD-6117-4D54-A232-8D2E134A2086}" presName="vertThree" presStyleCnt="0"/>
      <dgm:spPr/>
      <dgm:t>
        <a:bodyPr/>
        <a:lstStyle/>
        <a:p>
          <a:pPr rtl="1"/>
          <a:endParaRPr lang="fa-IR"/>
        </a:p>
      </dgm:t>
    </dgm:pt>
    <dgm:pt modelId="{DD06558D-B6A8-456A-8A71-B2E6C37E61CA}" type="pres">
      <dgm:prSet presAssocID="{24E29ADD-6117-4D54-A232-8D2E134A2086}" presName="txThree" presStyleLbl="node3" presStyleIdx="0" presStyleCnt="5">
        <dgm:presLayoutVars>
          <dgm:chPref val="3"/>
        </dgm:presLayoutVars>
      </dgm:prSet>
      <dgm:spPr/>
      <dgm:t>
        <a:bodyPr/>
        <a:lstStyle/>
        <a:p>
          <a:pPr rtl="1"/>
          <a:endParaRPr lang="fa-IR"/>
        </a:p>
      </dgm:t>
    </dgm:pt>
    <dgm:pt modelId="{CB87623C-923B-4A4F-83FA-BCD6BF1AAE23}" type="pres">
      <dgm:prSet presAssocID="{24E29ADD-6117-4D54-A232-8D2E134A2086}" presName="parTransThree" presStyleCnt="0"/>
      <dgm:spPr/>
      <dgm:t>
        <a:bodyPr/>
        <a:lstStyle/>
        <a:p>
          <a:pPr rtl="1"/>
          <a:endParaRPr lang="fa-IR"/>
        </a:p>
      </dgm:t>
    </dgm:pt>
    <dgm:pt modelId="{01244ACC-E73A-4CD1-AD3B-B7C82E10897B}" type="pres">
      <dgm:prSet presAssocID="{24E29ADD-6117-4D54-A232-8D2E134A2086}" presName="horzThree" presStyleCnt="0"/>
      <dgm:spPr/>
      <dgm:t>
        <a:bodyPr/>
        <a:lstStyle/>
        <a:p>
          <a:pPr rtl="1"/>
          <a:endParaRPr lang="fa-IR"/>
        </a:p>
      </dgm:t>
    </dgm:pt>
    <dgm:pt modelId="{726F2EA0-F692-4598-9917-957E49C33F91}" type="pres">
      <dgm:prSet presAssocID="{0ED32888-3237-447C-A83F-48DC146238DA}" presName="vertFour" presStyleCnt="0">
        <dgm:presLayoutVars>
          <dgm:chPref val="3"/>
        </dgm:presLayoutVars>
      </dgm:prSet>
      <dgm:spPr/>
      <dgm:t>
        <a:bodyPr/>
        <a:lstStyle/>
        <a:p>
          <a:pPr rtl="1"/>
          <a:endParaRPr lang="fa-IR"/>
        </a:p>
      </dgm:t>
    </dgm:pt>
    <dgm:pt modelId="{A36AB7B8-E97E-4DFE-AFE3-A85797B838C4}" type="pres">
      <dgm:prSet presAssocID="{0ED32888-3237-447C-A83F-48DC146238DA}" presName="txFour" presStyleLbl="node4" presStyleIdx="0" presStyleCnt="2">
        <dgm:presLayoutVars>
          <dgm:chPref val="3"/>
        </dgm:presLayoutVars>
      </dgm:prSet>
      <dgm:spPr/>
      <dgm:t>
        <a:bodyPr/>
        <a:lstStyle/>
        <a:p>
          <a:pPr rtl="1"/>
          <a:endParaRPr lang="fa-IR"/>
        </a:p>
      </dgm:t>
    </dgm:pt>
    <dgm:pt modelId="{4097E21F-997A-44F4-A6AA-81B084268C03}" type="pres">
      <dgm:prSet presAssocID="{0ED32888-3237-447C-A83F-48DC146238DA}" presName="horzFour" presStyleCnt="0"/>
      <dgm:spPr/>
      <dgm:t>
        <a:bodyPr/>
        <a:lstStyle/>
        <a:p>
          <a:pPr rtl="1"/>
          <a:endParaRPr lang="fa-IR"/>
        </a:p>
      </dgm:t>
    </dgm:pt>
    <dgm:pt modelId="{C44BCB51-F124-454A-A733-340BC13367AB}" type="pres">
      <dgm:prSet presAssocID="{9120F56E-15E3-4605-BE2D-FAE495636EC7}" presName="sibSpaceFour" presStyleCnt="0"/>
      <dgm:spPr/>
      <dgm:t>
        <a:bodyPr/>
        <a:lstStyle/>
        <a:p>
          <a:pPr rtl="1"/>
          <a:endParaRPr lang="fa-IR"/>
        </a:p>
      </dgm:t>
    </dgm:pt>
    <dgm:pt modelId="{5B0479C0-4C45-46A7-9600-2868F746AC4F}" type="pres">
      <dgm:prSet presAssocID="{E92E4179-6906-44CB-A9D5-3E618A2F1281}" presName="vertFour" presStyleCnt="0">
        <dgm:presLayoutVars>
          <dgm:chPref val="3"/>
        </dgm:presLayoutVars>
      </dgm:prSet>
      <dgm:spPr/>
      <dgm:t>
        <a:bodyPr/>
        <a:lstStyle/>
        <a:p>
          <a:pPr rtl="1"/>
          <a:endParaRPr lang="fa-IR"/>
        </a:p>
      </dgm:t>
    </dgm:pt>
    <dgm:pt modelId="{30A093DE-45C2-46E4-9965-411736923C85}" type="pres">
      <dgm:prSet presAssocID="{E92E4179-6906-44CB-A9D5-3E618A2F1281}" presName="txFour" presStyleLbl="node4" presStyleIdx="1" presStyleCnt="2">
        <dgm:presLayoutVars>
          <dgm:chPref val="3"/>
        </dgm:presLayoutVars>
      </dgm:prSet>
      <dgm:spPr/>
      <dgm:t>
        <a:bodyPr/>
        <a:lstStyle/>
        <a:p>
          <a:pPr rtl="1"/>
          <a:endParaRPr lang="fa-IR"/>
        </a:p>
      </dgm:t>
    </dgm:pt>
    <dgm:pt modelId="{7D831210-FD33-42AF-B7B1-7A67762EA4BE}" type="pres">
      <dgm:prSet presAssocID="{E92E4179-6906-44CB-A9D5-3E618A2F1281}" presName="horzFour" presStyleCnt="0"/>
      <dgm:spPr/>
      <dgm:t>
        <a:bodyPr/>
        <a:lstStyle/>
        <a:p>
          <a:pPr rtl="1"/>
          <a:endParaRPr lang="fa-IR"/>
        </a:p>
      </dgm:t>
    </dgm:pt>
    <dgm:pt modelId="{A1BF8BE6-7163-4001-9156-BFCC9CD99FC6}" type="pres">
      <dgm:prSet presAssocID="{F3FAE668-FE31-4E97-BED9-9D6CFFBF9D32}" presName="sibSpaceThree" presStyleCnt="0"/>
      <dgm:spPr/>
      <dgm:t>
        <a:bodyPr/>
        <a:lstStyle/>
        <a:p>
          <a:pPr rtl="1"/>
          <a:endParaRPr lang="fa-IR"/>
        </a:p>
      </dgm:t>
    </dgm:pt>
    <dgm:pt modelId="{73EBA5A8-80B0-4184-8373-109F124FD532}" type="pres">
      <dgm:prSet presAssocID="{BC34B172-3DC0-434D-B67B-750CBA8DB2F4}" presName="vertThree" presStyleCnt="0"/>
      <dgm:spPr/>
      <dgm:t>
        <a:bodyPr/>
        <a:lstStyle/>
        <a:p>
          <a:pPr rtl="1"/>
          <a:endParaRPr lang="fa-IR"/>
        </a:p>
      </dgm:t>
    </dgm:pt>
    <dgm:pt modelId="{2EB6C071-D7C0-4CA1-8156-CED5362D7428}" type="pres">
      <dgm:prSet presAssocID="{BC34B172-3DC0-434D-B67B-750CBA8DB2F4}" presName="txThree" presStyleLbl="node3" presStyleIdx="1" presStyleCnt="5">
        <dgm:presLayoutVars>
          <dgm:chPref val="3"/>
        </dgm:presLayoutVars>
      </dgm:prSet>
      <dgm:spPr/>
      <dgm:t>
        <a:bodyPr/>
        <a:lstStyle/>
        <a:p>
          <a:pPr rtl="1"/>
          <a:endParaRPr lang="fa-IR"/>
        </a:p>
      </dgm:t>
    </dgm:pt>
    <dgm:pt modelId="{B576D1C1-F9CF-4BE3-8087-C050439B248B}" type="pres">
      <dgm:prSet presAssocID="{BC34B172-3DC0-434D-B67B-750CBA8DB2F4}" presName="horzThree" presStyleCnt="0"/>
      <dgm:spPr/>
      <dgm:t>
        <a:bodyPr/>
        <a:lstStyle/>
        <a:p>
          <a:pPr rtl="1"/>
          <a:endParaRPr lang="fa-IR"/>
        </a:p>
      </dgm:t>
    </dgm:pt>
    <dgm:pt modelId="{B8255DDA-67C7-4362-942B-B21F0D32524A}" type="pres">
      <dgm:prSet presAssocID="{2DE981A2-78D4-4302-A53D-972589D2023D}" presName="sibSpaceTwo" presStyleCnt="0"/>
      <dgm:spPr/>
      <dgm:t>
        <a:bodyPr/>
        <a:lstStyle/>
        <a:p>
          <a:pPr rtl="1"/>
          <a:endParaRPr lang="fa-IR"/>
        </a:p>
      </dgm:t>
    </dgm:pt>
    <dgm:pt modelId="{1E6E3C8A-611F-4DC0-A0EB-35A7C7F9E8C9}" type="pres">
      <dgm:prSet presAssocID="{81679080-A742-4FC2-84E2-B6A265625B57}" presName="vertTwo" presStyleCnt="0"/>
      <dgm:spPr/>
      <dgm:t>
        <a:bodyPr/>
        <a:lstStyle/>
        <a:p>
          <a:pPr rtl="1"/>
          <a:endParaRPr lang="fa-IR"/>
        </a:p>
      </dgm:t>
    </dgm:pt>
    <dgm:pt modelId="{28CD7D34-45C4-430C-8352-5260BCFD43EF}" type="pres">
      <dgm:prSet presAssocID="{81679080-A742-4FC2-84E2-B6A265625B57}" presName="txTwo" presStyleLbl="node2" presStyleIdx="1" presStyleCnt="2">
        <dgm:presLayoutVars>
          <dgm:chPref val="3"/>
        </dgm:presLayoutVars>
      </dgm:prSet>
      <dgm:spPr/>
      <dgm:t>
        <a:bodyPr/>
        <a:lstStyle/>
        <a:p>
          <a:pPr rtl="1"/>
          <a:endParaRPr lang="fa-IR"/>
        </a:p>
      </dgm:t>
    </dgm:pt>
    <dgm:pt modelId="{1652079E-CA91-4BEC-BDF6-151F1327FA90}" type="pres">
      <dgm:prSet presAssocID="{81679080-A742-4FC2-84E2-B6A265625B57}" presName="parTransTwo" presStyleCnt="0"/>
      <dgm:spPr/>
      <dgm:t>
        <a:bodyPr/>
        <a:lstStyle/>
        <a:p>
          <a:pPr rtl="1"/>
          <a:endParaRPr lang="fa-IR"/>
        </a:p>
      </dgm:t>
    </dgm:pt>
    <dgm:pt modelId="{949DEF52-F657-4DBD-9C12-FD93A40CE10A}" type="pres">
      <dgm:prSet presAssocID="{81679080-A742-4FC2-84E2-B6A265625B57}" presName="horzTwo" presStyleCnt="0"/>
      <dgm:spPr/>
      <dgm:t>
        <a:bodyPr/>
        <a:lstStyle/>
        <a:p>
          <a:pPr rtl="1"/>
          <a:endParaRPr lang="fa-IR"/>
        </a:p>
      </dgm:t>
    </dgm:pt>
    <dgm:pt modelId="{130CEDD5-A377-415E-AF25-0951ECA32A91}" type="pres">
      <dgm:prSet presAssocID="{38365756-9D73-4D1D-975A-E5FD732FF575}" presName="vertThree" presStyleCnt="0"/>
      <dgm:spPr/>
      <dgm:t>
        <a:bodyPr/>
        <a:lstStyle/>
        <a:p>
          <a:pPr rtl="1"/>
          <a:endParaRPr lang="fa-IR"/>
        </a:p>
      </dgm:t>
    </dgm:pt>
    <dgm:pt modelId="{45645891-0417-4A46-ACD3-176A9D217310}" type="pres">
      <dgm:prSet presAssocID="{38365756-9D73-4D1D-975A-E5FD732FF575}" presName="txThree" presStyleLbl="node3" presStyleIdx="2" presStyleCnt="5">
        <dgm:presLayoutVars>
          <dgm:chPref val="3"/>
        </dgm:presLayoutVars>
      </dgm:prSet>
      <dgm:spPr/>
      <dgm:t>
        <a:bodyPr/>
        <a:lstStyle/>
        <a:p>
          <a:pPr rtl="1"/>
          <a:endParaRPr lang="fa-IR"/>
        </a:p>
      </dgm:t>
    </dgm:pt>
    <dgm:pt modelId="{F8D65D5B-19DD-4BE1-B574-614B9F72C9C7}" type="pres">
      <dgm:prSet presAssocID="{38365756-9D73-4D1D-975A-E5FD732FF575}" presName="horzThree" presStyleCnt="0"/>
      <dgm:spPr/>
      <dgm:t>
        <a:bodyPr/>
        <a:lstStyle/>
        <a:p>
          <a:pPr rtl="1"/>
          <a:endParaRPr lang="fa-IR"/>
        </a:p>
      </dgm:t>
    </dgm:pt>
    <dgm:pt modelId="{58627CBD-D47B-4630-B301-282B8A44B426}" type="pres">
      <dgm:prSet presAssocID="{6E03174F-C4F7-470A-A56C-EB12DD0D350B}" presName="sibSpaceThree" presStyleCnt="0"/>
      <dgm:spPr/>
      <dgm:t>
        <a:bodyPr/>
        <a:lstStyle/>
        <a:p>
          <a:pPr rtl="1"/>
          <a:endParaRPr lang="fa-IR"/>
        </a:p>
      </dgm:t>
    </dgm:pt>
    <dgm:pt modelId="{318D81E8-B4CB-4222-B2F4-EA0F71F6529F}" type="pres">
      <dgm:prSet presAssocID="{32551DB1-C6F8-46CF-AA6E-767397D3CB00}" presName="vertThree" presStyleCnt="0"/>
      <dgm:spPr/>
      <dgm:t>
        <a:bodyPr/>
        <a:lstStyle/>
        <a:p>
          <a:pPr rtl="1"/>
          <a:endParaRPr lang="fa-IR"/>
        </a:p>
      </dgm:t>
    </dgm:pt>
    <dgm:pt modelId="{767697BD-8DB8-4B82-A78E-BCB1CC23D8F3}" type="pres">
      <dgm:prSet presAssocID="{32551DB1-C6F8-46CF-AA6E-767397D3CB00}" presName="txThree" presStyleLbl="node3" presStyleIdx="3" presStyleCnt="5">
        <dgm:presLayoutVars>
          <dgm:chPref val="3"/>
        </dgm:presLayoutVars>
      </dgm:prSet>
      <dgm:spPr/>
      <dgm:t>
        <a:bodyPr/>
        <a:lstStyle/>
        <a:p>
          <a:pPr rtl="1"/>
          <a:endParaRPr lang="fa-IR"/>
        </a:p>
      </dgm:t>
    </dgm:pt>
    <dgm:pt modelId="{2C4E5279-0141-41B7-9428-A9A76F5EAFA9}" type="pres">
      <dgm:prSet presAssocID="{32551DB1-C6F8-46CF-AA6E-767397D3CB00}" presName="horzThree" presStyleCnt="0"/>
      <dgm:spPr/>
      <dgm:t>
        <a:bodyPr/>
        <a:lstStyle/>
        <a:p>
          <a:pPr rtl="1"/>
          <a:endParaRPr lang="fa-IR"/>
        </a:p>
      </dgm:t>
    </dgm:pt>
    <dgm:pt modelId="{32C94D53-5BEA-49A4-B9D2-EC391909F0DB}" type="pres">
      <dgm:prSet presAssocID="{12A00F4D-7CCB-4974-9062-A3765856939D}" presName="sibSpaceThree" presStyleCnt="0"/>
      <dgm:spPr/>
      <dgm:t>
        <a:bodyPr/>
        <a:lstStyle/>
        <a:p>
          <a:pPr rtl="1"/>
          <a:endParaRPr lang="fa-IR"/>
        </a:p>
      </dgm:t>
    </dgm:pt>
    <dgm:pt modelId="{80116120-33FF-4020-BA8C-8F400307F677}" type="pres">
      <dgm:prSet presAssocID="{35D3A8F3-F817-49D5-9969-EA363D3D5A47}" presName="vertThree" presStyleCnt="0"/>
      <dgm:spPr/>
      <dgm:t>
        <a:bodyPr/>
        <a:lstStyle/>
        <a:p>
          <a:pPr rtl="1"/>
          <a:endParaRPr lang="fa-IR"/>
        </a:p>
      </dgm:t>
    </dgm:pt>
    <dgm:pt modelId="{0024A641-FE8A-43F5-A90B-0C138F232FDE}" type="pres">
      <dgm:prSet presAssocID="{35D3A8F3-F817-49D5-9969-EA363D3D5A47}" presName="txThree" presStyleLbl="node3" presStyleIdx="4" presStyleCnt="5">
        <dgm:presLayoutVars>
          <dgm:chPref val="3"/>
        </dgm:presLayoutVars>
      </dgm:prSet>
      <dgm:spPr/>
      <dgm:t>
        <a:bodyPr/>
        <a:lstStyle/>
        <a:p>
          <a:pPr rtl="1"/>
          <a:endParaRPr lang="fa-IR"/>
        </a:p>
      </dgm:t>
    </dgm:pt>
    <dgm:pt modelId="{2533884C-60E4-42A3-A7C5-D046942ECF78}" type="pres">
      <dgm:prSet presAssocID="{35D3A8F3-F817-49D5-9969-EA363D3D5A47}" presName="horzThree" presStyleCnt="0"/>
      <dgm:spPr/>
      <dgm:t>
        <a:bodyPr/>
        <a:lstStyle/>
        <a:p>
          <a:pPr rtl="1"/>
          <a:endParaRPr lang="fa-IR"/>
        </a:p>
      </dgm:t>
    </dgm:pt>
  </dgm:ptLst>
  <dgm:cxnLst>
    <dgm:cxn modelId="{8F04D858-C2D6-4F99-98A6-E15794F275D7}" type="presOf" srcId="{F9179D6E-08DA-418B-A2BE-0D220DFF97AB}" destId="{F3B0F676-1073-4DBE-9FF2-A1B4D6F65BD9}" srcOrd="0" destOrd="0" presId="urn:microsoft.com/office/officeart/2005/8/layout/hierarchy4"/>
    <dgm:cxn modelId="{49A9B384-9002-42B6-BAF8-54039902675B}" type="presOf" srcId="{32551DB1-C6F8-46CF-AA6E-767397D3CB00}" destId="{767697BD-8DB8-4B82-A78E-BCB1CC23D8F3}" srcOrd="0" destOrd="0" presId="urn:microsoft.com/office/officeart/2005/8/layout/hierarchy4"/>
    <dgm:cxn modelId="{7214C155-911F-4277-BDFA-9A964526CAA8}" srcId="{06A2FE75-AC18-4623-8DB8-62888F6531E6}" destId="{F9179D6E-08DA-418B-A2BE-0D220DFF97AB}" srcOrd="0" destOrd="0" parTransId="{55AA275C-4AF0-4344-8F3F-110E2C498E50}" sibTransId="{2DE981A2-78D4-4302-A53D-972589D2023D}"/>
    <dgm:cxn modelId="{747A3743-2F1F-4DA0-A514-231CB7A20C7B}" type="presOf" srcId="{BC34B172-3DC0-434D-B67B-750CBA8DB2F4}" destId="{2EB6C071-D7C0-4CA1-8156-CED5362D7428}" srcOrd="0" destOrd="0" presId="urn:microsoft.com/office/officeart/2005/8/layout/hierarchy4"/>
    <dgm:cxn modelId="{BEBFBB75-D1BE-478B-9930-171D2FFE7B79}" type="presOf" srcId="{E92E4179-6906-44CB-A9D5-3E618A2F1281}" destId="{30A093DE-45C2-46E4-9965-411736923C85}" srcOrd="0" destOrd="0" presId="urn:microsoft.com/office/officeart/2005/8/layout/hierarchy4"/>
    <dgm:cxn modelId="{BB7C2CFC-629B-4FC3-BCE1-A2FAB85E6425}" type="presOf" srcId="{06A2FE75-AC18-4623-8DB8-62888F6531E6}" destId="{34A2E1FC-80D1-4E44-8D6D-BEEE3830EB4A}" srcOrd="0" destOrd="0" presId="urn:microsoft.com/office/officeart/2005/8/layout/hierarchy4"/>
    <dgm:cxn modelId="{C0B46B8D-A7B0-4B06-A5F1-FD5F767BE662}" srcId="{392FD6AD-79A9-46F6-BC92-EA3ED7A51088}" destId="{06A2FE75-AC18-4623-8DB8-62888F6531E6}" srcOrd="0" destOrd="0" parTransId="{FD309CBB-1D6B-4795-94BC-E013476B6CB8}" sibTransId="{E9491270-FB06-4EE9-9703-502E2DD32EB1}"/>
    <dgm:cxn modelId="{2AD46E1B-0AFD-43CF-9D3B-D94BB40026AC}" srcId="{81679080-A742-4FC2-84E2-B6A265625B57}" destId="{38365756-9D73-4D1D-975A-E5FD732FF575}" srcOrd="0" destOrd="0" parTransId="{6FC103CD-DC32-4336-8D87-FB108FFB0315}" sibTransId="{6E03174F-C4F7-470A-A56C-EB12DD0D350B}"/>
    <dgm:cxn modelId="{2D9E0E26-1EA2-4E6B-9F6E-CFDF3E4D0E1C}" type="presOf" srcId="{392FD6AD-79A9-46F6-BC92-EA3ED7A51088}" destId="{45A9DEA0-FA6C-4632-824A-3DD971B22051}" srcOrd="0" destOrd="0" presId="urn:microsoft.com/office/officeart/2005/8/layout/hierarchy4"/>
    <dgm:cxn modelId="{CD660B91-46CA-4EAD-AC4A-CEF2634D9969}" srcId="{06A2FE75-AC18-4623-8DB8-62888F6531E6}" destId="{81679080-A742-4FC2-84E2-B6A265625B57}" srcOrd="1" destOrd="0" parTransId="{50E7ED64-6221-4191-BC78-CDC6CBF68C3E}" sibTransId="{A97B660E-0214-48FD-97E9-2B6061790938}"/>
    <dgm:cxn modelId="{25F93194-5123-4386-B5B5-B399110726AA}" type="presOf" srcId="{24E29ADD-6117-4D54-A232-8D2E134A2086}" destId="{DD06558D-B6A8-456A-8A71-B2E6C37E61CA}" srcOrd="0" destOrd="0" presId="urn:microsoft.com/office/officeart/2005/8/layout/hierarchy4"/>
    <dgm:cxn modelId="{CACDA165-B34D-4968-B642-6E1684A642AB}" type="presOf" srcId="{38365756-9D73-4D1D-975A-E5FD732FF575}" destId="{45645891-0417-4A46-ACD3-176A9D217310}" srcOrd="0" destOrd="0" presId="urn:microsoft.com/office/officeart/2005/8/layout/hierarchy4"/>
    <dgm:cxn modelId="{E95A03C0-F31C-4427-8687-20751285D571}" type="presOf" srcId="{81679080-A742-4FC2-84E2-B6A265625B57}" destId="{28CD7D34-45C4-430C-8352-5260BCFD43EF}" srcOrd="0" destOrd="0" presId="urn:microsoft.com/office/officeart/2005/8/layout/hierarchy4"/>
    <dgm:cxn modelId="{D5EA4DE0-2F37-4CDA-9F25-A507D2B98697}" type="presOf" srcId="{0ED32888-3237-447C-A83F-48DC146238DA}" destId="{A36AB7B8-E97E-4DFE-AFE3-A85797B838C4}" srcOrd="0" destOrd="0" presId="urn:microsoft.com/office/officeart/2005/8/layout/hierarchy4"/>
    <dgm:cxn modelId="{483D935A-C20A-4B5C-B77B-78F171034819}" type="presOf" srcId="{35D3A8F3-F817-49D5-9969-EA363D3D5A47}" destId="{0024A641-FE8A-43F5-A90B-0C138F232FDE}" srcOrd="0" destOrd="0" presId="urn:microsoft.com/office/officeart/2005/8/layout/hierarchy4"/>
    <dgm:cxn modelId="{6BCF169D-CFA4-498B-B5D0-B7A50C94BAB5}" srcId="{81679080-A742-4FC2-84E2-B6A265625B57}" destId="{32551DB1-C6F8-46CF-AA6E-767397D3CB00}" srcOrd="1" destOrd="0" parTransId="{285C1580-4673-47CB-8B34-4A9BF909C2A5}" sibTransId="{12A00F4D-7CCB-4974-9062-A3765856939D}"/>
    <dgm:cxn modelId="{1593C2CA-50D9-4BB5-B1A5-6682EEAD6D22}" srcId="{F9179D6E-08DA-418B-A2BE-0D220DFF97AB}" destId="{24E29ADD-6117-4D54-A232-8D2E134A2086}" srcOrd="0" destOrd="0" parTransId="{96727BE4-4B2F-452D-B9B0-95E533BF0609}" sibTransId="{F3FAE668-FE31-4E97-BED9-9D6CFFBF9D32}"/>
    <dgm:cxn modelId="{8E3B51E5-A7A4-4533-A5AB-3DF4A3C4B8A8}" srcId="{24E29ADD-6117-4D54-A232-8D2E134A2086}" destId="{E92E4179-6906-44CB-A9D5-3E618A2F1281}" srcOrd="1" destOrd="0" parTransId="{71261CD8-F20B-41A8-9C9B-D99DE1A0266E}" sibTransId="{A36FFAE7-8F40-42CF-9803-08C97AB61254}"/>
    <dgm:cxn modelId="{125D87F9-CE45-449E-86F2-BA2FA20AD46B}" srcId="{F9179D6E-08DA-418B-A2BE-0D220DFF97AB}" destId="{BC34B172-3DC0-434D-B67B-750CBA8DB2F4}" srcOrd="1" destOrd="0" parTransId="{90BF7704-EBAB-41D0-922C-CA4802BD891A}" sibTransId="{FA755182-3B93-44DF-AA5E-33E05E4CC812}"/>
    <dgm:cxn modelId="{44CB4E27-F77D-4F9F-AB2A-EAF3E7088CE6}" srcId="{24E29ADD-6117-4D54-A232-8D2E134A2086}" destId="{0ED32888-3237-447C-A83F-48DC146238DA}" srcOrd="0" destOrd="0" parTransId="{DEBB9824-32CF-42C9-8292-49F9DF86C8F7}" sibTransId="{9120F56E-15E3-4605-BE2D-FAE495636EC7}"/>
    <dgm:cxn modelId="{434C06AB-89D2-4EDD-875E-0BE5F4212C2D}" srcId="{81679080-A742-4FC2-84E2-B6A265625B57}" destId="{35D3A8F3-F817-49D5-9969-EA363D3D5A47}" srcOrd="2" destOrd="0" parTransId="{550F0988-E437-4784-B426-BDA4E1364FE4}" sibTransId="{B60C0B55-FFFC-4C80-BEB3-D72EFB6B2A1D}"/>
    <dgm:cxn modelId="{F64AFEF6-E666-4905-8E33-5DBBFE3B85AA}" type="presParOf" srcId="{45A9DEA0-FA6C-4632-824A-3DD971B22051}" destId="{A5FA200D-5555-4A9A-8138-183DA8E91618}" srcOrd="0" destOrd="0" presId="urn:microsoft.com/office/officeart/2005/8/layout/hierarchy4"/>
    <dgm:cxn modelId="{9B472D8D-EA53-47F9-99E5-79006E73D44E}" type="presParOf" srcId="{A5FA200D-5555-4A9A-8138-183DA8E91618}" destId="{34A2E1FC-80D1-4E44-8D6D-BEEE3830EB4A}" srcOrd="0" destOrd="0" presId="urn:microsoft.com/office/officeart/2005/8/layout/hierarchy4"/>
    <dgm:cxn modelId="{59618378-B564-47B4-ADB2-0BDA53FC2370}" type="presParOf" srcId="{A5FA200D-5555-4A9A-8138-183DA8E91618}" destId="{59346663-5516-4D84-84BA-968BD54C651B}" srcOrd="1" destOrd="0" presId="urn:microsoft.com/office/officeart/2005/8/layout/hierarchy4"/>
    <dgm:cxn modelId="{D9369305-D73B-45EB-B1CC-25075FA21143}" type="presParOf" srcId="{A5FA200D-5555-4A9A-8138-183DA8E91618}" destId="{798A5F7C-49FD-41EE-9E5A-23097A1F668E}" srcOrd="2" destOrd="0" presId="urn:microsoft.com/office/officeart/2005/8/layout/hierarchy4"/>
    <dgm:cxn modelId="{8F01456B-053C-4D9D-BAFF-CE70AE844DC1}" type="presParOf" srcId="{798A5F7C-49FD-41EE-9E5A-23097A1F668E}" destId="{785732B2-31CB-4D3C-B0D6-0CA1B984688D}" srcOrd="0" destOrd="0" presId="urn:microsoft.com/office/officeart/2005/8/layout/hierarchy4"/>
    <dgm:cxn modelId="{3C869EEE-3AA7-4F01-A01B-747C7D43106B}" type="presParOf" srcId="{785732B2-31CB-4D3C-B0D6-0CA1B984688D}" destId="{F3B0F676-1073-4DBE-9FF2-A1B4D6F65BD9}" srcOrd="0" destOrd="0" presId="urn:microsoft.com/office/officeart/2005/8/layout/hierarchy4"/>
    <dgm:cxn modelId="{F1740688-31F7-4F19-8D7D-3E770F1F2407}" type="presParOf" srcId="{785732B2-31CB-4D3C-B0D6-0CA1B984688D}" destId="{32DAD16C-7BCD-4120-B611-3C002805FF80}" srcOrd="1" destOrd="0" presId="urn:microsoft.com/office/officeart/2005/8/layout/hierarchy4"/>
    <dgm:cxn modelId="{3ACFB415-37A1-4709-8517-00DAFE77524F}" type="presParOf" srcId="{785732B2-31CB-4D3C-B0D6-0CA1B984688D}" destId="{467A0540-7EA3-4FD9-8E37-4BB88DC405B1}" srcOrd="2" destOrd="0" presId="urn:microsoft.com/office/officeart/2005/8/layout/hierarchy4"/>
    <dgm:cxn modelId="{95B15F82-16EE-445D-86EF-F2B78DD48F10}" type="presParOf" srcId="{467A0540-7EA3-4FD9-8E37-4BB88DC405B1}" destId="{14842FB0-B0BC-46A8-AF22-43EDDB438B2C}" srcOrd="0" destOrd="0" presId="urn:microsoft.com/office/officeart/2005/8/layout/hierarchy4"/>
    <dgm:cxn modelId="{C1D8F3C5-D360-4ACD-A66B-A6605C1E4BE5}" type="presParOf" srcId="{14842FB0-B0BC-46A8-AF22-43EDDB438B2C}" destId="{DD06558D-B6A8-456A-8A71-B2E6C37E61CA}" srcOrd="0" destOrd="0" presId="urn:microsoft.com/office/officeart/2005/8/layout/hierarchy4"/>
    <dgm:cxn modelId="{4469BE9E-A12E-487F-BDED-20BB7FB1AD41}" type="presParOf" srcId="{14842FB0-B0BC-46A8-AF22-43EDDB438B2C}" destId="{CB87623C-923B-4A4F-83FA-BCD6BF1AAE23}" srcOrd="1" destOrd="0" presId="urn:microsoft.com/office/officeart/2005/8/layout/hierarchy4"/>
    <dgm:cxn modelId="{3AC619F2-5094-45D9-8C64-4FFF8145B600}" type="presParOf" srcId="{14842FB0-B0BC-46A8-AF22-43EDDB438B2C}" destId="{01244ACC-E73A-4CD1-AD3B-B7C82E10897B}" srcOrd="2" destOrd="0" presId="urn:microsoft.com/office/officeart/2005/8/layout/hierarchy4"/>
    <dgm:cxn modelId="{515CFDEB-F833-485C-9A62-329BCBA2EFE0}" type="presParOf" srcId="{01244ACC-E73A-4CD1-AD3B-B7C82E10897B}" destId="{726F2EA0-F692-4598-9917-957E49C33F91}" srcOrd="0" destOrd="0" presId="urn:microsoft.com/office/officeart/2005/8/layout/hierarchy4"/>
    <dgm:cxn modelId="{E3657487-892B-4664-8078-3570578A080B}" type="presParOf" srcId="{726F2EA0-F692-4598-9917-957E49C33F91}" destId="{A36AB7B8-E97E-4DFE-AFE3-A85797B838C4}" srcOrd="0" destOrd="0" presId="urn:microsoft.com/office/officeart/2005/8/layout/hierarchy4"/>
    <dgm:cxn modelId="{1AB91C4D-6CC1-4711-BA68-5D050E09350A}" type="presParOf" srcId="{726F2EA0-F692-4598-9917-957E49C33F91}" destId="{4097E21F-997A-44F4-A6AA-81B084268C03}" srcOrd="1" destOrd="0" presId="urn:microsoft.com/office/officeart/2005/8/layout/hierarchy4"/>
    <dgm:cxn modelId="{538077DF-0243-40D8-B977-FF439290C366}" type="presParOf" srcId="{01244ACC-E73A-4CD1-AD3B-B7C82E10897B}" destId="{C44BCB51-F124-454A-A733-340BC13367AB}" srcOrd="1" destOrd="0" presId="urn:microsoft.com/office/officeart/2005/8/layout/hierarchy4"/>
    <dgm:cxn modelId="{3807B0D7-364C-4BA8-B59E-3ACE7231B0E1}" type="presParOf" srcId="{01244ACC-E73A-4CD1-AD3B-B7C82E10897B}" destId="{5B0479C0-4C45-46A7-9600-2868F746AC4F}" srcOrd="2" destOrd="0" presId="urn:microsoft.com/office/officeart/2005/8/layout/hierarchy4"/>
    <dgm:cxn modelId="{80FB3308-FE53-4114-B3C9-35D8D2132693}" type="presParOf" srcId="{5B0479C0-4C45-46A7-9600-2868F746AC4F}" destId="{30A093DE-45C2-46E4-9965-411736923C85}" srcOrd="0" destOrd="0" presId="urn:microsoft.com/office/officeart/2005/8/layout/hierarchy4"/>
    <dgm:cxn modelId="{DC593656-4ADD-4B6E-AC80-0E2785CF354D}" type="presParOf" srcId="{5B0479C0-4C45-46A7-9600-2868F746AC4F}" destId="{7D831210-FD33-42AF-B7B1-7A67762EA4BE}" srcOrd="1" destOrd="0" presId="urn:microsoft.com/office/officeart/2005/8/layout/hierarchy4"/>
    <dgm:cxn modelId="{28CE73DA-65C9-4F93-A823-C20E942586C2}" type="presParOf" srcId="{467A0540-7EA3-4FD9-8E37-4BB88DC405B1}" destId="{A1BF8BE6-7163-4001-9156-BFCC9CD99FC6}" srcOrd="1" destOrd="0" presId="urn:microsoft.com/office/officeart/2005/8/layout/hierarchy4"/>
    <dgm:cxn modelId="{A6D7DAB7-C1DB-4909-AA42-AEBA54FFD07D}" type="presParOf" srcId="{467A0540-7EA3-4FD9-8E37-4BB88DC405B1}" destId="{73EBA5A8-80B0-4184-8373-109F124FD532}" srcOrd="2" destOrd="0" presId="urn:microsoft.com/office/officeart/2005/8/layout/hierarchy4"/>
    <dgm:cxn modelId="{1725352F-8ED5-44C4-A666-6623EB864F9D}" type="presParOf" srcId="{73EBA5A8-80B0-4184-8373-109F124FD532}" destId="{2EB6C071-D7C0-4CA1-8156-CED5362D7428}" srcOrd="0" destOrd="0" presId="urn:microsoft.com/office/officeart/2005/8/layout/hierarchy4"/>
    <dgm:cxn modelId="{67B84376-D3C0-4F56-80EA-7CD6B1BBEFCD}" type="presParOf" srcId="{73EBA5A8-80B0-4184-8373-109F124FD532}" destId="{B576D1C1-F9CF-4BE3-8087-C050439B248B}" srcOrd="1" destOrd="0" presId="urn:microsoft.com/office/officeart/2005/8/layout/hierarchy4"/>
    <dgm:cxn modelId="{626FA9CC-6362-44D5-ABFA-57F954F9E882}" type="presParOf" srcId="{798A5F7C-49FD-41EE-9E5A-23097A1F668E}" destId="{B8255DDA-67C7-4362-942B-B21F0D32524A}" srcOrd="1" destOrd="0" presId="urn:microsoft.com/office/officeart/2005/8/layout/hierarchy4"/>
    <dgm:cxn modelId="{173C8F5A-4597-4573-AB1D-BED930B3D2C0}" type="presParOf" srcId="{798A5F7C-49FD-41EE-9E5A-23097A1F668E}" destId="{1E6E3C8A-611F-4DC0-A0EB-35A7C7F9E8C9}" srcOrd="2" destOrd="0" presId="urn:microsoft.com/office/officeart/2005/8/layout/hierarchy4"/>
    <dgm:cxn modelId="{B9D03913-082A-42DB-9279-62BE5D813491}" type="presParOf" srcId="{1E6E3C8A-611F-4DC0-A0EB-35A7C7F9E8C9}" destId="{28CD7D34-45C4-430C-8352-5260BCFD43EF}" srcOrd="0" destOrd="0" presId="urn:microsoft.com/office/officeart/2005/8/layout/hierarchy4"/>
    <dgm:cxn modelId="{A1BB6D4A-B161-48ED-983B-B19DA2084099}" type="presParOf" srcId="{1E6E3C8A-611F-4DC0-A0EB-35A7C7F9E8C9}" destId="{1652079E-CA91-4BEC-BDF6-151F1327FA90}" srcOrd="1" destOrd="0" presId="urn:microsoft.com/office/officeart/2005/8/layout/hierarchy4"/>
    <dgm:cxn modelId="{D93122E0-6E3E-4778-A79D-0116243DDDEF}" type="presParOf" srcId="{1E6E3C8A-611F-4DC0-A0EB-35A7C7F9E8C9}" destId="{949DEF52-F657-4DBD-9C12-FD93A40CE10A}" srcOrd="2" destOrd="0" presId="urn:microsoft.com/office/officeart/2005/8/layout/hierarchy4"/>
    <dgm:cxn modelId="{56897D95-D983-4BBF-BF85-FB55A80FD210}" type="presParOf" srcId="{949DEF52-F657-4DBD-9C12-FD93A40CE10A}" destId="{130CEDD5-A377-415E-AF25-0951ECA32A91}" srcOrd="0" destOrd="0" presId="urn:microsoft.com/office/officeart/2005/8/layout/hierarchy4"/>
    <dgm:cxn modelId="{ACDB4EA2-A6FC-4908-B5CC-FE8E417B1E29}" type="presParOf" srcId="{130CEDD5-A377-415E-AF25-0951ECA32A91}" destId="{45645891-0417-4A46-ACD3-176A9D217310}" srcOrd="0" destOrd="0" presId="urn:microsoft.com/office/officeart/2005/8/layout/hierarchy4"/>
    <dgm:cxn modelId="{EA168118-98BE-40B3-AA63-F27DBB5FFEE5}" type="presParOf" srcId="{130CEDD5-A377-415E-AF25-0951ECA32A91}" destId="{F8D65D5B-19DD-4BE1-B574-614B9F72C9C7}" srcOrd="1" destOrd="0" presId="urn:microsoft.com/office/officeart/2005/8/layout/hierarchy4"/>
    <dgm:cxn modelId="{4ECCB908-5557-4FB3-B30D-9370C82C1AD8}" type="presParOf" srcId="{949DEF52-F657-4DBD-9C12-FD93A40CE10A}" destId="{58627CBD-D47B-4630-B301-282B8A44B426}" srcOrd="1" destOrd="0" presId="urn:microsoft.com/office/officeart/2005/8/layout/hierarchy4"/>
    <dgm:cxn modelId="{93264CCE-2791-48C6-AE7A-5F000083669A}" type="presParOf" srcId="{949DEF52-F657-4DBD-9C12-FD93A40CE10A}" destId="{318D81E8-B4CB-4222-B2F4-EA0F71F6529F}" srcOrd="2" destOrd="0" presId="urn:microsoft.com/office/officeart/2005/8/layout/hierarchy4"/>
    <dgm:cxn modelId="{8A8BB82E-0D7D-43A0-BF5F-F51024CD9D47}" type="presParOf" srcId="{318D81E8-B4CB-4222-B2F4-EA0F71F6529F}" destId="{767697BD-8DB8-4B82-A78E-BCB1CC23D8F3}" srcOrd="0" destOrd="0" presId="urn:microsoft.com/office/officeart/2005/8/layout/hierarchy4"/>
    <dgm:cxn modelId="{9ED63811-4541-4E75-B8BA-87005CB82983}" type="presParOf" srcId="{318D81E8-B4CB-4222-B2F4-EA0F71F6529F}" destId="{2C4E5279-0141-41B7-9428-A9A76F5EAFA9}" srcOrd="1" destOrd="0" presId="urn:microsoft.com/office/officeart/2005/8/layout/hierarchy4"/>
    <dgm:cxn modelId="{855C0A7C-FD41-402B-86B1-62DE69060171}" type="presParOf" srcId="{949DEF52-F657-4DBD-9C12-FD93A40CE10A}" destId="{32C94D53-5BEA-49A4-B9D2-EC391909F0DB}" srcOrd="3" destOrd="0" presId="urn:microsoft.com/office/officeart/2005/8/layout/hierarchy4"/>
    <dgm:cxn modelId="{9236E3D8-1D98-41AB-91E4-D5861DB92117}" type="presParOf" srcId="{949DEF52-F657-4DBD-9C12-FD93A40CE10A}" destId="{80116120-33FF-4020-BA8C-8F400307F677}" srcOrd="4" destOrd="0" presId="urn:microsoft.com/office/officeart/2005/8/layout/hierarchy4"/>
    <dgm:cxn modelId="{7E623477-D8B1-4E40-BEC9-3FA3218D03CA}" type="presParOf" srcId="{80116120-33FF-4020-BA8C-8F400307F677}" destId="{0024A641-FE8A-43F5-A90B-0C138F232FDE}" srcOrd="0" destOrd="0" presId="urn:microsoft.com/office/officeart/2005/8/layout/hierarchy4"/>
    <dgm:cxn modelId="{83C2C29D-5393-48F6-8D8D-F08579003C2E}" type="presParOf" srcId="{80116120-33FF-4020-BA8C-8F400307F677}" destId="{2533884C-60E4-42A3-A7C5-D046942ECF78}"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A4C6259-2427-4BAF-B289-9AC47BDBEEC5}" type="doc">
      <dgm:prSet loTypeId="urn:microsoft.com/office/officeart/2009/3/layout/HorizontalOrganizationChart" loCatId="hierarchy" qsTypeId="urn:microsoft.com/office/officeart/2005/8/quickstyle/3d9" qsCatId="3D" csTypeId="urn:microsoft.com/office/officeart/2005/8/colors/colorful3" csCatId="colorful" phldr="1"/>
      <dgm:spPr/>
      <dgm:t>
        <a:bodyPr/>
        <a:lstStyle/>
        <a:p>
          <a:endParaRPr lang="en-US"/>
        </a:p>
      </dgm:t>
    </dgm:pt>
    <dgm:pt modelId="{D645B653-0278-4D3F-973A-B958EDF251F2}">
      <dgm:prSet phldrT="[Text]"/>
      <dgm:spPr/>
      <dgm:t>
        <a:bodyPr/>
        <a:lstStyle/>
        <a:p>
          <a:r>
            <a:rPr lang="fa-IR" dirty="0" smtClean="0">
              <a:latin typeface="Adobe Arabic" pitchFamily="18" charset="-78"/>
              <a:cs typeface="B Homa" panose="00000400000000000000" pitchFamily="2" charset="-78"/>
            </a:rPr>
            <a:t>طرح فضایی شهرداری ها</a:t>
          </a:r>
          <a:endParaRPr lang="en-US" dirty="0">
            <a:latin typeface="Adobe Arabic" pitchFamily="18" charset="-78"/>
            <a:cs typeface="B Homa" panose="00000400000000000000" pitchFamily="2" charset="-78"/>
          </a:endParaRPr>
        </a:p>
      </dgm:t>
    </dgm:pt>
    <dgm:pt modelId="{8AA9495B-1CB4-4D19-BB36-497C1962DB58}" type="parTrans" cxnId="{E17270F1-100A-4ACD-A0DB-B4B4482F5699}">
      <dgm:prSet/>
      <dgm:spPr/>
      <dgm:t>
        <a:bodyPr/>
        <a:lstStyle/>
        <a:p>
          <a:endParaRPr lang="en-US"/>
        </a:p>
      </dgm:t>
    </dgm:pt>
    <dgm:pt modelId="{526B623C-A79A-4F9E-A06C-4DC6F7848979}" type="sibTrans" cxnId="{E17270F1-100A-4ACD-A0DB-B4B4482F5699}">
      <dgm:prSet/>
      <dgm:spPr/>
      <dgm:t>
        <a:bodyPr/>
        <a:lstStyle/>
        <a:p>
          <a:endParaRPr lang="en-US"/>
        </a:p>
      </dgm:t>
    </dgm:pt>
    <dgm:pt modelId="{FDC6E9BA-DE7E-4105-A03D-4F8655E66D65}">
      <dgm:prSet phldrT="[Text]"/>
      <dgm:spPr/>
      <dgm:t>
        <a:bodyPr/>
        <a:lstStyle/>
        <a:p>
          <a:r>
            <a:rPr lang="fa-IR" dirty="0" smtClean="0">
              <a:latin typeface="Adobe Arabic" pitchFamily="18" charset="-78"/>
              <a:cs typeface="B Homa" panose="00000400000000000000" pitchFamily="2" charset="-78"/>
            </a:rPr>
            <a:t>طرح ساخت و ساز</a:t>
          </a:r>
          <a:endParaRPr lang="en-US" dirty="0">
            <a:latin typeface="Adobe Arabic" pitchFamily="18" charset="-78"/>
            <a:cs typeface="B Homa" panose="00000400000000000000" pitchFamily="2" charset="-78"/>
          </a:endParaRPr>
        </a:p>
      </dgm:t>
    </dgm:pt>
    <dgm:pt modelId="{8513BD14-35B4-4BA0-9E24-34295D2A2654}" type="parTrans" cxnId="{163F5738-0954-4E68-807B-9D07B82FF685}">
      <dgm:prSet/>
      <dgm:spPr/>
      <dgm:t>
        <a:bodyPr/>
        <a:lstStyle/>
        <a:p>
          <a:endParaRPr lang="en-US">
            <a:latin typeface="Adobe Arabic" pitchFamily="18" charset="-78"/>
            <a:cs typeface="Adobe Arabic" pitchFamily="18" charset="-78"/>
          </a:endParaRPr>
        </a:p>
      </dgm:t>
    </dgm:pt>
    <dgm:pt modelId="{40DC04A8-8C43-4D32-9137-2B8535B36FB0}" type="sibTrans" cxnId="{163F5738-0954-4E68-807B-9D07B82FF685}">
      <dgm:prSet/>
      <dgm:spPr/>
      <dgm:t>
        <a:bodyPr/>
        <a:lstStyle/>
        <a:p>
          <a:endParaRPr lang="en-US"/>
        </a:p>
      </dgm:t>
    </dgm:pt>
    <dgm:pt modelId="{E3CE671C-BC0D-433D-8ADE-989FF4A66600}">
      <dgm:prSet phldrT="[Text]"/>
      <dgm:spPr/>
      <dgm:t>
        <a:bodyPr/>
        <a:lstStyle/>
        <a:p>
          <a:r>
            <a:rPr lang="fa-IR" dirty="0" smtClean="0">
              <a:latin typeface="Adobe Arabic" pitchFamily="18" charset="-78"/>
              <a:cs typeface="B Homa" panose="00000400000000000000" pitchFamily="2" charset="-78"/>
            </a:rPr>
            <a:t>طرح کاربری زمین</a:t>
          </a:r>
          <a:endParaRPr lang="en-US" dirty="0">
            <a:latin typeface="Adobe Arabic" pitchFamily="18" charset="-78"/>
            <a:cs typeface="B Homa" panose="00000400000000000000" pitchFamily="2" charset="-78"/>
          </a:endParaRPr>
        </a:p>
      </dgm:t>
    </dgm:pt>
    <dgm:pt modelId="{FFCF93E9-0A3C-4BE4-8DF4-ABD233E8289D}" type="parTrans" cxnId="{EA29DE12-492E-42F2-8D87-4D6F3DE070E9}">
      <dgm:prSet/>
      <dgm:spPr/>
      <dgm:t>
        <a:bodyPr/>
        <a:lstStyle/>
        <a:p>
          <a:endParaRPr lang="en-US">
            <a:latin typeface="Adobe Arabic" pitchFamily="18" charset="-78"/>
            <a:cs typeface="Adobe Arabic" pitchFamily="18" charset="-78"/>
          </a:endParaRPr>
        </a:p>
      </dgm:t>
    </dgm:pt>
    <dgm:pt modelId="{FC0F76CB-CCA8-47D1-AE9B-14078B1E562C}" type="sibTrans" cxnId="{EA29DE12-492E-42F2-8D87-4D6F3DE070E9}">
      <dgm:prSet/>
      <dgm:spPr/>
      <dgm:t>
        <a:bodyPr/>
        <a:lstStyle/>
        <a:p>
          <a:endParaRPr lang="en-US"/>
        </a:p>
      </dgm:t>
    </dgm:pt>
    <dgm:pt modelId="{6787D754-92A4-4FC4-9091-7478D6ED5638}" type="pres">
      <dgm:prSet presAssocID="{7A4C6259-2427-4BAF-B289-9AC47BDBEEC5}" presName="hierChild1" presStyleCnt="0">
        <dgm:presLayoutVars>
          <dgm:orgChart val="1"/>
          <dgm:chPref val="1"/>
          <dgm:dir/>
          <dgm:animOne val="branch"/>
          <dgm:animLvl val="lvl"/>
          <dgm:resizeHandles/>
        </dgm:presLayoutVars>
      </dgm:prSet>
      <dgm:spPr/>
      <dgm:t>
        <a:bodyPr/>
        <a:lstStyle/>
        <a:p>
          <a:endParaRPr lang="en-US"/>
        </a:p>
      </dgm:t>
    </dgm:pt>
    <dgm:pt modelId="{6A6AC537-A23F-4677-BEB2-666FC46449B4}" type="pres">
      <dgm:prSet presAssocID="{D645B653-0278-4D3F-973A-B958EDF251F2}" presName="hierRoot1" presStyleCnt="0">
        <dgm:presLayoutVars>
          <dgm:hierBranch val="init"/>
        </dgm:presLayoutVars>
      </dgm:prSet>
      <dgm:spPr/>
    </dgm:pt>
    <dgm:pt modelId="{E9073E8C-FF72-4D92-A000-64EBCFE28106}" type="pres">
      <dgm:prSet presAssocID="{D645B653-0278-4D3F-973A-B958EDF251F2}" presName="rootComposite1" presStyleCnt="0"/>
      <dgm:spPr/>
    </dgm:pt>
    <dgm:pt modelId="{56AC4AA1-022C-4C0C-8414-072D0FBB82F4}" type="pres">
      <dgm:prSet presAssocID="{D645B653-0278-4D3F-973A-B958EDF251F2}" presName="rootText1" presStyleLbl="node0" presStyleIdx="0" presStyleCnt="1">
        <dgm:presLayoutVars>
          <dgm:chPref val="3"/>
        </dgm:presLayoutVars>
      </dgm:prSet>
      <dgm:spPr/>
      <dgm:t>
        <a:bodyPr/>
        <a:lstStyle/>
        <a:p>
          <a:endParaRPr lang="en-US"/>
        </a:p>
      </dgm:t>
    </dgm:pt>
    <dgm:pt modelId="{C25E576A-BC3F-4FC0-828D-651AA9BBD721}" type="pres">
      <dgm:prSet presAssocID="{D645B653-0278-4D3F-973A-B958EDF251F2}" presName="rootConnector1" presStyleLbl="node1" presStyleIdx="0" presStyleCnt="0"/>
      <dgm:spPr/>
      <dgm:t>
        <a:bodyPr/>
        <a:lstStyle/>
        <a:p>
          <a:endParaRPr lang="en-US"/>
        </a:p>
      </dgm:t>
    </dgm:pt>
    <dgm:pt modelId="{F73AFFBE-B6B6-4553-B551-3D2F7DDBB3E2}" type="pres">
      <dgm:prSet presAssocID="{D645B653-0278-4D3F-973A-B958EDF251F2}" presName="hierChild2" presStyleCnt="0"/>
      <dgm:spPr/>
    </dgm:pt>
    <dgm:pt modelId="{ABFB76C8-5C54-4869-A974-3704CC73FBD4}" type="pres">
      <dgm:prSet presAssocID="{8513BD14-35B4-4BA0-9E24-34295D2A2654}" presName="Name64" presStyleLbl="parChTrans1D2" presStyleIdx="0" presStyleCnt="2"/>
      <dgm:spPr/>
      <dgm:t>
        <a:bodyPr/>
        <a:lstStyle/>
        <a:p>
          <a:endParaRPr lang="en-US"/>
        </a:p>
      </dgm:t>
    </dgm:pt>
    <dgm:pt modelId="{4751378D-5930-4A5D-8A0B-D81A9165A276}" type="pres">
      <dgm:prSet presAssocID="{FDC6E9BA-DE7E-4105-A03D-4F8655E66D65}" presName="hierRoot2" presStyleCnt="0">
        <dgm:presLayoutVars>
          <dgm:hierBranch val="init"/>
        </dgm:presLayoutVars>
      </dgm:prSet>
      <dgm:spPr/>
    </dgm:pt>
    <dgm:pt modelId="{EEAF49C5-815E-4D2A-86FA-476ABF0F3159}" type="pres">
      <dgm:prSet presAssocID="{FDC6E9BA-DE7E-4105-A03D-4F8655E66D65}" presName="rootComposite" presStyleCnt="0"/>
      <dgm:spPr/>
    </dgm:pt>
    <dgm:pt modelId="{CDD8483D-54B6-425C-BFB6-497E2BB6F13A}" type="pres">
      <dgm:prSet presAssocID="{FDC6E9BA-DE7E-4105-A03D-4F8655E66D65}" presName="rootText" presStyleLbl="node2" presStyleIdx="0" presStyleCnt="2">
        <dgm:presLayoutVars>
          <dgm:chPref val="3"/>
        </dgm:presLayoutVars>
      </dgm:prSet>
      <dgm:spPr/>
      <dgm:t>
        <a:bodyPr/>
        <a:lstStyle/>
        <a:p>
          <a:endParaRPr lang="en-US"/>
        </a:p>
      </dgm:t>
    </dgm:pt>
    <dgm:pt modelId="{F375E91E-AE44-4FA3-9DFE-B493B278E53B}" type="pres">
      <dgm:prSet presAssocID="{FDC6E9BA-DE7E-4105-A03D-4F8655E66D65}" presName="rootConnector" presStyleLbl="node2" presStyleIdx="0" presStyleCnt="2"/>
      <dgm:spPr/>
      <dgm:t>
        <a:bodyPr/>
        <a:lstStyle/>
        <a:p>
          <a:endParaRPr lang="en-US"/>
        </a:p>
      </dgm:t>
    </dgm:pt>
    <dgm:pt modelId="{25226E59-FF92-4E92-A32B-3DB3DCFE63A9}" type="pres">
      <dgm:prSet presAssocID="{FDC6E9BA-DE7E-4105-A03D-4F8655E66D65}" presName="hierChild4" presStyleCnt="0"/>
      <dgm:spPr/>
    </dgm:pt>
    <dgm:pt modelId="{CCDBB0F3-C025-415D-8736-FDC96533CDDB}" type="pres">
      <dgm:prSet presAssocID="{FDC6E9BA-DE7E-4105-A03D-4F8655E66D65}" presName="hierChild5" presStyleCnt="0"/>
      <dgm:spPr/>
    </dgm:pt>
    <dgm:pt modelId="{E4AA957B-5E08-4F72-AEE9-0A682A072F8E}" type="pres">
      <dgm:prSet presAssocID="{FFCF93E9-0A3C-4BE4-8DF4-ABD233E8289D}" presName="Name64" presStyleLbl="parChTrans1D2" presStyleIdx="1" presStyleCnt="2"/>
      <dgm:spPr/>
      <dgm:t>
        <a:bodyPr/>
        <a:lstStyle/>
        <a:p>
          <a:endParaRPr lang="en-US"/>
        </a:p>
      </dgm:t>
    </dgm:pt>
    <dgm:pt modelId="{D044032C-5685-4D19-AEB8-B0E061BAAF01}" type="pres">
      <dgm:prSet presAssocID="{E3CE671C-BC0D-433D-8ADE-989FF4A66600}" presName="hierRoot2" presStyleCnt="0">
        <dgm:presLayoutVars>
          <dgm:hierBranch val="init"/>
        </dgm:presLayoutVars>
      </dgm:prSet>
      <dgm:spPr/>
    </dgm:pt>
    <dgm:pt modelId="{4E0C8059-ACA4-45BE-B7F6-C22D7A0F06C5}" type="pres">
      <dgm:prSet presAssocID="{E3CE671C-BC0D-433D-8ADE-989FF4A66600}" presName="rootComposite" presStyleCnt="0"/>
      <dgm:spPr/>
    </dgm:pt>
    <dgm:pt modelId="{4651EE1C-27C5-48CB-8892-DB28C461238C}" type="pres">
      <dgm:prSet presAssocID="{E3CE671C-BC0D-433D-8ADE-989FF4A66600}" presName="rootText" presStyleLbl="node2" presStyleIdx="1" presStyleCnt="2">
        <dgm:presLayoutVars>
          <dgm:chPref val="3"/>
        </dgm:presLayoutVars>
      </dgm:prSet>
      <dgm:spPr/>
      <dgm:t>
        <a:bodyPr/>
        <a:lstStyle/>
        <a:p>
          <a:endParaRPr lang="en-US"/>
        </a:p>
      </dgm:t>
    </dgm:pt>
    <dgm:pt modelId="{A42A3189-42C5-4DA6-939F-DDD6CF34D753}" type="pres">
      <dgm:prSet presAssocID="{E3CE671C-BC0D-433D-8ADE-989FF4A66600}" presName="rootConnector" presStyleLbl="node2" presStyleIdx="1" presStyleCnt="2"/>
      <dgm:spPr/>
      <dgm:t>
        <a:bodyPr/>
        <a:lstStyle/>
        <a:p>
          <a:endParaRPr lang="en-US"/>
        </a:p>
      </dgm:t>
    </dgm:pt>
    <dgm:pt modelId="{590AF246-4E9F-4185-99A9-F6613EEC4D1F}" type="pres">
      <dgm:prSet presAssocID="{E3CE671C-BC0D-433D-8ADE-989FF4A66600}" presName="hierChild4" presStyleCnt="0"/>
      <dgm:spPr/>
    </dgm:pt>
    <dgm:pt modelId="{B40655AB-8AC4-4F26-BBC7-386876AE30F6}" type="pres">
      <dgm:prSet presAssocID="{E3CE671C-BC0D-433D-8ADE-989FF4A66600}" presName="hierChild5" presStyleCnt="0"/>
      <dgm:spPr/>
    </dgm:pt>
    <dgm:pt modelId="{5BAD7AD7-A809-4568-A467-EF097BA7D7B4}" type="pres">
      <dgm:prSet presAssocID="{D645B653-0278-4D3F-973A-B958EDF251F2}" presName="hierChild3" presStyleCnt="0"/>
      <dgm:spPr/>
    </dgm:pt>
  </dgm:ptLst>
  <dgm:cxnLst>
    <dgm:cxn modelId="{259823BC-AF19-4025-A270-C2C303D4E4D1}" type="presOf" srcId="{FDC6E9BA-DE7E-4105-A03D-4F8655E66D65}" destId="{F375E91E-AE44-4FA3-9DFE-B493B278E53B}" srcOrd="1" destOrd="0" presId="urn:microsoft.com/office/officeart/2009/3/layout/HorizontalOrganizationChart"/>
    <dgm:cxn modelId="{354F5E7C-B66F-4280-82C5-313BFBAD4668}" type="presOf" srcId="{E3CE671C-BC0D-433D-8ADE-989FF4A66600}" destId="{4651EE1C-27C5-48CB-8892-DB28C461238C}" srcOrd="0" destOrd="0" presId="urn:microsoft.com/office/officeart/2009/3/layout/HorizontalOrganizationChart"/>
    <dgm:cxn modelId="{89E30E82-BF4D-4970-9528-9AC08B6977D0}" type="presOf" srcId="{8513BD14-35B4-4BA0-9E24-34295D2A2654}" destId="{ABFB76C8-5C54-4869-A974-3704CC73FBD4}" srcOrd="0" destOrd="0" presId="urn:microsoft.com/office/officeart/2009/3/layout/HorizontalOrganizationChart"/>
    <dgm:cxn modelId="{163F5738-0954-4E68-807B-9D07B82FF685}" srcId="{D645B653-0278-4D3F-973A-B958EDF251F2}" destId="{FDC6E9BA-DE7E-4105-A03D-4F8655E66D65}" srcOrd="0" destOrd="0" parTransId="{8513BD14-35B4-4BA0-9E24-34295D2A2654}" sibTransId="{40DC04A8-8C43-4D32-9137-2B8535B36FB0}"/>
    <dgm:cxn modelId="{E17270F1-100A-4ACD-A0DB-B4B4482F5699}" srcId="{7A4C6259-2427-4BAF-B289-9AC47BDBEEC5}" destId="{D645B653-0278-4D3F-973A-B958EDF251F2}" srcOrd="0" destOrd="0" parTransId="{8AA9495B-1CB4-4D19-BB36-497C1962DB58}" sibTransId="{526B623C-A79A-4F9E-A06C-4DC6F7848979}"/>
    <dgm:cxn modelId="{EA29DE12-492E-42F2-8D87-4D6F3DE070E9}" srcId="{D645B653-0278-4D3F-973A-B958EDF251F2}" destId="{E3CE671C-BC0D-433D-8ADE-989FF4A66600}" srcOrd="1" destOrd="0" parTransId="{FFCF93E9-0A3C-4BE4-8DF4-ABD233E8289D}" sibTransId="{FC0F76CB-CCA8-47D1-AE9B-14078B1E562C}"/>
    <dgm:cxn modelId="{6BFAD24D-8AF2-4D43-9E44-7A49068159C7}" type="presOf" srcId="{D645B653-0278-4D3F-973A-B958EDF251F2}" destId="{C25E576A-BC3F-4FC0-828D-651AA9BBD721}" srcOrd="1" destOrd="0" presId="urn:microsoft.com/office/officeart/2009/3/layout/HorizontalOrganizationChart"/>
    <dgm:cxn modelId="{AB695190-B0CE-4B2E-8820-CB1EF6C1309D}" type="presOf" srcId="{7A4C6259-2427-4BAF-B289-9AC47BDBEEC5}" destId="{6787D754-92A4-4FC4-9091-7478D6ED5638}" srcOrd="0" destOrd="0" presId="urn:microsoft.com/office/officeart/2009/3/layout/HorizontalOrganizationChart"/>
    <dgm:cxn modelId="{4CA76BB4-C3C8-4CB5-A099-AACA833861C0}" type="presOf" srcId="{D645B653-0278-4D3F-973A-B958EDF251F2}" destId="{56AC4AA1-022C-4C0C-8414-072D0FBB82F4}" srcOrd="0" destOrd="0" presId="urn:microsoft.com/office/officeart/2009/3/layout/HorizontalOrganizationChart"/>
    <dgm:cxn modelId="{3D65C320-3046-4F8C-B838-AECD71A74628}" type="presOf" srcId="{E3CE671C-BC0D-433D-8ADE-989FF4A66600}" destId="{A42A3189-42C5-4DA6-939F-DDD6CF34D753}" srcOrd="1" destOrd="0" presId="urn:microsoft.com/office/officeart/2009/3/layout/HorizontalOrganizationChart"/>
    <dgm:cxn modelId="{BEA75061-8B35-46AE-8EA8-E50BB69318AF}" type="presOf" srcId="{FFCF93E9-0A3C-4BE4-8DF4-ABD233E8289D}" destId="{E4AA957B-5E08-4F72-AEE9-0A682A072F8E}" srcOrd="0" destOrd="0" presId="urn:microsoft.com/office/officeart/2009/3/layout/HorizontalOrganizationChart"/>
    <dgm:cxn modelId="{4C1945A7-EED7-4481-9A91-A432A499BF2A}" type="presOf" srcId="{FDC6E9BA-DE7E-4105-A03D-4F8655E66D65}" destId="{CDD8483D-54B6-425C-BFB6-497E2BB6F13A}" srcOrd="0" destOrd="0" presId="urn:microsoft.com/office/officeart/2009/3/layout/HorizontalOrganizationChart"/>
    <dgm:cxn modelId="{ECFD06A4-680B-42BE-A8BA-F8449D91C1C8}" type="presParOf" srcId="{6787D754-92A4-4FC4-9091-7478D6ED5638}" destId="{6A6AC537-A23F-4677-BEB2-666FC46449B4}" srcOrd="0" destOrd="0" presId="urn:microsoft.com/office/officeart/2009/3/layout/HorizontalOrganizationChart"/>
    <dgm:cxn modelId="{F1557FCD-9A5D-4217-87B2-D2CB78E88591}" type="presParOf" srcId="{6A6AC537-A23F-4677-BEB2-666FC46449B4}" destId="{E9073E8C-FF72-4D92-A000-64EBCFE28106}" srcOrd="0" destOrd="0" presId="urn:microsoft.com/office/officeart/2009/3/layout/HorizontalOrganizationChart"/>
    <dgm:cxn modelId="{A7766F8D-08F8-4D81-BCC1-34A55F53D3F4}" type="presParOf" srcId="{E9073E8C-FF72-4D92-A000-64EBCFE28106}" destId="{56AC4AA1-022C-4C0C-8414-072D0FBB82F4}" srcOrd="0" destOrd="0" presId="urn:microsoft.com/office/officeart/2009/3/layout/HorizontalOrganizationChart"/>
    <dgm:cxn modelId="{C467FDDA-BB00-49AC-ABA2-22D88253D4D5}" type="presParOf" srcId="{E9073E8C-FF72-4D92-A000-64EBCFE28106}" destId="{C25E576A-BC3F-4FC0-828D-651AA9BBD721}" srcOrd="1" destOrd="0" presId="urn:microsoft.com/office/officeart/2009/3/layout/HorizontalOrganizationChart"/>
    <dgm:cxn modelId="{604888F2-E633-4CFD-9B4D-9603DFFB69F4}" type="presParOf" srcId="{6A6AC537-A23F-4677-BEB2-666FC46449B4}" destId="{F73AFFBE-B6B6-4553-B551-3D2F7DDBB3E2}" srcOrd="1" destOrd="0" presId="urn:microsoft.com/office/officeart/2009/3/layout/HorizontalOrganizationChart"/>
    <dgm:cxn modelId="{5E3DC017-BFD4-4E11-AFBB-3B9CA10C4404}" type="presParOf" srcId="{F73AFFBE-B6B6-4553-B551-3D2F7DDBB3E2}" destId="{ABFB76C8-5C54-4869-A974-3704CC73FBD4}" srcOrd="0" destOrd="0" presId="urn:microsoft.com/office/officeart/2009/3/layout/HorizontalOrganizationChart"/>
    <dgm:cxn modelId="{AACBB83A-61A1-49F1-B5EA-02CB4D4E6F5B}" type="presParOf" srcId="{F73AFFBE-B6B6-4553-B551-3D2F7DDBB3E2}" destId="{4751378D-5930-4A5D-8A0B-D81A9165A276}" srcOrd="1" destOrd="0" presId="urn:microsoft.com/office/officeart/2009/3/layout/HorizontalOrganizationChart"/>
    <dgm:cxn modelId="{C88530CE-67D9-41E8-9C12-93DE2C46B60B}" type="presParOf" srcId="{4751378D-5930-4A5D-8A0B-D81A9165A276}" destId="{EEAF49C5-815E-4D2A-86FA-476ABF0F3159}" srcOrd="0" destOrd="0" presId="urn:microsoft.com/office/officeart/2009/3/layout/HorizontalOrganizationChart"/>
    <dgm:cxn modelId="{956C073A-20FD-4756-9A5E-F6A725E62420}" type="presParOf" srcId="{EEAF49C5-815E-4D2A-86FA-476ABF0F3159}" destId="{CDD8483D-54B6-425C-BFB6-497E2BB6F13A}" srcOrd="0" destOrd="0" presId="urn:microsoft.com/office/officeart/2009/3/layout/HorizontalOrganizationChart"/>
    <dgm:cxn modelId="{FC7DA5B7-8B02-4C3B-87F3-9BFBC6000BE6}" type="presParOf" srcId="{EEAF49C5-815E-4D2A-86FA-476ABF0F3159}" destId="{F375E91E-AE44-4FA3-9DFE-B493B278E53B}" srcOrd="1" destOrd="0" presId="urn:microsoft.com/office/officeart/2009/3/layout/HorizontalOrganizationChart"/>
    <dgm:cxn modelId="{6FF5E39C-7DAB-451F-B286-54D991AAFE3F}" type="presParOf" srcId="{4751378D-5930-4A5D-8A0B-D81A9165A276}" destId="{25226E59-FF92-4E92-A32B-3DB3DCFE63A9}" srcOrd="1" destOrd="0" presId="urn:microsoft.com/office/officeart/2009/3/layout/HorizontalOrganizationChart"/>
    <dgm:cxn modelId="{6F55E65C-0887-4F8A-B3CE-F96821E82552}" type="presParOf" srcId="{4751378D-5930-4A5D-8A0B-D81A9165A276}" destId="{CCDBB0F3-C025-415D-8736-FDC96533CDDB}" srcOrd="2" destOrd="0" presId="urn:microsoft.com/office/officeart/2009/3/layout/HorizontalOrganizationChart"/>
    <dgm:cxn modelId="{C8838D15-D589-4521-8442-BF028DB76688}" type="presParOf" srcId="{F73AFFBE-B6B6-4553-B551-3D2F7DDBB3E2}" destId="{E4AA957B-5E08-4F72-AEE9-0A682A072F8E}" srcOrd="2" destOrd="0" presId="urn:microsoft.com/office/officeart/2009/3/layout/HorizontalOrganizationChart"/>
    <dgm:cxn modelId="{2DD79780-8D9D-44DA-80BB-7455505ABC6A}" type="presParOf" srcId="{F73AFFBE-B6B6-4553-B551-3D2F7DDBB3E2}" destId="{D044032C-5685-4D19-AEB8-B0E061BAAF01}" srcOrd="3" destOrd="0" presId="urn:microsoft.com/office/officeart/2009/3/layout/HorizontalOrganizationChart"/>
    <dgm:cxn modelId="{3E825B1D-AF99-4243-A60A-76BE9F627377}" type="presParOf" srcId="{D044032C-5685-4D19-AEB8-B0E061BAAF01}" destId="{4E0C8059-ACA4-45BE-B7F6-C22D7A0F06C5}" srcOrd="0" destOrd="0" presId="urn:microsoft.com/office/officeart/2009/3/layout/HorizontalOrganizationChart"/>
    <dgm:cxn modelId="{4C28963C-7B54-49B9-8803-249BC065DAC2}" type="presParOf" srcId="{4E0C8059-ACA4-45BE-B7F6-C22D7A0F06C5}" destId="{4651EE1C-27C5-48CB-8892-DB28C461238C}" srcOrd="0" destOrd="0" presId="urn:microsoft.com/office/officeart/2009/3/layout/HorizontalOrganizationChart"/>
    <dgm:cxn modelId="{7D2A88BA-D1E7-4B0A-8BE4-78FCEC4120C6}" type="presParOf" srcId="{4E0C8059-ACA4-45BE-B7F6-C22D7A0F06C5}" destId="{A42A3189-42C5-4DA6-939F-DDD6CF34D753}" srcOrd="1" destOrd="0" presId="urn:microsoft.com/office/officeart/2009/3/layout/HorizontalOrganizationChart"/>
    <dgm:cxn modelId="{7241B6D4-A355-4ACD-A22E-478B4CC1F1F1}" type="presParOf" srcId="{D044032C-5685-4D19-AEB8-B0E061BAAF01}" destId="{590AF246-4E9F-4185-99A9-F6613EEC4D1F}" srcOrd="1" destOrd="0" presId="urn:microsoft.com/office/officeart/2009/3/layout/HorizontalOrganizationChart"/>
    <dgm:cxn modelId="{5911F095-F640-4740-9B24-0ECF6E6EAD2A}" type="presParOf" srcId="{D044032C-5685-4D19-AEB8-B0E061BAAF01}" destId="{B40655AB-8AC4-4F26-BBC7-386876AE30F6}" srcOrd="2" destOrd="0" presId="urn:microsoft.com/office/officeart/2009/3/layout/HorizontalOrganizationChart"/>
    <dgm:cxn modelId="{2D4363BC-7D20-44DF-BB46-85710F61AD30}" type="presParOf" srcId="{6A6AC537-A23F-4677-BEB2-666FC46449B4}" destId="{5BAD7AD7-A809-4568-A467-EF097BA7D7B4}"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E7017A-67E8-4C20-9D2F-EB231FF6C885}" type="doc">
      <dgm:prSet loTypeId="urn:microsoft.com/office/officeart/2005/8/layout/gear1" loCatId="process" qsTypeId="urn:microsoft.com/office/officeart/2005/8/quickstyle/3d7" qsCatId="3D" csTypeId="urn:microsoft.com/office/officeart/2005/8/colors/colorful2" csCatId="colorful" phldr="1"/>
      <dgm:spPr/>
      <dgm:t>
        <a:bodyPr/>
        <a:lstStyle/>
        <a:p>
          <a:endParaRPr lang="en-US"/>
        </a:p>
      </dgm:t>
    </dgm:pt>
    <dgm:pt modelId="{F820FF91-19A1-455E-A2D3-9DD44DFBEE9F}">
      <dgm:prSet phldrT="[Text]"/>
      <dgm:spPr/>
      <dgm:t>
        <a:bodyPr/>
        <a:lstStyle/>
        <a:p>
          <a:r>
            <a:rPr lang="fa-IR" dirty="0" smtClean="0">
              <a:latin typeface="Adobe Arabic" pitchFamily="18" charset="-78"/>
              <a:cs typeface="B Homa" panose="00000400000000000000" pitchFamily="2" charset="-78"/>
            </a:rPr>
            <a:t>برنامه ریزی</a:t>
          </a:r>
          <a:endParaRPr lang="en-US" dirty="0">
            <a:latin typeface="Adobe Arabic" pitchFamily="18" charset="-78"/>
            <a:cs typeface="B Homa" panose="00000400000000000000" pitchFamily="2" charset="-78"/>
          </a:endParaRPr>
        </a:p>
      </dgm:t>
    </dgm:pt>
    <dgm:pt modelId="{3C80CC34-5DD4-460E-A2A8-4C19890804F1}" type="parTrans" cxnId="{128C7EA1-ED27-4C87-B37E-5DDE7BAC2A52}">
      <dgm:prSet/>
      <dgm:spPr/>
      <dgm:t>
        <a:bodyPr/>
        <a:lstStyle/>
        <a:p>
          <a:endParaRPr lang="en-US"/>
        </a:p>
      </dgm:t>
    </dgm:pt>
    <dgm:pt modelId="{DFFD777E-F167-4E24-9D9C-531206ECA6DA}" type="sibTrans" cxnId="{128C7EA1-ED27-4C87-B37E-5DDE7BAC2A52}">
      <dgm:prSet/>
      <dgm:spPr/>
      <dgm:t>
        <a:bodyPr/>
        <a:lstStyle/>
        <a:p>
          <a:endParaRPr lang="en-US">
            <a:latin typeface="Adobe Arabic" pitchFamily="18" charset="-78"/>
            <a:cs typeface="Adobe Arabic" pitchFamily="18" charset="-78"/>
          </a:endParaRPr>
        </a:p>
      </dgm:t>
    </dgm:pt>
    <dgm:pt modelId="{65BC6DB9-EBE7-4E90-8684-BAC38D7C7DC7}">
      <dgm:prSet phldrT="[Text]"/>
      <dgm:spPr/>
      <dgm:t>
        <a:bodyPr/>
        <a:lstStyle/>
        <a:p>
          <a:r>
            <a:rPr lang="fa-IR" dirty="0" smtClean="0">
              <a:latin typeface="Adobe Arabic" pitchFamily="18" charset="-78"/>
              <a:cs typeface="B Homa" panose="00000400000000000000" pitchFamily="2" charset="-78"/>
            </a:rPr>
            <a:t>اصل برنامه ریزی چهارچوبی</a:t>
          </a:r>
          <a:endParaRPr lang="en-US" dirty="0">
            <a:latin typeface="Adobe Arabic" pitchFamily="18" charset="-78"/>
            <a:cs typeface="B Homa" panose="00000400000000000000" pitchFamily="2" charset="-78"/>
          </a:endParaRPr>
        </a:p>
      </dgm:t>
    </dgm:pt>
    <dgm:pt modelId="{BA6D19B1-039A-4D18-9DC6-9D663406FF7E}" type="parTrans" cxnId="{9FDFD667-4D94-42B1-A5FE-F1F5FCCC6C51}">
      <dgm:prSet/>
      <dgm:spPr/>
      <dgm:t>
        <a:bodyPr/>
        <a:lstStyle/>
        <a:p>
          <a:endParaRPr lang="en-US"/>
        </a:p>
      </dgm:t>
    </dgm:pt>
    <dgm:pt modelId="{E37003B3-206E-4855-9853-42E686D5C4F9}" type="sibTrans" cxnId="{9FDFD667-4D94-42B1-A5FE-F1F5FCCC6C51}">
      <dgm:prSet/>
      <dgm:spPr/>
      <dgm:t>
        <a:bodyPr/>
        <a:lstStyle/>
        <a:p>
          <a:endParaRPr lang="en-US"/>
        </a:p>
      </dgm:t>
    </dgm:pt>
    <dgm:pt modelId="{CFD3ED47-C5F2-486F-92B3-365C093FE07E}">
      <dgm:prSet phldrT="[Text]"/>
      <dgm:spPr/>
      <dgm:t>
        <a:bodyPr/>
        <a:lstStyle/>
        <a:p>
          <a:r>
            <a:rPr lang="fa-IR" dirty="0" smtClean="0">
              <a:latin typeface="Adobe Arabic" pitchFamily="18" charset="-78"/>
              <a:cs typeface="B Homa" panose="00000400000000000000" pitchFamily="2" charset="-78"/>
            </a:rPr>
            <a:t>اصل همکاری عمومی</a:t>
          </a:r>
          <a:endParaRPr lang="en-US" dirty="0">
            <a:latin typeface="Adobe Arabic" pitchFamily="18" charset="-78"/>
            <a:cs typeface="B Homa" panose="00000400000000000000" pitchFamily="2" charset="-78"/>
          </a:endParaRPr>
        </a:p>
      </dgm:t>
    </dgm:pt>
    <dgm:pt modelId="{CB15EA63-1F48-4CAE-8290-2378CF4E5CF6}" type="parTrans" cxnId="{EB0027E1-CC9F-45F2-9FAD-339502946D7B}">
      <dgm:prSet/>
      <dgm:spPr/>
      <dgm:t>
        <a:bodyPr/>
        <a:lstStyle/>
        <a:p>
          <a:endParaRPr lang="en-US"/>
        </a:p>
      </dgm:t>
    </dgm:pt>
    <dgm:pt modelId="{5596F800-8BD4-4753-A953-0E17362143E3}" type="sibTrans" cxnId="{EB0027E1-CC9F-45F2-9FAD-339502946D7B}">
      <dgm:prSet/>
      <dgm:spPr/>
      <dgm:t>
        <a:bodyPr/>
        <a:lstStyle/>
        <a:p>
          <a:endParaRPr lang="en-US"/>
        </a:p>
      </dgm:t>
    </dgm:pt>
    <dgm:pt modelId="{48C18467-F80C-4010-A04A-29467B02DEAB}" type="pres">
      <dgm:prSet presAssocID="{04E7017A-67E8-4C20-9D2F-EB231FF6C885}" presName="composite" presStyleCnt="0">
        <dgm:presLayoutVars>
          <dgm:chMax val="3"/>
          <dgm:animLvl val="lvl"/>
          <dgm:resizeHandles val="exact"/>
        </dgm:presLayoutVars>
      </dgm:prSet>
      <dgm:spPr/>
      <dgm:t>
        <a:bodyPr/>
        <a:lstStyle/>
        <a:p>
          <a:endParaRPr lang="en-US"/>
        </a:p>
      </dgm:t>
    </dgm:pt>
    <dgm:pt modelId="{EBAF2720-CAB4-4D12-9246-63F858ADFC1B}" type="pres">
      <dgm:prSet presAssocID="{F820FF91-19A1-455E-A2D3-9DD44DFBEE9F}" presName="gear1" presStyleLbl="node1" presStyleIdx="0" presStyleCnt="1" custLinFactNeighborY="1299">
        <dgm:presLayoutVars>
          <dgm:chMax val="1"/>
          <dgm:bulletEnabled val="1"/>
        </dgm:presLayoutVars>
      </dgm:prSet>
      <dgm:spPr/>
      <dgm:t>
        <a:bodyPr/>
        <a:lstStyle/>
        <a:p>
          <a:endParaRPr lang="en-US"/>
        </a:p>
      </dgm:t>
    </dgm:pt>
    <dgm:pt modelId="{02FD1568-DADC-4D6F-863A-07DDE9278902}" type="pres">
      <dgm:prSet presAssocID="{F820FF91-19A1-455E-A2D3-9DD44DFBEE9F}" presName="gear1srcNode" presStyleLbl="node1" presStyleIdx="0" presStyleCnt="1"/>
      <dgm:spPr/>
      <dgm:t>
        <a:bodyPr/>
        <a:lstStyle/>
        <a:p>
          <a:endParaRPr lang="en-US"/>
        </a:p>
      </dgm:t>
    </dgm:pt>
    <dgm:pt modelId="{84C47269-76CB-48CF-9583-CDA5DBD3D08C}" type="pres">
      <dgm:prSet presAssocID="{F820FF91-19A1-455E-A2D3-9DD44DFBEE9F}" presName="gear1dstNode" presStyleLbl="node1" presStyleIdx="0" presStyleCnt="1"/>
      <dgm:spPr/>
      <dgm:t>
        <a:bodyPr/>
        <a:lstStyle/>
        <a:p>
          <a:endParaRPr lang="en-US"/>
        </a:p>
      </dgm:t>
    </dgm:pt>
    <dgm:pt modelId="{D1868D2C-ADA4-4E82-BCA6-0069F0F3E27C}" type="pres">
      <dgm:prSet presAssocID="{F820FF91-19A1-455E-A2D3-9DD44DFBEE9F}" presName="gear1ch" presStyleLbl="fgAcc1" presStyleIdx="0" presStyleCnt="1">
        <dgm:presLayoutVars>
          <dgm:chMax val="0"/>
          <dgm:bulletEnabled val="1"/>
        </dgm:presLayoutVars>
      </dgm:prSet>
      <dgm:spPr/>
      <dgm:t>
        <a:bodyPr/>
        <a:lstStyle/>
        <a:p>
          <a:endParaRPr lang="en-US"/>
        </a:p>
      </dgm:t>
    </dgm:pt>
    <dgm:pt modelId="{7E7830CB-88CA-4575-AF48-FE412E9B2547}" type="pres">
      <dgm:prSet presAssocID="{DFFD777E-F167-4E24-9D9C-531206ECA6DA}" presName="connector1" presStyleLbl="sibTrans2D1" presStyleIdx="0" presStyleCnt="1"/>
      <dgm:spPr/>
      <dgm:t>
        <a:bodyPr/>
        <a:lstStyle/>
        <a:p>
          <a:endParaRPr lang="en-US"/>
        </a:p>
      </dgm:t>
    </dgm:pt>
  </dgm:ptLst>
  <dgm:cxnLst>
    <dgm:cxn modelId="{1AF70FFF-3915-4A74-9368-028E20D94F9F}" type="presOf" srcId="{04E7017A-67E8-4C20-9D2F-EB231FF6C885}" destId="{48C18467-F80C-4010-A04A-29467B02DEAB}" srcOrd="0" destOrd="0" presId="urn:microsoft.com/office/officeart/2005/8/layout/gear1"/>
    <dgm:cxn modelId="{EB0027E1-CC9F-45F2-9FAD-339502946D7B}" srcId="{F820FF91-19A1-455E-A2D3-9DD44DFBEE9F}" destId="{CFD3ED47-C5F2-486F-92B3-365C093FE07E}" srcOrd="1" destOrd="0" parTransId="{CB15EA63-1F48-4CAE-8290-2378CF4E5CF6}" sibTransId="{5596F800-8BD4-4753-A953-0E17362143E3}"/>
    <dgm:cxn modelId="{9769FE9A-2C40-4AA5-ABD8-BD0E6B2403FD}" type="presOf" srcId="{65BC6DB9-EBE7-4E90-8684-BAC38D7C7DC7}" destId="{D1868D2C-ADA4-4E82-BCA6-0069F0F3E27C}" srcOrd="0" destOrd="0" presId="urn:microsoft.com/office/officeart/2005/8/layout/gear1"/>
    <dgm:cxn modelId="{FE062509-EBBC-4C9E-BEFD-F449D2C04F84}" type="presOf" srcId="{F820FF91-19A1-455E-A2D3-9DD44DFBEE9F}" destId="{02FD1568-DADC-4D6F-863A-07DDE9278902}" srcOrd="1" destOrd="0" presId="urn:microsoft.com/office/officeart/2005/8/layout/gear1"/>
    <dgm:cxn modelId="{8BCDEF5B-CE03-4C5C-B704-77A58A462B2C}" type="presOf" srcId="{CFD3ED47-C5F2-486F-92B3-365C093FE07E}" destId="{D1868D2C-ADA4-4E82-BCA6-0069F0F3E27C}" srcOrd="0" destOrd="1" presId="urn:microsoft.com/office/officeart/2005/8/layout/gear1"/>
    <dgm:cxn modelId="{A82998A0-F5B5-499A-AFFD-1582CC5D806B}" type="presOf" srcId="{F820FF91-19A1-455E-A2D3-9DD44DFBEE9F}" destId="{EBAF2720-CAB4-4D12-9246-63F858ADFC1B}" srcOrd="0" destOrd="0" presId="urn:microsoft.com/office/officeart/2005/8/layout/gear1"/>
    <dgm:cxn modelId="{BB804E88-4A59-4786-9861-806B0AB1FDA2}" type="presOf" srcId="{F820FF91-19A1-455E-A2D3-9DD44DFBEE9F}" destId="{84C47269-76CB-48CF-9583-CDA5DBD3D08C}" srcOrd="2" destOrd="0" presId="urn:microsoft.com/office/officeart/2005/8/layout/gear1"/>
    <dgm:cxn modelId="{7AC323D5-1626-43AC-B9A2-7D8B1C4AAB10}" type="presOf" srcId="{DFFD777E-F167-4E24-9D9C-531206ECA6DA}" destId="{7E7830CB-88CA-4575-AF48-FE412E9B2547}" srcOrd="0" destOrd="0" presId="urn:microsoft.com/office/officeart/2005/8/layout/gear1"/>
    <dgm:cxn modelId="{9FDFD667-4D94-42B1-A5FE-F1F5FCCC6C51}" srcId="{F820FF91-19A1-455E-A2D3-9DD44DFBEE9F}" destId="{65BC6DB9-EBE7-4E90-8684-BAC38D7C7DC7}" srcOrd="0" destOrd="0" parTransId="{BA6D19B1-039A-4D18-9DC6-9D663406FF7E}" sibTransId="{E37003B3-206E-4855-9853-42E686D5C4F9}"/>
    <dgm:cxn modelId="{128C7EA1-ED27-4C87-B37E-5DDE7BAC2A52}" srcId="{04E7017A-67E8-4C20-9D2F-EB231FF6C885}" destId="{F820FF91-19A1-455E-A2D3-9DD44DFBEE9F}" srcOrd="0" destOrd="0" parTransId="{3C80CC34-5DD4-460E-A2A8-4C19890804F1}" sibTransId="{DFFD777E-F167-4E24-9D9C-531206ECA6DA}"/>
    <dgm:cxn modelId="{385D9F7B-5D96-4BB8-A2FA-93A84DE43A5B}" type="presParOf" srcId="{48C18467-F80C-4010-A04A-29467B02DEAB}" destId="{EBAF2720-CAB4-4D12-9246-63F858ADFC1B}" srcOrd="0" destOrd="0" presId="urn:microsoft.com/office/officeart/2005/8/layout/gear1"/>
    <dgm:cxn modelId="{31EA656F-19F8-4E03-A21C-5F5C7F622FD8}" type="presParOf" srcId="{48C18467-F80C-4010-A04A-29467B02DEAB}" destId="{02FD1568-DADC-4D6F-863A-07DDE9278902}" srcOrd="1" destOrd="0" presId="urn:microsoft.com/office/officeart/2005/8/layout/gear1"/>
    <dgm:cxn modelId="{E8C5912C-137C-4BD3-8E92-827EF0C750F4}" type="presParOf" srcId="{48C18467-F80C-4010-A04A-29467B02DEAB}" destId="{84C47269-76CB-48CF-9583-CDA5DBD3D08C}" srcOrd="2" destOrd="0" presId="urn:microsoft.com/office/officeart/2005/8/layout/gear1"/>
    <dgm:cxn modelId="{D0449197-F6D3-4F38-8061-8B69627BA538}" type="presParOf" srcId="{48C18467-F80C-4010-A04A-29467B02DEAB}" destId="{D1868D2C-ADA4-4E82-BCA6-0069F0F3E27C}" srcOrd="3" destOrd="0" presId="urn:microsoft.com/office/officeart/2005/8/layout/gear1"/>
    <dgm:cxn modelId="{8ED24BD8-9FB5-4C87-A2F8-FD7C525BB03D}" type="presParOf" srcId="{48C18467-F80C-4010-A04A-29467B02DEAB}" destId="{7E7830CB-88CA-4575-AF48-FE412E9B2547}" srcOrd="4"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67CA22-383E-4D8D-A2E5-FFDD5397811D}" type="datetimeFigureOut">
              <a:rPr lang="en-US" smtClean="0"/>
              <a:t>10/27/2019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0ADEDE-F801-4222-8B36-3E0ED4258D6D}" type="slidenum">
              <a:rPr lang="en-US" smtClean="0"/>
              <a:t>‹#›</a:t>
            </a:fld>
            <a:endParaRPr lang="en-US"/>
          </a:p>
        </p:txBody>
      </p:sp>
    </p:spTree>
    <p:extLst>
      <p:ext uri="{BB962C8B-B14F-4D97-AF65-F5344CB8AC3E}">
        <p14:creationId xmlns:p14="http://schemas.microsoft.com/office/powerpoint/2010/main" val="2262803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0ADEDE-F801-4222-8B36-3E0ED4258D6D}" type="slidenum">
              <a:rPr lang="en-US" smtClean="0"/>
              <a:pPr/>
              <a:t>32</a:t>
            </a:fld>
            <a:endParaRPr lang="en-US"/>
          </a:p>
        </p:txBody>
      </p:sp>
    </p:spTree>
    <p:extLst>
      <p:ext uri="{BB962C8B-B14F-4D97-AF65-F5344CB8AC3E}">
        <p14:creationId xmlns:p14="http://schemas.microsoft.com/office/powerpoint/2010/main" val="19563777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0D261ED-A6EF-45CF-96ED-E3432BED04F3}" type="datetimeFigureOut">
              <a:rPr lang="en-US" smtClean="0"/>
              <a:t>10/27/2019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2FAE7-A6EB-4114-8F77-41E08AECE9F0}" type="slidenum">
              <a:rPr lang="en-US" smtClean="0"/>
              <a:t>‹#›</a:t>
            </a:fld>
            <a:endParaRPr lang="en-US"/>
          </a:p>
        </p:txBody>
      </p:sp>
    </p:spTree>
    <p:extLst>
      <p:ext uri="{BB962C8B-B14F-4D97-AF65-F5344CB8AC3E}">
        <p14:creationId xmlns:p14="http://schemas.microsoft.com/office/powerpoint/2010/main" val="1075264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D261ED-A6EF-45CF-96ED-E3432BED04F3}" type="datetimeFigureOut">
              <a:rPr lang="en-US" smtClean="0"/>
              <a:t>10/27/2019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42FAE7-A6EB-4114-8F77-41E08AECE9F0}" type="slidenum">
              <a:rPr lang="en-US" smtClean="0"/>
              <a:t>‹#›</a:t>
            </a:fld>
            <a:endParaRPr lang="en-US"/>
          </a:p>
        </p:txBody>
      </p:sp>
    </p:spTree>
    <p:extLst>
      <p:ext uri="{BB962C8B-B14F-4D97-AF65-F5344CB8AC3E}">
        <p14:creationId xmlns:p14="http://schemas.microsoft.com/office/powerpoint/2010/main" val="1970346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D261ED-A6EF-45CF-96ED-E3432BED04F3}" type="datetimeFigureOut">
              <a:rPr lang="en-US" smtClean="0"/>
              <a:t>10/27/2019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2FAE7-A6EB-4114-8F77-41E08AECE9F0}" type="slidenum">
              <a:rPr lang="en-US" smtClean="0"/>
              <a:t>‹#›</a:t>
            </a:fld>
            <a:endParaRPr lang="en-US"/>
          </a:p>
        </p:txBody>
      </p:sp>
    </p:spTree>
    <p:extLst>
      <p:ext uri="{BB962C8B-B14F-4D97-AF65-F5344CB8AC3E}">
        <p14:creationId xmlns:p14="http://schemas.microsoft.com/office/powerpoint/2010/main" val="42752009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D261ED-A6EF-45CF-96ED-E3432BED04F3}" type="datetimeFigureOut">
              <a:rPr lang="en-US" smtClean="0"/>
              <a:t>10/27/2019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2FAE7-A6EB-4114-8F77-41E08AECE9F0}" type="slidenum">
              <a:rPr lang="en-US" smtClean="0"/>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6998904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D261ED-A6EF-45CF-96ED-E3432BED04F3}" type="datetimeFigureOut">
              <a:rPr lang="en-US" smtClean="0"/>
              <a:t>10/27/2019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2FAE7-A6EB-4114-8F77-41E08AECE9F0}" type="slidenum">
              <a:rPr lang="en-US" smtClean="0"/>
              <a:t>‹#›</a:t>
            </a:fld>
            <a:endParaRPr lang="en-US"/>
          </a:p>
        </p:txBody>
      </p:sp>
    </p:spTree>
    <p:extLst>
      <p:ext uri="{BB962C8B-B14F-4D97-AF65-F5344CB8AC3E}">
        <p14:creationId xmlns:p14="http://schemas.microsoft.com/office/powerpoint/2010/main" val="29748884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0D261ED-A6EF-45CF-96ED-E3432BED04F3}" type="datetimeFigureOut">
              <a:rPr lang="en-US" smtClean="0"/>
              <a:t>10/27/2019</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2FAE7-A6EB-4114-8F77-41E08AECE9F0}" type="slidenum">
              <a:rPr lang="en-US" smtClean="0"/>
              <a:t>‹#›</a:t>
            </a:fld>
            <a:endParaRPr lang="en-US"/>
          </a:p>
        </p:txBody>
      </p:sp>
    </p:spTree>
    <p:extLst>
      <p:ext uri="{BB962C8B-B14F-4D97-AF65-F5344CB8AC3E}">
        <p14:creationId xmlns:p14="http://schemas.microsoft.com/office/powerpoint/2010/main" val="33205147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0D261ED-A6EF-45CF-96ED-E3432BED04F3}" type="datetimeFigureOut">
              <a:rPr lang="en-US" smtClean="0"/>
              <a:t>10/27/2019</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2FAE7-A6EB-4114-8F77-41E08AECE9F0}" type="slidenum">
              <a:rPr lang="en-US" smtClean="0"/>
              <a:t>‹#›</a:t>
            </a:fld>
            <a:endParaRPr lang="en-US"/>
          </a:p>
        </p:txBody>
      </p:sp>
    </p:spTree>
    <p:extLst>
      <p:ext uri="{BB962C8B-B14F-4D97-AF65-F5344CB8AC3E}">
        <p14:creationId xmlns:p14="http://schemas.microsoft.com/office/powerpoint/2010/main" val="28399635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0D261ED-A6EF-45CF-96ED-E3432BED04F3}" type="datetimeFigureOut">
              <a:rPr lang="en-US" smtClean="0"/>
              <a:t>10/27/2019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2FAE7-A6EB-4114-8F77-41E08AECE9F0}" type="slidenum">
              <a:rPr lang="en-US" smtClean="0"/>
              <a:t>‹#›</a:t>
            </a:fld>
            <a:endParaRPr lang="en-US"/>
          </a:p>
        </p:txBody>
      </p:sp>
    </p:spTree>
    <p:extLst>
      <p:ext uri="{BB962C8B-B14F-4D97-AF65-F5344CB8AC3E}">
        <p14:creationId xmlns:p14="http://schemas.microsoft.com/office/powerpoint/2010/main" val="7343235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0D261ED-A6EF-45CF-96ED-E3432BED04F3}" type="datetimeFigureOut">
              <a:rPr lang="en-US" smtClean="0"/>
              <a:t>10/27/2019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2FAE7-A6EB-4114-8F77-41E08AECE9F0}" type="slidenum">
              <a:rPr lang="en-US" smtClean="0"/>
              <a:t>‹#›</a:t>
            </a:fld>
            <a:endParaRPr lang="en-US"/>
          </a:p>
        </p:txBody>
      </p:sp>
    </p:spTree>
    <p:extLst>
      <p:ext uri="{BB962C8B-B14F-4D97-AF65-F5344CB8AC3E}">
        <p14:creationId xmlns:p14="http://schemas.microsoft.com/office/powerpoint/2010/main" val="2929104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30D261ED-A6EF-45CF-96ED-E3432BED04F3}" type="datetimeFigureOut">
              <a:rPr lang="en-US" smtClean="0"/>
              <a:t>10/27/2019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2FAE7-A6EB-4114-8F77-41E08AECE9F0}" type="slidenum">
              <a:rPr lang="en-US" smtClean="0"/>
              <a:t>‹#›</a:t>
            </a:fld>
            <a:endParaRPr lang="en-US"/>
          </a:p>
        </p:txBody>
      </p:sp>
    </p:spTree>
    <p:extLst>
      <p:ext uri="{BB962C8B-B14F-4D97-AF65-F5344CB8AC3E}">
        <p14:creationId xmlns:p14="http://schemas.microsoft.com/office/powerpoint/2010/main" val="2404693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D261ED-A6EF-45CF-96ED-E3432BED04F3}" type="datetimeFigureOut">
              <a:rPr lang="en-US" smtClean="0"/>
              <a:t>10/27/2019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2FAE7-A6EB-4114-8F77-41E08AECE9F0}" type="slidenum">
              <a:rPr lang="en-US" smtClean="0"/>
              <a:t>‹#›</a:t>
            </a:fld>
            <a:endParaRPr lang="en-US"/>
          </a:p>
        </p:txBody>
      </p:sp>
    </p:spTree>
    <p:extLst>
      <p:ext uri="{BB962C8B-B14F-4D97-AF65-F5344CB8AC3E}">
        <p14:creationId xmlns:p14="http://schemas.microsoft.com/office/powerpoint/2010/main" val="4252474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0D261ED-A6EF-45CF-96ED-E3432BED04F3}" type="datetimeFigureOut">
              <a:rPr lang="en-US" smtClean="0"/>
              <a:t>10/27/2019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42FAE7-A6EB-4114-8F77-41E08AECE9F0}" type="slidenum">
              <a:rPr lang="en-US" smtClean="0"/>
              <a:t>‹#›</a:t>
            </a:fld>
            <a:endParaRPr lang="en-US"/>
          </a:p>
        </p:txBody>
      </p:sp>
    </p:spTree>
    <p:extLst>
      <p:ext uri="{BB962C8B-B14F-4D97-AF65-F5344CB8AC3E}">
        <p14:creationId xmlns:p14="http://schemas.microsoft.com/office/powerpoint/2010/main" val="1486938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0D261ED-A6EF-45CF-96ED-E3432BED04F3}" type="datetimeFigureOut">
              <a:rPr lang="en-US" smtClean="0"/>
              <a:t>10/27/2019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42FAE7-A6EB-4114-8F77-41E08AECE9F0}" type="slidenum">
              <a:rPr lang="en-US" smtClean="0"/>
              <a:t>‹#›</a:t>
            </a:fld>
            <a:endParaRPr lang="en-US"/>
          </a:p>
        </p:txBody>
      </p:sp>
    </p:spTree>
    <p:extLst>
      <p:ext uri="{BB962C8B-B14F-4D97-AF65-F5344CB8AC3E}">
        <p14:creationId xmlns:p14="http://schemas.microsoft.com/office/powerpoint/2010/main" val="3435772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30D261ED-A6EF-45CF-96ED-E3432BED04F3}" type="datetimeFigureOut">
              <a:rPr lang="en-US" smtClean="0"/>
              <a:t>10/27/2019</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2D42FAE7-A6EB-4114-8F77-41E08AECE9F0}" type="slidenum">
              <a:rPr lang="en-US" smtClean="0"/>
              <a:t>‹#›</a:t>
            </a:fld>
            <a:endParaRPr lang="en-US"/>
          </a:p>
        </p:txBody>
      </p:sp>
    </p:spTree>
    <p:extLst>
      <p:ext uri="{BB962C8B-B14F-4D97-AF65-F5344CB8AC3E}">
        <p14:creationId xmlns:p14="http://schemas.microsoft.com/office/powerpoint/2010/main" val="3967984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30D261ED-A6EF-45CF-96ED-E3432BED04F3}" type="datetimeFigureOut">
              <a:rPr lang="en-US" smtClean="0"/>
              <a:t>10/27/2019</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2D42FAE7-A6EB-4114-8F77-41E08AECE9F0}" type="slidenum">
              <a:rPr lang="en-US" smtClean="0"/>
              <a:t>‹#›</a:t>
            </a:fld>
            <a:endParaRPr lang="en-US"/>
          </a:p>
        </p:txBody>
      </p:sp>
    </p:spTree>
    <p:extLst>
      <p:ext uri="{BB962C8B-B14F-4D97-AF65-F5344CB8AC3E}">
        <p14:creationId xmlns:p14="http://schemas.microsoft.com/office/powerpoint/2010/main" val="2499709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30D261ED-A6EF-45CF-96ED-E3432BED04F3}" type="datetimeFigureOut">
              <a:rPr lang="en-US" smtClean="0"/>
              <a:t>10/27/2019</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2D42FAE7-A6EB-4114-8F77-41E08AECE9F0}" type="slidenum">
              <a:rPr lang="en-US" smtClean="0"/>
              <a:t>‹#›</a:t>
            </a:fld>
            <a:endParaRPr lang="en-US"/>
          </a:p>
        </p:txBody>
      </p:sp>
    </p:spTree>
    <p:extLst>
      <p:ext uri="{BB962C8B-B14F-4D97-AF65-F5344CB8AC3E}">
        <p14:creationId xmlns:p14="http://schemas.microsoft.com/office/powerpoint/2010/main" val="2066727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D261ED-A6EF-45CF-96ED-E3432BED04F3}" type="datetimeFigureOut">
              <a:rPr lang="en-US" smtClean="0"/>
              <a:t>10/27/2019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42FAE7-A6EB-4114-8F77-41E08AECE9F0}" type="slidenum">
              <a:rPr lang="en-US" smtClean="0"/>
              <a:t>‹#›</a:t>
            </a:fld>
            <a:endParaRPr lang="en-US"/>
          </a:p>
        </p:txBody>
      </p:sp>
    </p:spTree>
    <p:extLst>
      <p:ext uri="{BB962C8B-B14F-4D97-AF65-F5344CB8AC3E}">
        <p14:creationId xmlns:p14="http://schemas.microsoft.com/office/powerpoint/2010/main" val="458527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30D261ED-A6EF-45CF-96ED-E3432BED04F3}" type="datetimeFigureOut">
              <a:rPr lang="en-US" smtClean="0"/>
              <a:t>10/27/2019</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2D42FAE7-A6EB-4114-8F77-41E08AECE9F0}" type="slidenum">
              <a:rPr lang="en-US" smtClean="0"/>
              <a:t>‹#›</a:t>
            </a:fld>
            <a:endParaRPr lang="en-US"/>
          </a:p>
        </p:txBody>
      </p:sp>
    </p:spTree>
    <p:extLst>
      <p:ext uri="{BB962C8B-B14F-4D97-AF65-F5344CB8AC3E}">
        <p14:creationId xmlns:p14="http://schemas.microsoft.com/office/powerpoint/2010/main" val="3808480165"/>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7"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6" indent="-342906" algn="r" defTabSz="457207"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r" defTabSz="457207"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7" rtl="1" eaLnBrk="1" latinLnBrk="0" hangingPunct="1">
        <a:defRPr sz="1800" kern="1200">
          <a:solidFill>
            <a:schemeClr val="tx1"/>
          </a:solidFill>
          <a:latin typeface="+mn-lt"/>
          <a:ea typeface="+mn-ea"/>
          <a:cs typeface="+mn-cs"/>
        </a:defRPr>
      </a:lvl1pPr>
      <a:lvl2pPr marL="457207" algn="r" defTabSz="457207" rtl="1" eaLnBrk="1" latinLnBrk="0" hangingPunct="1">
        <a:defRPr sz="1800" kern="1200">
          <a:solidFill>
            <a:schemeClr val="tx1"/>
          </a:solidFill>
          <a:latin typeface="+mn-lt"/>
          <a:ea typeface="+mn-ea"/>
          <a:cs typeface="+mn-cs"/>
        </a:defRPr>
      </a:lvl2pPr>
      <a:lvl3pPr marL="914415" algn="r" defTabSz="457207" rtl="1" eaLnBrk="1" latinLnBrk="0" hangingPunct="1">
        <a:defRPr sz="1800" kern="1200">
          <a:solidFill>
            <a:schemeClr val="tx1"/>
          </a:solidFill>
          <a:latin typeface="+mn-lt"/>
          <a:ea typeface="+mn-ea"/>
          <a:cs typeface="+mn-cs"/>
        </a:defRPr>
      </a:lvl3pPr>
      <a:lvl4pPr marL="1371622" algn="r" defTabSz="457207" rtl="1" eaLnBrk="1" latinLnBrk="0" hangingPunct="1">
        <a:defRPr sz="1800" kern="1200">
          <a:solidFill>
            <a:schemeClr val="tx1"/>
          </a:solidFill>
          <a:latin typeface="+mn-lt"/>
          <a:ea typeface="+mn-ea"/>
          <a:cs typeface="+mn-cs"/>
        </a:defRPr>
      </a:lvl4pPr>
      <a:lvl5pPr marL="1828831" algn="r" defTabSz="457207" rtl="1" eaLnBrk="1" latinLnBrk="0" hangingPunct="1">
        <a:defRPr sz="1800" kern="1200">
          <a:solidFill>
            <a:schemeClr val="tx1"/>
          </a:solidFill>
          <a:latin typeface="+mn-lt"/>
          <a:ea typeface="+mn-ea"/>
          <a:cs typeface="+mn-cs"/>
        </a:defRPr>
      </a:lvl5pPr>
      <a:lvl6pPr marL="2286038" algn="r" defTabSz="457207" rtl="1" eaLnBrk="1" latinLnBrk="0" hangingPunct="1">
        <a:defRPr sz="1800" kern="1200">
          <a:solidFill>
            <a:schemeClr val="tx1"/>
          </a:solidFill>
          <a:latin typeface="+mn-lt"/>
          <a:ea typeface="+mn-ea"/>
          <a:cs typeface="+mn-cs"/>
        </a:defRPr>
      </a:lvl6pPr>
      <a:lvl7pPr marL="2743246" algn="r" defTabSz="457207" rtl="1" eaLnBrk="1" latinLnBrk="0" hangingPunct="1">
        <a:defRPr sz="1800" kern="1200">
          <a:solidFill>
            <a:schemeClr val="tx1"/>
          </a:solidFill>
          <a:latin typeface="+mn-lt"/>
          <a:ea typeface="+mn-ea"/>
          <a:cs typeface="+mn-cs"/>
        </a:defRPr>
      </a:lvl7pPr>
      <a:lvl8pPr marL="3200453" algn="r" defTabSz="457207" rtl="1" eaLnBrk="1" latinLnBrk="0" hangingPunct="1">
        <a:defRPr sz="1800" kern="1200">
          <a:solidFill>
            <a:schemeClr val="tx1"/>
          </a:solidFill>
          <a:latin typeface="+mn-lt"/>
          <a:ea typeface="+mn-ea"/>
          <a:cs typeface="+mn-cs"/>
        </a:defRPr>
      </a:lvl8pPr>
      <a:lvl9pPr marL="3657661" algn="r" defTabSz="457207"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2752" y="209550"/>
            <a:ext cx="7851648" cy="1581150"/>
          </a:xfrm>
        </p:spPr>
        <p:txBody>
          <a:bodyPr>
            <a:normAutofit/>
          </a:bodyPr>
          <a:lstStyle/>
          <a:p>
            <a:pPr rtl="1" fontAlgn="base">
              <a:spcBef>
                <a:spcPct val="50000"/>
              </a:spcBef>
              <a:spcAft>
                <a:spcPct val="0"/>
              </a:spcAft>
            </a:pPr>
            <a:r>
              <a:rPr lang="fa-IR" sz="1800" dirty="0" smtClean="0">
                <a:solidFill>
                  <a:srgbClr val="FFFF00"/>
                </a:solidFill>
                <a:cs typeface="Entezar     &lt;---------" pitchFamily="2" charset="-78"/>
              </a:rPr>
              <a:t/>
            </a:r>
            <a:br>
              <a:rPr lang="fa-IR" sz="1800" dirty="0" smtClean="0">
                <a:solidFill>
                  <a:srgbClr val="FFFF00"/>
                </a:solidFill>
                <a:cs typeface="Entezar     &lt;---------" pitchFamily="2" charset="-78"/>
              </a:rPr>
            </a:br>
            <a:endParaRPr lang="en-US" sz="1800" dirty="0">
              <a:solidFill>
                <a:srgbClr val="FFFF00"/>
              </a:solidFill>
              <a:cs typeface="Entezar     &lt;---------" pitchFamily="2" charset="-78"/>
            </a:endParaRPr>
          </a:p>
        </p:txBody>
      </p:sp>
      <p:sp>
        <p:nvSpPr>
          <p:cNvPr id="4" name="TextBox 3"/>
          <p:cNvSpPr txBox="1"/>
          <p:nvPr/>
        </p:nvSpPr>
        <p:spPr>
          <a:xfrm>
            <a:off x="1638300" y="2616200"/>
            <a:ext cx="6464300" cy="1323439"/>
          </a:xfrm>
          <a:prstGeom prst="rect">
            <a:avLst/>
          </a:prstGeom>
          <a:noFill/>
        </p:spPr>
        <p:txBody>
          <a:bodyPr wrap="square" rtlCol="1">
            <a:spAutoFit/>
          </a:bodyPr>
          <a:lstStyle/>
          <a:p>
            <a:pPr algn="ctr"/>
            <a:r>
              <a:rPr lang="fa-IR" sz="4000" dirty="0" smtClean="0">
                <a:cs typeface="B Yekan" panose="00000400000000000000" pitchFamily="2" charset="-78"/>
              </a:rPr>
              <a:t>بررسی وضعیت مدیریت شهری و نهادهای محلی در کشور آلمان</a:t>
            </a:r>
            <a:endParaRPr lang="fa-IR" sz="4000" dirty="0">
              <a:cs typeface="B Yekan" panose="00000400000000000000" pitchFamily="2" charset="-78"/>
            </a:endParaRPr>
          </a:p>
        </p:txBody>
      </p:sp>
    </p:spTree>
    <p:extLst>
      <p:ext uri="{BB962C8B-B14F-4D97-AF65-F5344CB8AC3E}">
        <p14:creationId xmlns:p14="http://schemas.microsoft.com/office/powerpoint/2010/main" val="285858111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609975" y="1439389"/>
            <a:ext cx="5173444" cy="369332"/>
          </a:xfrm>
          <a:prstGeom prst="rect">
            <a:avLst/>
          </a:prstGeom>
        </p:spPr>
        <p:txBody>
          <a:bodyPr wrap="square">
            <a:spAutoFit/>
          </a:bodyPr>
          <a:lstStyle/>
          <a:p>
            <a:pPr algn="r" rtl="1"/>
            <a:r>
              <a:rPr lang="fa-IR" dirty="0">
                <a:cs typeface="B Homa" panose="00000400000000000000" pitchFamily="2" charset="-78"/>
              </a:rPr>
              <a:t> قوه مجریه </a:t>
            </a:r>
            <a:r>
              <a:rPr lang="fa-IR" dirty="0" smtClean="0">
                <a:cs typeface="B Homa" panose="00000400000000000000" pitchFamily="2" charset="-78"/>
              </a:rPr>
              <a:t>آلمان</a:t>
            </a:r>
            <a:r>
              <a:rPr lang="en-US" dirty="0" smtClean="0"/>
              <a:t>                           </a:t>
            </a:r>
            <a:r>
              <a:rPr lang="fa-IR" dirty="0" smtClean="0">
                <a:cs typeface="B Homa" panose="00000400000000000000" pitchFamily="2" charset="-78"/>
              </a:rPr>
              <a:t> </a:t>
            </a:r>
            <a:r>
              <a:rPr lang="fa-IR" dirty="0">
                <a:cs typeface="B Homa" panose="00000400000000000000" pitchFamily="2" charset="-78"/>
              </a:rPr>
              <a:t>حکومت فدرال </a:t>
            </a:r>
            <a:r>
              <a:rPr lang="en-US" dirty="0" smtClean="0"/>
              <a:t> </a:t>
            </a:r>
            <a:r>
              <a:rPr lang="fa-IR" dirty="0" smtClean="0">
                <a:cs typeface="B Homa" panose="00000400000000000000" pitchFamily="2" charset="-78"/>
              </a:rPr>
              <a:t>است</a:t>
            </a:r>
            <a:endParaRPr lang="en-US" dirty="0"/>
          </a:p>
        </p:txBody>
      </p:sp>
      <p:cxnSp>
        <p:nvCxnSpPr>
          <p:cNvPr id="6" name="Straight Arrow Connector 5"/>
          <p:cNvCxnSpPr/>
          <p:nvPr/>
        </p:nvCxnSpPr>
        <p:spPr>
          <a:xfrm flipH="1">
            <a:off x="6096000" y="1624055"/>
            <a:ext cx="1103221" cy="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7" name="TextBox 6"/>
          <p:cNvSpPr txBox="1"/>
          <p:nvPr/>
        </p:nvSpPr>
        <p:spPr>
          <a:xfrm>
            <a:off x="4029075" y="1840469"/>
            <a:ext cx="4335244" cy="646331"/>
          </a:xfrm>
          <a:prstGeom prst="rect">
            <a:avLst/>
          </a:prstGeom>
          <a:noFill/>
        </p:spPr>
        <p:txBody>
          <a:bodyPr wrap="square" rtlCol="0">
            <a:spAutoFit/>
          </a:bodyPr>
          <a:lstStyle/>
          <a:p>
            <a:pPr algn="r" rtl="1"/>
            <a:r>
              <a:rPr lang="fa-IR" dirty="0" smtClean="0">
                <a:cs typeface="B Homa" panose="00000400000000000000" pitchFamily="2" charset="-78"/>
              </a:rPr>
              <a:t>بر اساس ماده 62 قانون اساسی حکومت فدرال متشکل از</a:t>
            </a:r>
            <a:endParaRPr lang="en-US" dirty="0"/>
          </a:p>
        </p:txBody>
      </p:sp>
      <p:cxnSp>
        <p:nvCxnSpPr>
          <p:cNvPr id="9" name="Elbow Connector 8"/>
          <p:cNvCxnSpPr/>
          <p:nvPr/>
        </p:nvCxnSpPr>
        <p:spPr>
          <a:xfrm rot="10800000">
            <a:off x="2590800" y="1689916"/>
            <a:ext cx="1266824" cy="346592"/>
          </a:xfrm>
          <a:prstGeom prst="bentConnector3">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1" name="Elbow Connector 10"/>
          <p:cNvCxnSpPr/>
          <p:nvPr/>
        </p:nvCxnSpPr>
        <p:spPr>
          <a:xfrm rot="10800000" flipV="1">
            <a:off x="2593180" y="2025135"/>
            <a:ext cx="1264444" cy="350892"/>
          </a:xfrm>
          <a:prstGeom prst="bent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sp>
        <p:nvSpPr>
          <p:cNvPr id="19" name="Rectangle 18"/>
          <p:cNvSpPr/>
          <p:nvPr/>
        </p:nvSpPr>
        <p:spPr>
          <a:xfrm>
            <a:off x="1066800" y="2209801"/>
            <a:ext cx="1371600" cy="53991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cs typeface="B Homa" panose="00000400000000000000" pitchFamily="2" charset="-78"/>
              </a:rPr>
              <a:t>صدراعظم فدرال</a:t>
            </a:r>
            <a:endParaRPr lang="en-US" dirty="0"/>
          </a:p>
        </p:txBody>
      </p:sp>
      <p:sp>
        <p:nvSpPr>
          <p:cNvPr id="20" name="Rectangle 19"/>
          <p:cNvSpPr/>
          <p:nvPr/>
        </p:nvSpPr>
        <p:spPr>
          <a:xfrm>
            <a:off x="1066800" y="1480066"/>
            <a:ext cx="1371600" cy="53991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cs typeface="B Homa" panose="00000400000000000000" pitchFamily="2" charset="-78"/>
              </a:rPr>
              <a:t>وزیران 5 ایالت</a:t>
            </a:r>
            <a:endParaRPr lang="en-US" dirty="0"/>
          </a:p>
        </p:txBody>
      </p:sp>
      <p:sp>
        <p:nvSpPr>
          <p:cNvPr id="24" name="Curved Right Arrow 23"/>
          <p:cNvSpPr/>
          <p:nvPr/>
        </p:nvSpPr>
        <p:spPr>
          <a:xfrm>
            <a:off x="126207" y="2564283"/>
            <a:ext cx="866775" cy="855878"/>
          </a:xfrm>
          <a:prstGeom prst="curved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a-IR" dirty="0" smtClean="0">
                <a:solidFill>
                  <a:schemeClr val="tx1"/>
                </a:solidFill>
                <a:cs typeface="B Homa" panose="00000400000000000000" pitchFamily="2" charset="-78"/>
              </a:rPr>
              <a:t>که</a:t>
            </a:r>
          </a:p>
          <a:p>
            <a:pPr algn="ctr"/>
            <a:endParaRPr lang="fa-IR" dirty="0">
              <a:solidFill>
                <a:schemeClr val="tx1"/>
              </a:solidFill>
              <a:cs typeface="B Homa" panose="00000400000000000000" pitchFamily="2" charset="-78"/>
            </a:endParaRPr>
          </a:p>
          <a:p>
            <a:pPr algn="ctr"/>
            <a:endParaRPr lang="fa-IR" dirty="0" smtClean="0">
              <a:solidFill>
                <a:schemeClr val="tx1"/>
              </a:solidFill>
              <a:cs typeface="B Homa" panose="00000400000000000000" pitchFamily="2" charset="-78"/>
            </a:endParaRPr>
          </a:p>
        </p:txBody>
      </p:sp>
      <p:sp>
        <p:nvSpPr>
          <p:cNvPr id="26" name="Horizontal Scroll 25"/>
          <p:cNvSpPr/>
          <p:nvPr/>
        </p:nvSpPr>
        <p:spPr>
          <a:xfrm>
            <a:off x="1371600" y="2649322"/>
            <a:ext cx="7239000" cy="1541678"/>
          </a:xfrm>
          <a:prstGeom prst="horizontalScroll">
            <a:avLst/>
          </a:prstGeom>
          <a:solidFill>
            <a:srgbClr val="002060"/>
          </a:solidFill>
        </p:spPr>
        <p:style>
          <a:lnRef idx="3">
            <a:schemeClr val="lt1"/>
          </a:lnRef>
          <a:fillRef idx="1">
            <a:schemeClr val="dk1"/>
          </a:fillRef>
          <a:effectRef idx="1">
            <a:schemeClr val="dk1"/>
          </a:effectRef>
          <a:fontRef idx="minor">
            <a:schemeClr val="lt1"/>
          </a:fontRef>
        </p:style>
        <p:txBody>
          <a:bodyPr rtlCol="0" anchor="ctr"/>
          <a:lstStyle/>
          <a:p>
            <a:pPr algn="ctr" rtl="1"/>
            <a:r>
              <a:rPr lang="fa-IR" dirty="0">
                <a:cs typeface="B Homa" panose="00000400000000000000" pitchFamily="2" charset="-78"/>
              </a:rPr>
              <a:t>بر طبق ماده 65 قانون اساسی ، صدراعظم تعیین کننده سیاست عمومی کشور است و نسبت به حسن جریان اداره امور آلمان مسئولیت دارد. در چهارچوب این سیاست هر یک از وزیران نیز در تعیین خط مشی امور در حیطه وزارتخانه خود مسئول می باشند</a:t>
            </a:r>
            <a:endParaRPr lang="en-US" dirty="0"/>
          </a:p>
        </p:txBody>
      </p:sp>
      <p:sp>
        <p:nvSpPr>
          <p:cNvPr id="27" name="Rectangle 26"/>
          <p:cNvSpPr/>
          <p:nvPr/>
        </p:nvSpPr>
        <p:spPr>
          <a:xfrm>
            <a:off x="7310812" y="5619750"/>
            <a:ext cx="1658719" cy="762000"/>
          </a:xfrm>
          <a:prstGeom prst="rect">
            <a:avLst/>
          </a:prstGeom>
          <a:solidFill>
            <a:schemeClr val="accent4">
              <a:lumMod val="50000"/>
            </a:schemeClr>
          </a:solidFill>
        </p:spPr>
        <p:style>
          <a:lnRef idx="1">
            <a:schemeClr val="accent4"/>
          </a:lnRef>
          <a:fillRef idx="3">
            <a:schemeClr val="accent4"/>
          </a:fillRef>
          <a:effectRef idx="2">
            <a:schemeClr val="accent4"/>
          </a:effectRef>
          <a:fontRef idx="minor">
            <a:schemeClr val="lt1"/>
          </a:fontRef>
        </p:style>
        <p:txBody>
          <a:bodyPr rtlCol="0" anchor="ctr"/>
          <a:lstStyle/>
          <a:p>
            <a:pPr algn="ctr" rtl="1"/>
            <a:r>
              <a:rPr lang="fa-IR" dirty="0" smtClean="0">
                <a:cs typeface="B Homa" panose="00000400000000000000" pitchFamily="2" charset="-78"/>
              </a:rPr>
              <a:t>بر اساس ماده 64 قانون اساسی:</a:t>
            </a:r>
            <a:endParaRPr lang="en-US" dirty="0"/>
          </a:p>
        </p:txBody>
      </p:sp>
      <p:sp>
        <p:nvSpPr>
          <p:cNvPr id="34" name="Rectangle 33"/>
          <p:cNvSpPr/>
          <p:nvPr/>
        </p:nvSpPr>
        <p:spPr>
          <a:xfrm>
            <a:off x="171449" y="5867400"/>
            <a:ext cx="6781800" cy="882134"/>
          </a:xfrm>
          <a:prstGeom prst="rect">
            <a:avLst/>
          </a:prstGeom>
        </p:spPr>
        <p:style>
          <a:lnRef idx="3">
            <a:schemeClr val="lt1"/>
          </a:lnRef>
          <a:fillRef idx="1">
            <a:schemeClr val="dk1"/>
          </a:fillRef>
          <a:effectRef idx="1">
            <a:schemeClr val="dk1"/>
          </a:effectRef>
          <a:fontRef idx="minor">
            <a:schemeClr val="lt1"/>
          </a:fontRef>
        </p:style>
        <p:txBody>
          <a:bodyPr rtlCol="0" anchor="ctr"/>
          <a:lstStyle/>
          <a:p>
            <a:pPr algn="r" rtl="1"/>
            <a:r>
              <a:rPr lang="fa-IR" dirty="0">
                <a:solidFill>
                  <a:srgbClr val="FF0000"/>
                </a:solidFill>
                <a:cs typeface="B Homa" panose="00000400000000000000" pitchFamily="2" charset="-78"/>
              </a:rPr>
              <a:t>صدر اعظم</a:t>
            </a:r>
            <a:r>
              <a:rPr lang="fa-IR" dirty="0">
                <a:cs typeface="B Homa" panose="00000400000000000000" pitchFamily="2" charset="-78"/>
              </a:rPr>
              <a:t> وزیران  را پیش نهاد می کند و </a:t>
            </a:r>
            <a:r>
              <a:rPr lang="fa-IR" dirty="0">
                <a:solidFill>
                  <a:srgbClr val="FF0000"/>
                </a:solidFill>
                <a:cs typeface="B Homa" panose="00000400000000000000" pitchFamily="2" charset="-78"/>
              </a:rPr>
              <a:t>رئیس جمهور </a:t>
            </a:r>
            <a:r>
              <a:rPr lang="fa-IR" dirty="0">
                <a:cs typeface="B Homa" panose="00000400000000000000" pitchFamily="2" charset="-78"/>
              </a:rPr>
              <a:t>آنها رابه این مقام مصوب می کند</a:t>
            </a:r>
            <a:endParaRPr lang="en-US" dirty="0"/>
          </a:p>
        </p:txBody>
      </p:sp>
      <p:sp>
        <p:nvSpPr>
          <p:cNvPr id="41" name="Bent-Up Arrow 40"/>
          <p:cNvSpPr/>
          <p:nvPr/>
        </p:nvSpPr>
        <p:spPr>
          <a:xfrm rot="12079302">
            <a:off x="6666474" y="5534970"/>
            <a:ext cx="750876" cy="659558"/>
          </a:xfrm>
          <a:prstGeom prst="bent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rtl="1"/>
            <a:endParaRPr lang="en-US" dirty="0"/>
          </a:p>
        </p:txBody>
      </p:sp>
      <p:sp>
        <p:nvSpPr>
          <p:cNvPr id="42" name="Title 1"/>
          <p:cNvSpPr>
            <a:spLocks noGrp="1"/>
          </p:cNvSpPr>
          <p:nvPr>
            <p:ph type="title"/>
          </p:nvPr>
        </p:nvSpPr>
        <p:spPr>
          <a:xfrm>
            <a:off x="553819" y="197448"/>
            <a:ext cx="8229600" cy="1097952"/>
          </a:xfrm>
          <a:solidFill>
            <a:schemeClr val="bg2">
              <a:lumMod val="50000"/>
            </a:schemeClr>
          </a:solidFill>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fa-IR" dirty="0">
                <a:ln/>
                <a:solidFill>
                  <a:schemeClr val="accent3"/>
                </a:solidFill>
                <a:effectLst/>
                <a:cs typeface="B Homa" panose="00000400000000000000" pitchFamily="2" charset="-78"/>
              </a:rPr>
              <a:t>قوه مجریه </a:t>
            </a:r>
            <a:endParaRPr lang="en-US" dirty="0">
              <a:ln/>
              <a:solidFill>
                <a:schemeClr val="accent3"/>
              </a:solidFill>
              <a:effectLst/>
            </a:endParaRPr>
          </a:p>
        </p:txBody>
      </p:sp>
      <p:sp>
        <p:nvSpPr>
          <p:cNvPr id="45" name="Horizontal Scroll 44"/>
          <p:cNvSpPr/>
          <p:nvPr/>
        </p:nvSpPr>
        <p:spPr>
          <a:xfrm>
            <a:off x="559595" y="4114799"/>
            <a:ext cx="7424738" cy="1524001"/>
          </a:xfrm>
          <a:prstGeom prst="horizontalScroll">
            <a:avLst/>
          </a:prstGeom>
          <a:solidFill>
            <a:srgbClr val="002060"/>
          </a:solidFill>
        </p:spPr>
        <p:style>
          <a:lnRef idx="3">
            <a:schemeClr val="lt1"/>
          </a:lnRef>
          <a:fillRef idx="1">
            <a:schemeClr val="dk1"/>
          </a:fillRef>
          <a:effectRef idx="1">
            <a:schemeClr val="dk1"/>
          </a:effectRef>
          <a:fontRef idx="minor">
            <a:schemeClr val="lt1"/>
          </a:fontRef>
        </p:style>
        <p:txBody>
          <a:bodyPr rtlCol="0" anchor="ctr"/>
          <a:lstStyle/>
          <a:p>
            <a:pPr algn="ctr"/>
            <a:r>
              <a:rPr lang="fa-IR" dirty="0">
                <a:cs typeface="B Homa" panose="00000400000000000000" pitchFamily="2" charset="-78"/>
              </a:rPr>
              <a:t>صدراعظم را مجلس فدرال انتخاب می کند و رئیس جمهور وی را به این سمت منصوب می نماید؛ ولی در عمل صدراعظم با رای دوم مردم در انتخابات سراسری برگزیده می شود و او کاندیدای حزبی است که بیشترین آرا را به دست آورده است.بنابراین انتخاب صدراعظم به وسیله مجلس فدرال یک اقدام صوری است. </a:t>
            </a:r>
            <a:endParaRPr lang="en-US" dirty="0"/>
          </a:p>
        </p:txBody>
      </p:sp>
      <p:sp>
        <p:nvSpPr>
          <p:cNvPr id="47" name="Down Arrow 46"/>
          <p:cNvSpPr/>
          <p:nvPr/>
        </p:nvSpPr>
        <p:spPr>
          <a:xfrm>
            <a:off x="1905001" y="3686175"/>
            <a:ext cx="533399" cy="533400"/>
          </a:xfrm>
          <a:prstGeom prst="downArrow">
            <a:avLst/>
          </a:prstGeom>
          <a:solidFill>
            <a:srgbClr val="FF0000"/>
          </a:solidFill>
        </p:spPr>
        <p:style>
          <a:lnRef idx="3">
            <a:schemeClr val="lt1"/>
          </a:lnRef>
          <a:fillRef idx="1">
            <a:schemeClr val="dk1"/>
          </a:fillRef>
          <a:effectRef idx="1">
            <a:schemeClr val="dk1"/>
          </a:effectRef>
          <a:fontRef idx="minor">
            <a:schemeClr val="lt1"/>
          </a:fontRef>
        </p:style>
        <p:txBody>
          <a:bodyPr rtlCol="0" anchor="ctr"/>
          <a:lstStyle/>
          <a:p>
            <a:pPr algn="ctr"/>
            <a:r>
              <a:rPr lang="fa-IR" dirty="0" smtClean="0">
                <a:cs typeface="B Homa" panose="00000400000000000000" pitchFamily="2" charset="-78"/>
              </a:rPr>
              <a:t>و</a:t>
            </a:r>
            <a:endParaRPr lang="en-US" dirty="0"/>
          </a:p>
        </p:txBody>
      </p:sp>
    </p:spTree>
    <p:extLst>
      <p:ext uri="{BB962C8B-B14F-4D97-AF65-F5344CB8AC3E}">
        <p14:creationId xmlns:p14="http://schemas.microsoft.com/office/powerpoint/2010/main" val="3684508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righ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0-#ppt_w/2"/>
                                          </p:val>
                                        </p:tav>
                                        <p:tav tm="100000">
                                          <p:val>
                                            <p:strVal val="#ppt_x"/>
                                          </p:val>
                                        </p:tav>
                                      </p:tavLst>
                                    </p:anim>
                                    <p:anim calcmode="lin" valueType="num">
                                      <p:cBhvr additive="base">
                                        <p:cTn id="1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0-#ppt_w/2"/>
                                          </p:val>
                                        </p:tav>
                                        <p:tav tm="100000">
                                          <p:val>
                                            <p:strVal val="#ppt_x"/>
                                          </p:val>
                                        </p:tav>
                                      </p:tavLst>
                                    </p:anim>
                                    <p:anim calcmode="lin" valueType="num">
                                      <p:cBhvr additive="base">
                                        <p:cTn id="29"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up)">
                                      <p:cBhvr>
                                        <p:cTn id="34" dur="500"/>
                                        <p:tgtEl>
                                          <p:spTgt spid="2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2"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right)">
                                      <p:cBhvr>
                                        <p:cTn id="39" dur="500"/>
                                        <p:tgtEl>
                                          <p:spTgt spid="26"/>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wipe(up)">
                                      <p:cBhvr>
                                        <p:cTn id="44" dur="500"/>
                                        <p:tgtEl>
                                          <p:spTgt spid="47"/>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2" fill="hold" grpId="0" nodeType="click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wipe(right)">
                                      <p:cBhvr>
                                        <p:cTn id="49" dur="500"/>
                                        <p:tgtEl>
                                          <p:spTgt spid="45"/>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grpId="0" nodeType="click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p:cTn id="54" dur="1000" fill="hold"/>
                                        <p:tgtEl>
                                          <p:spTgt spid="27"/>
                                        </p:tgtEl>
                                        <p:attrNameLst>
                                          <p:attrName>ppt_w</p:attrName>
                                        </p:attrNameLst>
                                      </p:cBhvr>
                                      <p:tavLst>
                                        <p:tav tm="0">
                                          <p:val>
                                            <p:fltVal val="0"/>
                                          </p:val>
                                        </p:tav>
                                        <p:tav tm="100000">
                                          <p:val>
                                            <p:strVal val="#ppt_w"/>
                                          </p:val>
                                        </p:tav>
                                      </p:tavLst>
                                    </p:anim>
                                    <p:anim calcmode="lin" valueType="num">
                                      <p:cBhvr>
                                        <p:cTn id="55" dur="1000" fill="hold"/>
                                        <p:tgtEl>
                                          <p:spTgt spid="27"/>
                                        </p:tgtEl>
                                        <p:attrNameLst>
                                          <p:attrName>ppt_h</p:attrName>
                                        </p:attrNameLst>
                                      </p:cBhvr>
                                      <p:tavLst>
                                        <p:tav tm="0">
                                          <p:val>
                                            <p:fltVal val="0"/>
                                          </p:val>
                                        </p:tav>
                                        <p:tav tm="100000">
                                          <p:val>
                                            <p:strVal val="#ppt_h"/>
                                          </p:val>
                                        </p:tav>
                                      </p:tavLst>
                                    </p:anim>
                                    <p:anim calcmode="lin" valueType="num">
                                      <p:cBhvr>
                                        <p:cTn id="56" dur="1000" fill="hold"/>
                                        <p:tgtEl>
                                          <p:spTgt spid="27"/>
                                        </p:tgtEl>
                                        <p:attrNameLst>
                                          <p:attrName>style.rotation</p:attrName>
                                        </p:attrNameLst>
                                      </p:cBhvr>
                                      <p:tavLst>
                                        <p:tav tm="0">
                                          <p:val>
                                            <p:fltVal val="90"/>
                                          </p:val>
                                        </p:tav>
                                        <p:tav tm="100000">
                                          <p:val>
                                            <p:fltVal val="0"/>
                                          </p:val>
                                        </p:tav>
                                      </p:tavLst>
                                    </p:anim>
                                    <p:animEffect transition="in" filter="fade">
                                      <p:cBhvr>
                                        <p:cTn id="57" dur="1000"/>
                                        <p:tgtEl>
                                          <p:spTgt spid="27"/>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2" fill="hold" grpId="0" nodeType="click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right)">
                                      <p:cBhvr>
                                        <p:cTn id="62" dur="500"/>
                                        <p:tgtEl>
                                          <p:spTgt spid="41"/>
                                        </p:tgtEl>
                                      </p:cBhvr>
                                    </p:animEffect>
                                  </p:childTnLst>
                                </p:cTn>
                              </p:par>
                            </p:childTnLst>
                          </p:cTn>
                        </p:par>
                      </p:childTnLst>
                    </p:cTn>
                  </p:par>
                  <p:par>
                    <p:cTn id="63" fill="hold">
                      <p:stCondLst>
                        <p:cond delay="indefinite"/>
                      </p:stCondLst>
                      <p:childTnLst>
                        <p:par>
                          <p:cTn id="64" fill="hold">
                            <p:stCondLst>
                              <p:cond delay="0"/>
                            </p:stCondLst>
                            <p:childTnLst>
                              <p:par>
                                <p:cTn id="65" presetID="6" presetClass="entr" presetSubtype="32" fill="hold" grpId="0" nodeType="click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circle(out)">
                                      <p:cBhvr>
                                        <p:cTn id="67" dur="2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4" grpId="0" animBg="1"/>
      <p:bldP spid="26" grpId="0" animBg="1"/>
      <p:bldP spid="27" grpId="0" animBg="1"/>
      <p:bldP spid="34" grpId="0" animBg="1"/>
      <p:bldP spid="41" grpId="0" animBg="1"/>
      <p:bldP spid="45" grpId="0" animBg="1"/>
      <p:bldP spid="4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50000"/>
            </a:schemeClr>
          </a:solidFill>
        </p:spPr>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a:r>
              <a:rPr lang="fa-IR" dirty="0">
                <a:ln/>
                <a:solidFill>
                  <a:schemeClr val="accent3"/>
                </a:solidFill>
                <a:effectLst/>
                <a:cs typeface="B Yekan" panose="00000400000000000000" pitchFamily="2" charset="-78"/>
              </a:rPr>
              <a:t>قوه </a:t>
            </a:r>
            <a:r>
              <a:rPr lang="fa-IR" dirty="0" smtClean="0">
                <a:ln/>
                <a:solidFill>
                  <a:schemeClr val="accent3"/>
                </a:solidFill>
                <a:effectLst/>
                <a:cs typeface="B Yekan" panose="00000400000000000000" pitchFamily="2" charset="-78"/>
              </a:rPr>
              <a:t>مقننه</a:t>
            </a:r>
            <a:endParaRPr lang="en-US" dirty="0">
              <a:ln/>
              <a:solidFill>
                <a:schemeClr val="accent3"/>
              </a:solidFill>
              <a:effectLst/>
              <a:cs typeface="B Yekan" panose="00000400000000000000" pitchFamily="2" charset="-78"/>
            </a:endParaRPr>
          </a:p>
        </p:txBody>
      </p:sp>
      <p:sp>
        <p:nvSpPr>
          <p:cNvPr id="8" name="Rounded Rectangle 7"/>
          <p:cNvSpPr/>
          <p:nvPr/>
        </p:nvSpPr>
        <p:spPr>
          <a:xfrm>
            <a:off x="6781800" y="2362200"/>
            <a:ext cx="1447800" cy="31242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rtl="1"/>
            <a:r>
              <a:rPr lang="fa-IR"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B Homa" panose="00000400000000000000" pitchFamily="2" charset="-78"/>
              </a:rPr>
              <a:t>پارلمان  آلمان مرکب از دو مجلس است:</a:t>
            </a:r>
            <a:endParaRPr lang="en-US"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cxnSp>
        <p:nvCxnSpPr>
          <p:cNvPr id="10" name="Elbow Connector 9"/>
          <p:cNvCxnSpPr/>
          <p:nvPr/>
        </p:nvCxnSpPr>
        <p:spPr>
          <a:xfrm rot="10800000">
            <a:off x="4038600" y="2838450"/>
            <a:ext cx="2514601" cy="971550"/>
          </a:xfrm>
          <a:prstGeom prst="bentConnector3">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2" name="Elbow Connector 11"/>
          <p:cNvCxnSpPr/>
          <p:nvPr/>
        </p:nvCxnSpPr>
        <p:spPr>
          <a:xfrm rot="10800000" flipV="1">
            <a:off x="4038600" y="3810000"/>
            <a:ext cx="2514603" cy="1066800"/>
          </a:xfrm>
          <a:prstGeom prst="bentConnector3">
            <a:avLst/>
          </a:prstGeom>
          <a:ln>
            <a:tailEnd type="arrow"/>
          </a:ln>
        </p:spPr>
        <p:style>
          <a:lnRef idx="3">
            <a:schemeClr val="accent2"/>
          </a:lnRef>
          <a:fillRef idx="0">
            <a:schemeClr val="accent2"/>
          </a:fillRef>
          <a:effectRef idx="2">
            <a:schemeClr val="accent2"/>
          </a:effectRef>
          <a:fontRef idx="minor">
            <a:schemeClr val="tx1"/>
          </a:fontRef>
        </p:style>
      </p:cxnSp>
      <p:sp>
        <p:nvSpPr>
          <p:cNvPr id="13" name="Oval 12"/>
          <p:cNvSpPr/>
          <p:nvPr/>
        </p:nvSpPr>
        <p:spPr>
          <a:xfrm>
            <a:off x="1219200" y="2381250"/>
            <a:ext cx="2743200" cy="9525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rtl="1"/>
            <a:r>
              <a:rPr lang="fa-IR" b="1" dirty="0">
                <a:cs typeface="B Homa" panose="00000400000000000000" pitchFamily="2" charset="-78"/>
              </a:rPr>
              <a:t>مجلس فدرال</a:t>
            </a:r>
            <a:endParaRPr lang="en-US" dirty="0"/>
          </a:p>
        </p:txBody>
      </p:sp>
      <p:sp>
        <p:nvSpPr>
          <p:cNvPr id="14" name="Oval 13"/>
          <p:cNvSpPr/>
          <p:nvPr/>
        </p:nvSpPr>
        <p:spPr>
          <a:xfrm>
            <a:off x="1219200" y="4400551"/>
            <a:ext cx="2743200" cy="9525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rtl="1"/>
            <a:r>
              <a:rPr lang="fa-IR" b="1" dirty="0">
                <a:cs typeface="B Homa" panose="00000400000000000000" pitchFamily="2" charset="-78"/>
              </a:rPr>
              <a:t>مجلس شورای فدرال</a:t>
            </a:r>
            <a:endParaRPr lang="en-US" dirty="0"/>
          </a:p>
        </p:txBody>
      </p:sp>
    </p:spTree>
    <p:extLst>
      <p:ext uri="{BB962C8B-B14F-4D97-AF65-F5344CB8AC3E}">
        <p14:creationId xmlns:p14="http://schemas.microsoft.com/office/powerpoint/2010/main" val="27625535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plus(in)">
                                      <p:cBhvr>
                                        <p:cTn id="12" dur="2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plus(in)">
                                      <p:cBhvr>
                                        <p:cTn id="2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rgbClr val="00B0F0"/>
          </a:solidFill>
        </p:spPr>
        <p:txBody>
          <a:bodyPr>
            <a:normAutofit/>
          </a:bodyPr>
          <a:lstStyle/>
          <a:p>
            <a:pPr lvl="0" algn="r"/>
            <a:r>
              <a:rPr lang="fa-IR" b="0" dirty="0">
                <a:ln w="18415" cmpd="sng">
                  <a:solidFill>
                    <a:srgbClr val="FFFFFF"/>
                  </a:solidFill>
                  <a:prstDash val="solid"/>
                </a:ln>
                <a:solidFill>
                  <a:srgbClr val="FFFFFF"/>
                </a:solidFill>
                <a:effectLst>
                  <a:outerShdw blurRad="63500" dir="3600000" algn="tl" rotWithShape="0">
                    <a:srgbClr val="000000">
                      <a:alpha val="70000"/>
                    </a:srgbClr>
                  </a:outerShdw>
                </a:effectLst>
                <a:cs typeface="B Homa" panose="00000400000000000000" pitchFamily="2" charset="-78"/>
              </a:rPr>
              <a:t>مجلس </a:t>
            </a:r>
            <a:r>
              <a:rPr lang="fa-IR" b="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Homa" panose="00000400000000000000" pitchFamily="2" charset="-78"/>
              </a:rPr>
              <a:t>فدرال</a:t>
            </a:r>
            <a:endParaRPr lang="en-US" b="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Oval 4"/>
          <p:cNvSpPr/>
          <p:nvPr/>
        </p:nvSpPr>
        <p:spPr>
          <a:xfrm>
            <a:off x="7010400" y="1866901"/>
            <a:ext cx="1752600" cy="762000"/>
          </a:xfrm>
          <a:prstGeom prst="ellipse">
            <a:avLst/>
          </a:prstGeom>
          <a:solidFill>
            <a:srgbClr val="7030A0"/>
          </a:solidFill>
          <a:ln>
            <a:solidFill>
              <a:srgbClr val="00206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rtl="1"/>
            <a:r>
              <a:rPr lang="fa-IR" dirty="0" smtClean="0">
                <a:cs typeface="B Homa" panose="00000400000000000000" pitchFamily="2" charset="-78"/>
              </a:rPr>
              <a:t>مجلس فدرال</a:t>
            </a:r>
            <a:endParaRPr lang="en-US" dirty="0"/>
          </a:p>
        </p:txBody>
      </p:sp>
      <p:cxnSp>
        <p:nvCxnSpPr>
          <p:cNvPr id="7" name="Elbow Connector 6"/>
          <p:cNvCxnSpPr/>
          <p:nvPr/>
        </p:nvCxnSpPr>
        <p:spPr>
          <a:xfrm rot="10800000">
            <a:off x="5362575" y="1638301"/>
            <a:ext cx="1447800" cy="609600"/>
          </a:xfrm>
          <a:prstGeom prst="bentConnector3">
            <a:avLst/>
          </a:prstGeom>
          <a:ln>
            <a:tailEnd type="arrow"/>
          </a:ln>
        </p:spPr>
        <p:style>
          <a:lnRef idx="2">
            <a:schemeClr val="dk1"/>
          </a:lnRef>
          <a:fillRef idx="0">
            <a:schemeClr val="dk1"/>
          </a:fillRef>
          <a:effectRef idx="1">
            <a:schemeClr val="dk1"/>
          </a:effectRef>
          <a:fontRef idx="minor">
            <a:schemeClr val="tx1"/>
          </a:fontRef>
        </p:style>
      </p:cxnSp>
      <p:sp>
        <p:nvSpPr>
          <p:cNvPr id="8" name="Rounded Rectangle 7"/>
          <p:cNvSpPr/>
          <p:nvPr/>
        </p:nvSpPr>
        <p:spPr>
          <a:xfrm>
            <a:off x="2962275" y="1562100"/>
            <a:ext cx="2362200" cy="609601"/>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rtl="1"/>
            <a:r>
              <a:rPr lang="fa-IR" dirty="0">
                <a:cs typeface="B Homa" panose="00000400000000000000" pitchFamily="2" charset="-78"/>
              </a:rPr>
              <a:t>به نمایندگی از طرف ملت فانون گذاری می کند </a:t>
            </a:r>
            <a:endParaRPr lang="en-US" dirty="0"/>
          </a:p>
        </p:txBody>
      </p:sp>
      <p:cxnSp>
        <p:nvCxnSpPr>
          <p:cNvPr id="10" name="Elbow Connector 9"/>
          <p:cNvCxnSpPr/>
          <p:nvPr/>
        </p:nvCxnSpPr>
        <p:spPr>
          <a:xfrm rot="10800000" flipV="1">
            <a:off x="5324477" y="2247897"/>
            <a:ext cx="1390649" cy="266701"/>
          </a:xfrm>
          <a:prstGeom prst="bentConnector3">
            <a:avLst>
              <a:gd name="adj1" fmla="val 44521"/>
            </a:avLst>
          </a:prstGeom>
          <a:ln>
            <a:solidFill>
              <a:srgbClr val="FF0000"/>
            </a:solidFill>
            <a:tailEnd type="arrow"/>
          </a:ln>
        </p:spPr>
        <p:style>
          <a:lnRef idx="2">
            <a:schemeClr val="accent4"/>
          </a:lnRef>
          <a:fillRef idx="0">
            <a:schemeClr val="accent4"/>
          </a:fillRef>
          <a:effectRef idx="1">
            <a:schemeClr val="accent4"/>
          </a:effectRef>
          <a:fontRef idx="minor">
            <a:schemeClr val="tx1"/>
          </a:fontRef>
        </p:style>
      </p:cxnSp>
      <p:sp>
        <p:nvSpPr>
          <p:cNvPr id="11" name="Rounded Rectangle 10"/>
          <p:cNvSpPr/>
          <p:nvPr/>
        </p:nvSpPr>
        <p:spPr>
          <a:xfrm>
            <a:off x="1819274" y="2190749"/>
            <a:ext cx="3400425" cy="68580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dirty="0">
                <a:cs typeface="B Homa" panose="00000400000000000000" pitchFamily="2" charset="-78"/>
              </a:rPr>
              <a:t>به موجب ماده 38 و 48 بالاترین نهاد سازنده اراده سیاسی کشور است</a:t>
            </a:r>
            <a:endParaRPr lang="en-US" dirty="0"/>
          </a:p>
        </p:txBody>
      </p:sp>
      <p:cxnSp>
        <p:nvCxnSpPr>
          <p:cNvPr id="14" name="Elbow Connector 13"/>
          <p:cNvCxnSpPr/>
          <p:nvPr/>
        </p:nvCxnSpPr>
        <p:spPr>
          <a:xfrm rot="10800000" flipV="1">
            <a:off x="5105400" y="2247901"/>
            <a:ext cx="1785940" cy="1123950"/>
          </a:xfrm>
          <a:prstGeom prst="bentConnector3">
            <a:avLst>
              <a:gd name="adj1" fmla="val 45200"/>
            </a:avLst>
          </a:prstGeom>
          <a:ln>
            <a:solidFill>
              <a:srgbClr val="FFFF00"/>
            </a:solidFill>
            <a:tailEnd type="arrow"/>
          </a:ln>
        </p:spPr>
        <p:style>
          <a:lnRef idx="2">
            <a:schemeClr val="accent4"/>
          </a:lnRef>
          <a:fillRef idx="0">
            <a:schemeClr val="accent4"/>
          </a:fillRef>
          <a:effectRef idx="1">
            <a:schemeClr val="accent4"/>
          </a:effectRef>
          <a:fontRef idx="minor">
            <a:schemeClr val="tx1"/>
          </a:fontRef>
        </p:style>
      </p:cxnSp>
      <p:sp>
        <p:nvSpPr>
          <p:cNvPr id="21" name="Rounded Rectangle 20"/>
          <p:cNvSpPr/>
          <p:nvPr/>
        </p:nvSpPr>
        <p:spPr>
          <a:xfrm>
            <a:off x="866775" y="2895599"/>
            <a:ext cx="4191000" cy="8382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bg1"/>
                </a:solidFill>
                <a:cs typeface="B Homa" panose="00000400000000000000" pitchFamily="2" charset="-78"/>
              </a:rPr>
              <a:t>. تعداد 672 نماینده دارد که برای چهار سال در انتخابات عمومی با رای </a:t>
            </a:r>
            <a:r>
              <a:rPr lang="fa-IR" dirty="0" smtClean="0">
                <a:solidFill>
                  <a:schemeClr val="bg1"/>
                </a:solidFill>
                <a:cs typeface="B Homa" panose="00000400000000000000" pitchFamily="2" charset="-78"/>
              </a:rPr>
              <a:t> </a:t>
            </a:r>
            <a:r>
              <a:rPr lang="fa-IR" dirty="0">
                <a:solidFill>
                  <a:schemeClr val="bg1"/>
                </a:solidFill>
                <a:cs typeface="B Homa" panose="00000400000000000000" pitchFamily="2" charset="-78"/>
              </a:rPr>
              <a:t>مردم برگزیده می شوند</a:t>
            </a:r>
            <a:endParaRPr lang="en-US" dirty="0">
              <a:solidFill>
                <a:schemeClr val="bg1"/>
              </a:solidFill>
            </a:endParaRPr>
          </a:p>
        </p:txBody>
      </p:sp>
      <p:sp>
        <p:nvSpPr>
          <p:cNvPr id="29" name="Rounded Rectangle 28"/>
          <p:cNvSpPr/>
          <p:nvPr/>
        </p:nvSpPr>
        <p:spPr>
          <a:xfrm>
            <a:off x="7010400" y="5105398"/>
            <a:ext cx="1600200" cy="838200"/>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000" dirty="0" smtClean="0">
                <a:cs typeface="B Homa" panose="00000400000000000000" pitchFamily="2" charset="-78"/>
              </a:rPr>
              <a:t>وظایف مجلس فدرال آلمان</a:t>
            </a:r>
            <a:endParaRPr lang="en-US" sz="2000" dirty="0"/>
          </a:p>
        </p:txBody>
      </p:sp>
      <p:cxnSp>
        <p:nvCxnSpPr>
          <p:cNvPr id="30" name="Elbow Connector 29"/>
          <p:cNvCxnSpPr/>
          <p:nvPr/>
        </p:nvCxnSpPr>
        <p:spPr>
          <a:xfrm rot="10800000" flipV="1">
            <a:off x="5624510" y="5472109"/>
            <a:ext cx="1304928" cy="323851"/>
          </a:xfrm>
          <a:prstGeom prst="bentConnector3">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cxnSp>
        <p:nvCxnSpPr>
          <p:cNvPr id="31" name="Elbow Connector 30"/>
          <p:cNvCxnSpPr/>
          <p:nvPr/>
        </p:nvCxnSpPr>
        <p:spPr>
          <a:xfrm rot="10800000">
            <a:off x="5591175" y="4348161"/>
            <a:ext cx="1371600" cy="1104900"/>
          </a:xfrm>
          <a:prstGeom prst="bentConnector3">
            <a:avLst/>
          </a:prstGeom>
          <a:ln>
            <a:tailEnd type="arrow"/>
          </a:ln>
        </p:spPr>
        <p:style>
          <a:lnRef idx="3">
            <a:schemeClr val="dk1"/>
          </a:lnRef>
          <a:fillRef idx="0">
            <a:schemeClr val="dk1"/>
          </a:fillRef>
          <a:effectRef idx="2">
            <a:schemeClr val="dk1"/>
          </a:effectRef>
          <a:fontRef idx="minor">
            <a:schemeClr val="tx1"/>
          </a:fontRef>
        </p:style>
      </p:cxnSp>
      <p:cxnSp>
        <p:nvCxnSpPr>
          <p:cNvPr id="32" name="Straight Arrow Connector 31"/>
          <p:cNvCxnSpPr/>
          <p:nvPr/>
        </p:nvCxnSpPr>
        <p:spPr>
          <a:xfrm flipH="1">
            <a:off x="5619749" y="4900611"/>
            <a:ext cx="685800" cy="0"/>
          </a:xfrm>
          <a:prstGeom prst="straightConnector1">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sp>
        <p:nvSpPr>
          <p:cNvPr id="33" name="Rounded Rectangle 32"/>
          <p:cNvSpPr/>
          <p:nvPr/>
        </p:nvSpPr>
        <p:spPr>
          <a:xfrm>
            <a:off x="2152650" y="3938587"/>
            <a:ext cx="3200400" cy="571500"/>
          </a:xfrm>
          <a:prstGeom prst="roundRect">
            <a:avLst/>
          </a:prstGeom>
          <a:solidFill>
            <a:schemeClr val="bg1"/>
          </a:solidFill>
        </p:spPr>
        <p:style>
          <a:lnRef idx="3">
            <a:schemeClr val="lt1"/>
          </a:lnRef>
          <a:fillRef idx="1">
            <a:schemeClr val="accent2"/>
          </a:fillRef>
          <a:effectRef idx="1">
            <a:schemeClr val="accent2"/>
          </a:effectRef>
          <a:fontRef idx="minor">
            <a:schemeClr val="lt1"/>
          </a:fontRef>
        </p:style>
        <p:txBody>
          <a:bodyPr rtlCol="0" anchor="ctr"/>
          <a:lstStyle/>
          <a:p>
            <a:pPr marL="342900" indent="-342900" algn="just" rtl="1">
              <a:buFont typeface="+mj-lt"/>
              <a:buAutoNum type="arabicPeriod"/>
            </a:pPr>
            <a:r>
              <a:rPr lang="fa-IR" dirty="0" smtClean="0">
                <a:cs typeface="B Homa" panose="00000400000000000000" pitchFamily="2" charset="-78"/>
              </a:rPr>
              <a:t>    </a:t>
            </a:r>
            <a:r>
              <a:rPr lang="en-US" dirty="0" smtClean="0"/>
              <a:t>     </a:t>
            </a:r>
            <a:r>
              <a:rPr lang="fa-IR" dirty="0" smtClean="0">
                <a:cs typeface="B Homa" panose="00000400000000000000" pitchFamily="2" charset="-78"/>
              </a:rPr>
              <a:t>   قانون </a:t>
            </a:r>
            <a:r>
              <a:rPr lang="fa-IR" dirty="0">
                <a:cs typeface="B Homa" panose="00000400000000000000" pitchFamily="2" charset="-78"/>
              </a:rPr>
              <a:t>گذاری </a:t>
            </a:r>
            <a:endParaRPr lang="en-US" dirty="0"/>
          </a:p>
        </p:txBody>
      </p:sp>
      <p:sp>
        <p:nvSpPr>
          <p:cNvPr id="34" name="Rounded Rectangle 33"/>
          <p:cNvSpPr/>
          <p:nvPr/>
        </p:nvSpPr>
        <p:spPr>
          <a:xfrm>
            <a:off x="2190750" y="4614861"/>
            <a:ext cx="3200400" cy="571500"/>
          </a:xfrm>
          <a:prstGeom prst="roundRect">
            <a:avLst/>
          </a:prstGeom>
          <a:solidFill>
            <a:srgbClr val="FF0000"/>
          </a:solidFill>
        </p:spPr>
        <p:style>
          <a:lnRef idx="3">
            <a:schemeClr val="lt1"/>
          </a:lnRef>
          <a:fillRef idx="1">
            <a:schemeClr val="accent2"/>
          </a:fillRef>
          <a:effectRef idx="1">
            <a:schemeClr val="accent2"/>
          </a:effectRef>
          <a:fontRef idx="minor">
            <a:schemeClr val="lt1"/>
          </a:fontRef>
        </p:style>
        <p:txBody>
          <a:bodyPr rtlCol="0" anchor="ctr"/>
          <a:lstStyle/>
          <a:p>
            <a:pPr algn="just" rtl="1"/>
            <a:r>
              <a:rPr lang="fa-IR" dirty="0" smtClean="0">
                <a:cs typeface="B Homa" panose="00000400000000000000" pitchFamily="2" charset="-78"/>
              </a:rPr>
              <a:t>2.    بوندستاگ </a:t>
            </a:r>
            <a:r>
              <a:rPr lang="fa-IR" dirty="0">
                <a:cs typeface="B Homa" panose="00000400000000000000" pitchFamily="2" charset="-78"/>
              </a:rPr>
              <a:t>تعیین صدراعظم است</a:t>
            </a:r>
            <a:endParaRPr lang="en-US" dirty="0"/>
          </a:p>
        </p:txBody>
      </p:sp>
      <p:cxnSp>
        <p:nvCxnSpPr>
          <p:cNvPr id="35" name="Elbow Connector 34"/>
          <p:cNvCxnSpPr/>
          <p:nvPr/>
        </p:nvCxnSpPr>
        <p:spPr>
          <a:xfrm rot="10800000" flipV="1">
            <a:off x="5586411" y="5457821"/>
            <a:ext cx="1343029" cy="804864"/>
          </a:xfrm>
          <a:prstGeom prst="bentConnector3">
            <a:avLst/>
          </a:prstGeom>
          <a:ln>
            <a:solidFill>
              <a:srgbClr val="FFFF00"/>
            </a:solidFill>
            <a:tailEnd type="arrow"/>
          </a:ln>
        </p:spPr>
        <p:style>
          <a:lnRef idx="3">
            <a:schemeClr val="accent2"/>
          </a:lnRef>
          <a:fillRef idx="0">
            <a:schemeClr val="accent2"/>
          </a:fillRef>
          <a:effectRef idx="2">
            <a:schemeClr val="accent2"/>
          </a:effectRef>
          <a:fontRef idx="minor">
            <a:schemeClr val="tx1"/>
          </a:fontRef>
        </p:style>
      </p:cxnSp>
      <p:sp>
        <p:nvSpPr>
          <p:cNvPr id="36" name="Rounded Rectangle 35"/>
          <p:cNvSpPr/>
          <p:nvPr/>
        </p:nvSpPr>
        <p:spPr>
          <a:xfrm>
            <a:off x="2190750" y="5343524"/>
            <a:ext cx="3200400" cy="571500"/>
          </a:xfrm>
          <a:prstGeom prst="roundRect">
            <a:avLst/>
          </a:prstGeom>
          <a:solidFill>
            <a:srgbClr val="FF0000"/>
          </a:solidFill>
        </p:spPr>
        <p:style>
          <a:lnRef idx="3">
            <a:schemeClr val="lt1"/>
          </a:lnRef>
          <a:fillRef idx="1">
            <a:schemeClr val="accent2"/>
          </a:fillRef>
          <a:effectRef idx="1">
            <a:schemeClr val="accent2"/>
          </a:effectRef>
          <a:fontRef idx="minor">
            <a:schemeClr val="lt1"/>
          </a:fontRef>
        </p:style>
        <p:txBody>
          <a:bodyPr rtlCol="0" anchor="ctr"/>
          <a:lstStyle/>
          <a:p>
            <a:pPr algn="ctr" rtl="1"/>
            <a:r>
              <a:rPr lang="fa-IR" dirty="0" smtClean="0">
                <a:cs typeface="B Homa" panose="00000400000000000000" pitchFamily="2" charset="-78"/>
              </a:rPr>
              <a:t>3.  مهار </a:t>
            </a:r>
            <a:r>
              <a:rPr lang="fa-IR" dirty="0">
                <a:cs typeface="B Homa" panose="00000400000000000000" pitchFamily="2" charset="-78"/>
              </a:rPr>
              <a:t>قدرت دولت و نظارت بر کار حکومت</a:t>
            </a:r>
            <a:endParaRPr lang="en-US" dirty="0"/>
          </a:p>
        </p:txBody>
      </p:sp>
      <p:sp>
        <p:nvSpPr>
          <p:cNvPr id="37" name="Rounded Rectangle 36"/>
          <p:cNvSpPr/>
          <p:nvPr/>
        </p:nvSpPr>
        <p:spPr>
          <a:xfrm>
            <a:off x="2219325" y="6067422"/>
            <a:ext cx="3200400" cy="571500"/>
          </a:xfrm>
          <a:prstGeom prst="roundRect">
            <a:avLst/>
          </a:prstGeom>
          <a:solidFill>
            <a:srgbClr val="FFFF00"/>
          </a:solidFill>
        </p:spPr>
        <p:style>
          <a:lnRef idx="3">
            <a:schemeClr val="lt1"/>
          </a:lnRef>
          <a:fillRef idx="1">
            <a:schemeClr val="accent2"/>
          </a:fillRef>
          <a:effectRef idx="1">
            <a:schemeClr val="accent2"/>
          </a:effectRef>
          <a:fontRef idx="minor">
            <a:schemeClr val="lt1"/>
          </a:fontRef>
        </p:style>
        <p:txBody>
          <a:bodyPr rtlCol="0" anchor="ctr"/>
          <a:lstStyle/>
          <a:p>
            <a:pPr algn="just" rtl="1"/>
            <a:r>
              <a:rPr lang="fa-IR" dirty="0" smtClean="0">
                <a:solidFill>
                  <a:schemeClr val="bg1"/>
                </a:solidFill>
                <a:cs typeface="B Homa" panose="00000400000000000000" pitchFamily="2" charset="-78"/>
              </a:rPr>
              <a:t>4.  </a:t>
            </a:r>
            <a:r>
              <a:rPr lang="fa-IR" dirty="0" smtClean="0">
                <a:solidFill>
                  <a:sysClr val="windowText" lastClr="000000"/>
                </a:solidFill>
                <a:cs typeface="B Homa" panose="00000400000000000000" pitchFamily="2" charset="-78"/>
              </a:rPr>
              <a:t>تصویب </a:t>
            </a:r>
            <a:r>
              <a:rPr lang="fa-IR" dirty="0">
                <a:solidFill>
                  <a:sysClr val="windowText" lastClr="000000"/>
                </a:solidFill>
                <a:cs typeface="B Homa" panose="00000400000000000000" pitchFamily="2" charset="-78"/>
              </a:rPr>
              <a:t>بودجه عمومی سالانه </a:t>
            </a:r>
            <a:endParaRPr lang="en-US" dirty="0">
              <a:solidFill>
                <a:sysClr val="windowText" lastClr="000000"/>
              </a:solidFill>
            </a:endParaRPr>
          </a:p>
        </p:txBody>
      </p:sp>
    </p:spTree>
    <p:extLst>
      <p:ext uri="{BB962C8B-B14F-4D97-AF65-F5344CB8AC3E}">
        <p14:creationId xmlns:p14="http://schemas.microsoft.com/office/powerpoint/2010/main" val="3604665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right)">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ircle(in)">
                                      <p:cBhvr>
                                        <p:cTn id="22" dur="2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right)">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circle(in)">
                                      <p:cBhvr>
                                        <p:cTn id="32" dur="20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right)">
                                      <p:cBhvr>
                                        <p:cTn id="37" dur="500"/>
                                        <p:tgtEl>
                                          <p:spTgt spid="31"/>
                                        </p:tgtEl>
                                      </p:cBhvr>
                                    </p:animEffect>
                                  </p:childTnLst>
                                </p:cTn>
                              </p:par>
                            </p:childTnLst>
                          </p:cTn>
                        </p:par>
                      </p:childTnLst>
                    </p:cTn>
                  </p:par>
                  <p:par>
                    <p:cTn id="38" fill="hold">
                      <p:stCondLst>
                        <p:cond delay="indefinite"/>
                      </p:stCondLst>
                      <p:childTnLst>
                        <p:par>
                          <p:cTn id="39" fill="hold">
                            <p:stCondLst>
                              <p:cond delay="0"/>
                            </p:stCondLst>
                            <p:childTnLst>
                              <p:par>
                                <p:cTn id="40" presetID="31" presetClass="entr" presetSubtype="0"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1000" fill="hold"/>
                                        <p:tgtEl>
                                          <p:spTgt spid="33"/>
                                        </p:tgtEl>
                                        <p:attrNameLst>
                                          <p:attrName>ppt_w</p:attrName>
                                        </p:attrNameLst>
                                      </p:cBhvr>
                                      <p:tavLst>
                                        <p:tav tm="0">
                                          <p:val>
                                            <p:fltVal val="0"/>
                                          </p:val>
                                        </p:tav>
                                        <p:tav tm="100000">
                                          <p:val>
                                            <p:strVal val="#ppt_w"/>
                                          </p:val>
                                        </p:tav>
                                      </p:tavLst>
                                    </p:anim>
                                    <p:anim calcmode="lin" valueType="num">
                                      <p:cBhvr>
                                        <p:cTn id="43" dur="1000" fill="hold"/>
                                        <p:tgtEl>
                                          <p:spTgt spid="33"/>
                                        </p:tgtEl>
                                        <p:attrNameLst>
                                          <p:attrName>ppt_h</p:attrName>
                                        </p:attrNameLst>
                                      </p:cBhvr>
                                      <p:tavLst>
                                        <p:tav tm="0">
                                          <p:val>
                                            <p:fltVal val="0"/>
                                          </p:val>
                                        </p:tav>
                                        <p:tav tm="100000">
                                          <p:val>
                                            <p:strVal val="#ppt_h"/>
                                          </p:val>
                                        </p:tav>
                                      </p:tavLst>
                                    </p:anim>
                                    <p:anim calcmode="lin" valueType="num">
                                      <p:cBhvr>
                                        <p:cTn id="44" dur="1000" fill="hold"/>
                                        <p:tgtEl>
                                          <p:spTgt spid="33"/>
                                        </p:tgtEl>
                                        <p:attrNameLst>
                                          <p:attrName>style.rotation</p:attrName>
                                        </p:attrNameLst>
                                      </p:cBhvr>
                                      <p:tavLst>
                                        <p:tav tm="0">
                                          <p:val>
                                            <p:fltVal val="90"/>
                                          </p:val>
                                        </p:tav>
                                        <p:tav tm="100000">
                                          <p:val>
                                            <p:fltVal val="0"/>
                                          </p:val>
                                        </p:tav>
                                      </p:tavLst>
                                    </p:anim>
                                    <p:animEffect transition="in" filter="fade">
                                      <p:cBhvr>
                                        <p:cTn id="45" dur="1000"/>
                                        <p:tgtEl>
                                          <p:spTgt spid="33"/>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nodeType="click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wipe(right)">
                                      <p:cBhvr>
                                        <p:cTn id="50" dur="500"/>
                                        <p:tgtEl>
                                          <p:spTgt spid="32"/>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p:cTn id="55" dur="1000" fill="hold"/>
                                        <p:tgtEl>
                                          <p:spTgt spid="34"/>
                                        </p:tgtEl>
                                        <p:attrNameLst>
                                          <p:attrName>ppt_w</p:attrName>
                                        </p:attrNameLst>
                                      </p:cBhvr>
                                      <p:tavLst>
                                        <p:tav tm="0">
                                          <p:val>
                                            <p:fltVal val="0"/>
                                          </p:val>
                                        </p:tav>
                                        <p:tav tm="100000">
                                          <p:val>
                                            <p:strVal val="#ppt_w"/>
                                          </p:val>
                                        </p:tav>
                                      </p:tavLst>
                                    </p:anim>
                                    <p:anim calcmode="lin" valueType="num">
                                      <p:cBhvr>
                                        <p:cTn id="56" dur="1000" fill="hold"/>
                                        <p:tgtEl>
                                          <p:spTgt spid="34"/>
                                        </p:tgtEl>
                                        <p:attrNameLst>
                                          <p:attrName>ppt_h</p:attrName>
                                        </p:attrNameLst>
                                      </p:cBhvr>
                                      <p:tavLst>
                                        <p:tav tm="0">
                                          <p:val>
                                            <p:fltVal val="0"/>
                                          </p:val>
                                        </p:tav>
                                        <p:tav tm="100000">
                                          <p:val>
                                            <p:strVal val="#ppt_h"/>
                                          </p:val>
                                        </p:tav>
                                      </p:tavLst>
                                    </p:anim>
                                    <p:anim calcmode="lin" valueType="num">
                                      <p:cBhvr>
                                        <p:cTn id="57" dur="1000" fill="hold"/>
                                        <p:tgtEl>
                                          <p:spTgt spid="34"/>
                                        </p:tgtEl>
                                        <p:attrNameLst>
                                          <p:attrName>style.rotation</p:attrName>
                                        </p:attrNameLst>
                                      </p:cBhvr>
                                      <p:tavLst>
                                        <p:tav tm="0">
                                          <p:val>
                                            <p:fltVal val="90"/>
                                          </p:val>
                                        </p:tav>
                                        <p:tav tm="100000">
                                          <p:val>
                                            <p:fltVal val="0"/>
                                          </p:val>
                                        </p:tav>
                                      </p:tavLst>
                                    </p:anim>
                                    <p:animEffect transition="in" filter="fade">
                                      <p:cBhvr>
                                        <p:cTn id="58" dur="1000"/>
                                        <p:tgtEl>
                                          <p:spTgt spid="34"/>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2" fill="hold" nodeType="click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right)">
                                      <p:cBhvr>
                                        <p:cTn id="63" dur="500"/>
                                        <p:tgtEl>
                                          <p:spTgt spid="30"/>
                                        </p:tgtEl>
                                      </p:cBhvr>
                                    </p:animEffect>
                                  </p:childTnLst>
                                </p:cTn>
                              </p:par>
                            </p:childTnLst>
                          </p:cTn>
                        </p:par>
                      </p:childTnLst>
                    </p:cTn>
                  </p:par>
                  <p:par>
                    <p:cTn id="64" fill="hold">
                      <p:stCondLst>
                        <p:cond delay="indefinite"/>
                      </p:stCondLst>
                      <p:childTnLst>
                        <p:par>
                          <p:cTn id="65" fill="hold">
                            <p:stCondLst>
                              <p:cond delay="0"/>
                            </p:stCondLst>
                            <p:childTnLst>
                              <p:par>
                                <p:cTn id="66" presetID="31" presetClass="entr" presetSubtype="0" fill="hold" grpId="0" nodeType="clickEffect">
                                  <p:stCondLst>
                                    <p:cond delay="0"/>
                                  </p:stCondLst>
                                  <p:childTnLst>
                                    <p:set>
                                      <p:cBhvr>
                                        <p:cTn id="67" dur="1" fill="hold">
                                          <p:stCondLst>
                                            <p:cond delay="0"/>
                                          </p:stCondLst>
                                        </p:cTn>
                                        <p:tgtEl>
                                          <p:spTgt spid="36"/>
                                        </p:tgtEl>
                                        <p:attrNameLst>
                                          <p:attrName>style.visibility</p:attrName>
                                        </p:attrNameLst>
                                      </p:cBhvr>
                                      <p:to>
                                        <p:strVal val="visible"/>
                                      </p:to>
                                    </p:set>
                                    <p:anim calcmode="lin" valueType="num">
                                      <p:cBhvr>
                                        <p:cTn id="68" dur="1000" fill="hold"/>
                                        <p:tgtEl>
                                          <p:spTgt spid="36"/>
                                        </p:tgtEl>
                                        <p:attrNameLst>
                                          <p:attrName>ppt_w</p:attrName>
                                        </p:attrNameLst>
                                      </p:cBhvr>
                                      <p:tavLst>
                                        <p:tav tm="0">
                                          <p:val>
                                            <p:fltVal val="0"/>
                                          </p:val>
                                        </p:tav>
                                        <p:tav tm="100000">
                                          <p:val>
                                            <p:strVal val="#ppt_w"/>
                                          </p:val>
                                        </p:tav>
                                      </p:tavLst>
                                    </p:anim>
                                    <p:anim calcmode="lin" valueType="num">
                                      <p:cBhvr>
                                        <p:cTn id="69" dur="1000" fill="hold"/>
                                        <p:tgtEl>
                                          <p:spTgt spid="36"/>
                                        </p:tgtEl>
                                        <p:attrNameLst>
                                          <p:attrName>ppt_h</p:attrName>
                                        </p:attrNameLst>
                                      </p:cBhvr>
                                      <p:tavLst>
                                        <p:tav tm="0">
                                          <p:val>
                                            <p:fltVal val="0"/>
                                          </p:val>
                                        </p:tav>
                                        <p:tav tm="100000">
                                          <p:val>
                                            <p:strVal val="#ppt_h"/>
                                          </p:val>
                                        </p:tav>
                                      </p:tavLst>
                                    </p:anim>
                                    <p:anim calcmode="lin" valueType="num">
                                      <p:cBhvr>
                                        <p:cTn id="70" dur="1000" fill="hold"/>
                                        <p:tgtEl>
                                          <p:spTgt spid="36"/>
                                        </p:tgtEl>
                                        <p:attrNameLst>
                                          <p:attrName>style.rotation</p:attrName>
                                        </p:attrNameLst>
                                      </p:cBhvr>
                                      <p:tavLst>
                                        <p:tav tm="0">
                                          <p:val>
                                            <p:fltVal val="90"/>
                                          </p:val>
                                        </p:tav>
                                        <p:tav tm="100000">
                                          <p:val>
                                            <p:fltVal val="0"/>
                                          </p:val>
                                        </p:tav>
                                      </p:tavLst>
                                    </p:anim>
                                    <p:animEffect transition="in" filter="fade">
                                      <p:cBhvr>
                                        <p:cTn id="71" dur="1000"/>
                                        <p:tgtEl>
                                          <p:spTgt spid="36"/>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2" fill="hold" nodeType="click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wipe(right)">
                                      <p:cBhvr>
                                        <p:cTn id="76" dur="500"/>
                                        <p:tgtEl>
                                          <p:spTgt spid="35"/>
                                        </p:tgtEl>
                                      </p:cBhvr>
                                    </p:animEffect>
                                  </p:childTnLst>
                                </p:cTn>
                              </p:par>
                            </p:childTnLst>
                          </p:cTn>
                        </p:par>
                      </p:childTnLst>
                    </p:cTn>
                  </p:par>
                  <p:par>
                    <p:cTn id="77" fill="hold">
                      <p:stCondLst>
                        <p:cond delay="indefinite"/>
                      </p:stCondLst>
                      <p:childTnLst>
                        <p:par>
                          <p:cTn id="78" fill="hold">
                            <p:stCondLst>
                              <p:cond delay="0"/>
                            </p:stCondLst>
                            <p:childTnLst>
                              <p:par>
                                <p:cTn id="79" presetID="31" presetClass="entr" presetSubtype="0" fill="hold" grpId="0" nodeType="click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p:cTn id="81" dur="1000" fill="hold"/>
                                        <p:tgtEl>
                                          <p:spTgt spid="37"/>
                                        </p:tgtEl>
                                        <p:attrNameLst>
                                          <p:attrName>ppt_w</p:attrName>
                                        </p:attrNameLst>
                                      </p:cBhvr>
                                      <p:tavLst>
                                        <p:tav tm="0">
                                          <p:val>
                                            <p:fltVal val="0"/>
                                          </p:val>
                                        </p:tav>
                                        <p:tav tm="100000">
                                          <p:val>
                                            <p:strVal val="#ppt_w"/>
                                          </p:val>
                                        </p:tav>
                                      </p:tavLst>
                                    </p:anim>
                                    <p:anim calcmode="lin" valueType="num">
                                      <p:cBhvr>
                                        <p:cTn id="82" dur="1000" fill="hold"/>
                                        <p:tgtEl>
                                          <p:spTgt spid="37"/>
                                        </p:tgtEl>
                                        <p:attrNameLst>
                                          <p:attrName>ppt_h</p:attrName>
                                        </p:attrNameLst>
                                      </p:cBhvr>
                                      <p:tavLst>
                                        <p:tav tm="0">
                                          <p:val>
                                            <p:fltVal val="0"/>
                                          </p:val>
                                        </p:tav>
                                        <p:tav tm="100000">
                                          <p:val>
                                            <p:strVal val="#ppt_h"/>
                                          </p:val>
                                        </p:tav>
                                      </p:tavLst>
                                    </p:anim>
                                    <p:anim calcmode="lin" valueType="num">
                                      <p:cBhvr>
                                        <p:cTn id="83" dur="1000" fill="hold"/>
                                        <p:tgtEl>
                                          <p:spTgt spid="37"/>
                                        </p:tgtEl>
                                        <p:attrNameLst>
                                          <p:attrName>style.rotation</p:attrName>
                                        </p:attrNameLst>
                                      </p:cBhvr>
                                      <p:tavLst>
                                        <p:tav tm="0">
                                          <p:val>
                                            <p:fltVal val="90"/>
                                          </p:val>
                                        </p:tav>
                                        <p:tav tm="100000">
                                          <p:val>
                                            <p:fltVal val="0"/>
                                          </p:val>
                                        </p:tav>
                                      </p:tavLst>
                                    </p:anim>
                                    <p:animEffect transition="in" filter="fade">
                                      <p:cBhvr>
                                        <p:cTn id="84"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21" grpId="0" animBg="1"/>
      <p:bldP spid="33" grpId="0" animBg="1"/>
      <p:bldP spid="34" grpId="0" animBg="1"/>
      <p:bldP spid="36" grpId="0" animBg="1"/>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rgbClr val="00B0F0"/>
          </a:solidFill>
        </p:spPr>
        <p:txBody>
          <a:bodyPr/>
          <a:lstStyle/>
          <a:p>
            <a:pPr algn="r"/>
            <a:r>
              <a:rPr lang="fa-IR" b="0" dirty="0">
                <a:ln w="18415" cmpd="sng">
                  <a:solidFill>
                    <a:srgbClr val="FFFFFF"/>
                  </a:solidFill>
                  <a:prstDash val="solid"/>
                </a:ln>
                <a:solidFill>
                  <a:srgbClr val="FFFFFF"/>
                </a:solidFill>
                <a:effectLst>
                  <a:outerShdw blurRad="63500" dir="3600000" algn="tl" rotWithShape="0">
                    <a:srgbClr val="000000">
                      <a:alpha val="70000"/>
                    </a:srgbClr>
                  </a:outerShdw>
                </a:effectLst>
                <a:cs typeface="B Homa" panose="00000400000000000000" pitchFamily="2" charset="-78"/>
              </a:rPr>
              <a:t>مجلس شورای فدرال</a:t>
            </a:r>
            <a:endParaRPr lang="en-US" b="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Rectangle 4"/>
          <p:cNvSpPr/>
          <p:nvPr/>
        </p:nvSpPr>
        <p:spPr>
          <a:xfrm>
            <a:off x="381000" y="5410200"/>
            <a:ext cx="7772400" cy="7620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marL="137160" indent="0" algn="ctr" rtl="1">
              <a:buNone/>
            </a:pPr>
            <a:r>
              <a:rPr lang="fa-IR" b="1" dirty="0">
                <a:ln/>
                <a:solidFill>
                  <a:schemeClr val="accent3"/>
                </a:solidFill>
                <a:cs typeface="B Homa" panose="00000400000000000000" pitchFamily="2" charset="-78"/>
              </a:rPr>
              <a:t>قوانین مصوّبه مجلس فدرال به اجرا در نمی آیند مگر آنکه به تصویب مجلس شورای فدرال نیز برسند.</a:t>
            </a:r>
            <a:endParaRPr lang="en-US" b="1" dirty="0">
              <a:ln/>
              <a:solidFill>
                <a:schemeClr val="accent3"/>
              </a:solidFill>
            </a:endParaRPr>
          </a:p>
        </p:txBody>
      </p:sp>
      <p:sp>
        <p:nvSpPr>
          <p:cNvPr id="6" name="Oval 5"/>
          <p:cNvSpPr/>
          <p:nvPr/>
        </p:nvSpPr>
        <p:spPr>
          <a:xfrm>
            <a:off x="6248400" y="1557337"/>
            <a:ext cx="1676400" cy="1524000"/>
          </a:xfrm>
          <a:prstGeom prst="ellipse">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rtl="1"/>
            <a:r>
              <a:rPr lang="fa-IR" dirty="0" smtClean="0">
                <a:ln>
                  <a:solidFill>
                    <a:sysClr val="windowText" lastClr="000000"/>
                  </a:solidFill>
                </a:ln>
                <a:solidFill>
                  <a:schemeClr val="bg1"/>
                </a:solidFill>
                <a:cs typeface="B Homa" panose="00000400000000000000" pitchFamily="2" charset="-78"/>
              </a:rPr>
              <a:t>مجلس شورای فدرال</a:t>
            </a:r>
            <a:endParaRPr lang="en-US" dirty="0">
              <a:ln>
                <a:solidFill>
                  <a:sysClr val="windowText" lastClr="000000"/>
                </a:solidFill>
              </a:ln>
              <a:solidFill>
                <a:schemeClr val="bg1"/>
              </a:solidFill>
            </a:endParaRPr>
          </a:p>
        </p:txBody>
      </p:sp>
      <p:sp>
        <p:nvSpPr>
          <p:cNvPr id="7" name="Rounded Rectangle 6"/>
          <p:cNvSpPr/>
          <p:nvPr/>
        </p:nvSpPr>
        <p:spPr>
          <a:xfrm>
            <a:off x="2676525" y="1828800"/>
            <a:ext cx="2438400" cy="60007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cs typeface="B Homa" panose="00000400000000000000" pitchFamily="2" charset="-78"/>
              </a:rPr>
              <a:t>مجلس نمایده ایالت آلمان </a:t>
            </a:r>
            <a:endParaRPr lang="en-US" dirty="0"/>
          </a:p>
        </p:txBody>
      </p:sp>
      <p:sp>
        <p:nvSpPr>
          <p:cNvPr id="9" name="Rounded Rectangle 8"/>
          <p:cNvSpPr/>
          <p:nvPr/>
        </p:nvSpPr>
        <p:spPr>
          <a:xfrm>
            <a:off x="1524000" y="2738437"/>
            <a:ext cx="3124200" cy="68580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cs typeface="B Homa" panose="00000400000000000000" pitchFamily="2" charset="-78"/>
              </a:rPr>
              <a:t>مراقب است تا در امر قانون گذاری منافع ایالت ها محفوظ بماند</a:t>
            </a:r>
            <a:endParaRPr lang="en-US" dirty="0"/>
          </a:p>
        </p:txBody>
      </p:sp>
      <p:sp>
        <p:nvSpPr>
          <p:cNvPr id="10" name="Isosceles Triangle 9"/>
          <p:cNvSpPr/>
          <p:nvPr/>
        </p:nvSpPr>
        <p:spPr>
          <a:xfrm>
            <a:off x="7410450" y="3581400"/>
            <a:ext cx="1371600" cy="838200"/>
          </a:xfrm>
          <a:prstGeom prst="triangle">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rtl="1"/>
            <a:r>
              <a:rPr lang="fa-IR" sz="2000" dirty="0" smtClean="0">
                <a:ln>
                  <a:solidFill>
                    <a:sysClr val="windowText" lastClr="000000"/>
                  </a:solidFill>
                </a:ln>
                <a:solidFill>
                  <a:schemeClr val="bg1"/>
                </a:solidFill>
                <a:cs typeface="B Homa" panose="00000400000000000000" pitchFamily="2" charset="-78"/>
              </a:rPr>
              <a:t>نکات</a:t>
            </a:r>
            <a:endParaRPr lang="en-US" sz="2000" dirty="0">
              <a:ln>
                <a:solidFill>
                  <a:sysClr val="windowText" lastClr="000000"/>
                </a:solidFill>
              </a:ln>
              <a:solidFill>
                <a:schemeClr val="bg1"/>
              </a:solidFill>
            </a:endParaRPr>
          </a:p>
        </p:txBody>
      </p:sp>
      <p:sp>
        <p:nvSpPr>
          <p:cNvPr id="11" name="Rectangle 10"/>
          <p:cNvSpPr/>
          <p:nvPr/>
        </p:nvSpPr>
        <p:spPr>
          <a:xfrm>
            <a:off x="1828800" y="4572000"/>
            <a:ext cx="6629400" cy="685800"/>
          </a:xfrm>
          <a:prstGeom prst="rect">
            <a:avLst/>
          </a:prstGeom>
          <a:solidFill>
            <a:schemeClr val="accent2"/>
          </a:solidFill>
        </p:spPr>
        <p:style>
          <a:lnRef idx="2">
            <a:schemeClr val="accent2">
              <a:shade val="50000"/>
            </a:schemeClr>
          </a:lnRef>
          <a:fillRef idx="1">
            <a:schemeClr val="accent2"/>
          </a:fillRef>
          <a:effectRef idx="0">
            <a:schemeClr val="accent2"/>
          </a:effectRef>
          <a:fontRef idx="minor">
            <a:schemeClr val="lt1"/>
          </a:fontRef>
        </p:style>
        <p:txBody>
          <a:bodyPr rtlCol="0"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rtl="1"/>
            <a:r>
              <a:rPr lang="fa-IR" b="1" dirty="0">
                <a:ln/>
                <a:solidFill>
                  <a:schemeClr val="accent3"/>
                </a:solidFill>
                <a:cs typeface="B Homa" panose="00000400000000000000" pitchFamily="2" charset="-78"/>
              </a:rPr>
              <a:t>هر ایالت نسبت به جمعیت آن سه تا شش عضو در مجلس شورای فدرال دارد.</a:t>
            </a:r>
            <a:endParaRPr lang="en-US" b="1" dirty="0">
              <a:ln/>
              <a:solidFill>
                <a:schemeClr val="accent3"/>
              </a:solidFill>
            </a:endParaRPr>
          </a:p>
        </p:txBody>
      </p:sp>
      <p:sp>
        <p:nvSpPr>
          <p:cNvPr id="3" name="Left-Up Arrow 2"/>
          <p:cNvSpPr/>
          <p:nvPr/>
        </p:nvSpPr>
        <p:spPr>
          <a:xfrm rot="18983831">
            <a:off x="4661667" y="2219653"/>
            <a:ext cx="1430392" cy="742294"/>
          </a:xfrm>
          <a:prstGeom prst="left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2366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righ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randombar(horizontal)">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randombar(horizontal)">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down)">
                                      <p:cBhvr>
                                        <p:cTn id="29" dur="580">
                                          <p:stCondLst>
                                            <p:cond delay="0"/>
                                          </p:stCondLst>
                                        </p:cTn>
                                        <p:tgtEl>
                                          <p:spTgt spid="10"/>
                                        </p:tgtEl>
                                      </p:cBhvr>
                                    </p:animEffect>
                                    <p:anim calcmode="lin" valueType="num">
                                      <p:cBhvr>
                                        <p:cTn id="30"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35" dur="26">
                                          <p:stCondLst>
                                            <p:cond delay="650"/>
                                          </p:stCondLst>
                                        </p:cTn>
                                        <p:tgtEl>
                                          <p:spTgt spid="10"/>
                                        </p:tgtEl>
                                      </p:cBhvr>
                                      <p:to x="100000" y="60000"/>
                                    </p:animScale>
                                    <p:animScale>
                                      <p:cBhvr>
                                        <p:cTn id="36" dur="166" decel="50000">
                                          <p:stCondLst>
                                            <p:cond delay="676"/>
                                          </p:stCondLst>
                                        </p:cTn>
                                        <p:tgtEl>
                                          <p:spTgt spid="10"/>
                                        </p:tgtEl>
                                      </p:cBhvr>
                                      <p:to x="100000" y="100000"/>
                                    </p:animScale>
                                    <p:animScale>
                                      <p:cBhvr>
                                        <p:cTn id="37" dur="26">
                                          <p:stCondLst>
                                            <p:cond delay="1312"/>
                                          </p:stCondLst>
                                        </p:cTn>
                                        <p:tgtEl>
                                          <p:spTgt spid="10"/>
                                        </p:tgtEl>
                                      </p:cBhvr>
                                      <p:to x="100000" y="80000"/>
                                    </p:animScale>
                                    <p:animScale>
                                      <p:cBhvr>
                                        <p:cTn id="38" dur="166" decel="50000">
                                          <p:stCondLst>
                                            <p:cond delay="1338"/>
                                          </p:stCondLst>
                                        </p:cTn>
                                        <p:tgtEl>
                                          <p:spTgt spid="10"/>
                                        </p:tgtEl>
                                      </p:cBhvr>
                                      <p:to x="100000" y="100000"/>
                                    </p:animScale>
                                    <p:animScale>
                                      <p:cBhvr>
                                        <p:cTn id="39" dur="26">
                                          <p:stCondLst>
                                            <p:cond delay="1642"/>
                                          </p:stCondLst>
                                        </p:cTn>
                                        <p:tgtEl>
                                          <p:spTgt spid="10"/>
                                        </p:tgtEl>
                                      </p:cBhvr>
                                      <p:to x="100000" y="90000"/>
                                    </p:animScale>
                                    <p:animScale>
                                      <p:cBhvr>
                                        <p:cTn id="40" dur="166" decel="50000">
                                          <p:stCondLst>
                                            <p:cond delay="1668"/>
                                          </p:stCondLst>
                                        </p:cTn>
                                        <p:tgtEl>
                                          <p:spTgt spid="10"/>
                                        </p:tgtEl>
                                      </p:cBhvr>
                                      <p:to x="100000" y="100000"/>
                                    </p:animScale>
                                    <p:animScale>
                                      <p:cBhvr>
                                        <p:cTn id="41" dur="26">
                                          <p:stCondLst>
                                            <p:cond delay="1808"/>
                                          </p:stCondLst>
                                        </p:cTn>
                                        <p:tgtEl>
                                          <p:spTgt spid="10"/>
                                        </p:tgtEl>
                                      </p:cBhvr>
                                      <p:to x="100000" y="95000"/>
                                    </p:animScale>
                                    <p:animScale>
                                      <p:cBhvr>
                                        <p:cTn id="42" dur="166" decel="50000">
                                          <p:stCondLst>
                                            <p:cond delay="1834"/>
                                          </p:stCondLst>
                                        </p:cTn>
                                        <p:tgtEl>
                                          <p:spTgt spid="10"/>
                                        </p:tgtEl>
                                      </p:cBhvr>
                                      <p:to x="100000" y="100000"/>
                                    </p:animScale>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fill="hold"/>
                                        <p:tgtEl>
                                          <p:spTgt spid="5"/>
                                        </p:tgtEl>
                                        <p:attrNameLst>
                                          <p:attrName>ppt_w</p:attrName>
                                        </p:attrNameLst>
                                      </p:cBhvr>
                                      <p:tavLst>
                                        <p:tav tm="0">
                                          <p:val>
                                            <p:fltVal val="0"/>
                                          </p:val>
                                        </p:tav>
                                        <p:tav tm="100000">
                                          <p:val>
                                            <p:strVal val="#ppt_w"/>
                                          </p:val>
                                        </p:tav>
                                      </p:tavLst>
                                    </p:anim>
                                    <p:anim calcmode="lin" valueType="num">
                                      <p:cBhvr>
                                        <p:cTn id="55" dur="500" fill="hold"/>
                                        <p:tgtEl>
                                          <p:spTgt spid="5"/>
                                        </p:tgtEl>
                                        <p:attrNameLst>
                                          <p:attrName>ppt_h</p:attrName>
                                        </p:attrNameLst>
                                      </p:cBhvr>
                                      <p:tavLst>
                                        <p:tav tm="0">
                                          <p:val>
                                            <p:fltVal val="0"/>
                                          </p:val>
                                        </p:tav>
                                        <p:tav tm="100000">
                                          <p:val>
                                            <p:strVal val="#ppt_h"/>
                                          </p:val>
                                        </p:tav>
                                      </p:tavLst>
                                    </p:anim>
                                    <p:animEffect transition="in" filter="fade">
                                      <p:cBhvr>
                                        <p:cTn id="5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923" y="152400"/>
            <a:ext cx="8229600" cy="11430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a-IR"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Homa" panose="00000400000000000000" pitchFamily="2" charset="-78"/>
              </a:rPr>
              <a:t>جایگاه حکومت های محلی و مدیریت شهری در قانون اساسی کشور </a:t>
            </a:r>
            <a:endParaRPr lang="en-US"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cxnSp>
        <p:nvCxnSpPr>
          <p:cNvPr id="6" name="Straight Arrow Connector 5"/>
          <p:cNvCxnSpPr/>
          <p:nvPr/>
        </p:nvCxnSpPr>
        <p:spPr>
          <a:xfrm flipH="1">
            <a:off x="4552950" y="1697593"/>
            <a:ext cx="914400"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3" name="Rectangle 12"/>
          <p:cNvSpPr/>
          <p:nvPr/>
        </p:nvSpPr>
        <p:spPr>
          <a:xfrm>
            <a:off x="1236321" y="1512927"/>
            <a:ext cx="3278462" cy="369332"/>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r>
              <a:rPr lang="fa-IR" dirty="0">
                <a:cs typeface="B Homa" panose="00000400000000000000" pitchFamily="2" charset="-78"/>
              </a:rPr>
              <a:t>در تاریخ 23 می 1949 به تصویب رسید </a:t>
            </a:r>
            <a:endParaRPr lang="en-US" dirty="0"/>
          </a:p>
        </p:txBody>
      </p:sp>
      <p:cxnSp>
        <p:nvCxnSpPr>
          <p:cNvPr id="14" name="Straight Arrow Connector 13"/>
          <p:cNvCxnSpPr/>
          <p:nvPr/>
        </p:nvCxnSpPr>
        <p:spPr>
          <a:xfrm flipH="1">
            <a:off x="4552950" y="1697593"/>
            <a:ext cx="914400" cy="5334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8" name="Rectangle 17"/>
          <p:cNvSpPr/>
          <p:nvPr/>
        </p:nvSpPr>
        <p:spPr>
          <a:xfrm>
            <a:off x="142436" y="1964293"/>
            <a:ext cx="4333875" cy="646331"/>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r" rtl="1"/>
            <a:r>
              <a:rPr lang="fa-IR" dirty="0">
                <a:cs typeface="B Homa" panose="00000400000000000000" pitchFamily="2" charset="-78"/>
              </a:rPr>
              <a:t>پس از وحدت دو آلمان از 3 اکتبر 1990 در قلمرو آلمان شرقی سابق نیز به اجرا درآمد</a:t>
            </a:r>
            <a:endParaRPr lang="en-US" dirty="0"/>
          </a:p>
        </p:txBody>
      </p:sp>
      <p:cxnSp>
        <p:nvCxnSpPr>
          <p:cNvPr id="19" name="Straight Arrow Connector 18"/>
          <p:cNvCxnSpPr/>
          <p:nvPr/>
        </p:nvCxnSpPr>
        <p:spPr>
          <a:xfrm flipH="1">
            <a:off x="4614862" y="1697592"/>
            <a:ext cx="828676" cy="1156037"/>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23" name="Rectangle 22"/>
          <p:cNvSpPr/>
          <p:nvPr/>
        </p:nvSpPr>
        <p:spPr>
          <a:xfrm>
            <a:off x="1755694" y="2686645"/>
            <a:ext cx="3082895" cy="369332"/>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r>
              <a:rPr lang="fa-IR" dirty="0">
                <a:cs typeface="B Homa" panose="00000400000000000000" pitchFamily="2" charset="-78"/>
              </a:rPr>
              <a:t>شامل یک مقدمه و 146 ماده است </a:t>
            </a:r>
            <a:endParaRPr lang="en-US" dirty="0"/>
          </a:p>
        </p:txBody>
      </p:sp>
      <p:sp>
        <p:nvSpPr>
          <p:cNvPr id="25" name="Down Arrow 24"/>
          <p:cNvSpPr/>
          <p:nvPr/>
        </p:nvSpPr>
        <p:spPr>
          <a:xfrm>
            <a:off x="5312742" y="1954768"/>
            <a:ext cx="2133600" cy="1333499"/>
          </a:xfrm>
          <a:prstGeom prst="downArrow">
            <a:avLst/>
          </a:prstGeom>
          <a:solidFill>
            <a:srgbClr val="FF0000"/>
          </a:solidFill>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a-IR" dirty="0" smtClean="0">
                <a:ln>
                  <a:solidFill>
                    <a:sysClr val="windowText" lastClr="000000"/>
                  </a:solidFill>
                </a:ln>
                <a:solidFill>
                  <a:sysClr val="windowText" lastClr="000000"/>
                </a:solidFill>
                <a:cs typeface="B Homa" panose="00000400000000000000" pitchFamily="2" charset="-78"/>
              </a:rPr>
              <a:t>رابطه</a:t>
            </a:r>
            <a:endParaRPr lang="en-US" dirty="0">
              <a:ln>
                <a:solidFill>
                  <a:sysClr val="windowText" lastClr="000000"/>
                </a:solidFill>
              </a:ln>
              <a:solidFill>
                <a:sysClr val="windowText" lastClr="000000"/>
              </a:solidFill>
            </a:endParaRPr>
          </a:p>
        </p:txBody>
      </p:sp>
      <p:sp>
        <p:nvSpPr>
          <p:cNvPr id="26" name="Rectangle 25"/>
          <p:cNvSpPr/>
          <p:nvPr/>
        </p:nvSpPr>
        <p:spPr>
          <a:xfrm>
            <a:off x="200025" y="3288267"/>
            <a:ext cx="7108646" cy="646331"/>
          </a:xfrm>
          <a:prstGeom prst="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wrap="square">
            <a:spAutoFit/>
          </a:bodyPr>
          <a:lstStyle/>
          <a:p>
            <a:pPr algn="ctr" rtl="1"/>
            <a:r>
              <a:rPr lang="fa-IR" dirty="0">
                <a:cs typeface="B Homa" panose="00000400000000000000" pitchFamily="2" charset="-78"/>
              </a:rPr>
              <a:t>حقوق اساسی مردم ، رابطه حکومت فدرال و ایالت و حدود صلاحیت هر یک، قوای سه گانه، امور مالی و گمرکی و تابعیت معلوم شده است</a:t>
            </a:r>
            <a:endParaRPr lang="en-US" dirty="0"/>
          </a:p>
        </p:txBody>
      </p:sp>
      <p:sp>
        <p:nvSpPr>
          <p:cNvPr id="27" name="Isosceles Triangle 26"/>
          <p:cNvSpPr/>
          <p:nvPr/>
        </p:nvSpPr>
        <p:spPr>
          <a:xfrm>
            <a:off x="6887824" y="3745802"/>
            <a:ext cx="1066800" cy="381000"/>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a-IR" dirty="0" smtClean="0">
                <a:cs typeface="B Homa" panose="00000400000000000000" pitchFamily="2" charset="-78"/>
              </a:rPr>
              <a:t>نکته</a:t>
            </a:r>
            <a:endParaRPr lang="en-US" dirty="0"/>
          </a:p>
        </p:txBody>
      </p:sp>
      <p:sp>
        <p:nvSpPr>
          <p:cNvPr id="29" name="Rectangle 28"/>
          <p:cNvSpPr/>
          <p:nvPr/>
        </p:nvSpPr>
        <p:spPr>
          <a:xfrm>
            <a:off x="5597221" y="1493877"/>
            <a:ext cx="3049230" cy="646331"/>
          </a:xfrm>
          <a:prstGeom prst="rect">
            <a:avLst/>
          </a:prstGeom>
        </p:spPr>
        <p:txBody>
          <a:bodyPr wrap="square">
            <a:spAutoFit/>
          </a:bodyPr>
          <a:lstStyle/>
          <a:p>
            <a:pPr algn="r" rtl="1"/>
            <a:r>
              <a:rPr lang="fa-IR" dirty="0">
                <a:cs typeface="B Homa" panose="00000400000000000000" pitchFamily="2" charset="-78"/>
              </a:rPr>
              <a:t> قانون </a:t>
            </a:r>
            <a:r>
              <a:rPr lang="fa-IR" dirty="0" smtClean="0">
                <a:cs typeface="B Homa" panose="00000400000000000000" pitchFamily="2" charset="-78"/>
              </a:rPr>
              <a:t> اساسی  جمهوری  </a:t>
            </a:r>
            <a:r>
              <a:rPr lang="fa-IR" dirty="0">
                <a:cs typeface="B Homa" panose="00000400000000000000" pitchFamily="2" charset="-78"/>
              </a:rPr>
              <a:t>فدرال </a:t>
            </a:r>
            <a:r>
              <a:rPr lang="fa-IR" dirty="0" smtClean="0">
                <a:cs typeface="B Homa" panose="00000400000000000000" pitchFamily="2" charset="-78"/>
              </a:rPr>
              <a:t> آلمان </a:t>
            </a:r>
            <a:endParaRPr lang="en-US" dirty="0"/>
          </a:p>
        </p:txBody>
      </p:sp>
      <p:sp>
        <p:nvSpPr>
          <p:cNvPr id="30" name="Rectangle 29"/>
          <p:cNvSpPr/>
          <p:nvPr/>
        </p:nvSpPr>
        <p:spPr>
          <a:xfrm>
            <a:off x="2406753" y="4126802"/>
            <a:ext cx="5562600" cy="52139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dirty="0">
                <a:cs typeface="B Homa" panose="00000400000000000000" pitchFamily="2" charset="-78"/>
              </a:rPr>
              <a:t>در آلمان  </a:t>
            </a:r>
            <a:r>
              <a:rPr lang="fa-IR" dirty="0" smtClean="0">
                <a:cs typeface="B Homa" panose="00000400000000000000" pitchFamily="2" charset="-78"/>
              </a:rPr>
              <a:t>قانون اساسی  </a:t>
            </a:r>
            <a:r>
              <a:rPr lang="fa-IR" dirty="0">
                <a:cs typeface="B Homa" panose="00000400000000000000" pitchFamily="2" charset="-78"/>
              </a:rPr>
              <a:t>،</a:t>
            </a:r>
            <a:r>
              <a:rPr lang="fa-IR" dirty="0" smtClean="0">
                <a:cs typeface="B Homa" panose="00000400000000000000" pitchFamily="2" charset="-78"/>
              </a:rPr>
              <a:t>را </a:t>
            </a:r>
            <a:r>
              <a:rPr lang="fa-IR" dirty="0">
                <a:cs typeface="B Homa" panose="00000400000000000000" pitchFamily="2" charset="-78"/>
              </a:rPr>
              <a:t>قانون پایه می نامند</a:t>
            </a:r>
            <a:endParaRPr lang="en-US" dirty="0"/>
          </a:p>
        </p:txBody>
      </p:sp>
      <p:sp>
        <p:nvSpPr>
          <p:cNvPr id="33" name="Rectangle 32"/>
          <p:cNvSpPr/>
          <p:nvPr/>
        </p:nvSpPr>
        <p:spPr>
          <a:xfrm>
            <a:off x="4665042" y="4810124"/>
            <a:ext cx="1295400" cy="4572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a-IR" dirty="0">
                <a:cs typeface="B Homa" panose="00000400000000000000" pitchFamily="2" charset="-78"/>
              </a:rPr>
              <a:t>حکومت دموکراسی </a:t>
            </a:r>
            <a:endParaRPr lang="en-US" dirty="0"/>
          </a:p>
        </p:txBody>
      </p:sp>
      <p:sp>
        <p:nvSpPr>
          <p:cNvPr id="35" name="Rectangle 34"/>
          <p:cNvSpPr/>
          <p:nvPr/>
        </p:nvSpPr>
        <p:spPr>
          <a:xfrm>
            <a:off x="3629025" y="5333690"/>
            <a:ext cx="1579660" cy="4572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a-IR" dirty="0">
                <a:cs typeface="B Homa" panose="00000400000000000000" pitchFamily="2" charset="-78"/>
              </a:rPr>
              <a:t>عدالت و امنیت اجتماعی </a:t>
            </a:r>
            <a:endParaRPr lang="en-US" dirty="0"/>
          </a:p>
        </p:txBody>
      </p:sp>
      <p:sp>
        <p:nvSpPr>
          <p:cNvPr id="36" name="Rectangle 35"/>
          <p:cNvSpPr/>
          <p:nvPr/>
        </p:nvSpPr>
        <p:spPr>
          <a:xfrm>
            <a:off x="5274642" y="5333690"/>
            <a:ext cx="1381913" cy="4572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a-IR" dirty="0">
                <a:cs typeface="B Homa" panose="00000400000000000000" pitchFamily="2" charset="-78"/>
              </a:rPr>
              <a:t>دولت فدرال</a:t>
            </a:r>
            <a:endParaRPr lang="en-US" dirty="0"/>
          </a:p>
        </p:txBody>
      </p:sp>
      <p:cxnSp>
        <p:nvCxnSpPr>
          <p:cNvPr id="38" name="Straight Arrow Connector 37"/>
          <p:cNvCxnSpPr/>
          <p:nvPr/>
        </p:nvCxnSpPr>
        <p:spPr>
          <a:xfrm flipH="1">
            <a:off x="3638550" y="5038724"/>
            <a:ext cx="9144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9" name="Rectangle 38"/>
          <p:cNvSpPr/>
          <p:nvPr/>
        </p:nvSpPr>
        <p:spPr>
          <a:xfrm>
            <a:off x="0" y="4810124"/>
            <a:ext cx="3554323" cy="723591"/>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cs typeface="B Homa" panose="00000400000000000000" pitchFamily="2" charset="-78"/>
              </a:rPr>
              <a:t>حاکمیت </a:t>
            </a:r>
            <a:r>
              <a:rPr lang="fa-IR" dirty="0">
                <a:cs typeface="B Homa" panose="00000400000000000000" pitchFamily="2" charset="-78"/>
              </a:rPr>
              <a:t>با ملت و قدرت ناشی از اراده ملت از طریق اصل نمایندگی است</a:t>
            </a:r>
            <a:endParaRPr lang="en-US" dirty="0"/>
          </a:p>
        </p:txBody>
      </p:sp>
      <p:sp>
        <p:nvSpPr>
          <p:cNvPr id="40" name="Rectangle 39"/>
          <p:cNvSpPr/>
          <p:nvPr/>
        </p:nvSpPr>
        <p:spPr>
          <a:xfrm>
            <a:off x="4267200" y="6400800"/>
            <a:ext cx="2661796" cy="369332"/>
          </a:xfrm>
          <a:prstGeom prst="rect">
            <a:avLst/>
          </a:prstGeom>
        </p:spPr>
        <p:txBody>
          <a:bodyPr wrap="square">
            <a:spAutoFit/>
          </a:bodyPr>
          <a:lstStyle/>
          <a:p>
            <a:pPr algn="just" rtl="1"/>
            <a:r>
              <a:rPr lang="fa-IR" dirty="0" smtClean="0">
                <a:cs typeface="B Homa" panose="00000400000000000000" pitchFamily="2" charset="-78"/>
              </a:rPr>
              <a:t>سطوح </a:t>
            </a:r>
            <a:r>
              <a:rPr lang="fa-IR" dirty="0">
                <a:cs typeface="B Homa" panose="00000400000000000000" pitchFamily="2" charset="-78"/>
              </a:rPr>
              <a:t>حکومت </a:t>
            </a:r>
            <a:r>
              <a:rPr lang="fa-IR" dirty="0" smtClean="0">
                <a:cs typeface="B Homa" panose="00000400000000000000" pitchFamily="2" charset="-78"/>
              </a:rPr>
              <a:t>                     </a:t>
            </a:r>
            <a:endParaRPr lang="en-US" dirty="0"/>
          </a:p>
        </p:txBody>
      </p:sp>
      <p:sp>
        <p:nvSpPr>
          <p:cNvPr id="43" name="Left Arrow 42"/>
          <p:cNvSpPr/>
          <p:nvPr/>
        </p:nvSpPr>
        <p:spPr>
          <a:xfrm>
            <a:off x="3429000" y="6324291"/>
            <a:ext cx="2094623" cy="489775"/>
          </a:xfrm>
          <a:prstGeom prst="lef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cs typeface="B Homa" panose="00000400000000000000" pitchFamily="2" charset="-78"/>
              </a:rPr>
              <a:t>شامل</a:t>
            </a:r>
            <a:endParaRPr lang="en-US" dirty="0"/>
          </a:p>
        </p:txBody>
      </p:sp>
      <p:sp>
        <p:nvSpPr>
          <p:cNvPr id="44" name="Left Brace 43"/>
          <p:cNvSpPr/>
          <p:nvPr/>
        </p:nvSpPr>
        <p:spPr>
          <a:xfrm rot="10800000">
            <a:off x="3045884" y="6000440"/>
            <a:ext cx="239891" cy="769692"/>
          </a:xfrm>
          <a:prstGeom prst="leftBrace">
            <a:avLst>
              <a:gd name="adj1" fmla="val 59950"/>
              <a:gd name="adj2" fmla="val 25249"/>
            </a:avLst>
          </a:prstGeom>
        </p:spPr>
        <p:style>
          <a:lnRef idx="2">
            <a:schemeClr val="accent5"/>
          </a:lnRef>
          <a:fillRef idx="0">
            <a:schemeClr val="accent5"/>
          </a:fillRef>
          <a:effectRef idx="1">
            <a:schemeClr val="accent5"/>
          </a:effectRef>
          <a:fontRef idx="minor">
            <a:schemeClr val="tx1"/>
          </a:fontRef>
        </p:style>
        <p:txBody>
          <a:bodyPr rtlCol="0" anchor="ctr"/>
          <a:lstStyle/>
          <a:p>
            <a:pPr algn="ctr"/>
            <a:endParaRPr lang="en-US"/>
          </a:p>
        </p:txBody>
      </p:sp>
      <p:sp>
        <p:nvSpPr>
          <p:cNvPr id="45" name="TextBox 44"/>
          <p:cNvSpPr txBox="1"/>
          <p:nvPr/>
        </p:nvSpPr>
        <p:spPr>
          <a:xfrm>
            <a:off x="1905000" y="5971865"/>
            <a:ext cx="1047311" cy="830997"/>
          </a:xfrm>
          <a:prstGeom prst="rect">
            <a:avLst/>
          </a:prstGeom>
          <a:noFill/>
        </p:spPr>
        <p:txBody>
          <a:bodyPr wrap="square" rtlCol="0">
            <a:spAutoFit/>
          </a:bodyPr>
          <a:lstStyle/>
          <a:p>
            <a:pPr algn="r" rtl="1"/>
            <a:r>
              <a:rPr lang="fa-IR" sz="1200" dirty="0" smtClean="0">
                <a:solidFill>
                  <a:srgbClr val="92D050"/>
                </a:solidFill>
                <a:cs typeface="B Homa" panose="00000400000000000000" pitchFamily="2" charset="-78"/>
              </a:rPr>
              <a:t>حکومت مرکزی</a:t>
            </a:r>
          </a:p>
          <a:p>
            <a:pPr algn="r" rtl="1"/>
            <a:endParaRPr lang="fa-IR" sz="1200" dirty="0" smtClean="0">
              <a:solidFill>
                <a:srgbClr val="92D050"/>
              </a:solidFill>
              <a:cs typeface="B Homa" panose="00000400000000000000" pitchFamily="2" charset="-78"/>
            </a:endParaRPr>
          </a:p>
          <a:p>
            <a:pPr algn="r" rtl="1"/>
            <a:endParaRPr lang="fa-IR" sz="1200" dirty="0" smtClean="0">
              <a:solidFill>
                <a:srgbClr val="92D050"/>
              </a:solidFill>
              <a:cs typeface="B Homa" panose="00000400000000000000" pitchFamily="2" charset="-78"/>
            </a:endParaRPr>
          </a:p>
          <a:p>
            <a:pPr algn="r" rtl="1"/>
            <a:r>
              <a:rPr lang="fa-IR" sz="1200" dirty="0" smtClean="0">
                <a:solidFill>
                  <a:srgbClr val="92D050"/>
                </a:solidFill>
                <a:cs typeface="B Homa" panose="00000400000000000000" pitchFamily="2" charset="-78"/>
              </a:rPr>
              <a:t> </a:t>
            </a:r>
            <a:r>
              <a:rPr lang="fa-IR" sz="1200" dirty="0">
                <a:solidFill>
                  <a:srgbClr val="92D050"/>
                </a:solidFill>
                <a:cs typeface="B Homa" panose="00000400000000000000" pitchFamily="2" charset="-78"/>
              </a:rPr>
              <a:t>ایالت ها</a:t>
            </a:r>
            <a:endParaRPr lang="en-US" sz="1200" dirty="0">
              <a:solidFill>
                <a:srgbClr val="92D050"/>
              </a:solidFill>
            </a:endParaRPr>
          </a:p>
        </p:txBody>
      </p:sp>
      <p:sp>
        <p:nvSpPr>
          <p:cNvPr id="46" name="TextBox 45"/>
          <p:cNvSpPr txBox="1"/>
          <p:nvPr/>
        </p:nvSpPr>
        <p:spPr>
          <a:xfrm>
            <a:off x="990600" y="6324291"/>
            <a:ext cx="990600" cy="369332"/>
          </a:xfrm>
          <a:prstGeom prst="rect">
            <a:avLst/>
          </a:prstGeom>
          <a:noFill/>
        </p:spPr>
        <p:txBody>
          <a:bodyPr wrap="square" rtlCol="0">
            <a:spAutoFit/>
          </a:bodyPr>
          <a:lstStyle/>
          <a:p>
            <a:r>
              <a:rPr lang="fa-IR" dirty="0" smtClean="0">
                <a:cs typeface="B Homa" panose="00000400000000000000" pitchFamily="2" charset="-78"/>
              </a:rPr>
              <a:t>می باشد</a:t>
            </a:r>
            <a:endParaRPr lang="en-US" dirty="0"/>
          </a:p>
        </p:txBody>
      </p:sp>
      <p:sp>
        <p:nvSpPr>
          <p:cNvPr id="48" name="Bent Arrow 47"/>
          <p:cNvSpPr/>
          <p:nvPr/>
        </p:nvSpPr>
        <p:spPr>
          <a:xfrm rot="10800000">
            <a:off x="6781798" y="1964291"/>
            <a:ext cx="1864653" cy="3903108"/>
          </a:xfrm>
          <a:prstGeom prst="bentArrow">
            <a:avLst>
              <a:gd name="adj1" fmla="val 19693"/>
              <a:gd name="adj2" fmla="val 25000"/>
              <a:gd name="adj3" fmla="val 25000"/>
              <a:gd name="adj4" fmla="val 4375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49" name="TextBox 48"/>
          <p:cNvSpPr txBox="1"/>
          <p:nvPr/>
        </p:nvSpPr>
        <p:spPr>
          <a:xfrm>
            <a:off x="7289621" y="5235059"/>
            <a:ext cx="800100" cy="369332"/>
          </a:xfrm>
          <a:prstGeom prst="rect">
            <a:avLst/>
          </a:prstGeom>
          <a:noFill/>
        </p:spPr>
        <p:txBody>
          <a:bodyPr wrap="square" rtlCol="0">
            <a:spAutoFit/>
          </a:bodyPr>
          <a:lstStyle/>
          <a:p>
            <a:pPr algn="r" rtl="1"/>
            <a:r>
              <a:rPr lang="fa-IR" dirty="0" smtClean="0">
                <a:cs typeface="B Homa" panose="00000400000000000000" pitchFamily="2" charset="-78"/>
              </a:rPr>
              <a:t>ویژگی</a:t>
            </a:r>
            <a:endParaRPr lang="en-US" dirty="0"/>
          </a:p>
        </p:txBody>
      </p:sp>
    </p:spTree>
    <p:extLst>
      <p:ext uri="{BB962C8B-B14F-4D97-AF65-F5344CB8AC3E}">
        <p14:creationId xmlns:p14="http://schemas.microsoft.com/office/powerpoint/2010/main" val="4204847942"/>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right)">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inVertical)">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up)">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barn(inVertical)">
                                      <p:cBhvr>
                                        <p:cTn id="32" dur="5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up)">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randombar(horizontal)">
                                      <p:cBhvr>
                                        <p:cTn id="54" dur="500"/>
                                        <p:tgtEl>
                                          <p:spTgt spid="30"/>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1" fill="hold" grpId="0" nodeType="click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childTnLst>
                          </p:cTn>
                        </p:par>
                      </p:childTnLst>
                    </p:cTn>
                  </p:par>
                  <p:par>
                    <p:cTn id="60" fill="hold">
                      <p:stCondLst>
                        <p:cond delay="indefinite"/>
                      </p:stCondLst>
                      <p:childTnLst>
                        <p:par>
                          <p:cTn id="61" fill="hold">
                            <p:stCondLst>
                              <p:cond delay="0"/>
                            </p:stCondLst>
                            <p:childTnLst>
                              <p:par>
                                <p:cTn id="62" presetID="31" presetClass="entr" presetSubtype="0" fill="hold" grpId="0" nodeType="click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p:cTn id="64" dur="1000" fill="hold"/>
                                        <p:tgtEl>
                                          <p:spTgt spid="33"/>
                                        </p:tgtEl>
                                        <p:attrNameLst>
                                          <p:attrName>ppt_w</p:attrName>
                                        </p:attrNameLst>
                                      </p:cBhvr>
                                      <p:tavLst>
                                        <p:tav tm="0">
                                          <p:val>
                                            <p:fltVal val="0"/>
                                          </p:val>
                                        </p:tav>
                                        <p:tav tm="100000">
                                          <p:val>
                                            <p:strVal val="#ppt_w"/>
                                          </p:val>
                                        </p:tav>
                                      </p:tavLst>
                                    </p:anim>
                                    <p:anim calcmode="lin" valueType="num">
                                      <p:cBhvr>
                                        <p:cTn id="65" dur="1000" fill="hold"/>
                                        <p:tgtEl>
                                          <p:spTgt spid="33"/>
                                        </p:tgtEl>
                                        <p:attrNameLst>
                                          <p:attrName>ppt_h</p:attrName>
                                        </p:attrNameLst>
                                      </p:cBhvr>
                                      <p:tavLst>
                                        <p:tav tm="0">
                                          <p:val>
                                            <p:fltVal val="0"/>
                                          </p:val>
                                        </p:tav>
                                        <p:tav tm="100000">
                                          <p:val>
                                            <p:strVal val="#ppt_h"/>
                                          </p:val>
                                        </p:tav>
                                      </p:tavLst>
                                    </p:anim>
                                    <p:anim calcmode="lin" valueType="num">
                                      <p:cBhvr>
                                        <p:cTn id="66" dur="1000" fill="hold"/>
                                        <p:tgtEl>
                                          <p:spTgt spid="33"/>
                                        </p:tgtEl>
                                        <p:attrNameLst>
                                          <p:attrName>style.rotation</p:attrName>
                                        </p:attrNameLst>
                                      </p:cBhvr>
                                      <p:tavLst>
                                        <p:tav tm="0">
                                          <p:val>
                                            <p:fltVal val="90"/>
                                          </p:val>
                                        </p:tav>
                                        <p:tav tm="100000">
                                          <p:val>
                                            <p:fltVal val="0"/>
                                          </p:val>
                                        </p:tav>
                                      </p:tavLst>
                                    </p:anim>
                                    <p:animEffect transition="in" filter="fade">
                                      <p:cBhvr>
                                        <p:cTn id="67" dur="1000"/>
                                        <p:tgtEl>
                                          <p:spTgt spid="33"/>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2" fill="hold" nodeType="click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wipe(right)">
                                      <p:cBhvr>
                                        <p:cTn id="72" dur="500"/>
                                        <p:tgtEl>
                                          <p:spTgt spid="38"/>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39"/>
                                        </p:tgtEl>
                                        <p:attrNameLst>
                                          <p:attrName>style.visibility</p:attrName>
                                        </p:attrNameLst>
                                      </p:cBhvr>
                                      <p:to>
                                        <p:strVal val="visible"/>
                                      </p:to>
                                    </p:set>
                                    <p:anim calcmode="lin" valueType="num">
                                      <p:cBhvr>
                                        <p:cTn id="77" dur="500" fill="hold"/>
                                        <p:tgtEl>
                                          <p:spTgt spid="39"/>
                                        </p:tgtEl>
                                        <p:attrNameLst>
                                          <p:attrName>ppt_w</p:attrName>
                                        </p:attrNameLst>
                                      </p:cBhvr>
                                      <p:tavLst>
                                        <p:tav tm="0">
                                          <p:val>
                                            <p:fltVal val="0"/>
                                          </p:val>
                                        </p:tav>
                                        <p:tav tm="100000">
                                          <p:val>
                                            <p:strVal val="#ppt_w"/>
                                          </p:val>
                                        </p:tav>
                                      </p:tavLst>
                                    </p:anim>
                                    <p:anim calcmode="lin" valueType="num">
                                      <p:cBhvr>
                                        <p:cTn id="78" dur="500" fill="hold"/>
                                        <p:tgtEl>
                                          <p:spTgt spid="39"/>
                                        </p:tgtEl>
                                        <p:attrNameLst>
                                          <p:attrName>ppt_h</p:attrName>
                                        </p:attrNameLst>
                                      </p:cBhvr>
                                      <p:tavLst>
                                        <p:tav tm="0">
                                          <p:val>
                                            <p:fltVal val="0"/>
                                          </p:val>
                                        </p:tav>
                                        <p:tav tm="100000">
                                          <p:val>
                                            <p:strVal val="#ppt_h"/>
                                          </p:val>
                                        </p:tav>
                                      </p:tavLst>
                                    </p:anim>
                                    <p:animEffect transition="in" filter="fade">
                                      <p:cBhvr>
                                        <p:cTn id="79" dur="500"/>
                                        <p:tgtEl>
                                          <p:spTgt spid="39"/>
                                        </p:tgtEl>
                                      </p:cBhvr>
                                    </p:animEffect>
                                  </p:childTnLst>
                                </p:cTn>
                              </p:par>
                            </p:childTnLst>
                          </p:cTn>
                        </p:par>
                      </p:childTnLst>
                    </p:cTn>
                  </p:par>
                  <p:par>
                    <p:cTn id="80" fill="hold">
                      <p:stCondLst>
                        <p:cond delay="indefinite"/>
                      </p:stCondLst>
                      <p:childTnLst>
                        <p:par>
                          <p:cTn id="81" fill="hold">
                            <p:stCondLst>
                              <p:cond delay="0"/>
                            </p:stCondLst>
                            <p:childTnLst>
                              <p:par>
                                <p:cTn id="82" presetID="31" presetClass="entr" presetSubtype="0" fill="hold" grpId="0" nodeType="clickEffect">
                                  <p:stCondLst>
                                    <p:cond delay="0"/>
                                  </p:stCondLst>
                                  <p:childTnLst>
                                    <p:set>
                                      <p:cBhvr>
                                        <p:cTn id="83" dur="1" fill="hold">
                                          <p:stCondLst>
                                            <p:cond delay="0"/>
                                          </p:stCondLst>
                                        </p:cTn>
                                        <p:tgtEl>
                                          <p:spTgt spid="36"/>
                                        </p:tgtEl>
                                        <p:attrNameLst>
                                          <p:attrName>style.visibility</p:attrName>
                                        </p:attrNameLst>
                                      </p:cBhvr>
                                      <p:to>
                                        <p:strVal val="visible"/>
                                      </p:to>
                                    </p:set>
                                    <p:anim calcmode="lin" valueType="num">
                                      <p:cBhvr>
                                        <p:cTn id="84" dur="1000" fill="hold"/>
                                        <p:tgtEl>
                                          <p:spTgt spid="36"/>
                                        </p:tgtEl>
                                        <p:attrNameLst>
                                          <p:attrName>ppt_w</p:attrName>
                                        </p:attrNameLst>
                                      </p:cBhvr>
                                      <p:tavLst>
                                        <p:tav tm="0">
                                          <p:val>
                                            <p:fltVal val="0"/>
                                          </p:val>
                                        </p:tav>
                                        <p:tav tm="100000">
                                          <p:val>
                                            <p:strVal val="#ppt_w"/>
                                          </p:val>
                                        </p:tav>
                                      </p:tavLst>
                                    </p:anim>
                                    <p:anim calcmode="lin" valueType="num">
                                      <p:cBhvr>
                                        <p:cTn id="85" dur="1000" fill="hold"/>
                                        <p:tgtEl>
                                          <p:spTgt spid="36"/>
                                        </p:tgtEl>
                                        <p:attrNameLst>
                                          <p:attrName>ppt_h</p:attrName>
                                        </p:attrNameLst>
                                      </p:cBhvr>
                                      <p:tavLst>
                                        <p:tav tm="0">
                                          <p:val>
                                            <p:fltVal val="0"/>
                                          </p:val>
                                        </p:tav>
                                        <p:tav tm="100000">
                                          <p:val>
                                            <p:strVal val="#ppt_h"/>
                                          </p:val>
                                        </p:tav>
                                      </p:tavLst>
                                    </p:anim>
                                    <p:anim calcmode="lin" valueType="num">
                                      <p:cBhvr>
                                        <p:cTn id="86" dur="1000" fill="hold"/>
                                        <p:tgtEl>
                                          <p:spTgt spid="36"/>
                                        </p:tgtEl>
                                        <p:attrNameLst>
                                          <p:attrName>style.rotation</p:attrName>
                                        </p:attrNameLst>
                                      </p:cBhvr>
                                      <p:tavLst>
                                        <p:tav tm="0">
                                          <p:val>
                                            <p:fltVal val="90"/>
                                          </p:val>
                                        </p:tav>
                                        <p:tav tm="100000">
                                          <p:val>
                                            <p:fltVal val="0"/>
                                          </p:val>
                                        </p:tav>
                                      </p:tavLst>
                                    </p:anim>
                                    <p:animEffect transition="in" filter="fade">
                                      <p:cBhvr>
                                        <p:cTn id="87" dur="1000"/>
                                        <p:tgtEl>
                                          <p:spTgt spid="36"/>
                                        </p:tgtEl>
                                      </p:cBhvr>
                                    </p:animEffect>
                                  </p:childTnLst>
                                </p:cTn>
                              </p:par>
                            </p:childTnLst>
                          </p:cTn>
                        </p:par>
                      </p:childTnLst>
                    </p:cTn>
                  </p:par>
                  <p:par>
                    <p:cTn id="88" fill="hold">
                      <p:stCondLst>
                        <p:cond delay="indefinite"/>
                      </p:stCondLst>
                      <p:childTnLst>
                        <p:par>
                          <p:cTn id="89" fill="hold">
                            <p:stCondLst>
                              <p:cond delay="0"/>
                            </p:stCondLst>
                            <p:childTnLst>
                              <p:par>
                                <p:cTn id="90" presetID="31" presetClass="entr" presetSubtype="0" fill="hold" grpId="0" nodeType="clickEffect">
                                  <p:stCondLst>
                                    <p:cond delay="0"/>
                                  </p:stCondLst>
                                  <p:childTnLst>
                                    <p:set>
                                      <p:cBhvr>
                                        <p:cTn id="91" dur="1" fill="hold">
                                          <p:stCondLst>
                                            <p:cond delay="0"/>
                                          </p:stCondLst>
                                        </p:cTn>
                                        <p:tgtEl>
                                          <p:spTgt spid="35"/>
                                        </p:tgtEl>
                                        <p:attrNameLst>
                                          <p:attrName>style.visibility</p:attrName>
                                        </p:attrNameLst>
                                      </p:cBhvr>
                                      <p:to>
                                        <p:strVal val="visible"/>
                                      </p:to>
                                    </p:set>
                                    <p:anim calcmode="lin" valueType="num">
                                      <p:cBhvr>
                                        <p:cTn id="92" dur="1000" fill="hold"/>
                                        <p:tgtEl>
                                          <p:spTgt spid="35"/>
                                        </p:tgtEl>
                                        <p:attrNameLst>
                                          <p:attrName>ppt_w</p:attrName>
                                        </p:attrNameLst>
                                      </p:cBhvr>
                                      <p:tavLst>
                                        <p:tav tm="0">
                                          <p:val>
                                            <p:fltVal val="0"/>
                                          </p:val>
                                        </p:tav>
                                        <p:tav tm="100000">
                                          <p:val>
                                            <p:strVal val="#ppt_w"/>
                                          </p:val>
                                        </p:tav>
                                      </p:tavLst>
                                    </p:anim>
                                    <p:anim calcmode="lin" valueType="num">
                                      <p:cBhvr>
                                        <p:cTn id="93" dur="1000" fill="hold"/>
                                        <p:tgtEl>
                                          <p:spTgt spid="35"/>
                                        </p:tgtEl>
                                        <p:attrNameLst>
                                          <p:attrName>ppt_h</p:attrName>
                                        </p:attrNameLst>
                                      </p:cBhvr>
                                      <p:tavLst>
                                        <p:tav tm="0">
                                          <p:val>
                                            <p:fltVal val="0"/>
                                          </p:val>
                                        </p:tav>
                                        <p:tav tm="100000">
                                          <p:val>
                                            <p:strVal val="#ppt_h"/>
                                          </p:val>
                                        </p:tav>
                                      </p:tavLst>
                                    </p:anim>
                                    <p:anim calcmode="lin" valueType="num">
                                      <p:cBhvr>
                                        <p:cTn id="94" dur="1000" fill="hold"/>
                                        <p:tgtEl>
                                          <p:spTgt spid="35"/>
                                        </p:tgtEl>
                                        <p:attrNameLst>
                                          <p:attrName>style.rotation</p:attrName>
                                        </p:attrNameLst>
                                      </p:cBhvr>
                                      <p:tavLst>
                                        <p:tav tm="0">
                                          <p:val>
                                            <p:fltVal val="90"/>
                                          </p:val>
                                        </p:tav>
                                        <p:tav tm="100000">
                                          <p:val>
                                            <p:fltVal val="0"/>
                                          </p:val>
                                        </p:tav>
                                      </p:tavLst>
                                    </p:anim>
                                    <p:animEffect transition="in" filter="fade">
                                      <p:cBhvr>
                                        <p:cTn id="95" dur="1000"/>
                                        <p:tgtEl>
                                          <p:spTgt spid="35"/>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2" fill="hold" grpId="0" nodeType="clickEffect">
                                  <p:stCondLst>
                                    <p:cond delay="0"/>
                                  </p:stCondLst>
                                  <p:childTnLst>
                                    <p:set>
                                      <p:cBhvr>
                                        <p:cTn id="99" dur="1" fill="hold">
                                          <p:stCondLst>
                                            <p:cond delay="0"/>
                                          </p:stCondLst>
                                        </p:cTn>
                                        <p:tgtEl>
                                          <p:spTgt spid="43"/>
                                        </p:tgtEl>
                                        <p:attrNameLst>
                                          <p:attrName>style.visibility</p:attrName>
                                        </p:attrNameLst>
                                      </p:cBhvr>
                                      <p:to>
                                        <p:strVal val="visible"/>
                                      </p:to>
                                    </p:set>
                                    <p:animEffect transition="in" filter="wipe(right)">
                                      <p:cBhvr>
                                        <p:cTn id="100" dur="500"/>
                                        <p:tgtEl>
                                          <p:spTgt spid="43"/>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2" fill="hold" grpId="0" nodeType="clickEffect">
                                  <p:stCondLst>
                                    <p:cond delay="0"/>
                                  </p:stCondLst>
                                  <p:childTnLst>
                                    <p:set>
                                      <p:cBhvr>
                                        <p:cTn id="104" dur="1" fill="hold">
                                          <p:stCondLst>
                                            <p:cond delay="0"/>
                                          </p:stCondLst>
                                        </p:cTn>
                                        <p:tgtEl>
                                          <p:spTgt spid="44"/>
                                        </p:tgtEl>
                                        <p:attrNameLst>
                                          <p:attrName>style.visibility</p:attrName>
                                        </p:attrNameLst>
                                      </p:cBhvr>
                                      <p:to>
                                        <p:strVal val="visible"/>
                                      </p:to>
                                    </p:set>
                                    <p:animEffect transition="in" filter="wipe(right)">
                                      <p:cBhvr>
                                        <p:cTn id="105" dur="500"/>
                                        <p:tgtEl>
                                          <p:spTgt spid="44"/>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45"/>
                                        </p:tgtEl>
                                        <p:attrNameLst>
                                          <p:attrName>style.visibility</p:attrName>
                                        </p:attrNameLst>
                                      </p:cBhvr>
                                      <p:to>
                                        <p:strVal val="visible"/>
                                      </p:to>
                                    </p:set>
                                    <p:animEffect transition="in" filter="fade">
                                      <p:cBhvr>
                                        <p:cTn id="11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animBg="1"/>
      <p:bldP spid="23" grpId="0" animBg="1"/>
      <p:bldP spid="25" grpId="0" animBg="1"/>
      <p:bldP spid="26" grpId="0" animBg="1"/>
      <p:bldP spid="27" grpId="0" animBg="1"/>
      <p:bldP spid="30" grpId="0" animBg="1"/>
      <p:bldP spid="33" grpId="0" animBg="1"/>
      <p:bldP spid="35" grpId="0" animBg="1"/>
      <p:bldP spid="36" grpId="0" animBg="1"/>
      <p:bldP spid="39" grpId="0" animBg="1"/>
      <p:bldP spid="43" grpId="0" animBg="1"/>
      <p:bldP spid="44" grpId="0" animBg="1"/>
      <p:bldP spid="45" grpId="0"/>
      <p:bldP spid="4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chemeClr val="tx2">
              <a:lumMod val="10000"/>
            </a:schemeClr>
          </a:solidFill>
        </p:spPr>
        <p:txBody>
          <a:bodyPr/>
          <a:lstStyle/>
          <a:p>
            <a:pPr algn="r"/>
            <a:r>
              <a:rPr lang="fa-IR" dirty="0">
                <a:solidFill>
                  <a:schemeClr val="accent3">
                    <a:lumMod val="60000"/>
                    <a:lumOff val="40000"/>
                  </a:schemeClr>
                </a:solidFill>
                <a:effectLst/>
                <a:cs typeface="B Homa" panose="00000400000000000000" pitchFamily="2" charset="-78"/>
              </a:rPr>
              <a:t>قلمرو قدرت دولت مرکزی </a:t>
            </a:r>
            <a:endParaRPr lang="en-US" dirty="0">
              <a:solidFill>
                <a:schemeClr val="accent3">
                  <a:lumMod val="60000"/>
                  <a:lumOff val="40000"/>
                </a:schemeClr>
              </a:solidFill>
            </a:endParaRPr>
          </a:p>
        </p:txBody>
      </p:sp>
      <p:sp>
        <p:nvSpPr>
          <p:cNvPr id="8" name="Round Diagonal Corner Rectangle 7"/>
          <p:cNvSpPr/>
          <p:nvPr/>
        </p:nvSpPr>
        <p:spPr>
          <a:xfrm>
            <a:off x="1447800" y="2133600"/>
            <a:ext cx="4286250" cy="914400"/>
          </a:xfrm>
          <a:prstGeom prst="round2Diag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rtl="1"/>
            <a:r>
              <a:rPr lang="fa-IR" dirty="0" smtClean="0">
                <a:solidFill>
                  <a:srgbClr val="FF0000"/>
                </a:solidFill>
                <a:cs typeface="B Homa" panose="00000400000000000000" pitchFamily="2" charset="-78"/>
              </a:rPr>
              <a:t>دولت </a:t>
            </a:r>
            <a:r>
              <a:rPr lang="fa-IR" dirty="0">
                <a:solidFill>
                  <a:srgbClr val="FF0000"/>
                </a:solidFill>
                <a:cs typeface="B Homa" panose="00000400000000000000" pitchFamily="2" charset="-78"/>
              </a:rPr>
              <a:t>مرکزی</a:t>
            </a:r>
            <a:r>
              <a:rPr lang="en-US" dirty="0"/>
              <a:t> </a:t>
            </a:r>
            <a:r>
              <a:rPr lang="fa-IR" dirty="0" smtClean="0">
                <a:cs typeface="B Homa" panose="00000400000000000000" pitchFamily="2" charset="-78"/>
              </a:rPr>
              <a:t>و </a:t>
            </a:r>
            <a:r>
              <a:rPr lang="fa-IR" dirty="0">
                <a:solidFill>
                  <a:srgbClr val="FF0000"/>
                </a:solidFill>
                <a:cs typeface="B Homa" panose="00000400000000000000" pitchFamily="2" charset="-78"/>
              </a:rPr>
              <a:t>دولت های ایالتی </a:t>
            </a:r>
            <a:r>
              <a:rPr lang="fa-IR" dirty="0">
                <a:cs typeface="B Homa" panose="00000400000000000000" pitchFamily="2" charset="-78"/>
              </a:rPr>
              <a:t>تقسیم شده است</a:t>
            </a:r>
            <a:endParaRPr lang="en-US" dirty="0"/>
          </a:p>
        </p:txBody>
      </p:sp>
      <p:sp>
        <p:nvSpPr>
          <p:cNvPr id="9" name="Left Arrow Callout 8"/>
          <p:cNvSpPr/>
          <p:nvPr/>
        </p:nvSpPr>
        <p:spPr>
          <a:xfrm>
            <a:off x="5867400" y="2133600"/>
            <a:ext cx="2971800" cy="914400"/>
          </a:xfrm>
          <a:prstGeom prst="leftArrowCallout">
            <a:avLst>
              <a:gd name="adj1" fmla="val 50000"/>
              <a:gd name="adj2" fmla="val 50000"/>
              <a:gd name="adj3" fmla="val 25000"/>
              <a:gd name="adj4" fmla="val 72155"/>
            </a:avLst>
          </a:prstGeom>
          <a:solidFill>
            <a:srgbClr val="7030A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just" rtl="1"/>
            <a:r>
              <a:rPr lang="fa-IR" dirty="0" smtClean="0">
                <a:cs typeface="B Homa" panose="00000400000000000000" pitchFamily="2" charset="-78"/>
              </a:rPr>
              <a:t>قدرت دولتی در آلمان میان</a:t>
            </a:r>
            <a:endParaRPr lang="en-US" dirty="0"/>
          </a:p>
        </p:txBody>
      </p:sp>
      <p:sp>
        <p:nvSpPr>
          <p:cNvPr id="12" name="Curved Right Arrow 11"/>
          <p:cNvSpPr/>
          <p:nvPr/>
        </p:nvSpPr>
        <p:spPr>
          <a:xfrm rot="20990607">
            <a:off x="96720" y="2851917"/>
            <a:ext cx="1341120" cy="1216152"/>
          </a:xfrm>
          <a:prstGeom prst="curvedRightArrow">
            <a:avLst>
              <a:gd name="adj1" fmla="val 25000"/>
              <a:gd name="adj2" fmla="val 83125"/>
              <a:gd name="adj3" fmla="val 25000"/>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B Homa" panose="00000400000000000000" pitchFamily="2" charset="-78"/>
              </a:rPr>
              <a:t>بر این اساس</a:t>
            </a:r>
          </a:p>
          <a:p>
            <a:pPr algn="ctr"/>
            <a:endParaRPr lang="fa-IR" dirty="0">
              <a:solidFill>
                <a:schemeClr val="tx1"/>
              </a:solidFill>
              <a:cs typeface="B Homa" panose="00000400000000000000" pitchFamily="2" charset="-78"/>
            </a:endParaRPr>
          </a:p>
          <a:p>
            <a:pPr algn="ctr"/>
            <a:endParaRPr lang="fa-IR" dirty="0" smtClean="0">
              <a:solidFill>
                <a:schemeClr val="tx1"/>
              </a:solidFill>
              <a:cs typeface="B Homa" panose="00000400000000000000" pitchFamily="2" charset="-78"/>
            </a:endParaRPr>
          </a:p>
          <a:p>
            <a:pPr algn="ctr"/>
            <a:endParaRPr lang="en-US" dirty="0">
              <a:solidFill>
                <a:schemeClr val="tx1"/>
              </a:solidFill>
            </a:endParaRPr>
          </a:p>
        </p:txBody>
      </p:sp>
      <p:sp>
        <p:nvSpPr>
          <p:cNvPr id="14" name="Folded Corner 13"/>
          <p:cNvSpPr/>
          <p:nvPr/>
        </p:nvSpPr>
        <p:spPr>
          <a:xfrm>
            <a:off x="1534560" y="3295650"/>
            <a:ext cx="4332840" cy="762000"/>
          </a:xfrm>
          <a:prstGeom prst="foldedCorner">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dirty="0">
                <a:cs typeface="B Homa" panose="00000400000000000000" pitchFamily="2" charset="-78"/>
              </a:rPr>
              <a:t>بر این اساس دولت مرکزی از قدرت قانون گذاری و اجرایی محدودی برخوردار است</a:t>
            </a:r>
            <a:endParaRPr lang="en-US" dirty="0"/>
          </a:p>
        </p:txBody>
      </p:sp>
      <p:sp>
        <p:nvSpPr>
          <p:cNvPr id="15" name="Isosceles Triangle 14"/>
          <p:cNvSpPr/>
          <p:nvPr/>
        </p:nvSpPr>
        <p:spPr>
          <a:xfrm>
            <a:off x="6148387" y="4572000"/>
            <a:ext cx="1114425" cy="762000"/>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a-IR" dirty="0" smtClean="0">
                <a:cs typeface="B Homa" panose="00000400000000000000" pitchFamily="2" charset="-78"/>
              </a:rPr>
              <a:t>نکته</a:t>
            </a:r>
            <a:endParaRPr lang="en-US" dirty="0"/>
          </a:p>
        </p:txBody>
      </p:sp>
      <p:sp>
        <p:nvSpPr>
          <p:cNvPr id="16" name="Rectangle 15"/>
          <p:cNvSpPr/>
          <p:nvPr/>
        </p:nvSpPr>
        <p:spPr>
          <a:xfrm>
            <a:off x="1329772" y="5334000"/>
            <a:ext cx="5933040" cy="8382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137160" indent="0" algn="just" rtl="1">
              <a:buNone/>
            </a:pPr>
            <a:r>
              <a:rPr lang="fa-IR" dirty="0">
                <a:cs typeface="B Homa" panose="00000400000000000000" pitchFamily="2" charset="-78"/>
              </a:rPr>
              <a:t>دولت های محلی نیز می توانند سطوح اداری پایین تری را تعریف کنند و مسئولیت های خود را به آنها واگذار نمایند.</a:t>
            </a:r>
            <a:endParaRPr lang="en-US" dirty="0"/>
          </a:p>
        </p:txBody>
      </p:sp>
    </p:spTree>
    <p:extLst>
      <p:ext uri="{BB962C8B-B14F-4D97-AF65-F5344CB8AC3E}">
        <p14:creationId xmlns:p14="http://schemas.microsoft.com/office/powerpoint/2010/main" val="2221393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8"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heel(8)">
                                      <p:cBhvr>
                                        <p:cTn id="17" dur="20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chemeClr val="tx2">
              <a:lumMod val="10000"/>
            </a:schemeClr>
          </a:solidFill>
        </p:spPr>
        <p:txBody>
          <a:bodyPr/>
          <a:lstStyle/>
          <a:p>
            <a:pPr algn="r"/>
            <a:r>
              <a:rPr lang="fa-IR" dirty="0">
                <a:solidFill>
                  <a:schemeClr val="accent3">
                    <a:lumMod val="60000"/>
                    <a:lumOff val="40000"/>
                  </a:schemeClr>
                </a:solidFill>
                <a:effectLst/>
                <a:cs typeface="B Homa" panose="00000400000000000000" pitchFamily="2" charset="-78"/>
              </a:rPr>
              <a:t>قلمرو قدرت دولت محلی</a:t>
            </a:r>
            <a:endParaRPr lang="en-US" dirty="0">
              <a:solidFill>
                <a:schemeClr val="accent3">
                  <a:lumMod val="60000"/>
                  <a:lumOff val="40000"/>
                </a:schemeClr>
              </a:solidFill>
            </a:endParaRPr>
          </a:p>
        </p:txBody>
      </p:sp>
      <p:sp>
        <p:nvSpPr>
          <p:cNvPr id="5" name="Flowchart: Process 4"/>
          <p:cNvSpPr/>
          <p:nvPr/>
        </p:nvSpPr>
        <p:spPr>
          <a:xfrm>
            <a:off x="6753225" y="1743071"/>
            <a:ext cx="2362200" cy="990600"/>
          </a:xfrm>
          <a:prstGeom prst="flowChartProcess">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fa-IR" dirty="0">
                <a:cs typeface="B Homa" panose="00000400000000000000" pitchFamily="2" charset="-78"/>
              </a:rPr>
              <a:t>حوزه های عمده دولت محلی</a:t>
            </a:r>
            <a:endParaRPr lang="en-US" dirty="0"/>
          </a:p>
        </p:txBody>
      </p:sp>
      <p:cxnSp>
        <p:nvCxnSpPr>
          <p:cNvPr id="7" name="Elbow Connector 6"/>
          <p:cNvCxnSpPr/>
          <p:nvPr/>
        </p:nvCxnSpPr>
        <p:spPr>
          <a:xfrm rot="10800000" flipV="1">
            <a:off x="5067301" y="2152646"/>
            <a:ext cx="1600206" cy="1047754"/>
          </a:xfrm>
          <a:prstGeom prst="bentConnector3">
            <a:avLst>
              <a:gd name="adj1" fmla="val 16667"/>
            </a:avLst>
          </a:prstGeom>
          <a:ln>
            <a:solidFill>
              <a:schemeClr val="bg1"/>
            </a:solidFill>
            <a:tailEnd type="arrow"/>
          </a:ln>
        </p:spPr>
        <p:style>
          <a:lnRef idx="2">
            <a:schemeClr val="accent6"/>
          </a:lnRef>
          <a:fillRef idx="0">
            <a:schemeClr val="accent6"/>
          </a:fillRef>
          <a:effectRef idx="1">
            <a:schemeClr val="accent6"/>
          </a:effectRef>
          <a:fontRef idx="minor">
            <a:schemeClr val="tx1"/>
          </a:fontRef>
        </p:style>
      </p:cxnSp>
      <p:cxnSp>
        <p:nvCxnSpPr>
          <p:cNvPr id="10" name="Elbow Connector 9"/>
          <p:cNvCxnSpPr/>
          <p:nvPr/>
        </p:nvCxnSpPr>
        <p:spPr>
          <a:xfrm rot="10800000" flipV="1">
            <a:off x="4495801" y="2152646"/>
            <a:ext cx="2171704" cy="2038350"/>
          </a:xfrm>
          <a:prstGeom prst="bentConnector3">
            <a:avLst>
              <a:gd name="adj1" fmla="val 12719"/>
            </a:avLst>
          </a:prstGeom>
          <a:ln>
            <a:solidFill>
              <a:srgbClr val="FF0000"/>
            </a:solidFill>
            <a:tailEnd type="arrow"/>
          </a:ln>
        </p:spPr>
        <p:style>
          <a:lnRef idx="2">
            <a:schemeClr val="accent6"/>
          </a:lnRef>
          <a:fillRef idx="0">
            <a:schemeClr val="accent6"/>
          </a:fillRef>
          <a:effectRef idx="1">
            <a:schemeClr val="accent6"/>
          </a:effectRef>
          <a:fontRef idx="minor">
            <a:schemeClr val="tx1"/>
          </a:fontRef>
        </p:style>
      </p:cxnSp>
      <p:cxnSp>
        <p:nvCxnSpPr>
          <p:cNvPr id="11" name="Elbow Connector 10"/>
          <p:cNvCxnSpPr/>
          <p:nvPr/>
        </p:nvCxnSpPr>
        <p:spPr>
          <a:xfrm rot="5400000">
            <a:off x="4579142" y="3369469"/>
            <a:ext cx="3028960" cy="595314"/>
          </a:xfrm>
          <a:prstGeom prst="bentConnector3">
            <a:avLst>
              <a:gd name="adj1" fmla="val 67296"/>
            </a:avLst>
          </a:prstGeom>
          <a:ln>
            <a:solidFill>
              <a:srgbClr val="FFFF00"/>
            </a:solidFill>
            <a:tailEnd type="arrow"/>
          </a:ln>
        </p:spPr>
        <p:style>
          <a:lnRef idx="2">
            <a:schemeClr val="accent6"/>
          </a:lnRef>
          <a:fillRef idx="0">
            <a:schemeClr val="accent6"/>
          </a:fillRef>
          <a:effectRef idx="1">
            <a:schemeClr val="accent6"/>
          </a:effectRef>
          <a:fontRef idx="minor">
            <a:schemeClr val="tx1"/>
          </a:fontRef>
        </p:style>
      </p:cxnSp>
      <p:sp>
        <p:nvSpPr>
          <p:cNvPr id="25" name="Rounded Rectangle 24"/>
          <p:cNvSpPr/>
          <p:nvPr/>
        </p:nvSpPr>
        <p:spPr>
          <a:xfrm>
            <a:off x="152400" y="3771898"/>
            <a:ext cx="4343400" cy="838199"/>
          </a:xfrm>
          <a:prstGeom prst="round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rtl="1"/>
            <a:r>
              <a:rPr lang="fa-IR" dirty="0">
                <a:solidFill>
                  <a:schemeClr val="bg1"/>
                </a:solidFill>
                <a:cs typeface="B Homa" panose="00000400000000000000" pitchFamily="2" charset="-78"/>
              </a:rPr>
              <a:t>شهرداری های بزرگ که به صورت مستقل عمل می </a:t>
            </a:r>
            <a:r>
              <a:rPr lang="fa-IR" dirty="0" smtClean="0">
                <a:solidFill>
                  <a:schemeClr val="bg1"/>
                </a:solidFill>
                <a:cs typeface="B Homa" panose="00000400000000000000" pitchFamily="2" charset="-78"/>
              </a:rPr>
              <a:t>کنند</a:t>
            </a:r>
            <a:endParaRPr lang="en-US" dirty="0">
              <a:solidFill>
                <a:schemeClr val="bg1"/>
              </a:solidFill>
            </a:endParaRPr>
          </a:p>
        </p:txBody>
      </p:sp>
      <p:sp>
        <p:nvSpPr>
          <p:cNvPr id="50" name="Rounded Rectangle 49"/>
          <p:cNvSpPr/>
          <p:nvPr/>
        </p:nvSpPr>
        <p:spPr>
          <a:xfrm>
            <a:off x="1524000" y="5257801"/>
            <a:ext cx="6553200" cy="914400"/>
          </a:xfrm>
          <a:prstGeom prst="roundRect">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37160" lvl="0" indent="0" algn="just" rtl="1">
              <a:buNone/>
            </a:pPr>
            <a:r>
              <a:rPr lang="fa-IR" dirty="0">
                <a:ln>
                  <a:solidFill>
                    <a:schemeClr val="bg1"/>
                  </a:solidFill>
                </a:ln>
                <a:solidFill>
                  <a:schemeClr val="bg1"/>
                </a:solidFill>
                <a:cs typeface="B Homa" panose="00000400000000000000" pitchFamily="2" charset="-78"/>
              </a:rPr>
              <a:t>انجمن شهرداری ها که عهده دار تمامی وظایف دولت ایالتی در سطح محلی است.</a:t>
            </a:r>
            <a:endParaRPr lang="en-US" dirty="0">
              <a:ln>
                <a:solidFill>
                  <a:schemeClr val="bg1"/>
                </a:solidFill>
              </a:ln>
              <a:solidFill>
                <a:schemeClr val="bg1"/>
              </a:solidFill>
            </a:endParaRPr>
          </a:p>
        </p:txBody>
      </p:sp>
      <p:sp>
        <p:nvSpPr>
          <p:cNvPr id="3" name="Rounded Rectangle 2"/>
          <p:cNvSpPr/>
          <p:nvPr/>
        </p:nvSpPr>
        <p:spPr>
          <a:xfrm>
            <a:off x="228600" y="2733671"/>
            <a:ext cx="4681537" cy="8382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lvl="0" algn="just" rtl="1"/>
            <a:r>
              <a:rPr lang="fa-IR" dirty="0">
                <a:solidFill>
                  <a:schemeClr val="tx1"/>
                </a:solidFill>
                <a:cs typeface="B Homa" panose="00000400000000000000" pitchFamily="2" charset="-78"/>
              </a:rPr>
              <a:t>شهرداری های کوچک که طبق قانون عضو انجمن شهرداران هستند</a:t>
            </a:r>
            <a:endParaRPr lang="en-US" dirty="0">
              <a:solidFill>
                <a:schemeClr val="tx1"/>
              </a:solidFill>
            </a:endParaRPr>
          </a:p>
        </p:txBody>
      </p:sp>
    </p:spTree>
    <p:extLst>
      <p:ext uri="{BB962C8B-B14F-4D97-AF65-F5344CB8AC3E}">
        <p14:creationId xmlns:p14="http://schemas.microsoft.com/office/powerpoint/2010/main" val="4169097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righ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randombar(horizontal)">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up)">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5" fill="hold" grpId="0" nodeType="click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randombar(vertical)">
                                      <p:cBhvr>
                                        <p:cTn id="2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a-IR"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نظام برنامه ریزی شهری </a:t>
            </a:r>
            <a:endParaRPr lang="en-US"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endParaRPr>
          </a:p>
        </p:txBody>
      </p:sp>
      <p:sp>
        <p:nvSpPr>
          <p:cNvPr id="3" name="Content Placeholder 2"/>
          <p:cNvSpPr>
            <a:spLocks noGrp="1"/>
          </p:cNvSpPr>
          <p:nvPr>
            <p:ph idx="1"/>
          </p:nvPr>
        </p:nvSpPr>
        <p:spPr>
          <a:xfrm>
            <a:off x="457200" y="1447800"/>
            <a:ext cx="8229600" cy="3048000"/>
          </a:xfrm>
        </p:spPr>
        <p:txBody>
          <a:bodyPr>
            <a:normAutofit fontScale="92500" lnSpcReduction="20000"/>
          </a:bodyPr>
          <a:lstStyle/>
          <a:p>
            <a:pPr marL="137160" indent="0" algn="just" rtl="1">
              <a:buNone/>
            </a:pPr>
            <a:r>
              <a:rPr lang="fa-IR" dirty="0">
                <a:cs typeface="B Homa" panose="00000400000000000000" pitchFamily="2" charset="-78"/>
              </a:rPr>
              <a:t> </a:t>
            </a:r>
            <a:r>
              <a:rPr lang="fa-IR" dirty="0" smtClean="0">
                <a:cs typeface="B Homa" panose="00000400000000000000" pitchFamily="2" charset="-78"/>
              </a:rPr>
              <a:t>   ساختار حکومت و قدرت در آلمان در فرایند برنامه ریزی دارای نقش ها و وظایف مشخص می باشد. در قلمرو قدرت مرکزی معمولاً طرح های کلان برای توسعه زیرساخت ها و جهت گیری کلان توسعه برای تهیه طرح های پایین دست تهیه می شود. شهرستان ها در میان ساختار ایالتی و دولت های محلی قرار دارند. این سطح اختیار برنامه ریزی و سیاست گذاری مستقلی برای خود ندارند؛ اما نقش هماهنگ کننده میان طرح های شهری محلی با طرح های کلان تر را به عهده دارند.</a:t>
            </a:r>
          </a:p>
          <a:p>
            <a:pPr marL="137160" indent="0" algn="just" rtl="1">
              <a:buNone/>
            </a:pPr>
            <a:r>
              <a:rPr lang="fa-IR" dirty="0">
                <a:cs typeface="B Homa" panose="00000400000000000000" pitchFamily="2" charset="-78"/>
              </a:rPr>
              <a:t> </a:t>
            </a:r>
            <a:r>
              <a:rPr lang="fa-IR" dirty="0" smtClean="0">
                <a:cs typeface="B Homa" panose="00000400000000000000" pitchFamily="2" charset="-78"/>
              </a:rPr>
              <a:t>  </a:t>
            </a:r>
            <a:r>
              <a:rPr lang="fa-IR" dirty="0">
                <a:cs typeface="B Homa" panose="00000400000000000000" pitchFamily="2" charset="-78"/>
              </a:rPr>
              <a:t>در سطح دولت محلی ( شهرداری ها ) دوگونه طرح فضایی وجود دارد:</a:t>
            </a:r>
            <a:endParaRPr lang="en-US" dirty="0"/>
          </a:p>
          <a:p>
            <a:pPr marL="651510" lvl="0" indent="-514350" algn="just" rtl="1">
              <a:buFont typeface="+mj-lt"/>
              <a:buAutoNum type="arabicPeriod"/>
            </a:pPr>
            <a:r>
              <a:rPr lang="fa-IR" dirty="0">
                <a:cs typeface="B Homa" panose="00000400000000000000" pitchFamily="2" charset="-78"/>
              </a:rPr>
              <a:t>طرح کاربری زمین که الگوی موجود کاربری زمین را در سراسر قلمرو یک شهرداری نشان می دهد و برنامه های اصلاحی شهرداری را برای آینده مشخص می کند.</a:t>
            </a:r>
            <a:endParaRPr lang="en-US" dirty="0"/>
          </a:p>
          <a:p>
            <a:pPr marL="651510" lvl="0" indent="-514350" algn="just" rtl="1">
              <a:buFont typeface="+mj-lt"/>
              <a:buAutoNum type="arabicPeriod"/>
            </a:pPr>
            <a:r>
              <a:rPr lang="fa-IR" dirty="0">
                <a:cs typeface="B Homa" panose="00000400000000000000" pitchFamily="2" charset="-78"/>
              </a:rPr>
              <a:t>طرح ساخت و ساز که در قالب یک یا چند طرح برای تمام یا بخشی از مناطق ، ساخت و ساز در داخل قلمرو و شهر را برای قطعات زمین مشخص می کند.</a:t>
            </a:r>
            <a:endParaRPr lang="en-US" dirty="0"/>
          </a:p>
          <a:p>
            <a:pPr marL="137160" indent="0" algn="just" rtl="1">
              <a:buNone/>
            </a:pPr>
            <a:endParaRPr lang="en-US" dirty="0" smtClean="0"/>
          </a:p>
          <a:p>
            <a:endParaRPr lang="en-US" dirty="0"/>
          </a:p>
        </p:txBody>
      </p:sp>
      <p:graphicFrame>
        <p:nvGraphicFramePr>
          <p:cNvPr id="4" name="Diagram 3"/>
          <p:cNvGraphicFramePr/>
          <p:nvPr>
            <p:extLst>
              <p:ext uri="{D42A27DB-BD31-4B8C-83A1-F6EECF244321}">
                <p14:modId xmlns:p14="http://schemas.microsoft.com/office/powerpoint/2010/main" val="828079169"/>
              </p:ext>
            </p:extLst>
          </p:nvPr>
        </p:nvGraphicFramePr>
        <p:xfrm>
          <a:off x="228600" y="4572000"/>
          <a:ext cx="8686800" cy="180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58318927"/>
      </p:ext>
    </p:extLst>
  </p:cSld>
  <p:clrMapOvr>
    <a:masterClrMapping/>
  </p:clrMapOvr>
  <mc:AlternateContent xmlns:mc="http://schemas.openxmlformats.org/markup-compatibility/2006" xmlns:p14="http://schemas.microsoft.com/office/powerpoint/2010/main">
    <mc:Choice Requires="p14">
      <p:transition spd="slow" p14:dur="3000">
        <p14:shred dir="ou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1752600"/>
            <a:ext cx="8763000" cy="1477328"/>
          </a:xfrm>
          <a:prstGeom prst="rect">
            <a:avLst/>
          </a:prstGeom>
        </p:spPr>
        <p:txBody>
          <a:bodyPr wrap="square">
            <a:spAutoFit/>
          </a:bodyPr>
          <a:lstStyle/>
          <a:p>
            <a:pPr algn="just" rtl="1"/>
            <a:r>
              <a:rPr lang="fa-IR" dirty="0">
                <a:cs typeface="B Homa" panose="00000400000000000000" pitchFamily="2" charset="-78"/>
              </a:rPr>
              <a:t> دو اصل اساسی در برنامه ریزی در کشور آلمان همواره مدنظر قرار می گیرند: یکی اصل برنامه ریزی چهارچوبی است که بر پایه این اصل دولت فدارال تنها در حد تصویب اصول کلی و راهنمای عمل برای دولت های ایالتی قانون گذاری می نماید. نقش دولت های محلی در تحقق این اصل ارائه اطلاعات دقیق و صحیح از وضعیت خود به دولت فدرال است؛ اصل دیگر فرایند همکاری عمومی است که تمامی طرح های زیردست باید اصول و اهداف طرح های بالا دست را در نظر بگیرند و متقابلاً طرح های زیر دست را مورد توجه قرار دهند.</a:t>
            </a:r>
            <a:endParaRPr lang="en-US" dirty="0"/>
          </a:p>
        </p:txBody>
      </p:sp>
      <p:sp>
        <p:nvSpPr>
          <p:cNvPr id="6" name="Title 1"/>
          <p:cNvSpPr>
            <a:spLocks noGrp="1"/>
          </p:cNvSpPr>
          <p:nvPr>
            <p:ph type="title"/>
          </p:nvPr>
        </p:nvSpPr>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a-IR" sz="6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نظام برنامه ریزی شهری </a:t>
            </a:r>
            <a:endParaRPr lang="en-US" sz="6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endParaRPr>
          </a:p>
        </p:txBody>
      </p:sp>
      <p:graphicFrame>
        <p:nvGraphicFramePr>
          <p:cNvPr id="7" name="Diagram 6"/>
          <p:cNvGraphicFramePr/>
          <p:nvPr>
            <p:extLst>
              <p:ext uri="{D42A27DB-BD31-4B8C-83A1-F6EECF244321}">
                <p14:modId xmlns:p14="http://schemas.microsoft.com/office/powerpoint/2010/main" val="1124911959"/>
              </p:ext>
            </p:extLst>
          </p:nvPr>
        </p:nvGraphicFramePr>
        <p:xfrm>
          <a:off x="-76200" y="2362200"/>
          <a:ext cx="84582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82870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a-IR"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نظام مدیریت شهری : الگو و مدل های حاکم</a:t>
            </a:r>
            <a:endPar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endParaRPr>
          </a:p>
        </p:txBody>
      </p:sp>
      <p:sp>
        <p:nvSpPr>
          <p:cNvPr id="3" name="Content Placeholder 2"/>
          <p:cNvSpPr>
            <a:spLocks noGrp="1"/>
          </p:cNvSpPr>
          <p:nvPr>
            <p:ph idx="1"/>
          </p:nvPr>
        </p:nvSpPr>
        <p:spPr/>
        <p:txBody>
          <a:bodyPr/>
          <a:lstStyle/>
          <a:p>
            <a:pPr algn="just" rtl="1">
              <a:buFont typeface="Wingdings" pitchFamily="2" charset="2"/>
              <a:buChar char="v"/>
            </a:pPr>
            <a:r>
              <a:rPr lang="fa-IR"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reflection blurRad="6350" stA="55000" endA="300" endPos="45500" dir="5400000" sy="-100000" algn="bl" rotWithShape="0"/>
                </a:effectLst>
                <a:cs typeface="B Homa" panose="00000400000000000000" pitchFamily="2" charset="-78"/>
              </a:rPr>
              <a:t>جایگاه شهرداری در نظام حکومتی</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reflection blurRad="6350" stA="55000" endA="300" endPos="45500" dir="5400000" sy="-100000" algn="bl" rotWithShape="0"/>
              </a:effectLst>
            </a:endParaRPr>
          </a:p>
          <a:p>
            <a:pPr marL="137160" indent="0" algn="just" rtl="1">
              <a:buNone/>
            </a:pPr>
            <a:r>
              <a:rPr lang="en-US" sz="2400" dirty="0"/>
              <a:t> </a:t>
            </a:r>
            <a:r>
              <a:rPr lang="en-US" sz="2400" dirty="0" smtClean="0"/>
              <a:t> </a:t>
            </a:r>
            <a:r>
              <a:rPr lang="fa-IR" sz="2400" dirty="0" smtClean="0">
                <a:cs typeface="B Homa" panose="00000400000000000000" pitchFamily="2" charset="-78"/>
              </a:rPr>
              <a:t>شهرداری </a:t>
            </a:r>
            <a:r>
              <a:rPr lang="fa-IR" sz="2400" dirty="0">
                <a:cs typeface="B Homa" panose="00000400000000000000" pitchFamily="2" charset="-78"/>
              </a:rPr>
              <a:t>در آلمان به عنوان </a:t>
            </a:r>
            <a:r>
              <a:rPr lang="fa-IR" sz="2400" dirty="0">
                <a:solidFill>
                  <a:srgbClr val="00B0F0"/>
                </a:solidFill>
                <a:cs typeface="B Homa" panose="00000400000000000000" pitchFamily="2" charset="-78"/>
              </a:rPr>
              <a:t>حکومت های محلی </a:t>
            </a:r>
            <a:r>
              <a:rPr lang="fa-IR" sz="2400" dirty="0">
                <a:cs typeface="B Homa" panose="00000400000000000000" pitchFamily="2" charset="-78"/>
              </a:rPr>
              <a:t>از </a:t>
            </a:r>
            <a:r>
              <a:rPr lang="fa-IR" sz="2400" dirty="0">
                <a:solidFill>
                  <a:srgbClr val="00B0F0"/>
                </a:solidFill>
                <a:cs typeface="B Homa" panose="00000400000000000000" pitchFamily="2" charset="-78"/>
              </a:rPr>
              <a:t>استقلال</a:t>
            </a:r>
            <a:r>
              <a:rPr lang="fa-IR" sz="2400" dirty="0">
                <a:cs typeface="B Homa" panose="00000400000000000000" pitchFamily="2" charset="-78"/>
              </a:rPr>
              <a:t> برخوردارند؛ اما </a:t>
            </a:r>
            <a:r>
              <a:rPr lang="fa-IR" sz="2400" dirty="0" smtClean="0">
                <a:solidFill>
                  <a:srgbClr val="00B050"/>
                </a:solidFill>
                <a:cs typeface="B Homa" panose="00000400000000000000" pitchFamily="2" charset="-78"/>
              </a:rPr>
              <a:t>حکومت</a:t>
            </a:r>
            <a:r>
              <a:rPr lang="en-US" sz="2400" dirty="0" smtClean="0">
                <a:solidFill>
                  <a:srgbClr val="00B050"/>
                </a:solidFill>
              </a:rPr>
              <a:t> </a:t>
            </a:r>
            <a:r>
              <a:rPr lang="fa-IR" sz="2400" dirty="0" smtClean="0">
                <a:solidFill>
                  <a:srgbClr val="00B050"/>
                </a:solidFill>
                <a:cs typeface="B Homa" panose="00000400000000000000" pitchFamily="2" charset="-78"/>
              </a:rPr>
              <a:t>مرکزی </a:t>
            </a:r>
            <a:r>
              <a:rPr lang="fa-IR" sz="2400" dirty="0">
                <a:cs typeface="B Homa" panose="00000400000000000000" pitchFamily="2" charset="-78"/>
              </a:rPr>
              <a:t>می تواند در تمامی زمینه ها با پدید آوردن تغییرات قانونی، </a:t>
            </a:r>
            <a:r>
              <a:rPr lang="fa-IR" sz="2400" dirty="0">
                <a:solidFill>
                  <a:srgbClr val="00B050"/>
                </a:solidFill>
                <a:cs typeface="B Homa" panose="00000400000000000000" pitchFamily="2" charset="-78"/>
              </a:rPr>
              <a:t>آزادی تصمیم گیری </a:t>
            </a:r>
            <a:r>
              <a:rPr lang="fa-IR" sz="2400" dirty="0">
                <a:cs typeface="B Homa" panose="00000400000000000000" pitchFamily="2" charset="-78"/>
              </a:rPr>
              <a:t>حکومت محلی را </a:t>
            </a:r>
            <a:r>
              <a:rPr lang="fa-IR" sz="2400" dirty="0">
                <a:solidFill>
                  <a:srgbClr val="00B050"/>
                </a:solidFill>
                <a:cs typeface="B Homa" panose="00000400000000000000" pitchFamily="2" charset="-78"/>
              </a:rPr>
              <a:t>محدود</a:t>
            </a:r>
            <a:r>
              <a:rPr lang="fa-IR" sz="2400" dirty="0">
                <a:cs typeface="B Homa" panose="00000400000000000000" pitchFamily="2" charset="-78"/>
              </a:rPr>
              <a:t> کند. لازم به ذکر است که </a:t>
            </a:r>
            <a:r>
              <a:rPr lang="fa-IR" sz="2400" dirty="0">
                <a:solidFill>
                  <a:srgbClr val="00B050"/>
                </a:solidFill>
                <a:cs typeface="B Homa" panose="00000400000000000000" pitchFamily="2" charset="-78"/>
              </a:rPr>
              <a:t>25 درصد درآمد</a:t>
            </a:r>
            <a:r>
              <a:rPr lang="fa-IR" sz="2400" dirty="0">
                <a:cs typeface="B Homa" panose="00000400000000000000" pitchFamily="2" charset="-78"/>
              </a:rPr>
              <a:t> شهرداری از سوی </a:t>
            </a:r>
            <a:r>
              <a:rPr lang="fa-IR" sz="2400" dirty="0">
                <a:solidFill>
                  <a:srgbClr val="00B050"/>
                </a:solidFill>
                <a:cs typeface="B Homa" panose="00000400000000000000" pitchFamily="2" charset="-78"/>
              </a:rPr>
              <a:t>دولت</a:t>
            </a:r>
            <a:r>
              <a:rPr lang="fa-IR" sz="2400" dirty="0">
                <a:cs typeface="B Homa" panose="00000400000000000000" pitchFamily="2" charset="-78"/>
              </a:rPr>
              <a:t> تأمین می شود .</a:t>
            </a:r>
            <a:endParaRPr lang="en-US" sz="2400" dirty="0"/>
          </a:p>
          <a:p>
            <a:endParaRPr lang="en-US" dirty="0"/>
          </a:p>
        </p:txBody>
      </p:sp>
    </p:spTree>
    <p:extLst>
      <p:ext uri="{BB962C8B-B14F-4D97-AF65-F5344CB8AC3E}">
        <p14:creationId xmlns:p14="http://schemas.microsoft.com/office/powerpoint/2010/main" val="1332417374"/>
      </p:ext>
    </p:extLst>
  </p:cSld>
  <p:clrMapOvr>
    <a:masterClrMapping/>
  </p:clrMapOvr>
  <mc:AlternateContent xmlns:mc="http://schemas.openxmlformats.org/markup-compatibility/2006" xmlns:p14="http://schemas.microsoft.com/office/powerpoint/2010/main">
    <mc:Choice Requires="p14">
      <p:transition spd="slow" p14:dur="3900">
        <p14:glitter dir="u"/>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1430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a-IR" sz="4400" dirty="0">
                <a:solidFill>
                  <a:schemeClr val="accent2"/>
                </a:solidFill>
                <a:effectLst/>
                <a:latin typeface="Adobe نسخ Medium" pitchFamily="50" charset="-78"/>
                <a:cs typeface="B Homa" panose="00000400000000000000" pitchFamily="2" charset="-78"/>
              </a:rPr>
              <a:t>معرفی اجمالی کشور آلمان</a:t>
            </a:r>
            <a:endParaRPr lang="en-US" sz="4400" spc="50" dirty="0">
              <a:ln w="11430"/>
              <a:solidFill>
                <a:schemeClr val="accent2"/>
              </a:solidFill>
              <a:effectLst>
                <a:outerShdw blurRad="76200" dist="50800" dir="5400000" algn="tl" rotWithShape="0">
                  <a:srgbClr val="000000">
                    <a:alpha val="65000"/>
                  </a:srgbClr>
                </a:outerShdw>
              </a:effectLst>
              <a:latin typeface="Adobe نسخ Medium" pitchFamily="50" charset="-78"/>
              <a:cs typeface="B Homa" panose="00000400000000000000" pitchFamily="2" charset="-78"/>
            </a:endParaRPr>
          </a:p>
        </p:txBody>
      </p:sp>
      <p:sp>
        <p:nvSpPr>
          <p:cNvPr id="3" name="Content Placeholder 2"/>
          <p:cNvSpPr>
            <a:spLocks noGrp="1"/>
          </p:cNvSpPr>
          <p:nvPr>
            <p:ph idx="1"/>
          </p:nvPr>
        </p:nvSpPr>
        <p:spPr>
          <a:xfrm>
            <a:off x="457200" y="1524000"/>
            <a:ext cx="8585200" cy="4709160"/>
          </a:xfrm>
        </p:spPr>
        <p:txBody>
          <a:bodyPr>
            <a:noAutofit/>
          </a:bodyPr>
          <a:lstStyle/>
          <a:p>
            <a:pPr marL="137160" indent="0" algn="just" rtl="1">
              <a:buNone/>
            </a:pPr>
            <a:r>
              <a:rPr lang="en-US" sz="1800" dirty="0" smtClean="0">
                <a:latin typeface="Adobe Arabic" pitchFamily="18" charset="-78"/>
                <a:cs typeface="B Homa" panose="00000400000000000000" pitchFamily="2" charset="-78"/>
              </a:rPr>
              <a:t>   </a:t>
            </a:r>
            <a:r>
              <a:rPr lang="fa-IR" sz="1800" dirty="0" smtClean="0">
                <a:latin typeface="Adobe Arabic" pitchFamily="18" charset="-78"/>
                <a:cs typeface="B Homa" panose="00000400000000000000" pitchFamily="2" charset="-78"/>
              </a:rPr>
              <a:t>کشور </a:t>
            </a:r>
            <a:r>
              <a:rPr lang="fa-IR" sz="1800" dirty="0">
                <a:latin typeface="Adobe Arabic" pitchFamily="18" charset="-78"/>
                <a:cs typeface="B Homa" panose="00000400000000000000" pitchFamily="2" charset="-78"/>
              </a:rPr>
              <a:t>آلمان در نیمکره شمالی و در اروپای مرکزی قرار دارد. این کشور مرز با نُه کشور مرز مشترک دارد و از سمت شمال به دریای بالتیک و شمال و کشور دانمارک و از سمت غرب به هلند و فرانسه و از سمت جنوب به سوئیس و اتریش و از سمت شرق به کشور های چک و لهستان محدود است. مساحت این کشور  </a:t>
            </a:r>
            <a:r>
              <a:rPr lang="fa-IR" sz="1800" dirty="0" smtClean="0">
                <a:latin typeface="Adobe Arabic" pitchFamily="18" charset="-78"/>
                <a:cs typeface="B Homa" panose="00000400000000000000" pitchFamily="2" charset="-78"/>
              </a:rPr>
              <a:t>356974 </a:t>
            </a:r>
            <a:r>
              <a:rPr lang="fa-IR" sz="1800" dirty="0">
                <a:latin typeface="Adobe Arabic" pitchFamily="18" charset="-78"/>
                <a:cs typeface="B Homa" panose="00000400000000000000" pitchFamily="2" charset="-78"/>
              </a:rPr>
              <a:t>کیلومتر مربع و از این نظرشصت وششمین کشور جهان قرار دارد</a:t>
            </a:r>
            <a:r>
              <a:rPr lang="fa-IR" sz="1800" dirty="0" smtClean="0">
                <a:latin typeface="Adobe Arabic" pitchFamily="18" charset="-78"/>
                <a:cs typeface="B Homa" panose="00000400000000000000" pitchFamily="2" charset="-78"/>
              </a:rPr>
              <a:t>.</a:t>
            </a:r>
            <a:endParaRPr lang="en-US" sz="1800" dirty="0">
              <a:latin typeface="Adobe Arabic" pitchFamily="18" charset="-78"/>
              <a:cs typeface="B Homa" panose="00000400000000000000" pitchFamily="2" charset="-78"/>
            </a:endParaRPr>
          </a:p>
          <a:p>
            <a:pPr marL="137160" indent="0" algn="just" rtl="1">
              <a:buNone/>
            </a:pPr>
            <a:r>
              <a:rPr lang="fa-IR" sz="1800" dirty="0" smtClean="0">
                <a:latin typeface="Adobe Arabic" pitchFamily="18" charset="-78"/>
                <a:cs typeface="B Homa" panose="00000400000000000000" pitchFamily="2" charset="-78"/>
              </a:rPr>
              <a:t> </a:t>
            </a:r>
            <a:r>
              <a:rPr lang="fa-IR" sz="1800" dirty="0">
                <a:latin typeface="Adobe Arabic" pitchFamily="18" charset="-78"/>
                <a:cs typeface="B Homa" panose="00000400000000000000" pitchFamily="2" charset="-78"/>
              </a:rPr>
              <a:t>از لحاظ جغرافیایی می توان این کشور را به سه منطقه تقسیم نمود:</a:t>
            </a:r>
            <a:endParaRPr lang="en-US" sz="1800" dirty="0">
              <a:latin typeface="Adobe Arabic" pitchFamily="18" charset="-78"/>
              <a:cs typeface="B Homa" panose="00000400000000000000" pitchFamily="2" charset="-78"/>
            </a:endParaRPr>
          </a:p>
          <a:p>
            <a:pPr lvl="0" algn="just" rtl="1"/>
            <a:r>
              <a:rPr lang="fa-IR" sz="1800" dirty="0">
                <a:latin typeface="Adobe Arabic" pitchFamily="18" charset="-78"/>
                <a:cs typeface="B Homa" panose="00000400000000000000" pitchFamily="2" charset="-78"/>
              </a:rPr>
              <a:t>سرزمین پست شمالی </a:t>
            </a:r>
            <a:endParaRPr lang="en-US" sz="1800" dirty="0">
              <a:latin typeface="Adobe Arabic" pitchFamily="18" charset="-78"/>
              <a:cs typeface="B Homa" panose="00000400000000000000" pitchFamily="2" charset="-78"/>
            </a:endParaRPr>
          </a:p>
          <a:p>
            <a:pPr lvl="0" algn="just" rtl="1"/>
            <a:r>
              <a:rPr lang="fa-IR" sz="1800" dirty="0">
                <a:latin typeface="Adobe Arabic" pitchFamily="18" charset="-78"/>
                <a:cs typeface="B Homa" panose="00000400000000000000" pitchFamily="2" charset="-78"/>
              </a:rPr>
              <a:t>چین خوردگی های میانی </a:t>
            </a:r>
            <a:endParaRPr lang="en-US" sz="1800" dirty="0">
              <a:latin typeface="Adobe Arabic" pitchFamily="18" charset="-78"/>
              <a:cs typeface="B Homa" panose="00000400000000000000" pitchFamily="2" charset="-78"/>
            </a:endParaRPr>
          </a:p>
          <a:p>
            <a:pPr lvl="0" algn="just" rtl="1"/>
            <a:r>
              <a:rPr lang="fa-IR" sz="1800" dirty="0">
                <a:latin typeface="Adobe Arabic" pitchFamily="18" charset="-78"/>
                <a:cs typeface="B Homa" panose="00000400000000000000" pitchFamily="2" charset="-78"/>
              </a:rPr>
              <a:t>منطقه آلپ</a:t>
            </a:r>
            <a:endParaRPr lang="en-US" sz="1800" dirty="0">
              <a:latin typeface="Adobe Arabic" pitchFamily="18" charset="-78"/>
              <a:cs typeface="B Homa" panose="00000400000000000000" pitchFamily="2" charset="-78"/>
            </a:endParaRPr>
          </a:p>
          <a:p>
            <a:pPr marL="137160" indent="0" algn="just" rtl="1">
              <a:buNone/>
            </a:pPr>
            <a:r>
              <a:rPr lang="en-US" sz="1800" dirty="0" smtClean="0">
                <a:latin typeface="Adobe Arabic" pitchFamily="18" charset="-78"/>
                <a:cs typeface="B Homa" panose="00000400000000000000" pitchFamily="2" charset="-78"/>
              </a:rPr>
              <a:t>  </a:t>
            </a:r>
            <a:r>
              <a:rPr lang="fa-IR" sz="1800" dirty="0" smtClean="0">
                <a:latin typeface="Adobe Arabic" pitchFamily="18" charset="-78"/>
                <a:cs typeface="B Homa" panose="00000400000000000000" pitchFamily="2" charset="-78"/>
              </a:rPr>
              <a:t>  </a:t>
            </a:r>
            <a:r>
              <a:rPr lang="fa-IR" sz="1800" dirty="0">
                <a:latin typeface="Adobe Arabic" pitchFamily="18" charset="-78"/>
                <a:cs typeface="B Homa" panose="00000400000000000000" pitchFamily="2" charset="-78"/>
              </a:rPr>
              <a:t>بلندترین نقطه ی این کشور کوه سوگ اشپیتزه با ارتفاع 2962 متر است. در دشت های شمالی این کشور رودهای ادر و نایز جاری می باشد. به جز رود دانوب دیگر رودهای آلمان در شمال کشور جاری بوده که به دریای </a:t>
            </a:r>
            <a:r>
              <a:rPr lang="fa-IR" sz="1800" dirty="0" smtClean="0">
                <a:latin typeface="Adobe Arabic" pitchFamily="18" charset="-78"/>
                <a:cs typeface="B Homa" panose="00000400000000000000" pitchFamily="2" charset="-78"/>
              </a:rPr>
              <a:t>شمال و </a:t>
            </a:r>
            <a:r>
              <a:rPr lang="fa-IR" sz="1800" dirty="0">
                <a:latin typeface="Adobe Arabic" pitchFamily="18" charset="-78"/>
                <a:cs typeface="B Homa" panose="00000400000000000000" pitchFamily="2" charset="-78"/>
              </a:rPr>
              <a:t>بالتیک </a:t>
            </a:r>
            <a:r>
              <a:rPr lang="fa-IR" sz="1800" dirty="0" smtClean="0">
                <a:latin typeface="Adobe Arabic" pitchFamily="18" charset="-78"/>
                <a:cs typeface="B Homa" panose="00000400000000000000" pitchFamily="2" charset="-78"/>
              </a:rPr>
              <a:t>می </a:t>
            </a:r>
            <a:r>
              <a:rPr lang="fa-IR" sz="1800" dirty="0">
                <a:latin typeface="Adobe Arabic" pitchFamily="18" charset="-78"/>
                <a:cs typeface="B Homa" panose="00000400000000000000" pitchFamily="2" charset="-78"/>
              </a:rPr>
              <a:t>ریزند.</a:t>
            </a:r>
            <a:endParaRPr lang="en-US" sz="1800" dirty="0">
              <a:latin typeface="Adobe Arabic" pitchFamily="18" charset="-78"/>
              <a:cs typeface="B Homa" panose="00000400000000000000" pitchFamily="2" charset="-78"/>
            </a:endParaRPr>
          </a:p>
          <a:p>
            <a:pPr marL="137160" indent="0" algn="just" rtl="1">
              <a:buNone/>
            </a:pPr>
            <a:r>
              <a:rPr lang="en-US" sz="1800" dirty="0">
                <a:latin typeface="Adobe Arabic" pitchFamily="18" charset="-78"/>
                <a:cs typeface="B Homa" panose="00000400000000000000" pitchFamily="2" charset="-78"/>
              </a:rPr>
              <a:t> </a:t>
            </a:r>
            <a:r>
              <a:rPr lang="en-US" sz="1800" dirty="0" smtClean="0">
                <a:latin typeface="Adobe Arabic" pitchFamily="18" charset="-78"/>
                <a:cs typeface="B Homa" panose="00000400000000000000" pitchFamily="2" charset="-78"/>
              </a:rPr>
              <a:t>   </a:t>
            </a:r>
            <a:r>
              <a:rPr lang="fa-IR" sz="1800" dirty="0" smtClean="0">
                <a:latin typeface="Adobe Arabic" pitchFamily="18" charset="-78"/>
                <a:cs typeface="B Homa" panose="00000400000000000000" pitchFamily="2" charset="-78"/>
              </a:rPr>
              <a:t>وضعیت </a:t>
            </a:r>
            <a:r>
              <a:rPr lang="fa-IR" sz="1800" dirty="0">
                <a:latin typeface="Adobe Arabic" pitchFamily="18" charset="-78"/>
                <a:cs typeface="B Homa" panose="00000400000000000000" pitchFamily="2" charset="-78"/>
              </a:rPr>
              <a:t>خاک آن برای کشاورزی مناسب است. قلب صنعتی آلمان در منطقه روهر قرار گرفته است. در این منطقه استخراج سنگ آهن، زغال سنگ و تولید فولاد رواج دارد. سایر مناطق آلمان در اطراف مونیخ و اشتوتگارت می باشند. آلمان پر جمعیت ترین کشور پس از روسیه است همچنین بزرگ ترین قدرت اقتصادی اروپا و پنجمین قدرت اقتصادی جهان بوده است </a:t>
            </a:r>
            <a:endParaRPr lang="en-US" sz="1800" dirty="0">
              <a:latin typeface="Adobe Arabic" pitchFamily="18" charset="-78"/>
              <a:cs typeface="B Homa" panose="00000400000000000000" pitchFamily="2" charset="-78"/>
            </a:endParaRPr>
          </a:p>
          <a:p>
            <a:pPr marL="137160" indent="0" algn="just" rtl="1">
              <a:buNone/>
            </a:pPr>
            <a:endParaRPr lang="en-US" sz="1800" dirty="0">
              <a:latin typeface="Adobe Arabic" pitchFamily="18" charset="-78"/>
              <a:cs typeface="B Homa" panose="00000400000000000000" pitchFamily="2" charset="-78"/>
            </a:endParaRPr>
          </a:p>
        </p:txBody>
      </p:sp>
    </p:spTree>
    <p:extLst>
      <p:ext uri="{BB962C8B-B14F-4D97-AF65-F5344CB8AC3E}">
        <p14:creationId xmlns:p14="http://schemas.microsoft.com/office/powerpoint/2010/main" val="39523569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a-IR"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نظام مدیریت شهری : الگو و مدل های حاکم</a:t>
            </a:r>
            <a:endPar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endParaRPr>
          </a:p>
        </p:txBody>
      </p:sp>
      <p:sp>
        <p:nvSpPr>
          <p:cNvPr id="3" name="Content Placeholder 2"/>
          <p:cNvSpPr>
            <a:spLocks noGrp="1"/>
          </p:cNvSpPr>
          <p:nvPr>
            <p:ph idx="1"/>
          </p:nvPr>
        </p:nvSpPr>
        <p:spPr/>
        <p:txBody>
          <a:bodyPr>
            <a:normAutofit fontScale="85000" lnSpcReduction="20000"/>
          </a:bodyPr>
          <a:lstStyle/>
          <a:p>
            <a:pPr algn="just" rtl="1">
              <a:buFont typeface="Wingdings" pitchFamily="2" charset="2"/>
              <a:buChar char="v"/>
            </a:pPr>
            <a:r>
              <a:rPr lang="fa-IR"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reflection blurRad="6350" stA="55000" endA="300" endPos="45500" dir="5400000" sy="-100000" algn="bl" rotWithShape="0"/>
                </a:effectLst>
                <a:cs typeface="B Homa" panose="00000400000000000000" pitchFamily="2" charset="-78"/>
              </a:rPr>
              <a:t>تقسیمات شهرداری</a:t>
            </a:r>
            <a:r>
              <a:rPr lang="fa-IR"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Homa" panose="00000400000000000000" pitchFamily="2" charset="-78"/>
              </a:rPr>
              <a:t> </a:t>
            </a:r>
            <a:r>
              <a:rPr lang="en-US" dirty="0" smtClean="0"/>
              <a:t>   </a:t>
            </a:r>
          </a:p>
          <a:p>
            <a:pPr marL="137160" indent="0" algn="just" rtl="1">
              <a:buNone/>
            </a:pPr>
            <a:r>
              <a:rPr lang="en-US" sz="2600" dirty="0"/>
              <a:t> </a:t>
            </a:r>
            <a:r>
              <a:rPr lang="en-US" sz="2600" dirty="0" smtClean="0"/>
              <a:t>  </a:t>
            </a:r>
            <a:r>
              <a:rPr lang="fa-IR" sz="2600" dirty="0" smtClean="0">
                <a:cs typeface="B Homa" panose="00000400000000000000" pitchFamily="2" charset="-78"/>
              </a:rPr>
              <a:t>در </a:t>
            </a:r>
            <a:r>
              <a:rPr lang="fa-IR" sz="2600" dirty="0">
                <a:cs typeface="B Homa" panose="00000400000000000000" pitchFamily="2" charset="-78"/>
              </a:rPr>
              <a:t>آلمان مدل اداره امور محلی دو مرحله ای است و شامل بخش و شهرداری می گردد. در حال حاضر در آلمان 237 بخش، 87 شهرداری با جمعیت بیش از صد هزار تن که رابطه ای با بخش ندارد و 8402 شهرداری که داخل سیستم بخش قرار دارند، با حفظ شخصیت حقوقی و حقوق قانونی خود، در مقیاس وسیع در چهارچوب قانون به همکاری و همیاری می پردازند. طبق قانون اساسی تمام شهرداری هایی که در سیستم بخش قرار دارند ، در تصمیم گیری و به اجرا درآوردن تصمیم های مربوط به خدمات محلی مسئول هستند. در صورتی که به خاطر کوچکی ابعاد منطقه و محدودیت های مالی و حتی در صورت کمک های شهرداری های همسایه، باز هم شهرداری مربوطه نتواند خدمات شهری را به طرز مطلوب انجام دهد، اداره محلی بخش می تواند این وظایف را به عهده گیرد شهرداری های همسایه می توانند در مواردی که تنها مربوطه به آنها می شود با همدیگر و مؤسسه های خصوصی نیز همکاری کنند.</a:t>
            </a:r>
            <a:endParaRPr lang="en-US" sz="2600" dirty="0"/>
          </a:p>
          <a:p>
            <a:endParaRPr lang="en-US" dirty="0"/>
          </a:p>
        </p:txBody>
      </p:sp>
    </p:spTree>
    <p:extLst>
      <p:ext uri="{BB962C8B-B14F-4D97-AF65-F5344CB8AC3E}">
        <p14:creationId xmlns:p14="http://schemas.microsoft.com/office/powerpoint/2010/main" val="18056497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a-IR"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نظام مدیریت شهری : الگو و مدل های حاکم</a:t>
            </a:r>
            <a:endPar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endParaRPr>
          </a:p>
        </p:txBody>
      </p:sp>
      <p:sp>
        <p:nvSpPr>
          <p:cNvPr id="3" name="Content Placeholder 2"/>
          <p:cNvSpPr>
            <a:spLocks noGrp="1"/>
          </p:cNvSpPr>
          <p:nvPr>
            <p:ph idx="1"/>
          </p:nvPr>
        </p:nvSpPr>
        <p:spPr>
          <a:xfrm>
            <a:off x="824726" y="1494125"/>
            <a:ext cx="7823974" cy="4716175"/>
          </a:xfrm>
        </p:spPr>
        <p:txBody>
          <a:bodyPr>
            <a:normAutofit fontScale="62500" lnSpcReduction="20000"/>
          </a:bodyPr>
          <a:lstStyle/>
          <a:p>
            <a:pPr algn="just" rtl="1">
              <a:buFont typeface="Wingdings" pitchFamily="2" charset="2"/>
              <a:buChar char="v"/>
            </a:pP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fa-IR"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reflection blurRad="6350" stA="55000" endA="300" endPos="45500" dir="5400000" sy="-100000" algn="bl" rotWithShape="0"/>
                </a:effectLst>
                <a:cs typeface="B Homa" panose="00000400000000000000" pitchFamily="2" charset="-78"/>
              </a:rPr>
              <a:t>الگوی آلمانی مدیریت دولتی نوین در شهرداری ها</a:t>
            </a:r>
            <a:endParaRPr lang="en-US" sz="4000" dirty="0" smtClean="0">
              <a:effectLst>
                <a:outerShdw blurRad="80000" dist="40000" dir="5040000" algn="tl">
                  <a:srgbClr val="000000">
                    <a:alpha val="30000"/>
                  </a:srgbClr>
                </a:outerShdw>
                <a:reflection blurRad="6350" stA="55000" endA="300" endPos="45500" dir="5400000" sy="-100000" algn="bl" rotWithShape="0"/>
              </a:effectLst>
            </a:endParaRPr>
          </a:p>
          <a:p>
            <a:pPr marL="137160" indent="0" algn="just" rtl="1">
              <a:buNone/>
            </a:pPr>
            <a:r>
              <a:rPr lang="fa-IR" sz="3200" dirty="0" smtClean="0">
                <a:cs typeface="B Homa" panose="00000400000000000000" pitchFamily="2" charset="-78"/>
              </a:rPr>
              <a:t>شهرداری </a:t>
            </a:r>
            <a:r>
              <a:rPr lang="fa-IR" sz="3200" dirty="0">
                <a:cs typeface="B Homa" panose="00000400000000000000" pitchFamily="2" charset="-78"/>
              </a:rPr>
              <a:t>ها و شورای شهر به عنوان نهادهای مدنی منتخب مردم کانون اصلی حکومت محلی در آلمان هستند. آلمان دارای یک نظام فدرال و متشکل از سه سطح دولت مرکزی، حکومت ایالتی یا لندر و حکومت محلی می باشد و در سطح محلی و شهرستان، شهرداران و اعضای شورای شهر مستقیماً به وسیله مردم انتخاب می شوند و از درجه صلاحیت و اختیارات زیادی در رهبری اجرایی و سیاسی جامعه محلی برخوردار هستند. شهرداری ها به عنوان واحدهای خود گردان محلی هدایت و اداره می شوند و سیاست ها و خط مشی های شهری در سطح با نفوذ عوامل و بازیگران محلی رقم می خورد. بررسی های تطبیقی نشان می دهد که الگوی خود گرایی محلی در آلمان، قوی ترین نوع حکومت محلی از لحاظ سیاسی و کارکردی است زیرا صلاحیت مقامات محلی در تجدید نظر ساز و کارهای عرضه خدمات محلی، زیاد است.</a:t>
            </a:r>
            <a:endParaRPr lang="en-US" sz="3200" dirty="0"/>
          </a:p>
          <a:p>
            <a:pPr marL="137160" indent="0" algn="just" rtl="1">
              <a:buNone/>
            </a:pPr>
            <a:r>
              <a:rPr lang="en-US" sz="3200" dirty="0"/>
              <a:t>   </a:t>
            </a:r>
            <a:r>
              <a:rPr lang="fa-IR" sz="3200" dirty="0">
                <a:cs typeface="B Homa" panose="00000400000000000000" pitchFamily="2" charset="-78"/>
              </a:rPr>
              <a:t>الگوی مدیریت دولتی نوین در سراسر شهرداری های آلمان کاربرد گسترده ای یافته است. مبتکر اندیشه ها و الگوی مدیریت دولتی نوین در آلمانکه با عنوان مدل مدیریت یا راهبری نوین ثبت شده، گراهاد بانر است که الگوی تحول اداری ایشان از شهرت بالایی در آلمان و سایر کشورهای اروپایی برخوردار است. بانر معتقد است محور اصلی مدیریت گرایی نوین، تجدید ساختار اداره امور محلی به منظور دستیابی به اهداف، ارتقای کیفیت خدمات، کارایی و اثر بخشی است.</a:t>
            </a:r>
            <a:endParaRPr lang="en-US" sz="3200" dirty="0"/>
          </a:p>
          <a:p>
            <a:endParaRPr lang="en-US" dirty="0"/>
          </a:p>
        </p:txBody>
      </p:sp>
    </p:spTree>
    <p:extLst>
      <p:ext uri="{BB962C8B-B14F-4D97-AF65-F5344CB8AC3E}">
        <p14:creationId xmlns:p14="http://schemas.microsoft.com/office/powerpoint/2010/main" val="91592088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1384300"/>
            <a:ext cx="8229600" cy="6172200"/>
          </a:xfrm>
        </p:spPr>
        <p:txBody>
          <a:bodyPr/>
          <a:lstStyle/>
          <a:p>
            <a:pPr marL="137160" indent="0" algn="just" rtl="1">
              <a:buNone/>
            </a:pPr>
            <a:r>
              <a:rPr lang="en-US" dirty="0" smtClean="0"/>
              <a:t>  </a:t>
            </a:r>
            <a:r>
              <a:rPr lang="fa-IR" dirty="0" smtClean="0">
                <a:cs typeface="B Homa" panose="00000400000000000000" pitchFamily="2" charset="-78"/>
              </a:rPr>
              <a:t>ارزش </a:t>
            </a:r>
            <a:r>
              <a:rPr lang="fa-IR" dirty="0">
                <a:cs typeface="B Homa" panose="00000400000000000000" pitchFamily="2" charset="-78"/>
              </a:rPr>
              <a:t>های حکومتی در عرصه حکومت های محلی آلمان در قلب الگوی راهبری نوین که به وسیله ی کارگزارن ساخته و پرداخته شده عبارتند از :رهبری سیاسی و اجرایی جامعه محلی از سوی شورا ها و شهر داران منتخب مردم، استفاده از ساختار های شرکت مرکزی صاحب سهم و واگذاری وظایف تصدیگری و غیرکلیدی به سازمان ها و شرکت های خصوصی طرف قرار داد با شهرداری ها. ریچارد کریستوف ضمن تبیین این الگو در نمودار </a:t>
            </a:r>
            <a:r>
              <a:rPr lang="fa-IR" dirty="0" smtClean="0">
                <a:cs typeface="B Homa" panose="00000400000000000000" pitchFamily="2" charset="-78"/>
              </a:rPr>
              <a:t>زیر روابط متقابل </a:t>
            </a:r>
            <a:r>
              <a:rPr lang="fa-IR" dirty="0">
                <a:cs typeface="B Homa" panose="00000400000000000000" pitchFamily="2" charset="-78"/>
              </a:rPr>
              <a:t>میان گروه های ذی نفع </a:t>
            </a:r>
            <a:r>
              <a:rPr lang="fa-IR" dirty="0" smtClean="0">
                <a:cs typeface="B Homa" panose="00000400000000000000" pitchFamily="2" charset="-78"/>
              </a:rPr>
              <a:t>را در </a:t>
            </a:r>
            <a:r>
              <a:rPr lang="fa-IR" dirty="0">
                <a:cs typeface="B Homa" panose="00000400000000000000" pitchFamily="2" charset="-78"/>
              </a:rPr>
              <a:t>الگوی </a:t>
            </a:r>
            <a:r>
              <a:rPr lang="fa-IR" dirty="0" smtClean="0">
                <a:cs typeface="B Homa" panose="00000400000000000000" pitchFamily="2" charset="-78"/>
              </a:rPr>
              <a:t>مدیریت </a:t>
            </a:r>
            <a:r>
              <a:rPr lang="fa-IR" dirty="0">
                <a:cs typeface="B Homa" panose="00000400000000000000" pitchFamily="2" charset="-78"/>
              </a:rPr>
              <a:t>نوین محلی </a:t>
            </a:r>
            <a:r>
              <a:rPr lang="fa-IR" dirty="0" smtClean="0">
                <a:cs typeface="B Homa" panose="00000400000000000000" pitchFamily="2" charset="-78"/>
              </a:rPr>
              <a:t>به </a:t>
            </a:r>
            <a:r>
              <a:rPr lang="fa-IR" dirty="0">
                <a:cs typeface="B Homa" panose="00000400000000000000" pitchFamily="2" charset="-78"/>
              </a:rPr>
              <a:t>شرح زیر توضیح داده است:</a:t>
            </a:r>
            <a:endParaRPr lang="en-US" dirty="0"/>
          </a:p>
        </p:txBody>
      </p:sp>
      <p:sp>
        <p:nvSpPr>
          <p:cNvPr id="4" name="Rounded Rectangle 3"/>
          <p:cNvSpPr/>
          <p:nvPr/>
        </p:nvSpPr>
        <p:spPr>
          <a:xfrm>
            <a:off x="3143249" y="4191000"/>
            <a:ext cx="2790825" cy="6096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dirty="0">
                <a:cs typeface="B Homa" panose="00000400000000000000" pitchFamily="2" charset="-78"/>
              </a:rPr>
              <a:t>روابط شهروندان و بازار</a:t>
            </a:r>
            <a:endParaRPr lang="en-US" dirty="0"/>
          </a:p>
        </p:txBody>
      </p:sp>
      <p:sp>
        <p:nvSpPr>
          <p:cNvPr id="5" name="Rounded Rectangle 4"/>
          <p:cNvSpPr/>
          <p:nvPr/>
        </p:nvSpPr>
        <p:spPr>
          <a:xfrm>
            <a:off x="5638800" y="5600700"/>
            <a:ext cx="1926432" cy="609600"/>
          </a:xfrm>
          <a:prstGeom prst="roundRect">
            <a:avLst/>
          </a:prstGeom>
          <a:solidFill>
            <a:srgbClr val="FF0000"/>
          </a:solidFill>
          <a:ln>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a-IR" dirty="0">
                <a:solidFill>
                  <a:schemeClr val="bg1"/>
                </a:solidFill>
                <a:cs typeface="B Homa" panose="00000400000000000000" pitchFamily="2" charset="-78"/>
              </a:rPr>
              <a:t>روابط سیاست – بازار </a:t>
            </a:r>
            <a:endParaRPr lang="en-US" dirty="0">
              <a:solidFill>
                <a:schemeClr val="bg1"/>
              </a:solidFill>
            </a:endParaRPr>
          </a:p>
        </p:txBody>
      </p:sp>
      <p:sp>
        <p:nvSpPr>
          <p:cNvPr id="6" name="Rounded Rectangle 5"/>
          <p:cNvSpPr/>
          <p:nvPr/>
        </p:nvSpPr>
        <p:spPr>
          <a:xfrm>
            <a:off x="1219200" y="5600700"/>
            <a:ext cx="2133600" cy="609600"/>
          </a:xfrm>
          <a:prstGeom prst="roundRect">
            <a:avLst/>
          </a:prstGeom>
          <a:solidFill>
            <a:srgbClr val="FF0000"/>
          </a:solidFill>
          <a:ln>
            <a:solidFill>
              <a:schemeClr val="bg1">
                <a:lumMod val="85000"/>
                <a:lumOff val="1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a-IR" dirty="0">
                <a:solidFill>
                  <a:schemeClr val="bg1"/>
                </a:solidFill>
                <a:cs typeface="B Homa" panose="00000400000000000000" pitchFamily="2" charset="-78"/>
              </a:rPr>
              <a:t>روابط شهرداری – بازار </a:t>
            </a:r>
            <a:endParaRPr lang="en-US" dirty="0">
              <a:solidFill>
                <a:schemeClr val="bg1"/>
              </a:solidFill>
            </a:endParaRPr>
          </a:p>
        </p:txBody>
      </p:sp>
      <p:sp>
        <p:nvSpPr>
          <p:cNvPr id="7" name="Rounded Rectangle 6"/>
          <p:cNvSpPr/>
          <p:nvPr/>
        </p:nvSpPr>
        <p:spPr>
          <a:xfrm>
            <a:off x="3429000" y="5600700"/>
            <a:ext cx="2119312" cy="609600"/>
          </a:xfrm>
          <a:prstGeom prst="roundRect">
            <a:avLst/>
          </a:prstGeom>
          <a:solidFill>
            <a:srgbClr val="FF0000"/>
          </a:solidFill>
          <a:ln>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a-IR" dirty="0">
                <a:solidFill>
                  <a:schemeClr val="bg1"/>
                </a:solidFill>
                <a:cs typeface="B Homa" panose="00000400000000000000" pitchFamily="2" charset="-78"/>
              </a:rPr>
              <a:t>روابط سیاست و اداره</a:t>
            </a:r>
            <a:endParaRPr lang="en-US" dirty="0">
              <a:solidFill>
                <a:schemeClr val="bg1"/>
              </a:solidFill>
            </a:endParaRPr>
          </a:p>
        </p:txBody>
      </p:sp>
      <p:sp>
        <p:nvSpPr>
          <p:cNvPr id="8" name="Rounded Rectangle 7"/>
          <p:cNvSpPr/>
          <p:nvPr/>
        </p:nvSpPr>
        <p:spPr>
          <a:xfrm>
            <a:off x="4538661" y="4905375"/>
            <a:ext cx="2643188" cy="609600"/>
          </a:xfrm>
          <a:prstGeom prst="roundRect">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pPr algn="ctr"/>
            <a:r>
              <a:rPr lang="fa-IR" dirty="0">
                <a:cs typeface="B Homa" panose="00000400000000000000" pitchFamily="2" charset="-78"/>
              </a:rPr>
              <a:t>رابطه شهروندان و مقامات محلی </a:t>
            </a:r>
            <a:endParaRPr lang="en-US" dirty="0"/>
          </a:p>
        </p:txBody>
      </p:sp>
      <p:sp>
        <p:nvSpPr>
          <p:cNvPr id="9" name="Rounded Rectangle 8"/>
          <p:cNvSpPr/>
          <p:nvPr/>
        </p:nvSpPr>
        <p:spPr>
          <a:xfrm>
            <a:off x="1790699" y="4924425"/>
            <a:ext cx="2667001" cy="609600"/>
          </a:xfrm>
          <a:prstGeom prst="roundRect">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pPr algn="ctr"/>
            <a:r>
              <a:rPr lang="fa-IR" dirty="0">
                <a:cs typeface="B Homa" panose="00000400000000000000" pitchFamily="2" charset="-78"/>
              </a:rPr>
              <a:t>روابط شهروندان و ستاد اجرایی </a:t>
            </a:r>
            <a:endParaRPr lang="en-US" dirty="0"/>
          </a:p>
        </p:txBody>
      </p:sp>
    </p:spTree>
    <p:extLst>
      <p:ext uri="{BB962C8B-B14F-4D97-AF65-F5344CB8AC3E}">
        <p14:creationId xmlns:p14="http://schemas.microsoft.com/office/powerpoint/2010/main" val="334691417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80">
                                          <p:stCondLst>
                                            <p:cond delay="0"/>
                                          </p:stCondLst>
                                        </p:cTn>
                                        <p:tgtEl>
                                          <p:spTgt spid="4"/>
                                        </p:tgtEl>
                                      </p:cBhvr>
                                    </p:animEffect>
                                    <p:anim calcmode="lin" valueType="num">
                                      <p:cBhvr>
                                        <p:cTn id="3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41" dur="26">
                                          <p:stCondLst>
                                            <p:cond delay="650"/>
                                          </p:stCondLst>
                                        </p:cTn>
                                        <p:tgtEl>
                                          <p:spTgt spid="4"/>
                                        </p:tgtEl>
                                      </p:cBhvr>
                                      <p:to x="100000" y="60000"/>
                                    </p:animScale>
                                    <p:animScale>
                                      <p:cBhvr>
                                        <p:cTn id="42" dur="166" decel="50000">
                                          <p:stCondLst>
                                            <p:cond delay="676"/>
                                          </p:stCondLst>
                                        </p:cTn>
                                        <p:tgtEl>
                                          <p:spTgt spid="4"/>
                                        </p:tgtEl>
                                      </p:cBhvr>
                                      <p:to x="100000" y="100000"/>
                                    </p:animScale>
                                    <p:animScale>
                                      <p:cBhvr>
                                        <p:cTn id="43" dur="26">
                                          <p:stCondLst>
                                            <p:cond delay="1312"/>
                                          </p:stCondLst>
                                        </p:cTn>
                                        <p:tgtEl>
                                          <p:spTgt spid="4"/>
                                        </p:tgtEl>
                                      </p:cBhvr>
                                      <p:to x="100000" y="80000"/>
                                    </p:animScale>
                                    <p:animScale>
                                      <p:cBhvr>
                                        <p:cTn id="44" dur="166" decel="50000">
                                          <p:stCondLst>
                                            <p:cond delay="1338"/>
                                          </p:stCondLst>
                                        </p:cTn>
                                        <p:tgtEl>
                                          <p:spTgt spid="4"/>
                                        </p:tgtEl>
                                      </p:cBhvr>
                                      <p:to x="100000" y="100000"/>
                                    </p:animScale>
                                    <p:animScale>
                                      <p:cBhvr>
                                        <p:cTn id="45" dur="26">
                                          <p:stCondLst>
                                            <p:cond delay="1642"/>
                                          </p:stCondLst>
                                        </p:cTn>
                                        <p:tgtEl>
                                          <p:spTgt spid="4"/>
                                        </p:tgtEl>
                                      </p:cBhvr>
                                      <p:to x="100000" y="90000"/>
                                    </p:animScale>
                                    <p:animScale>
                                      <p:cBhvr>
                                        <p:cTn id="46" dur="166" decel="50000">
                                          <p:stCondLst>
                                            <p:cond delay="1668"/>
                                          </p:stCondLst>
                                        </p:cTn>
                                        <p:tgtEl>
                                          <p:spTgt spid="4"/>
                                        </p:tgtEl>
                                      </p:cBhvr>
                                      <p:to x="100000" y="100000"/>
                                    </p:animScale>
                                    <p:animScale>
                                      <p:cBhvr>
                                        <p:cTn id="47" dur="26">
                                          <p:stCondLst>
                                            <p:cond delay="1808"/>
                                          </p:stCondLst>
                                        </p:cTn>
                                        <p:tgtEl>
                                          <p:spTgt spid="4"/>
                                        </p:tgtEl>
                                      </p:cBhvr>
                                      <p:to x="100000" y="95000"/>
                                    </p:animScale>
                                    <p:animScale>
                                      <p:cBhvr>
                                        <p:cTn id="48"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96240"/>
            <a:ext cx="8229600" cy="5928360"/>
          </a:xfrm>
        </p:spPr>
        <p:txBody>
          <a:bodyPr>
            <a:normAutofit/>
          </a:bodyPr>
          <a:lstStyle/>
          <a:p>
            <a:pPr marL="137160" indent="0" algn="just" rtl="1">
              <a:buNone/>
            </a:pPr>
            <a:r>
              <a:rPr lang="en-US" dirty="0" smtClean="0"/>
              <a:t>  </a:t>
            </a:r>
            <a:r>
              <a:rPr lang="fa-IR" dirty="0" smtClean="0">
                <a:cs typeface="B Homa" panose="00000400000000000000" pitchFamily="2" charset="-78"/>
              </a:rPr>
              <a:t>تجدید </a:t>
            </a:r>
            <a:r>
              <a:rPr lang="fa-IR" dirty="0">
                <a:cs typeface="B Homa" panose="00000400000000000000" pitchFamily="2" charset="-78"/>
              </a:rPr>
              <a:t>ساختار مدیریت شهری و استفاده از سازو کارهای بخش خصوصی در عرضه خدمات شهری، تأکید بر عمکرد، اصلاح رویه های مالی، هزینه ای و بودجه ریزی و جهت گیری نظام پرداخت ها متناسب با عملکرد کارکنان از دستاورد های مطلوب اجرای مدیریت دولتی نوین در سراسر شهرداری های آلمان است.</a:t>
            </a:r>
            <a:endParaRPr lang="en-US" dirty="0"/>
          </a:p>
          <a:p>
            <a:pPr marL="137160" indent="0" algn="just" rtl="1">
              <a:buNone/>
            </a:pPr>
            <a:r>
              <a:rPr lang="en-US" dirty="0" smtClean="0"/>
              <a:t>   </a:t>
            </a:r>
            <a:r>
              <a:rPr lang="fa-IR" dirty="0" smtClean="0">
                <a:cs typeface="B Homa" panose="00000400000000000000" pitchFamily="2" charset="-78"/>
              </a:rPr>
              <a:t>درنسخه </a:t>
            </a:r>
            <a:r>
              <a:rPr lang="fa-IR" dirty="0">
                <a:cs typeface="B Homa" panose="00000400000000000000" pitchFamily="2" charset="-78"/>
              </a:rPr>
              <a:t>سوم اصلاح شده راهبری نوین در آلمان، ارزش های اقتصادی و درون سازمانی با ارزش های اجتماعی عجین شده و تعامل و همکاری بازیگران بخش خصوصی، جامعه مدنی و سازمان های دولتی مبنا قرار گرفته است. جهت گیری الگوی مدیریت نوین در آلمان از سال های 2000 به بعد از مشتری گرایی به ایفای رهبری جامعه محلی به وسیله مقامات محلی تغییر یافته است. مدیران محلی باید حلقه های ارتباطی حکومت محلی را با شهروندان را شناسایی کنند وتعامل حکومت محلی را با شهروندان توسعه بخشند.</a:t>
            </a:r>
            <a:endParaRPr lang="en-US" dirty="0"/>
          </a:p>
        </p:txBody>
      </p:sp>
    </p:spTree>
    <p:extLst>
      <p:ext uri="{BB962C8B-B14F-4D97-AF65-F5344CB8AC3E}">
        <p14:creationId xmlns:p14="http://schemas.microsoft.com/office/powerpoint/2010/main" val="422831503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066800" y="1905000"/>
            <a:ext cx="1981200" cy="12954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a-IR" sz="1600" dirty="0" smtClean="0">
                <a:cs typeface="B Homa" panose="00000400000000000000" pitchFamily="2" charset="-78"/>
              </a:rPr>
              <a:t>سیاست و خط مشی ها</a:t>
            </a:r>
          </a:p>
          <a:p>
            <a:pPr algn="ctr"/>
            <a:r>
              <a:rPr lang="fa-IR" sz="1600" dirty="0" smtClean="0">
                <a:cs typeface="B Homa" panose="00000400000000000000" pitchFamily="2" charset="-78"/>
              </a:rPr>
              <a:t>( تدوین سیاست های شهری)</a:t>
            </a:r>
            <a:endParaRPr lang="en-US" sz="1600" dirty="0"/>
          </a:p>
        </p:txBody>
      </p:sp>
      <p:sp>
        <p:nvSpPr>
          <p:cNvPr id="5" name="Oval 4"/>
          <p:cNvSpPr/>
          <p:nvPr/>
        </p:nvSpPr>
        <p:spPr>
          <a:xfrm>
            <a:off x="6248400" y="4229100"/>
            <a:ext cx="1981200" cy="12954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a-IR" dirty="0" smtClean="0">
                <a:cs typeface="B Homa" panose="00000400000000000000" pitchFamily="2" charset="-78"/>
              </a:rPr>
              <a:t>ارزش های درون و برون سازمان</a:t>
            </a:r>
            <a:endParaRPr lang="en-US" dirty="0"/>
          </a:p>
        </p:txBody>
      </p:sp>
      <p:sp>
        <p:nvSpPr>
          <p:cNvPr id="6" name="Oval 5"/>
          <p:cNvSpPr/>
          <p:nvPr/>
        </p:nvSpPr>
        <p:spPr>
          <a:xfrm>
            <a:off x="1219200" y="4229100"/>
            <a:ext cx="1981200" cy="12954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a-IR" dirty="0" smtClean="0">
                <a:cs typeface="B Homa" panose="00000400000000000000" pitchFamily="2" charset="-78"/>
              </a:rPr>
              <a:t>اداره امور محلی</a:t>
            </a:r>
          </a:p>
          <a:p>
            <a:pPr algn="ctr"/>
            <a:r>
              <a:rPr lang="fa-IR" dirty="0" smtClean="0">
                <a:cs typeface="B Homa" panose="00000400000000000000" pitchFamily="2" charset="-78"/>
              </a:rPr>
              <a:t>( اجرا)</a:t>
            </a:r>
            <a:endParaRPr lang="en-US" dirty="0"/>
          </a:p>
        </p:txBody>
      </p:sp>
      <p:sp>
        <p:nvSpPr>
          <p:cNvPr id="7" name="Oval 6"/>
          <p:cNvSpPr/>
          <p:nvPr/>
        </p:nvSpPr>
        <p:spPr>
          <a:xfrm>
            <a:off x="6076950" y="1905000"/>
            <a:ext cx="1981200" cy="12954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a-IR" dirty="0" smtClean="0">
                <a:cs typeface="B Homa" panose="00000400000000000000" pitchFamily="2" charset="-78"/>
              </a:rPr>
              <a:t>شهروندان</a:t>
            </a:r>
            <a:endParaRPr lang="en-US" dirty="0"/>
          </a:p>
        </p:txBody>
      </p:sp>
      <p:cxnSp>
        <p:nvCxnSpPr>
          <p:cNvPr id="9" name="Straight Arrow Connector 8"/>
          <p:cNvCxnSpPr/>
          <p:nvPr/>
        </p:nvCxnSpPr>
        <p:spPr>
          <a:xfrm>
            <a:off x="3200400" y="2552700"/>
            <a:ext cx="2743200" cy="0"/>
          </a:xfrm>
          <a:prstGeom prst="straightConnector1">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10" name="Straight Arrow Connector 9"/>
          <p:cNvCxnSpPr/>
          <p:nvPr/>
        </p:nvCxnSpPr>
        <p:spPr>
          <a:xfrm>
            <a:off x="3352800" y="4914900"/>
            <a:ext cx="2743200" cy="0"/>
          </a:xfrm>
          <a:prstGeom prst="straightConnector1">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14" name="Straight Arrow Connector 13"/>
          <p:cNvCxnSpPr/>
          <p:nvPr/>
        </p:nvCxnSpPr>
        <p:spPr>
          <a:xfrm>
            <a:off x="2057400" y="3200400"/>
            <a:ext cx="0" cy="1028700"/>
          </a:xfrm>
          <a:prstGeom prst="straightConnector1">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15" name="Straight Arrow Connector 14"/>
          <p:cNvCxnSpPr/>
          <p:nvPr/>
        </p:nvCxnSpPr>
        <p:spPr>
          <a:xfrm>
            <a:off x="7086600" y="3200400"/>
            <a:ext cx="0" cy="1028700"/>
          </a:xfrm>
          <a:prstGeom prst="straightConnector1">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17" name="Straight Arrow Connector 16"/>
          <p:cNvCxnSpPr/>
          <p:nvPr/>
        </p:nvCxnSpPr>
        <p:spPr>
          <a:xfrm>
            <a:off x="3038475" y="2914650"/>
            <a:ext cx="3352800" cy="1524000"/>
          </a:xfrm>
          <a:prstGeom prst="straightConnector1">
            <a:avLst/>
          </a:prstGeom>
          <a:ln>
            <a:headEnd type="arrow"/>
            <a:tailEnd type="arrow"/>
          </a:ln>
        </p:spPr>
        <p:style>
          <a:lnRef idx="3">
            <a:schemeClr val="accent6"/>
          </a:lnRef>
          <a:fillRef idx="0">
            <a:schemeClr val="accent6"/>
          </a:fillRef>
          <a:effectRef idx="2">
            <a:schemeClr val="accent6"/>
          </a:effectRef>
          <a:fontRef idx="minor">
            <a:schemeClr val="tx1"/>
          </a:fontRef>
        </p:style>
      </p:cxnSp>
      <p:cxnSp>
        <p:nvCxnSpPr>
          <p:cNvPr id="21" name="Straight Arrow Connector 20"/>
          <p:cNvCxnSpPr/>
          <p:nvPr/>
        </p:nvCxnSpPr>
        <p:spPr>
          <a:xfrm flipV="1">
            <a:off x="3067050" y="2990850"/>
            <a:ext cx="3048000" cy="1447800"/>
          </a:xfrm>
          <a:prstGeom prst="straightConnector1">
            <a:avLst/>
          </a:prstGeom>
          <a:ln>
            <a:headEnd type="arrow"/>
            <a:tailEnd type="arrow"/>
          </a:ln>
        </p:spPr>
        <p:style>
          <a:lnRef idx="2">
            <a:schemeClr val="accent6"/>
          </a:lnRef>
          <a:fillRef idx="0">
            <a:schemeClr val="accent6"/>
          </a:fillRef>
          <a:effectRef idx="1">
            <a:schemeClr val="accent6"/>
          </a:effectRef>
          <a:fontRef idx="minor">
            <a:schemeClr val="tx1"/>
          </a:fontRef>
        </p:style>
      </p:cxnSp>
      <p:sp>
        <p:nvSpPr>
          <p:cNvPr id="25" name="Explosion 1 24"/>
          <p:cNvSpPr/>
          <p:nvPr/>
        </p:nvSpPr>
        <p:spPr>
          <a:xfrm>
            <a:off x="1047750" y="423153"/>
            <a:ext cx="7010400" cy="1371600"/>
          </a:xfrm>
          <a:prstGeom prst="irregularSeal1">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a-IR" dirty="0" smtClean="0">
                <a:cs typeface="B Homa" panose="00000400000000000000" pitchFamily="2" charset="-78"/>
              </a:rPr>
              <a:t>روابط میان گروه های فعال در عرصه ی محلی در الگوی مدیریت نوین</a:t>
            </a:r>
            <a:endParaRPr lang="en-US" dirty="0"/>
          </a:p>
        </p:txBody>
      </p:sp>
    </p:spTree>
    <p:extLst>
      <p:ext uri="{BB962C8B-B14F-4D97-AF65-F5344CB8AC3E}">
        <p14:creationId xmlns:p14="http://schemas.microsoft.com/office/powerpoint/2010/main" val="307174966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ox(out)">
                                      <p:cBhvr>
                                        <p:cTn id="7" dur="20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2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310" y="262218"/>
            <a:ext cx="7055380" cy="140053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a-IR"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ساختار نهاد های محلی</a:t>
            </a:r>
            <a:endPar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endParaRPr>
          </a:p>
        </p:txBody>
      </p:sp>
      <p:sp>
        <p:nvSpPr>
          <p:cNvPr id="3" name="Content Placeholder 2"/>
          <p:cNvSpPr>
            <a:spLocks noGrp="1"/>
          </p:cNvSpPr>
          <p:nvPr>
            <p:ph idx="1"/>
          </p:nvPr>
        </p:nvSpPr>
        <p:spPr>
          <a:xfrm>
            <a:off x="459310" y="1125825"/>
            <a:ext cx="8316390" cy="4195481"/>
          </a:xfrm>
        </p:spPr>
        <p:txBody>
          <a:bodyPr>
            <a:noAutofit/>
          </a:bodyPr>
          <a:lstStyle/>
          <a:p>
            <a:pPr marL="137160" indent="0" algn="just" rtl="1">
              <a:buNone/>
            </a:pPr>
            <a:r>
              <a:rPr lang="fa-IR" sz="1600" dirty="0" smtClean="0">
                <a:cs typeface="B Homa" panose="00000400000000000000" pitchFamily="2" charset="-78"/>
              </a:rPr>
              <a:t>   از </a:t>
            </a:r>
            <a:r>
              <a:rPr lang="fa-IR" sz="1600" dirty="0">
                <a:cs typeface="B Homa" panose="00000400000000000000" pitchFamily="2" charset="-78"/>
              </a:rPr>
              <a:t>آنجایی که نظام حکومتی آلمان یک نظام فدرال است هر یک از ایالت ها اجازه دارند تا مدل متناسب با تاریخ و ویژگی ها و اهداف خود را انتخاب و به اجرا گذارند. محتوای مدل مورد استفاده در ایالت ها بستگی دارد به نسبتی که میان قوه اجرایی و مقام قانون گذاری محلی برقرار می شود. گاه این نسبت به نفع قوه مجریه شهر یعنی شهردار است و گاه به نفع قوه مققننه شهر یعنی شورا . افزون بر آن تجزبه هایی نیز وجود دارد که قدرت هر یک از این دو را با تشکیل کمیته اجرایی منتخب تعدیل می کنند . در سیستم مدیریت شهری آلمان سه مدل در شیوه کار و قدرت و اختیارات شهرداران وجود دارد.مدل شهردار – شورا، مدل اداره شهر به وسیله کمیسیونرها، مدل اداره شهر به وسیله مدیر، هر سه مدل با تفاوت هایی در آلمان نیز وجود دارند</a:t>
            </a:r>
            <a:r>
              <a:rPr lang="fa-IR" sz="1600" dirty="0" smtClean="0">
                <a:cs typeface="B Homa" panose="00000400000000000000" pitchFamily="2" charset="-78"/>
              </a:rPr>
              <a:t>.</a:t>
            </a:r>
          </a:p>
          <a:p>
            <a:pPr marL="137160" indent="0" algn="just" rtl="1">
              <a:buNone/>
            </a:pPr>
            <a:r>
              <a:rPr lang="fa-IR" sz="1600" dirty="0" smtClean="0">
                <a:cs typeface="B Homa" panose="00000400000000000000" pitchFamily="2" charset="-78"/>
              </a:rPr>
              <a:t>   پست </a:t>
            </a:r>
            <a:r>
              <a:rPr lang="fa-IR" sz="1600" dirty="0">
                <a:cs typeface="B Homa" panose="00000400000000000000" pitchFamily="2" charset="-78"/>
              </a:rPr>
              <a:t>شهردار عملا یک پست تشریفاتی است؛ولی در عین حال ناظر بر امور شهر است.مدت </a:t>
            </a:r>
            <a:r>
              <a:rPr lang="fa-IR" sz="1600" dirty="0" smtClean="0">
                <a:cs typeface="B Homa" panose="00000400000000000000" pitchFamily="2" charset="-78"/>
              </a:rPr>
              <a:t>  ماموریت </a:t>
            </a:r>
            <a:r>
              <a:rPr lang="fa-IR" sz="1600" dirty="0">
                <a:cs typeface="B Homa" panose="00000400000000000000" pitchFamily="2" charset="-78"/>
              </a:rPr>
              <a:t>مدیران شهر ممکن است شش،هشت یا حتی 12 سال باشد که نسبت به مدت ماموریت مدیران آمریکایی طولانی تر است.این مدل در آلمان بیشتر معمول است و از مدل آمریکایی مشابه خود اقتباس شده است.در این سیستم چون شهردار مستقیما منتخب مردم نیست بیشتر خود را مسئول سیاست مداران میداند تا مردم.در آلمان مدت ماموریت شهردار ممکن است تا 12 سال به درازا بکشد و به همین دلیل نگرانی و دغدغه ای برای انتخاب مجدد ندارد و از این نظر خود را دست کم به صورت مستقیم پاسخگوی مردم نمیداند.</a:t>
            </a:r>
            <a:endParaRPr lang="en-US" sz="1600" dirty="0"/>
          </a:p>
          <a:p>
            <a:pPr marL="137160" indent="0" algn="just" rtl="1">
              <a:buNone/>
            </a:pPr>
            <a:r>
              <a:rPr lang="fa-IR" sz="1600" dirty="0">
                <a:cs typeface="B Homa" panose="00000400000000000000" pitchFamily="2" charset="-78"/>
              </a:rPr>
              <a:t>در جمهوری فدرال آلمان شوراهای محلی به عنوان پایه های نظام اجتماعی ردم سالار محسوب میشود.در این کشورها همانند سایر کشورهای اروپایی،انتخابات عمومی در فواصل معین برای انتخاب اعضای شوراهای محلی برگزار میشود.در آلمان تلاش شده تا این شیوه مردم سالاری اداره امور،سطحی فراتر از وضعیت عمومی آن پیدا کند و زمینه های مشارکت شهروندان در اداره امور شهر گسترش بیشتری نسبت به آنچه وجود است داشته باشد،از این رو تلاش شده تا از راه ها و شیوه های گوناگونی مانند مشارکت شهروندان و اداره مشارکتی شهروندان برای دستیابی به این هدف استفاده شود.در برخی شهرها ابزار جلب مشارکت مردمی در سطح ادارات محلی به شکل آگاهانه به کار گرفته شده و برخی دیگر نیز این ابزارها را با استفاده از اهرم قانون به شکل اجباری در آورده اند.</a:t>
            </a:r>
            <a:endParaRPr lang="en-US" sz="1600" dirty="0"/>
          </a:p>
          <a:p>
            <a:pPr marL="137160" indent="0" algn="just" rtl="1">
              <a:buNone/>
            </a:pPr>
            <a:endParaRPr lang="en-US" sz="1100" dirty="0"/>
          </a:p>
        </p:txBody>
      </p:sp>
    </p:spTree>
    <p:extLst>
      <p:ext uri="{BB962C8B-B14F-4D97-AF65-F5344CB8AC3E}">
        <p14:creationId xmlns:p14="http://schemas.microsoft.com/office/powerpoint/2010/main" val="3222456288"/>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710" y="452718"/>
            <a:ext cx="7884590" cy="140053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a-IR"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وظایف و اختیارات شهرداری ها و نهادهای محلی</a:t>
            </a:r>
            <a:endParaRPr lang="fa-IR"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endParaRPr>
          </a:p>
        </p:txBody>
      </p:sp>
      <p:sp>
        <p:nvSpPr>
          <p:cNvPr id="4" name="Oval 3"/>
          <p:cNvSpPr/>
          <p:nvPr/>
        </p:nvSpPr>
        <p:spPr>
          <a:xfrm>
            <a:off x="5857884" y="1643050"/>
            <a:ext cx="2143140" cy="71438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fa-IR" dirty="0" smtClean="0">
                <a:cs typeface="B Homa" panose="00000400000000000000" pitchFamily="2" charset="-78"/>
              </a:rPr>
              <a:t>وظایف دولت مرکزی</a:t>
            </a:r>
            <a:endParaRPr lang="fa-IR" dirty="0">
              <a:cs typeface="B Homa" panose="00000400000000000000" pitchFamily="2" charset="-78"/>
            </a:endParaRPr>
          </a:p>
        </p:txBody>
      </p:sp>
      <p:sp>
        <p:nvSpPr>
          <p:cNvPr id="5" name="Oval 4"/>
          <p:cNvSpPr/>
          <p:nvPr/>
        </p:nvSpPr>
        <p:spPr>
          <a:xfrm>
            <a:off x="1357290" y="1643050"/>
            <a:ext cx="2214578" cy="71438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fa-IR" dirty="0" smtClean="0">
                <a:cs typeface="B Homa" panose="00000400000000000000" pitchFamily="2" charset="-78"/>
              </a:rPr>
              <a:t>وظایف شهرداری</a:t>
            </a:r>
            <a:endParaRPr lang="fa-IR" dirty="0">
              <a:cs typeface="B Homa" panose="00000400000000000000" pitchFamily="2" charset="-78"/>
            </a:endParaRPr>
          </a:p>
        </p:txBody>
      </p:sp>
      <p:sp>
        <p:nvSpPr>
          <p:cNvPr id="8" name="Up-Down Arrow 7"/>
          <p:cNvSpPr/>
          <p:nvPr/>
        </p:nvSpPr>
        <p:spPr>
          <a:xfrm>
            <a:off x="6500826" y="2428868"/>
            <a:ext cx="500066" cy="928694"/>
          </a:xfrm>
          <a:prstGeom prst="upDownArrow">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fa-IR" dirty="0">
              <a:cs typeface="B Homa" panose="00000400000000000000" pitchFamily="2" charset="-78"/>
            </a:endParaRPr>
          </a:p>
        </p:txBody>
      </p:sp>
      <p:sp>
        <p:nvSpPr>
          <p:cNvPr id="9" name="Up-Down Arrow 8"/>
          <p:cNvSpPr/>
          <p:nvPr/>
        </p:nvSpPr>
        <p:spPr>
          <a:xfrm>
            <a:off x="2285984" y="2500306"/>
            <a:ext cx="428628" cy="928694"/>
          </a:xfrm>
          <a:prstGeom prst="upDownArrow">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fa-IR" dirty="0">
              <a:cs typeface="B Homa" panose="00000400000000000000" pitchFamily="2" charset="-78"/>
            </a:endParaRPr>
          </a:p>
        </p:txBody>
      </p:sp>
      <p:sp>
        <p:nvSpPr>
          <p:cNvPr id="10" name="Rectangle 9"/>
          <p:cNvSpPr/>
          <p:nvPr/>
        </p:nvSpPr>
        <p:spPr>
          <a:xfrm>
            <a:off x="6000760" y="3429000"/>
            <a:ext cx="1643074" cy="121444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fa-IR" dirty="0" smtClean="0">
                <a:solidFill>
                  <a:schemeClr val="tx2">
                    <a:lumMod val="10000"/>
                  </a:schemeClr>
                </a:solidFill>
                <a:cs typeface="B Homa" panose="00000400000000000000" pitchFamily="2" charset="-78"/>
              </a:rPr>
              <a:t>وظایف حاکمیتی</a:t>
            </a:r>
            <a:endParaRPr lang="fa-IR" dirty="0">
              <a:solidFill>
                <a:schemeClr val="tx2">
                  <a:lumMod val="10000"/>
                </a:schemeClr>
              </a:solidFill>
              <a:cs typeface="B Homa" panose="00000400000000000000" pitchFamily="2" charset="-78"/>
            </a:endParaRPr>
          </a:p>
        </p:txBody>
      </p:sp>
      <p:sp>
        <p:nvSpPr>
          <p:cNvPr id="11" name="Rectangle 10"/>
          <p:cNvSpPr/>
          <p:nvPr/>
        </p:nvSpPr>
        <p:spPr>
          <a:xfrm>
            <a:off x="1643042" y="3571876"/>
            <a:ext cx="1643074" cy="107157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fa-IR" dirty="0" smtClean="0">
                <a:solidFill>
                  <a:schemeClr val="tx2">
                    <a:lumMod val="10000"/>
                  </a:schemeClr>
                </a:solidFill>
                <a:cs typeface="B Homa" panose="00000400000000000000" pitchFamily="2" charset="-78"/>
              </a:rPr>
              <a:t>وظایف خدماتی</a:t>
            </a:r>
            <a:endParaRPr lang="fa-IR" dirty="0">
              <a:solidFill>
                <a:schemeClr val="tx2">
                  <a:lumMod val="10000"/>
                </a:schemeClr>
              </a:solidFill>
              <a:cs typeface="B Homa" panose="00000400000000000000" pitchFamily="2" charset="-78"/>
            </a:endParaRPr>
          </a:p>
        </p:txBody>
      </p:sp>
      <p:sp>
        <p:nvSpPr>
          <p:cNvPr id="12" name="Rectangle 11"/>
          <p:cNvSpPr/>
          <p:nvPr/>
        </p:nvSpPr>
        <p:spPr>
          <a:xfrm>
            <a:off x="1643042" y="4786322"/>
            <a:ext cx="1643074" cy="107157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fa-IR" dirty="0" smtClean="0">
                <a:solidFill>
                  <a:schemeClr val="tx2">
                    <a:lumMod val="10000"/>
                  </a:schemeClr>
                </a:solidFill>
                <a:cs typeface="B Homa" panose="00000400000000000000" pitchFamily="2" charset="-78"/>
              </a:rPr>
              <a:t>تصدیگری</a:t>
            </a:r>
            <a:endParaRPr lang="fa-IR" dirty="0">
              <a:solidFill>
                <a:schemeClr val="tx2">
                  <a:lumMod val="10000"/>
                </a:schemeClr>
              </a:solidFill>
              <a:cs typeface="B Homa" panose="00000400000000000000" pitchFamily="2" charset="-78"/>
            </a:endParaRPr>
          </a:p>
        </p:txBody>
      </p:sp>
    </p:spTree>
    <p:extLst>
      <p:ext uri="{BB962C8B-B14F-4D97-AF65-F5344CB8AC3E}">
        <p14:creationId xmlns:p14="http://schemas.microsoft.com/office/powerpoint/2010/main" val="20256780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710" y="452718"/>
            <a:ext cx="7055380" cy="791882"/>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r>
              <a:rPr lang="fa-IR"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وظایف و اختیارات شهرداری ها و نهادهای </a:t>
            </a:r>
            <a:r>
              <a:rPr lang="fa-IR" sz="32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محلی</a:t>
            </a:r>
            <a:endPar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endParaRPr>
          </a:p>
        </p:txBody>
      </p:sp>
      <p:sp>
        <p:nvSpPr>
          <p:cNvPr id="3" name="Content Placeholder 2"/>
          <p:cNvSpPr>
            <a:spLocks noGrp="1"/>
          </p:cNvSpPr>
          <p:nvPr>
            <p:ph idx="1"/>
          </p:nvPr>
        </p:nvSpPr>
        <p:spPr/>
        <p:txBody>
          <a:bodyPr>
            <a:normAutofit/>
          </a:bodyPr>
          <a:lstStyle/>
          <a:p>
            <a:pPr marL="137160" indent="0" algn="just" rtl="1">
              <a:buNone/>
            </a:pPr>
            <a:r>
              <a:rPr lang="fa-IR" dirty="0" smtClean="0">
                <a:cs typeface="B Homa" panose="00000400000000000000" pitchFamily="2" charset="-78"/>
              </a:rPr>
              <a:t>   مطابق </a:t>
            </a:r>
            <a:r>
              <a:rPr lang="fa-IR" dirty="0">
                <a:cs typeface="B Homa" panose="00000400000000000000" pitchFamily="2" charset="-78"/>
              </a:rPr>
              <a:t>قانون اساسی آلمان میان حکومت مرکزی و ایالت ها و شهرداری ها وظایف ملی و محلی تعریف و تفکیک شده است.بر این اساس وظایف حاکمیتی در قدرت دولت مرکزی است و وظایف خدماتی و تصدیگری رابیشتر شهرداری ها در سطح محلی ارئه میکنند.((در تقسیم وظایف میان مرکز و ایالات و شهرداری ها رشته محکمی از همکاری و اتحاد عمل وجود دارد که سبب حسن اجرای سیاست روز مره دولت آلمان میگردد.تمام قوانین فدرال از سوی ایالت ها با مسئولیت خودشان اجرا میشود.به این معنا که حکومت ایالتی میتواند در زمینه برخی وظایف مانند کمک های اجتماعی و امور زیست محیطی به شیوه های مخصوص خود تصمیم بگیرد.برخی از امور نیز از سوی مرکز به ایالت ها واگذار میشود که مخارج آن را دولت مرکزی به ایالت ها میپردازد؛مانند اداره بزرگراه ها ،فرودگاه ها و...بنابراین حکومت مرکزی و ایالت در یک خط اداری قرار میگیرند و با هم همکاری نزدیک دارند.))</a:t>
            </a:r>
            <a:endParaRPr lang="en-US" dirty="0"/>
          </a:p>
          <a:p>
            <a:endParaRPr lang="en-US" dirty="0"/>
          </a:p>
        </p:txBody>
      </p:sp>
    </p:spTree>
    <p:extLst>
      <p:ext uri="{BB962C8B-B14F-4D97-AF65-F5344CB8AC3E}">
        <p14:creationId xmlns:p14="http://schemas.microsoft.com/office/powerpoint/2010/main" val="1940862202"/>
      </p:ext>
    </p:extLst>
  </p:cSld>
  <p:clrMapOvr>
    <a:masterClrMapping/>
  </p:clrMapOvr>
  <mc:AlternateContent xmlns:mc="http://schemas.openxmlformats.org/markup-compatibility/2006" xmlns:p14="http://schemas.microsoft.com/office/powerpoint/2010/main">
    <mc:Choice Requires="p14">
      <p:transition spd="slow" p14:dur="1500">
        <p14:ripple dir="lu"/>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a-IR"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روابط دولت مرکزی و شهرداری ها</a:t>
            </a:r>
            <a:endParaRPr lang="fa-IR"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endParaRPr>
          </a:p>
        </p:txBody>
      </p:sp>
      <p:sp>
        <p:nvSpPr>
          <p:cNvPr id="4" name="Oval 3"/>
          <p:cNvSpPr/>
          <p:nvPr/>
        </p:nvSpPr>
        <p:spPr>
          <a:xfrm>
            <a:off x="6572264" y="2357430"/>
            <a:ext cx="2143140" cy="92869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fa-IR" dirty="0" smtClean="0">
                <a:cs typeface="B Homa" panose="00000400000000000000" pitchFamily="2" charset="-78"/>
              </a:rPr>
              <a:t>وظایف حکومت فدرال</a:t>
            </a:r>
            <a:endParaRPr lang="fa-IR" dirty="0">
              <a:cs typeface="B Homa" panose="00000400000000000000" pitchFamily="2" charset="-78"/>
            </a:endParaRPr>
          </a:p>
        </p:txBody>
      </p:sp>
      <p:sp>
        <p:nvSpPr>
          <p:cNvPr id="5" name="Oval 4"/>
          <p:cNvSpPr/>
          <p:nvPr/>
        </p:nvSpPr>
        <p:spPr>
          <a:xfrm>
            <a:off x="6572264" y="3929066"/>
            <a:ext cx="2143140" cy="1000132"/>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fa-IR" dirty="0" smtClean="0">
                <a:cs typeface="B Homa" panose="00000400000000000000" pitchFamily="2" charset="-78"/>
              </a:rPr>
              <a:t>وظایف ایالت ها</a:t>
            </a:r>
            <a:endParaRPr lang="fa-IR" dirty="0">
              <a:cs typeface="B Homa" panose="00000400000000000000" pitchFamily="2" charset="-78"/>
            </a:endParaRPr>
          </a:p>
        </p:txBody>
      </p:sp>
      <p:sp>
        <p:nvSpPr>
          <p:cNvPr id="6" name="Oval 5"/>
          <p:cNvSpPr/>
          <p:nvPr/>
        </p:nvSpPr>
        <p:spPr>
          <a:xfrm>
            <a:off x="6500826" y="5500702"/>
            <a:ext cx="2286016" cy="1071570"/>
          </a:xfrm>
          <a:prstGeom prst="ellipse">
            <a:avLst/>
          </a:prstGeom>
        </p:spPr>
        <p:style>
          <a:lnRef idx="3">
            <a:schemeClr val="lt1"/>
          </a:lnRef>
          <a:fillRef idx="1">
            <a:schemeClr val="accent6"/>
          </a:fillRef>
          <a:effectRef idx="1">
            <a:schemeClr val="accent6"/>
          </a:effectRef>
          <a:fontRef idx="minor">
            <a:schemeClr val="lt1"/>
          </a:fontRef>
        </p:style>
        <p:txBody>
          <a:bodyPr rtlCol="1" anchor="ctr"/>
          <a:lstStyle/>
          <a:p>
            <a:pPr algn="ctr"/>
            <a:r>
              <a:rPr lang="fa-IR" dirty="0" smtClean="0">
                <a:cs typeface="B Homa" panose="00000400000000000000" pitchFamily="2" charset="-78"/>
              </a:rPr>
              <a:t>وظایف مشترک</a:t>
            </a:r>
            <a:endParaRPr lang="fa-IR" dirty="0">
              <a:cs typeface="B Homa" panose="00000400000000000000" pitchFamily="2" charset="-78"/>
            </a:endParaRPr>
          </a:p>
        </p:txBody>
      </p:sp>
      <p:cxnSp>
        <p:nvCxnSpPr>
          <p:cNvPr id="13" name="Straight Arrow Connector 12"/>
          <p:cNvCxnSpPr/>
          <p:nvPr/>
        </p:nvCxnSpPr>
        <p:spPr>
          <a:xfrm rot="10800000">
            <a:off x="5715008" y="4429132"/>
            <a:ext cx="785818" cy="158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rot="10800000">
            <a:off x="5715008" y="6072206"/>
            <a:ext cx="714380" cy="158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21" name="Rounded Rectangle 20"/>
          <p:cNvSpPr/>
          <p:nvPr/>
        </p:nvSpPr>
        <p:spPr>
          <a:xfrm>
            <a:off x="3357554" y="2214554"/>
            <a:ext cx="2286016" cy="571504"/>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fa-IR" dirty="0" smtClean="0">
                <a:cs typeface="B Homa" panose="00000400000000000000" pitchFamily="2" charset="-78"/>
              </a:rPr>
              <a:t>تامین حقوق افراد</a:t>
            </a:r>
            <a:endParaRPr lang="fa-IR" dirty="0">
              <a:cs typeface="B Homa" panose="00000400000000000000" pitchFamily="2" charset="-78"/>
            </a:endParaRPr>
          </a:p>
        </p:txBody>
      </p:sp>
      <p:sp>
        <p:nvSpPr>
          <p:cNvPr id="22" name="Rounded Rectangle 21"/>
          <p:cNvSpPr/>
          <p:nvPr/>
        </p:nvSpPr>
        <p:spPr>
          <a:xfrm>
            <a:off x="3357554" y="2928934"/>
            <a:ext cx="2286016" cy="571504"/>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fa-IR" dirty="0" smtClean="0">
                <a:cs typeface="B Homa" panose="00000400000000000000" pitchFamily="2" charset="-78"/>
              </a:rPr>
              <a:t>تصویب قوانین</a:t>
            </a:r>
            <a:endParaRPr lang="fa-IR" dirty="0">
              <a:cs typeface="B Homa" panose="00000400000000000000" pitchFamily="2" charset="-78"/>
            </a:endParaRPr>
          </a:p>
        </p:txBody>
      </p:sp>
      <p:sp>
        <p:nvSpPr>
          <p:cNvPr id="23" name="Rounded Rectangle 22"/>
          <p:cNvSpPr/>
          <p:nvPr/>
        </p:nvSpPr>
        <p:spPr>
          <a:xfrm>
            <a:off x="571472" y="2928934"/>
            <a:ext cx="2643206" cy="571504"/>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fa-IR" dirty="0" smtClean="0">
                <a:cs typeface="B Homa" panose="00000400000000000000" pitchFamily="2" charset="-78"/>
              </a:rPr>
              <a:t>ایجاد امنیت داخلی</a:t>
            </a:r>
            <a:endParaRPr lang="fa-IR" dirty="0">
              <a:cs typeface="B Homa" panose="00000400000000000000" pitchFamily="2" charset="-78"/>
            </a:endParaRPr>
          </a:p>
        </p:txBody>
      </p:sp>
      <p:sp>
        <p:nvSpPr>
          <p:cNvPr id="24" name="Rounded Rectangle 23"/>
          <p:cNvSpPr/>
          <p:nvPr/>
        </p:nvSpPr>
        <p:spPr>
          <a:xfrm>
            <a:off x="571472" y="2214554"/>
            <a:ext cx="2643206" cy="571504"/>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fa-IR" dirty="0" smtClean="0">
                <a:cs typeface="B Homa" panose="00000400000000000000" pitchFamily="2" charset="-78"/>
              </a:rPr>
              <a:t>برقراری روابط خارجی</a:t>
            </a:r>
            <a:endParaRPr lang="fa-IR" dirty="0">
              <a:cs typeface="B Homa" panose="00000400000000000000" pitchFamily="2" charset="-78"/>
            </a:endParaRPr>
          </a:p>
        </p:txBody>
      </p:sp>
      <p:sp>
        <p:nvSpPr>
          <p:cNvPr id="25" name="Rounded Rectangle 24"/>
          <p:cNvSpPr/>
          <p:nvPr/>
        </p:nvSpPr>
        <p:spPr>
          <a:xfrm>
            <a:off x="3857620" y="4071942"/>
            <a:ext cx="1785950" cy="64294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fa-IR" dirty="0" smtClean="0">
                <a:cs typeface="B Homa" panose="00000400000000000000" pitchFamily="2" charset="-78"/>
              </a:rPr>
              <a:t>وظایف آموزشی</a:t>
            </a:r>
            <a:endParaRPr lang="fa-IR" dirty="0">
              <a:cs typeface="B Homa" panose="00000400000000000000" pitchFamily="2" charset="-78"/>
            </a:endParaRPr>
          </a:p>
        </p:txBody>
      </p:sp>
      <p:sp>
        <p:nvSpPr>
          <p:cNvPr id="26" name="Rounded Rectangle 25"/>
          <p:cNvSpPr/>
          <p:nvPr/>
        </p:nvSpPr>
        <p:spPr>
          <a:xfrm>
            <a:off x="2000232" y="4071942"/>
            <a:ext cx="1785950" cy="64294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fa-IR" dirty="0" smtClean="0">
                <a:cs typeface="B Homa" panose="00000400000000000000" pitchFamily="2" charset="-78"/>
              </a:rPr>
              <a:t>وظایف فرهنگی</a:t>
            </a:r>
            <a:endParaRPr lang="fa-IR" dirty="0">
              <a:cs typeface="B Homa" panose="00000400000000000000" pitchFamily="2" charset="-78"/>
            </a:endParaRPr>
          </a:p>
        </p:txBody>
      </p:sp>
      <p:sp>
        <p:nvSpPr>
          <p:cNvPr id="27" name="Rounded Rectangle 26"/>
          <p:cNvSpPr/>
          <p:nvPr/>
        </p:nvSpPr>
        <p:spPr>
          <a:xfrm>
            <a:off x="214282" y="4071942"/>
            <a:ext cx="1643074" cy="64294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fa-IR" dirty="0" smtClean="0">
                <a:cs typeface="B Homa" panose="00000400000000000000" pitchFamily="2" charset="-78"/>
              </a:rPr>
              <a:t>وظایف دادگستری</a:t>
            </a:r>
            <a:endParaRPr lang="fa-IR" dirty="0">
              <a:cs typeface="B Homa" panose="00000400000000000000" pitchFamily="2" charset="-78"/>
            </a:endParaRPr>
          </a:p>
        </p:txBody>
      </p:sp>
      <p:sp>
        <p:nvSpPr>
          <p:cNvPr id="28" name="Rounded Rectangle 27"/>
          <p:cNvSpPr/>
          <p:nvPr/>
        </p:nvSpPr>
        <p:spPr>
          <a:xfrm>
            <a:off x="3143240" y="5715016"/>
            <a:ext cx="2500330" cy="642942"/>
          </a:xfrm>
          <a:prstGeom prst="roundRect">
            <a:avLst/>
          </a:prstGeom>
        </p:spPr>
        <p:style>
          <a:lnRef idx="3">
            <a:schemeClr val="lt1"/>
          </a:lnRef>
          <a:fillRef idx="1">
            <a:schemeClr val="accent6"/>
          </a:fillRef>
          <a:effectRef idx="1">
            <a:schemeClr val="accent6"/>
          </a:effectRef>
          <a:fontRef idx="minor">
            <a:schemeClr val="lt1"/>
          </a:fontRef>
        </p:style>
        <p:txBody>
          <a:bodyPr rtlCol="1" anchor="ctr"/>
          <a:lstStyle/>
          <a:p>
            <a:pPr algn="ctr"/>
            <a:r>
              <a:rPr lang="fa-IR" dirty="0" smtClean="0">
                <a:cs typeface="B Homa" panose="00000400000000000000" pitchFamily="2" charset="-78"/>
              </a:rPr>
              <a:t>حفظ سلامت مردم</a:t>
            </a:r>
            <a:endParaRPr lang="fa-IR" dirty="0">
              <a:cs typeface="B Homa" panose="00000400000000000000" pitchFamily="2" charset="-78"/>
            </a:endParaRPr>
          </a:p>
        </p:txBody>
      </p:sp>
      <p:sp>
        <p:nvSpPr>
          <p:cNvPr id="29" name="Rounded Rectangle 28"/>
          <p:cNvSpPr/>
          <p:nvPr/>
        </p:nvSpPr>
        <p:spPr>
          <a:xfrm>
            <a:off x="285720" y="5715016"/>
            <a:ext cx="2571768" cy="642942"/>
          </a:xfrm>
          <a:prstGeom prst="roundRect">
            <a:avLst/>
          </a:prstGeom>
        </p:spPr>
        <p:style>
          <a:lnRef idx="3">
            <a:schemeClr val="lt1"/>
          </a:lnRef>
          <a:fillRef idx="1">
            <a:schemeClr val="accent6"/>
          </a:fillRef>
          <a:effectRef idx="1">
            <a:schemeClr val="accent6"/>
          </a:effectRef>
          <a:fontRef idx="minor">
            <a:schemeClr val="lt1"/>
          </a:fontRef>
        </p:style>
        <p:txBody>
          <a:bodyPr rtlCol="1" anchor="ctr"/>
          <a:lstStyle/>
          <a:p>
            <a:pPr algn="ctr"/>
            <a:r>
              <a:rPr lang="fa-IR" dirty="0" smtClean="0">
                <a:cs typeface="B Homa" panose="00000400000000000000" pitchFamily="2" charset="-78"/>
              </a:rPr>
              <a:t>کنترل آلودگی محیط زیست</a:t>
            </a:r>
            <a:endParaRPr lang="fa-IR" dirty="0">
              <a:cs typeface="B Homa" panose="00000400000000000000" pitchFamily="2" charset="-78"/>
            </a:endParaRPr>
          </a:p>
        </p:txBody>
      </p:sp>
      <p:cxnSp>
        <p:nvCxnSpPr>
          <p:cNvPr id="7" name="Straight Arrow Connector 6"/>
          <p:cNvCxnSpPr/>
          <p:nvPr/>
        </p:nvCxnSpPr>
        <p:spPr>
          <a:xfrm flipH="1" flipV="1">
            <a:off x="5643570" y="2438400"/>
            <a:ext cx="928694" cy="27432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30" name="Straight Arrow Connector 29"/>
          <p:cNvCxnSpPr/>
          <p:nvPr/>
        </p:nvCxnSpPr>
        <p:spPr>
          <a:xfrm flipH="1">
            <a:off x="5643571" y="2928934"/>
            <a:ext cx="928693" cy="35719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13691179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ctr"/>
            <a:r>
              <a:rPr lang="fa-IR"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روابط دولت مرکزی و شهرداری </a:t>
            </a:r>
            <a:r>
              <a:rPr lang="fa-IR"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ها</a:t>
            </a:r>
            <a:endPar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endParaRPr>
          </a:p>
        </p:txBody>
      </p:sp>
      <p:sp>
        <p:nvSpPr>
          <p:cNvPr id="3" name="Content Placeholder 2"/>
          <p:cNvSpPr>
            <a:spLocks noGrp="1"/>
          </p:cNvSpPr>
          <p:nvPr>
            <p:ph idx="1"/>
          </p:nvPr>
        </p:nvSpPr>
        <p:spPr>
          <a:xfrm>
            <a:off x="837426" y="1506825"/>
            <a:ext cx="6711654" cy="4195481"/>
          </a:xfrm>
        </p:spPr>
        <p:txBody>
          <a:bodyPr/>
          <a:lstStyle/>
          <a:p>
            <a:pPr marL="137160" indent="0" algn="just" rtl="1">
              <a:buNone/>
            </a:pPr>
            <a:r>
              <a:rPr lang="fa-IR" sz="2400" dirty="0" smtClean="0">
                <a:cs typeface="B Homa" panose="00000400000000000000" pitchFamily="2" charset="-78"/>
              </a:rPr>
              <a:t>   قانون </a:t>
            </a:r>
            <a:r>
              <a:rPr lang="fa-IR" sz="2400" dirty="0">
                <a:cs typeface="B Homa" panose="00000400000000000000" pitchFamily="2" charset="-78"/>
              </a:rPr>
              <a:t>اساسی حدود تکالیف و وظایف حکومت فدرال و ایالات را معلوم نموده است.تامین حقوق افراد،تصویب قوانین و ایجاد امنیت </a:t>
            </a:r>
            <a:r>
              <a:rPr lang="fa-IR" sz="2400" dirty="0" smtClean="0">
                <a:cs typeface="B Homa" panose="00000400000000000000" pitchFamily="2" charset="-78"/>
              </a:rPr>
              <a:t>داخلی، </a:t>
            </a:r>
            <a:r>
              <a:rPr lang="fa-IR" sz="2400" dirty="0">
                <a:cs typeface="B Homa" panose="00000400000000000000" pitchFamily="2" charset="-78"/>
              </a:rPr>
              <a:t>بر قراری روابط خارجی با حکومت فدرال است.همچنین </a:t>
            </a:r>
            <a:r>
              <a:rPr lang="fa-IR" sz="2400" dirty="0" smtClean="0">
                <a:cs typeface="B Homa" panose="00000400000000000000" pitchFamily="2" charset="-78"/>
              </a:rPr>
              <a:t>اخت</a:t>
            </a:r>
            <a:r>
              <a:rPr lang="fa-IR" sz="2400" dirty="0">
                <a:cs typeface="B Homa" panose="00000400000000000000" pitchFamily="2" charset="-78"/>
              </a:rPr>
              <a:t>ی</a:t>
            </a:r>
            <a:r>
              <a:rPr lang="fa-IR" sz="2400" dirty="0" smtClean="0">
                <a:cs typeface="B Homa" panose="00000400000000000000" pitchFamily="2" charset="-78"/>
              </a:rPr>
              <a:t>ار </a:t>
            </a:r>
            <a:r>
              <a:rPr lang="fa-IR" sz="2400" dirty="0">
                <a:cs typeface="B Homa" panose="00000400000000000000" pitchFamily="2" charset="-78"/>
              </a:rPr>
              <a:t>انجام وظایف دولت در زمینه آموزشی و فرهنگی و دادگستری به ایالت ها داده شده است</a:t>
            </a:r>
            <a:r>
              <a:rPr lang="fa-IR" sz="2400" dirty="0" smtClean="0">
                <a:cs typeface="B Homa" panose="00000400000000000000" pitchFamily="2" charset="-78"/>
              </a:rPr>
              <a:t>. برخی </a:t>
            </a:r>
            <a:r>
              <a:rPr lang="fa-IR" sz="2400" dirty="0">
                <a:cs typeface="B Homa" panose="00000400000000000000" pitchFamily="2" charset="-78"/>
              </a:rPr>
              <a:t>وظایف مانند حفظ سلامت مردم و آلودگی محیط زیست بین مرکز و ایالت ها تقسیم شده است.</a:t>
            </a:r>
            <a:endParaRPr lang="en-US" sz="2400" dirty="0"/>
          </a:p>
          <a:p>
            <a:pPr marL="137160" indent="0" algn="just" rtl="1">
              <a:buNone/>
            </a:pPr>
            <a:r>
              <a:rPr lang="fa-IR" sz="2400" dirty="0" smtClean="0">
                <a:cs typeface="B Homa" panose="00000400000000000000" pitchFamily="2" charset="-78"/>
              </a:rPr>
              <a:t>   به </a:t>
            </a:r>
            <a:r>
              <a:rPr lang="fa-IR" sz="2400" dirty="0">
                <a:cs typeface="B Homa" panose="00000400000000000000" pitchFamily="2" charset="-78"/>
              </a:rPr>
              <a:t>طور کلی در سیستم مدیریت شهری کشورهای اروپایی شباهت های بسیاری وجود دارد.</a:t>
            </a:r>
            <a:endParaRPr lang="en-US" sz="2400" dirty="0"/>
          </a:p>
          <a:p>
            <a:endParaRPr lang="en-US" dirty="0"/>
          </a:p>
        </p:txBody>
      </p:sp>
    </p:spTree>
    <p:extLst>
      <p:ext uri="{BB962C8B-B14F-4D97-AF65-F5344CB8AC3E}">
        <p14:creationId xmlns:p14="http://schemas.microsoft.com/office/powerpoint/2010/main" val="4130190777"/>
      </p:ext>
    </p:extLst>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48089300"/>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348446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710" y="452718"/>
            <a:ext cx="7055380" cy="906182"/>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a-IR"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نحوه ی تامین منابع مالی و در آمد شهرداری ها</a:t>
            </a:r>
            <a:endPar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endParaRPr>
          </a:p>
        </p:txBody>
      </p:sp>
      <p:sp>
        <p:nvSpPr>
          <p:cNvPr id="3" name="Content Placeholder 2"/>
          <p:cNvSpPr>
            <a:spLocks noGrp="1"/>
          </p:cNvSpPr>
          <p:nvPr>
            <p:ph idx="1"/>
          </p:nvPr>
        </p:nvSpPr>
        <p:spPr>
          <a:xfrm>
            <a:off x="342900" y="1358900"/>
            <a:ext cx="8458200" cy="4195481"/>
          </a:xfrm>
        </p:spPr>
        <p:txBody>
          <a:bodyPr>
            <a:noAutofit/>
          </a:bodyPr>
          <a:lstStyle/>
          <a:p>
            <a:pPr marL="137160" indent="0" algn="just" rtl="1">
              <a:buNone/>
            </a:pPr>
            <a:r>
              <a:rPr lang="fa-IR" dirty="0" smtClean="0">
                <a:cs typeface="B Homa" panose="00000400000000000000" pitchFamily="2" charset="-78"/>
              </a:rPr>
              <a:t>  حکومت </a:t>
            </a:r>
            <a:r>
              <a:rPr lang="fa-IR" dirty="0">
                <a:cs typeface="B Homa" panose="00000400000000000000" pitchFamily="2" charset="-78"/>
              </a:rPr>
              <a:t>مرکزی و ایالت ها در زمینه تقسیم امور مالی و کسب درآمد باهم رقابت میکنند.از آنجا که برخی ایالت ها ثروتمند و برخی دیگر دارای منابع درآمدی کمی میباشند،حکومت مرکزی وضع مالی هر ایالت را در نظر میگیرد و در صورت ضعف بنیه مالی به آنها کمک </a:t>
            </a:r>
            <a:r>
              <a:rPr lang="fa-IR" dirty="0" smtClean="0">
                <a:cs typeface="B Homa" panose="00000400000000000000" pitchFamily="2" charset="-78"/>
              </a:rPr>
              <a:t>میکند.برخی </a:t>
            </a:r>
            <a:r>
              <a:rPr lang="fa-IR" dirty="0">
                <a:cs typeface="B Homa" panose="00000400000000000000" pitchFamily="2" charset="-78"/>
              </a:rPr>
              <a:t>از امور مالی و مساعدت های درآمدی و اعتباری به اقشار مردم نیز از طریق ایالت ها صورت میگیرد.</a:t>
            </a:r>
            <a:endParaRPr lang="en-US" dirty="0"/>
          </a:p>
          <a:p>
            <a:pPr marL="137160" indent="0" algn="just" rtl="1">
              <a:buNone/>
            </a:pPr>
            <a:r>
              <a:rPr lang="fa-IR" dirty="0" smtClean="0">
                <a:cs typeface="B Homa" panose="00000400000000000000" pitchFamily="2" charset="-78"/>
              </a:rPr>
              <a:t>   کشور </a:t>
            </a:r>
            <a:r>
              <a:rPr lang="fa-IR" dirty="0">
                <a:cs typeface="B Homa" panose="00000400000000000000" pitchFamily="2" charset="-78"/>
              </a:rPr>
              <a:t>آلمان به عنوان کشوری توسعه یافته دارای 16هزار شهرداری است که مخارج آنها به روش های گوناگونی تامین میشود؛ 9/26 درصد از مخارج صرف شده میان </a:t>
            </a:r>
            <a:r>
              <a:rPr lang="fa-IR" dirty="0" smtClean="0">
                <a:cs typeface="B Homa" panose="00000400000000000000" pitchFamily="2" charset="-78"/>
              </a:rPr>
              <a:t>سطوح </a:t>
            </a:r>
            <a:r>
              <a:rPr lang="fa-IR" dirty="0">
                <a:cs typeface="B Homa" panose="00000400000000000000" pitchFamily="2" charset="-78"/>
              </a:rPr>
              <a:t>مختلف دولت به شهرداری ها باز میگردد.این امر گواهی بر اهمیت شهرداری ها در ساختار این کشور است.88 درصد از کارکنان بخش عمومی را هم نیروی به کار گرفته شده در شهرداری ها تشکیل میدهند،به این دلیل که بیشتر فعالیت های اجرایی را که دولت ها موظف به انجام آن هستند ،شهرداری ها انجام میدهند.بودجه های نهادها و حکومت های محلی از دو بخش جاری  سرمایه ای تشکیل میشوند.محل تامین بودجه های جاری ،درآمدهای جاری و محل تامین بودجه سرمایه ای ،درآمدهای سرمایه ای هستند که از محل کمک های بلاعوض سرمایه گذاری از جانب دولت و عواید حاصل از فروش تامین شده است.درآمدهای مالیاتی نیز منبع درآمدی برای شهرداری ها هستند.درآمد شهرداری ها از کمک های بلاعوض،فروش خدمات،استقراض،تسهیلات بانکی و در مواردی از منابع دیگر تامین میشود.</a:t>
            </a:r>
            <a:endParaRPr lang="en-US" dirty="0"/>
          </a:p>
        </p:txBody>
      </p:sp>
    </p:spTree>
    <p:extLst>
      <p:ext uri="{BB962C8B-B14F-4D97-AF65-F5344CB8AC3E}">
        <p14:creationId xmlns:p14="http://schemas.microsoft.com/office/powerpoint/2010/main" val="311845630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837" y="478118"/>
            <a:ext cx="7055380" cy="1400530"/>
          </a:xfrm>
          <a:noFill/>
          <a:ln>
            <a:noFill/>
          </a:ln>
        </p:spPr>
        <p:style>
          <a:lnRef idx="2">
            <a:schemeClr val="dk1"/>
          </a:lnRef>
          <a:fillRef idx="1">
            <a:schemeClr val="lt1"/>
          </a:fillRef>
          <a:effectRef idx="0">
            <a:schemeClr val="dk1"/>
          </a:effectRef>
          <a:fontRef idx="minor">
            <a:schemeClr val="dk1"/>
          </a:fontRef>
        </p:style>
        <p:txBody>
          <a:bodyPr/>
          <a:lstStyle/>
          <a:p>
            <a:pPr algn="r"/>
            <a:r>
              <a:rPr lang="fa-IR" dirty="0">
                <a:ln w="10541" cmpd="sng">
                  <a:solidFill>
                    <a:schemeClr val="accent1">
                      <a:shade val="88000"/>
                      <a:satMod val="110000"/>
                    </a:schemeClr>
                  </a:solidFill>
                  <a:prstDash val="solid"/>
                </a:ln>
                <a:solidFill>
                  <a:schemeClr val="tx1"/>
                </a:solidFill>
                <a:effectLst>
                  <a:glow rad="101600">
                    <a:schemeClr val="accent3">
                      <a:satMod val="175000"/>
                      <a:alpha val="40000"/>
                    </a:schemeClr>
                  </a:glow>
                </a:effectLst>
                <a:cs typeface="B Homa" panose="00000400000000000000" pitchFamily="2" charset="-78"/>
              </a:rPr>
              <a:t>نظام مدیریت شهری برلین</a:t>
            </a:r>
            <a:endParaRPr lang="en-US" dirty="0">
              <a:ln w="10541" cmpd="sng">
                <a:solidFill>
                  <a:schemeClr val="accent1">
                    <a:shade val="88000"/>
                    <a:satMod val="110000"/>
                  </a:schemeClr>
                </a:solidFill>
                <a:prstDash val="solid"/>
              </a:ln>
              <a:solidFill>
                <a:schemeClr val="tx1"/>
              </a:solidFill>
              <a:effectLst>
                <a:glow rad="101600">
                  <a:schemeClr val="accent3">
                    <a:satMod val="175000"/>
                    <a:alpha val="40000"/>
                  </a:schemeClr>
                </a:glow>
              </a:effectLst>
            </a:endParaRPr>
          </a:p>
        </p:txBody>
      </p:sp>
      <p:sp>
        <p:nvSpPr>
          <p:cNvPr id="3" name="Content Placeholder 2"/>
          <p:cNvSpPr>
            <a:spLocks noGrp="1"/>
          </p:cNvSpPr>
          <p:nvPr>
            <p:ph idx="1"/>
          </p:nvPr>
        </p:nvSpPr>
        <p:spPr/>
        <p:txBody>
          <a:bodyPr>
            <a:normAutofit fontScale="92500"/>
          </a:bodyPr>
          <a:lstStyle/>
          <a:p>
            <a:pPr marL="137160" indent="0" algn="just" rtl="1">
              <a:buNone/>
            </a:pPr>
            <a:r>
              <a:rPr lang="fa-IR" sz="2400" dirty="0" smtClean="0">
                <a:cs typeface="B Homa" panose="00000400000000000000" pitchFamily="2" charset="-78"/>
              </a:rPr>
              <a:t>  برلین </a:t>
            </a:r>
            <a:r>
              <a:rPr lang="fa-IR" sz="2400" dirty="0">
                <a:cs typeface="B Homa" panose="00000400000000000000" pitchFamily="2" charset="-78"/>
              </a:rPr>
              <a:t>به عنوان  پایتخت کشور آلمان و یکی از 16 ایالات آلمان با جمعیت 3471756 تن،بزرگترین شهر آلمان با مساحت 85/891 کیلومتر مربع است.این شهر از لحاظ جمعیت در مقام دوم در آلمان و هفتمین در کشورهای اتحادیه اروپا و در شمال شرقی آلمان واقع است.این شهر در مرکز منطقه برلین – براندنبورگ شهری است که ساکنان آن از 190 کشور مختلف میباشند.</a:t>
            </a:r>
            <a:endParaRPr lang="en-US" sz="2400" dirty="0"/>
          </a:p>
          <a:p>
            <a:pPr marL="137160" indent="0" algn="just" rtl="1">
              <a:buNone/>
            </a:pPr>
            <a:r>
              <a:rPr lang="fa-IR" sz="2400" dirty="0" smtClean="0">
                <a:cs typeface="B Homa" panose="00000400000000000000" pitchFamily="2" charset="-78"/>
              </a:rPr>
              <a:t>   یک </a:t>
            </a:r>
            <a:r>
              <a:rPr lang="fa-IR" sz="2400" dirty="0">
                <a:cs typeface="B Homa" panose="00000400000000000000" pitchFamily="2" charset="-78"/>
              </a:rPr>
              <a:t>سوم از مساحت این شهر را جنگل،پارک،باغ،رودخانه و دریاچه تشکیل داده است.</a:t>
            </a:r>
            <a:endParaRPr lang="en-US" sz="2400" dirty="0"/>
          </a:p>
          <a:p>
            <a:pPr marL="137160" indent="0" algn="just" rtl="1">
              <a:buNone/>
            </a:pPr>
            <a:r>
              <a:rPr lang="fa-IR" sz="2400" dirty="0" smtClean="0">
                <a:cs typeface="B Homa" panose="00000400000000000000" pitchFamily="2" charset="-78"/>
              </a:rPr>
              <a:t>  اقتصاد </a:t>
            </a:r>
            <a:r>
              <a:rPr lang="fa-IR" sz="2400" dirty="0">
                <a:cs typeface="B Homa" panose="00000400000000000000" pitchFamily="2" charset="-78"/>
              </a:rPr>
              <a:t>آن مبتنی بر طیف متنوعی از صنایع خلاق،شرکت های رسانه ای و سالن های کنفرانس بین المللی است.همچنین به عنوان مرکز قاره برای حمل و نقل هوایی و ریلی ، خدمات رسانی میکند</a:t>
            </a:r>
            <a:r>
              <a:rPr lang="fa-IR" dirty="0">
                <a:cs typeface="B Homa" panose="00000400000000000000" pitchFamily="2" charset="-78"/>
              </a:rPr>
              <a:t>.</a:t>
            </a:r>
            <a:endParaRPr lang="en-US" dirty="0"/>
          </a:p>
          <a:p>
            <a:endParaRPr lang="en-US" dirty="0"/>
          </a:p>
        </p:txBody>
      </p:sp>
    </p:spTree>
    <p:extLst>
      <p:ext uri="{BB962C8B-B14F-4D97-AF65-F5344CB8AC3E}">
        <p14:creationId xmlns:p14="http://schemas.microsoft.com/office/powerpoint/2010/main" val="111047060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Homa" panose="00000400000000000000" pitchFamily="2" charset="-78"/>
              </a:rPr>
              <a:t> </a:t>
            </a:r>
            <a:endParaRPr lang="en-US" dirty="0"/>
          </a:p>
        </p:txBody>
      </p:sp>
      <p:sp>
        <p:nvSpPr>
          <p:cNvPr id="4" name="Rectangle 3"/>
          <p:cNvSpPr/>
          <p:nvPr/>
        </p:nvSpPr>
        <p:spPr>
          <a:xfrm>
            <a:off x="7596187" y="228600"/>
            <a:ext cx="1295400" cy="16002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a-IR" dirty="0" smtClean="0">
                <a:cs typeface="B Homa" panose="00000400000000000000" pitchFamily="2" charset="-78"/>
              </a:rPr>
              <a:t>وظایف </a:t>
            </a:r>
          </a:p>
          <a:p>
            <a:pPr algn="ctr"/>
            <a:r>
              <a:rPr lang="fa-IR" dirty="0" smtClean="0">
                <a:cs typeface="B Homa" panose="00000400000000000000" pitchFamily="2" charset="-78"/>
              </a:rPr>
              <a:t>شهرداری های </a:t>
            </a:r>
          </a:p>
          <a:p>
            <a:pPr algn="ctr"/>
            <a:r>
              <a:rPr lang="fa-IR" dirty="0" smtClean="0">
                <a:cs typeface="B Homa" panose="00000400000000000000" pitchFamily="2" charset="-78"/>
              </a:rPr>
              <a:t>آلمان</a:t>
            </a:r>
            <a:endParaRPr lang="en-US" dirty="0"/>
          </a:p>
        </p:txBody>
      </p:sp>
      <p:sp>
        <p:nvSpPr>
          <p:cNvPr id="13" name="Rectangle 12"/>
          <p:cNvSpPr/>
          <p:nvPr/>
        </p:nvSpPr>
        <p:spPr>
          <a:xfrm>
            <a:off x="4257673" y="2476500"/>
            <a:ext cx="2286000" cy="30480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تامین آب مصرفی ، برق و گاز</a:t>
            </a:r>
            <a:endParaRPr lang="en-US" sz="1600" dirty="0"/>
          </a:p>
        </p:txBody>
      </p:sp>
      <p:sp>
        <p:nvSpPr>
          <p:cNvPr id="14" name="Rectangle 13"/>
          <p:cNvSpPr/>
          <p:nvPr/>
        </p:nvSpPr>
        <p:spPr>
          <a:xfrm>
            <a:off x="5367337" y="1219199"/>
            <a:ext cx="1371600" cy="30480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جمع آوری زباله</a:t>
            </a:r>
            <a:endParaRPr lang="en-US" sz="1600" dirty="0"/>
          </a:p>
        </p:txBody>
      </p:sp>
      <p:sp>
        <p:nvSpPr>
          <p:cNvPr id="15" name="Rectangle 14"/>
          <p:cNvSpPr/>
          <p:nvPr/>
        </p:nvSpPr>
        <p:spPr>
          <a:xfrm>
            <a:off x="2781300" y="1071562"/>
            <a:ext cx="1371600" cy="276225"/>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سیستم فاضلاب</a:t>
            </a:r>
            <a:endParaRPr lang="en-US" sz="1600" dirty="0"/>
          </a:p>
        </p:txBody>
      </p:sp>
      <p:sp>
        <p:nvSpPr>
          <p:cNvPr id="20" name="Rectangle 19"/>
          <p:cNvSpPr/>
          <p:nvPr/>
        </p:nvSpPr>
        <p:spPr>
          <a:xfrm>
            <a:off x="1514473" y="5238750"/>
            <a:ext cx="1828800" cy="30480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ساخت خیابان،پل و کانال</a:t>
            </a:r>
            <a:endParaRPr lang="en-US" sz="1600" dirty="0"/>
          </a:p>
        </p:txBody>
      </p:sp>
      <p:sp>
        <p:nvSpPr>
          <p:cNvPr id="23" name="Rectangle 22"/>
          <p:cNvSpPr/>
          <p:nvPr/>
        </p:nvSpPr>
        <p:spPr>
          <a:xfrm>
            <a:off x="3019421" y="4419600"/>
            <a:ext cx="2667000" cy="30480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اداره باغچه ها، پارک و گورستان</a:t>
            </a:r>
            <a:endParaRPr lang="en-US" sz="1600" dirty="0"/>
          </a:p>
        </p:txBody>
      </p:sp>
      <p:sp>
        <p:nvSpPr>
          <p:cNvPr id="29" name="Rectangle 28"/>
          <p:cNvSpPr/>
          <p:nvPr/>
        </p:nvSpPr>
        <p:spPr>
          <a:xfrm>
            <a:off x="6781799" y="2962275"/>
            <a:ext cx="1581150" cy="26670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برنامه های عمرانی</a:t>
            </a:r>
            <a:endParaRPr lang="en-US" sz="1600" dirty="0"/>
          </a:p>
        </p:txBody>
      </p:sp>
      <p:sp>
        <p:nvSpPr>
          <p:cNvPr id="30" name="Rectangle 29"/>
          <p:cNvSpPr/>
          <p:nvPr/>
        </p:nvSpPr>
        <p:spPr>
          <a:xfrm>
            <a:off x="6172200" y="4105275"/>
            <a:ext cx="1628775" cy="26670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امور ورزش</a:t>
            </a:r>
            <a:endParaRPr lang="en-US" sz="1600" dirty="0"/>
          </a:p>
        </p:txBody>
      </p:sp>
      <p:sp>
        <p:nvSpPr>
          <p:cNvPr id="31" name="Rectangle 30"/>
          <p:cNvSpPr/>
          <p:nvPr/>
        </p:nvSpPr>
        <p:spPr>
          <a:xfrm>
            <a:off x="6172199" y="6210300"/>
            <a:ext cx="1628775" cy="26670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کمک های اجتماعی</a:t>
            </a:r>
            <a:endParaRPr lang="en-US" sz="1600" dirty="0"/>
          </a:p>
        </p:txBody>
      </p:sp>
      <p:sp>
        <p:nvSpPr>
          <p:cNvPr id="32" name="Rectangle 31"/>
          <p:cNvSpPr/>
          <p:nvPr/>
        </p:nvSpPr>
        <p:spPr>
          <a:xfrm>
            <a:off x="981075" y="3971925"/>
            <a:ext cx="1628775" cy="26670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کمک به جوانان</a:t>
            </a:r>
            <a:endParaRPr lang="en-US" sz="1600" dirty="0"/>
          </a:p>
        </p:txBody>
      </p:sp>
      <p:sp>
        <p:nvSpPr>
          <p:cNvPr id="33" name="Rectangle 32"/>
          <p:cNvSpPr/>
          <p:nvPr/>
        </p:nvSpPr>
        <p:spPr>
          <a:xfrm>
            <a:off x="3871911" y="5772150"/>
            <a:ext cx="1628775" cy="26670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اداره بیمارستان</a:t>
            </a:r>
            <a:endParaRPr lang="en-US" sz="1600" dirty="0"/>
          </a:p>
        </p:txBody>
      </p:sp>
      <p:sp>
        <p:nvSpPr>
          <p:cNvPr id="34" name="Rectangle 33"/>
          <p:cNvSpPr/>
          <p:nvPr/>
        </p:nvSpPr>
        <p:spPr>
          <a:xfrm>
            <a:off x="5238749" y="5105400"/>
            <a:ext cx="1628775" cy="26670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خدمات بهداشتی</a:t>
            </a:r>
            <a:endParaRPr lang="en-US" sz="1600" dirty="0"/>
          </a:p>
        </p:txBody>
      </p:sp>
      <p:sp>
        <p:nvSpPr>
          <p:cNvPr id="35" name="Rectangle 34"/>
          <p:cNvSpPr/>
          <p:nvPr/>
        </p:nvSpPr>
        <p:spPr>
          <a:xfrm>
            <a:off x="4543425" y="3228975"/>
            <a:ext cx="1628775" cy="26670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حمل ونقل مسافر</a:t>
            </a:r>
            <a:endParaRPr lang="en-US" sz="1600" dirty="0"/>
          </a:p>
        </p:txBody>
      </p:sp>
      <p:sp>
        <p:nvSpPr>
          <p:cNvPr id="36" name="Rectangle 35"/>
          <p:cNvSpPr/>
          <p:nvPr/>
        </p:nvSpPr>
        <p:spPr>
          <a:xfrm>
            <a:off x="3228974" y="1647031"/>
            <a:ext cx="1628775" cy="600076"/>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امنیت و نظم اجتماعی </a:t>
            </a:r>
            <a:endParaRPr lang="en-US" sz="1600" dirty="0"/>
          </a:p>
        </p:txBody>
      </p:sp>
      <p:sp>
        <p:nvSpPr>
          <p:cNvPr id="37" name="Rectangle 36"/>
          <p:cNvSpPr/>
          <p:nvPr/>
        </p:nvSpPr>
        <p:spPr>
          <a:xfrm>
            <a:off x="990600" y="2209800"/>
            <a:ext cx="1628775" cy="26670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خدمات آتش نشانی</a:t>
            </a:r>
            <a:endParaRPr lang="en-US" sz="1600" dirty="0"/>
          </a:p>
        </p:txBody>
      </p:sp>
      <p:sp>
        <p:nvSpPr>
          <p:cNvPr id="38" name="Rectangle 37"/>
          <p:cNvSpPr/>
          <p:nvPr/>
        </p:nvSpPr>
        <p:spPr>
          <a:xfrm>
            <a:off x="1381121" y="2819400"/>
            <a:ext cx="1628775" cy="26670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امور مدرسه ها</a:t>
            </a:r>
            <a:endParaRPr lang="en-US" sz="1600" dirty="0"/>
          </a:p>
        </p:txBody>
      </p:sp>
      <p:sp>
        <p:nvSpPr>
          <p:cNvPr id="39" name="Rectangle 38"/>
          <p:cNvSpPr/>
          <p:nvPr/>
        </p:nvSpPr>
        <p:spPr>
          <a:xfrm>
            <a:off x="2386010" y="3362325"/>
            <a:ext cx="1628775" cy="26670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امور اقتصادی</a:t>
            </a:r>
            <a:endParaRPr lang="en-US" sz="1600" dirty="0"/>
          </a:p>
        </p:txBody>
      </p:sp>
      <p:sp>
        <p:nvSpPr>
          <p:cNvPr id="40" name="Rectangle 39"/>
          <p:cNvSpPr/>
          <p:nvPr/>
        </p:nvSpPr>
        <p:spPr>
          <a:xfrm>
            <a:off x="3933824" y="495300"/>
            <a:ext cx="2238376" cy="26670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sz="1600" dirty="0" smtClean="0">
                <a:cs typeface="B Homa" panose="00000400000000000000" pitchFamily="2" charset="-78"/>
              </a:rPr>
              <a:t>اداره تئاترها، اپرها و موزه ها</a:t>
            </a:r>
            <a:endParaRPr lang="en-US" sz="1600" dirty="0"/>
          </a:p>
        </p:txBody>
      </p:sp>
    </p:spTree>
    <p:extLst>
      <p:ext uri="{BB962C8B-B14F-4D97-AF65-F5344CB8AC3E}">
        <p14:creationId xmlns:p14="http://schemas.microsoft.com/office/powerpoint/2010/main" val="1043918208"/>
      </p:ext>
    </p:extLst>
  </p:cSld>
  <p:clrMapOvr>
    <a:masterClrMapping/>
  </p:clrMapOvr>
  <mc:AlternateContent xmlns:mc="http://schemas.openxmlformats.org/markup-compatibility/2006" xmlns:p14="http://schemas.microsoft.com/office/powerpoint/2010/main">
    <mc:Choice Requires="p14">
      <p:transition spd="slow" p14:dur="2500">
        <p:checker dir="vert"/>
      </p:transition>
    </mc:Choice>
    <mc:Fallback xmlns="">
      <p:transition spd="slow">
        <p:checke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ppt_x"/>
                                          </p:val>
                                        </p:tav>
                                        <p:tav tm="100000">
                                          <p:val>
                                            <p:strVal val="#ppt_x"/>
                                          </p:val>
                                        </p:tav>
                                      </p:tavLst>
                                    </p:anim>
                                    <p:anim calcmode="lin" valueType="num">
                                      <p:cBhvr additive="base">
                                        <p:cTn id="1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barn(inVertical)">
                                      <p:cBhvr>
                                        <p:cTn id="22" dur="50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circle(in)">
                                      <p:cBhvr>
                                        <p:cTn id="32" dur="20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heel(1)">
                                      <p:cBhvr>
                                        <p:cTn id="37" dur="20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randombar(horizontal)">
                                      <p:cBhvr>
                                        <p:cTn id="42" dur="500"/>
                                        <p:tgtEl>
                                          <p:spTgt spid="38"/>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randombar(horizontal)">
                                      <p:cBhvr>
                                        <p:cTn id="47" dur="500"/>
                                        <p:tgtEl>
                                          <p:spTgt spid="35"/>
                                        </p:tgtEl>
                                      </p:cBhvr>
                                    </p:animEffec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grpId="0" nodeType="click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p:cTn id="52" dur="1000" fill="hold"/>
                                        <p:tgtEl>
                                          <p:spTgt spid="39"/>
                                        </p:tgtEl>
                                        <p:attrNameLst>
                                          <p:attrName>ppt_w</p:attrName>
                                        </p:attrNameLst>
                                      </p:cBhvr>
                                      <p:tavLst>
                                        <p:tav tm="0">
                                          <p:val>
                                            <p:fltVal val="0"/>
                                          </p:val>
                                        </p:tav>
                                        <p:tav tm="100000">
                                          <p:val>
                                            <p:strVal val="#ppt_w"/>
                                          </p:val>
                                        </p:tav>
                                      </p:tavLst>
                                    </p:anim>
                                    <p:anim calcmode="lin" valueType="num">
                                      <p:cBhvr>
                                        <p:cTn id="53" dur="1000" fill="hold"/>
                                        <p:tgtEl>
                                          <p:spTgt spid="39"/>
                                        </p:tgtEl>
                                        <p:attrNameLst>
                                          <p:attrName>ppt_h</p:attrName>
                                        </p:attrNameLst>
                                      </p:cBhvr>
                                      <p:tavLst>
                                        <p:tav tm="0">
                                          <p:val>
                                            <p:fltVal val="0"/>
                                          </p:val>
                                        </p:tav>
                                        <p:tav tm="100000">
                                          <p:val>
                                            <p:strVal val="#ppt_h"/>
                                          </p:val>
                                        </p:tav>
                                      </p:tavLst>
                                    </p:anim>
                                    <p:anim calcmode="lin" valueType="num">
                                      <p:cBhvr>
                                        <p:cTn id="54" dur="1000" fill="hold"/>
                                        <p:tgtEl>
                                          <p:spTgt spid="39"/>
                                        </p:tgtEl>
                                        <p:attrNameLst>
                                          <p:attrName>style.rotation</p:attrName>
                                        </p:attrNameLst>
                                      </p:cBhvr>
                                      <p:tavLst>
                                        <p:tav tm="0">
                                          <p:val>
                                            <p:fltVal val="90"/>
                                          </p:val>
                                        </p:tav>
                                        <p:tav tm="100000">
                                          <p:val>
                                            <p:fltVal val="0"/>
                                          </p:val>
                                        </p:tav>
                                      </p:tavLst>
                                    </p:anim>
                                    <p:animEffect transition="in" filter="fade">
                                      <p:cBhvr>
                                        <p:cTn id="55" dur="1000"/>
                                        <p:tgtEl>
                                          <p:spTgt spid="39"/>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ppt_w</p:attrName>
                                        </p:attrNameLst>
                                      </p:cBhvr>
                                      <p:tavLst>
                                        <p:tav tm="0">
                                          <p:val>
                                            <p:fltVal val="0"/>
                                          </p:val>
                                        </p:tav>
                                        <p:tav tm="100000">
                                          <p:val>
                                            <p:strVal val="#ppt_w"/>
                                          </p:val>
                                        </p:tav>
                                      </p:tavLst>
                                    </p:anim>
                                    <p:anim calcmode="lin" valueType="num">
                                      <p:cBhvr>
                                        <p:cTn id="61" dur="500" fill="hold"/>
                                        <p:tgtEl>
                                          <p:spTgt spid="32"/>
                                        </p:tgtEl>
                                        <p:attrNameLst>
                                          <p:attrName>ppt_h</p:attrName>
                                        </p:attrNameLst>
                                      </p:cBhvr>
                                      <p:tavLst>
                                        <p:tav tm="0">
                                          <p:val>
                                            <p:fltVal val="0"/>
                                          </p:val>
                                        </p:tav>
                                        <p:tav tm="100000">
                                          <p:val>
                                            <p:strVal val="#ppt_h"/>
                                          </p:val>
                                        </p:tav>
                                      </p:tavLst>
                                    </p:anim>
                                    <p:animEffect transition="in" filter="fade">
                                      <p:cBhvr>
                                        <p:cTn id="62" dur="500"/>
                                        <p:tgtEl>
                                          <p:spTgt spid="32"/>
                                        </p:tgtEl>
                                      </p:cBhvr>
                                    </p:animEffect>
                                  </p:childTnLst>
                                </p:cTn>
                              </p:par>
                            </p:childTnLst>
                          </p:cTn>
                        </p:par>
                      </p:childTnLst>
                    </p:cTn>
                  </p:par>
                  <p:par>
                    <p:cTn id="63" fill="hold">
                      <p:stCondLst>
                        <p:cond delay="indefinite"/>
                      </p:stCondLst>
                      <p:childTnLst>
                        <p:par>
                          <p:cTn id="64" fill="hold">
                            <p:stCondLst>
                              <p:cond delay="0"/>
                            </p:stCondLst>
                            <p:childTnLst>
                              <p:par>
                                <p:cTn id="65" presetID="45" presetClass="entr" presetSubtype="0" fill="hold" grpId="0" nodeType="click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2000"/>
                                        <p:tgtEl>
                                          <p:spTgt spid="30"/>
                                        </p:tgtEl>
                                      </p:cBhvr>
                                    </p:animEffect>
                                    <p:anim calcmode="lin" valueType="num">
                                      <p:cBhvr>
                                        <p:cTn id="68" dur="2000" fill="hold"/>
                                        <p:tgtEl>
                                          <p:spTgt spid="30"/>
                                        </p:tgtEl>
                                        <p:attrNameLst>
                                          <p:attrName>ppt_w</p:attrName>
                                        </p:attrNameLst>
                                      </p:cBhvr>
                                      <p:tavLst>
                                        <p:tav tm="0" fmla="#ppt_w*sin(2.5*pi*$)">
                                          <p:val>
                                            <p:fltVal val="0"/>
                                          </p:val>
                                        </p:tav>
                                        <p:tav tm="100000">
                                          <p:val>
                                            <p:fltVal val="1"/>
                                          </p:val>
                                        </p:tav>
                                      </p:tavLst>
                                    </p:anim>
                                    <p:anim calcmode="lin" valueType="num">
                                      <p:cBhvr>
                                        <p:cTn id="69" dur="2000" fill="hold"/>
                                        <p:tgtEl>
                                          <p:spTgt spid="30"/>
                                        </p:tgtEl>
                                        <p:attrNameLst>
                                          <p:attrName>ppt_h</p:attrName>
                                        </p:attrNameLst>
                                      </p:cBhvr>
                                      <p:tavLst>
                                        <p:tav tm="0">
                                          <p:val>
                                            <p:strVal val="#ppt_h"/>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26" presetClass="entr" presetSubtype="0" fill="hold" grpId="0" nodeType="click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down)">
                                      <p:cBhvr>
                                        <p:cTn id="74" dur="580">
                                          <p:stCondLst>
                                            <p:cond delay="0"/>
                                          </p:stCondLst>
                                        </p:cTn>
                                        <p:tgtEl>
                                          <p:spTgt spid="23"/>
                                        </p:tgtEl>
                                      </p:cBhvr>
                                    </p:animEffect>
                                    <p:anim calcmode="lin" valueType="num">
                                      <p:cBhvr>
                                        <p:cTn id="75"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76"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77"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78"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79"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80" dur="26">
                                          <p:stCondLst>
                                            <p:cond delay="650"/>
                                          </p:stCondLst>
                                        </p:cTn>
                                        <p:tgtEl>
                                          <p:spTgt spid="23"/>
                                        </p:tgtEl>
                                      </p:cBhvr>
                                      <p:to x="100000" y="60000"/>
                                    </p:animScale>
                                    <p:animScale>
                                      <p:cBhvr>
                                        <p:cTn id="81" dur="166" decel="50000">
                                          <p:stCondLst>
                                            <p:cond delay="676"/>
                                          </p:stCondLst>
                                        </p:cTn>
                                        <p:tgtEl>
                                          <p:spTgt spid="23"/>
                                        </p:tgtEl>
                                      </p:cBhvr>
                                      <p:to x="100000" y="100000"/>
                                    </p:animScale>
                                    <p:animScale>
                                      <p:cBhvr>
                                        <p:cTn id="82" dur="26">
                                          <p:stCondLst>
                                            <p:cond delay="1312"/>
                                          </p:stCondLst>
                                        </p:cTn>
                                        <p:tgtEl>
                                          <p:spTgt spid="23"/>
                                        </p:tgtEl>
                                      </p:cBhvr>
                                      <p:to x="100000" y="80000"/>
                                    </p:animScale>
                                    <p:animScale>
                                      <p:cBhvr>
                                        <p:cTn id="83" dur="166" decel="50000">
                                          <p:stCondLst>
                                            <p:cond delay="1338"/>
                                          </p:stCondLst>
                                        </p:cTn>
                                        <p:tgtEl>
                                          <p:spTgt spid="23"/>
                                        </p:tgtEl>
                                      </p:cBhvr>
                                      <p:to x="100000" y="100000"/>
                                    </p:animScale>
                                    <p:animScale>
                                      <p:cBhvr>
                                        <p:cTn id="84" dur="26">
                                          <p:stCondLst>
                                            <p:cond delay="1642"/>
                                          </p:stCondLst>
                                        </p:cTn>
                                        <p:tgtEl>
                                          <p:spTgt spid="23"/>
                                        </p:tgtEl>
                                      </p:cBhvr>
                                      <p:to x="100000" y="90000"/>
                                    </p:animScale>
                                    <p:animScale>
                                      <p:cBhvr>
                                        <p:cTn id="85" dur="166" decel="50000">
                                          <p:stCondLst>
                                            <p:cond delay="1668"/>
                                          </p:stCondLst>
                                        </p:cTn>
                                        <p:tgtEl>
                                          <p:spTgt spid="23"/>
                                        </p:tgtEl>
                                      </p:cBhvr>
                                      <p:to x="100000" y="100000"/>
                                    </p:animScale>
                                    <p:animScale>
                                      <p:cBhvr>
                                        <p:cTn id="86" dur="26">
                                          <p:stCondLst>
                                            <p:cond delay="1808"/>
                                          </p:stCondLst>
                                        </p:cTn>
                                        <p:tgtEl>
                                          <p:spTgt spid="23"/>
                                        </p:tgtEl>
                                      </p:cBhvr>
                                      <p:to x="100000" y="95000"/>
                                    </p:animScale>
                                    <p:animScale>
                                      <p:cBhvr>
                                        <p:cTn id="87" dur="166" decel="50000">
                                          <p:stCondLst>
                                            <p:cond delay="1834"/>
                                          </p:stCondLst>
                                        </p:cTn>
                                        <p:tgtEl>
                                          <p:spTgt spid="23"/>
                                        </p:tgtEl>
                                      </p:cBhvr>
                                      <p:to x="100000" y="100000"/>
                                    </p:animScale>
                                  </p:childTnLst>
                                </p:cTn>
                              </p:par>
                            </p:childTnLst>
                          </p:cTn>
                        </p:par>
                      </p:childTnLst>
                    </p:cTn>
                  </p:par>
                  <p:par>
                    <p:cTn id="88" fill="hold">
                      <p:stCondLst>
                        <p:cond delay="indefinite"/>
                      </p:stCondLst>
                      <p:childTnLst>
                        <p:par>
                          <p:cTn id="89" fill="hold">
                            <p:stCondLst>
                              <p:cond delay="0"/>
                            </p:stCondLst>
                            <p:childTnLst>
                              <p:par>
                                <p:cTn id="90" presetID="16" presetClass="entr" presetSubtype="21" fill="hold" grpId="0" nodeType="click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barn(inVertical)">
                                      <p:cBhvr>
                                        <p:cTn id="92" dur="500"/>
                                        <p:tgtEl>
                                          <p:spTgt spid="34"/>
                                        </p:tgtEl>
                                      </p:cBhvr>
                                    </p:animEffect>
                                  </p:childTnLst>
                                </p:cTn>
                              </p:par>
                            </p:childTnLst>
                          </p:cTn>
                        </p:par>
                      </p:childTnLst>
                    </p:cTn>
                  </p:par>
                  <p:par>
                    <p:cTn id="93" fill="hold">
                      <p:stCondLst>
                        <p:cond delay="indefinite"/>
                      </p:stCondLst>
                      <p:childTnLst>
                        <p:par>
                          <p:cTn id="94" fill="hold">
                            <p:stCondLst>
                              <p:cond delay="0"/>
                            </p:stCondLst>
                            <p:childTnLst>
                              <p:par>
                                <p:cTn id="95" presetID="6" presetClass="entr" presetSubtype="16" fill="hold" grpId="0" nodeType="click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circle(in)">
                                      <p:cBhvr>
                                        <p:cTn id="97" dur="2000"/>
                                        <p:tgtEl>
                                          <p:spTgt spid="20"/>
                                        </p:tgtEl>
                                      </p:cBhvr>
                                    </p:animEffect>
                                  </p:childTnLst>
                                </p:cTn>
                              </p:par>
                            </p:childTnLst>
                          </p:cTn>
                        </p:par>
                      </p:childTnLst>
                    </p:cTn>
                  </p:par>
                  <p:par>
                    <p:cTn id="98" fill="hold">
                      <p:stCondLst>
                        <p:cond delay="indefinite"/>
                      </p:stCondLst>
                      <p:childTnLst>
                        <p:par>
                          <p:cTn id="99" fill="hold">
                            <p:stCondLst>
                              <p:cond delay="0"/>
                            </p:stCondLst>
                            <p:childTnLst>
                              <p:par>
                                <p:cTn id="100" presetID="21" presetClass="entr" presetSubtype="1" fill="hold" grpId="0" nodeType="clickEffect">
                                  <p:stCondLst>
                                    <p:cond delay="0"/>
                                  </p:stCondLst>
                                  <p:childTnLst>
                                    <p:set>
                                      <p:cBhvr>
                                        <p:cTn id="101" dur="1" fill="hold">
                                          <p:stCondLst>
                                            <p:cond delay="0"/>
                                          </p:stCondLst>
                                        </p:cTn>
                                        <p:tgtEl>
                                          <p:spTgt spid="33"/>
                                        </p:tgtEl>
                                        <p:attrNameLst>
                                          <p:attrName>style.visibility</p:attrName>
                                        </p:attrNameLst>
                                      </p:cBhvr>
                                      <p:to>
                                        <p:strVal val="visible"/>
                                      </p:to>
                                    </p:set>
                                    <p:animEffect transition="in" filter="wheel(1)">
                                      <p:cBhvr>
                                        <p:cTn id="102" dur="2000"/>
                                        <p:tgtEl>
                                          <p:spTgt spid="33"/>
                                        </p:tgtEl>
                                      </p:cBhvr>
                                    </p:animEffect>
                                  </p:childTnLst>
                                </p:cTn>
                              </p:par>
                            </p:childTnLst>
                          </p:cTn>
                        </p:par>
                      </p:childTnLst>
                    </p:cTn>
                  </p:par>
                  <p:par>
                    <p:cTn id="103" fill="hold">
                      <p:stCondLst>
                        <p:cond delay="indefinite"/>
                      </p:stCondLst>
                      <p:childTnLst>
                        <p:par>
                          <p:cTn id="104" fill="hold">
                            <p:stCondLst>
                              <p:cond delay="0"/>
                            </p:stCondLst>
                            <p:childTnLst>
                              <p:par>
                                <p:cTn id="105" presetID="26" presetClass="entr" presetSubtype="0" fill="hold" grpId="0" nodeType="click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wipe(down)">
                                      <p:cBhvr>
                                        <p:cTn id="107" dur="580">
                                          <p:stCondLst>
                                            <p:cond delay="0"/>
                                          </p:stCondLst>
                                        </p:cTn>
                                        <p:tgtEl>
                                          <p:spTgt spid="31"/>
                                        </p:tgtEl>
                                      </p:cBhvr>
                                    </p:animEffect>
                                    <p:anim calcmode="lin" valueType="num">
                                      <p:cBhvr>
                                        <p:cTn id="108" dur="1822"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109" dur="664"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110" dur="664" tmFilter="0, 0; 0.125,0.2665; 0.25,0.4; 0.375,0.465; 0.5,0.5;  0.625,0.535; 0.75,0.6; 0.875,0.7335; 1,1">
                                          <p:stCondLst>
                                            <p:cond delay="664"/>
                                          </p:stCondLst>
                                        </p:cTn>
                                        <p:tgtEl>
                                          <p:spTgt spid="31"/>
                                        </p:tgtEl>
                                        <p:attrNameLst>
                                          <p:attrName>ppt_y</p:attrName>
                                        </p:attrNameLst>
                                      </p:cBhvr>
                                      <p:tavLst>
                                        <p:tav tm="0" fmla="#ppt_y-sin(pi*$)/9">
                                          <p:val>
                                            <p:fltVal val="0"/>
                                          </p:val>
                                        </p:tav>
                                        <p:tav tm="100000">
                                          <p:val>
                                            <p:fltVal val="1"/>
                                          </p:val>
                                        </p:tav>
                                      </p:tavLst>
                                    </p:anim>
                                    <p:anim calcmode="lin" valueType="num">
                                      <p:cBhvr>
                                        <p:cTn id="111" dur="332" tmFilter="0, 0; 0.125,0.2665; 0.25,0.4; 0.375,0.465; 0.5,0.5;  0.625,0.535; 0.75,0.6; 0.875,0.7335; 1,1">
                                          <p:stCondLst>
                                            <p:cond delay="1324"/>
                                          </p:stCondLst>
                                        </p:cTn>
                                        <p:tgtEl>
                                          <p:spTgt spid="31"/>
                                        </p:tgtEl>
                                        <p:attrNameLst>
                                          <p:attrName>ppt_y</p:attrName>
                                        </p:attrNameLst>
                                      </p:cBhvr>
                                      <p:tavLst>
                                        <p:tav tm="0" fmla="#ppt_y-sin(pi*$)/27">
                                          <p:val>
                                            <p:fltVal val="0"/>
                                          </p:val>
                                        </p:tav>
                                        <p:tav tm="100000">
                                          <p:val>
                                            <p:fltVal val="1"/>
                                          </p:val>
                                        </p:tav>
                                      </p:tavLst>
                                    </p:anim>
                                    <p:anim calcmode="lin" valueType="num">
                                      <p:cBhvr>
                                        <p:cTn id="112" dur="164" tmFilter="0, 0; 0.125,0.2665; 0.25,0.4; 0.375,0.465; 0.5,0.5;  0.625,0.535; 0.75,0.6; 0.875,0.7335; 1,1">
                                          <p:stCondLst>
                                            <p:cond delay="1656"/>
                                          </p:stCondLst>
                                        </p:cTn>
                                        <p:tgtEl>
                                          <p:spTgt spid="31"/>
                                        </p:tgtEl>
                                        <p:attrNameLst>
                                          <p:attrName>ppt_y</p:attrName>
                                        </p:attrNameLst>
                                      </p:cBhvr>
                                      <p:tavLst>
                                        <p:tav tm="0" fmla="#ppt_y-sin(pi*$)/81">
                                          <p:val>
                                            <p:fltVal val="0"/>
                                          </p:val>
                                        </p:tav>
                                        <p:tav tm="100000">
                                          <p:val>
                                            <p:fltVal val="1"/>
                                          </p:val>
                                        </p:tav>
                                      </p:tavLst>
                                    </p:anim>
                                    <p:animScale>
                                      <p:cBhvr>
                                        <p:cTn id="113" dur="26">
                                          <p:stCondLst>
                                            <p:cond delay="650"/>
                                          </p:stCondLst>
                                        </p:cTn>
                                        <p:tgtEl>
                                          <p:spTgt spid="31"/>
                                        </p:tgtEl>
                                      </p:cBhvr>
                                      <p:to x="100000" y="60000"/>
                                    </p:animScale>
                                    <p:animScale>
                                      <p:cBhvr>
                                        <p:cTn id="114" dur="166" decel="50000">
                                          <p:stCondLst>
                                            <p:cond delay="676"/>
                                          </p:stCondLst>
                                        </p:cTn>
                                        <p:tgtEl>
                                          <p:spTgt spid="31"/>
                                        </p:tgtEl>
                                      </p:cBhvr>
                                      <p:to x="100000" y="100000"/>
                                    </p:animScale>
                                    <p:animScale>
                                      <p:cBhvr>
                                        <p:cTn id="115" dur="26">
                                          <p:stCondLst>
                                            <p:cond delay="1312"/>
                                          </p:stCondLst>
                                        </p:cTn>
                                        <p:tgtEl>
                                          <p:spTgt spid="31"/>
                                        </p:tgtEl>
                                      </p:cBhvr>
                                      <p:to x="100000" y="80000"/>
                                    </p:animScale>
                                    <p:animScale>
                                      <p:cBhvr>
                                        <p:cTn id="116" dur="166" decel="50000">
                                          <p:stCondLst>
                                            <p:cond delay="1338"/>
                                          </p:stCondLst>
                                        </p:cTn>
                                        <p:tgtEl>
                                          <p:spTgt spid="31"/>
                                        </p:tgtEl>
                                      </p:cBhvr>
                                      <p:to x="100000" y="100000"/>
                                    </p:animScale>
                                    <p:animScale>
                                      <p:cBhvr>
                                        <p:cTn id="117" dur="26">
                                          <p:stCondLst>
                                            <p:cond delay="1642"/>
                                          </p:stCondLst>
                                        </p:cTn>
                                        <p:tgtEl>
                                          <p:spTgt spid="31"/>
                                        </p:tgtEl>
                                      </p:cBhvr>
                                      <p:to x="100000" y="90000"/>
                                    </p:animScale>
                                    <p:animScale>
                                      <p:cBhvr>
                                        <p:cTn id="118" dur="166" decel="50000">
                                          <p:stCondLst>
                                            <p:cond delay="1668"/>
                                          </p:stCondLst>
                                        </p:cTn>
                                        <p:tgtEl>
                                          <p:spTgt spid="31"/>
                                        </p:tgtEl>
                                      </p:cBhvr>
                                      <p:to x="100000" y="100000"/>
                                    </p:animScale>
                                    <p:animScale>
                                      <p:cBhvr>
                                        <p:cTn id="119" dur="26">
                                          <p:stCondLst>
                                            <p:cond delay="1808"/>
                                          </p:stCondLst>
                                        </p:cTn>
                                        <p:tgtEl>
                                          <p:spTgt spid="31"/>
                                        </p:tgtEl>
                                      </p:cBhvr>
                                      <p:to x="100000" y="95000"/>
                                    </p:animScale>
                                    <p:animScale>
                                      <p:cBhvr>
                                        <p:cTn id="120" dur="166" decel="50000">
                                          <p:stCondLst>
                                            <p:cond delay="1834"/>
                                          </p:stCondLst>
                                        </p:cTn>
                                        <p:tgtEl>
                                          <p:spTgt spid="3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0" grpId="0" animBg="1"/>
      <p:bldP spid="23"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0400" y="388938"/>
            <a:ext cx="9144000" cy="1143000"/>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fa-IR"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تبیین وضعیت تغییرات جمعیت شهری در دوره پنجاه ساله </a:t>
            </a:r>
            <a:endPar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endParaRPr>
          </a:p>
        </p:txBody>
      </p:sp>
      <p:sp>
        <p:nvSpPr>
          <p:cNvPr id="3" name="Content Placeholder 2"/>
          <p:cNvSpPr>
            <a:spLocks noGrp="1"/>
          </p:cNvSpPr>
          <p:nvPr>
            <p:ph idx="1"/>
          </p:nvPr>
        </p:nvSpPr>
        <p:spPr>
          <a:xfrm>
            <a:off x="266700" y="1112838"/>
            <a:ext cx="8661400" cy="4195481"/>
          </a:xfrm>
        </p:spPr>
        <p:txBody>
          <a:bodyPr>
            <a:noAutofit/>
          </a:bodyPr>
          <a:lstStyle/>
          <a:p>
            <a:pPr marL="137160" indent="0" algn="just" rtl="1">
              <a:buNone/>
            </a:pPr>
            <a:r>
              <a:rPr lang="en-US" dirty="0" smtClean="0">
                <a:latin typeface="Adobe Arabic" pitchFamily="18" charset="-78"/>
                <a:cs typeface="B Homa" panose="00000400000000000000" pitchFamily="2" charset="-78"/>
              </a:rPr>
              <a:t>    </a:t>
            </a:r>
            <a:r>
              <a:rPr lang="fa-IR" dirty="0" smtClean="0">
                <a:latin typeface="Adobe Arabic" pitchFamily="18" charset="-78"/>
                <a:cs typeface="B Homa" panose="00000400000000000000" pitchFamily="2" charset="-78"/>
              </a:rPr>
              <a:t>پراکندگی </a:t>
            </a:r>
            <a:r>
              <a:rPr lang="fa-IR" dirty="0">
                <a:latin typeface="Adobe Arabic" pitchFamily="18" charset="-78"/>
                <a:cs typeface="B Homa" panose="00000400000000000000" pitchFamily="2" charset="-78"/>
              </a:rPr>
              <a:t>در کشور آلمان بسیار ناهمگون است. حدود یک سوم جمعیت ، 25 میلیون تن در 82 شهر بزرگ زندگی می کنند و5.5 میلیون تن در بخش ها و شهرهایی که میان 2000 تا 10000 تن جمعیت دارند وحدود 6.4 میلیون تن ساکن آبادی هایی با حداکثر 2000 تن سکنه هستند . جمعیت برلین که از زمان اتحاد مجدد کشور به سرعت افزایش یافته در حال حاضر بیش از 4.3 میلیون تن است. در منطقه آزاد صنعتی راین و روهر، جایی که شهرها بدون مرز های مشخصی به هم پیوسته اند، بیش از 11 میلیون تن ساکنند که معادل 1100 تن در هر کیلومتر مربع است. این مناطق پر جمعیت در برابر مناطقی با تراکم جمعیت بسیار کم مانند بخش های بزرگی از مارک – براندنبورگ و مکلن بورگ – فورپومرن قرار دارند. آلمان در مجموع با میانگین تراکم جمعیت 230 تن در هر کیلومتر مربع از جمله پر تراکم ترین کشورهای اروپاست که از ایالت قدیمی در غرب تا مناطقی که قبلاً جمهوری دموکراتیک آلمان نامیده می شدند. تفاوت آشکاری را به نمایش می گذارد.</a:t>
            </a:r>
            <a:endParaRPr lang="en-US" dirty="0">
              <a:latin typeface="Adobe Arabic" pitchFamily="18" charset="-78"/>
              <a:cs typeface="B Homa" panose="00000400000000000000" pitchFamily="2" charset="-78"/>
            </a:endParaRPr>
          </a:p>
          <a:p>
            <a:pPr marL="137160" indent="0" algn="just" rtl="1">
              <a:buNone/>
            </a:pPr>
            <a:r>
              <a:rPr lang="en-US" dirty="0" smtClean="0">
                <a:latin typeface="Adobe Arabic" pitchFamily="18" charset="-78"/>
                <a:cs typeface="B Homa" panose="00000400000000000000" pitchFamily="2" charset="-78"/>
              </a:rPr>
              <a:t>    </a:t>
            </a:r>
            <a:r>
              <a:rPr lang="fa-IR" dirty="0" smtClean="0">
                <a:latin typeface="Adobe Arabic" pitchFamily="18" charset="-78"/>
                <a:cs typeface="B Homa" panose="00000400000000000000" pitchFamily="2" charset="-78"/>
              </a:rPr>
              <a:t>آلمان </a:t>
            </a:r>
            <a:r>
              <a:rPr lang="fa-IR" dirty="0">
                <a:latin typeface="Adobe Arabic" pitchFamily="18" charset="-78"/>
                <a:cs typeface="B Homa" panose="00000400000000000000" pitchFamily="2" charset="-78"/>
              </a:rPr>
              <a:t>با نُه تولد به ازای هر هزار تن جمعیت در سال از جمله کشورهایی است که از پایین ترین میزان زاد و ولد در جهان برخوردار است. مطابق آمار ارائه شده به وسیله ی اداره آمار فدرال آلمان جمعیت این کشور 81471534 تن در سال 2010 بوده است . رشد سالانه جمعیت منهای 0.2  درصد است. از مجموع جمعیت این کشور 74 درصد در نقاط شهری و 26 درصد در نقاط روستایی ساکن هستند. آهنگ رشد متفاوت جمعیت، ویژگی غالب و حاکم بر جمعیت شهری این کشور قلمداد می شود</a:t>
            </a:r>
            <a:r>
              <a:rPr lang="fa-IR" dirty="0" smtClean="0">
                <a:latin typeface="Adobe Arabic" pitchFamily="18" charset="-78"/>
                <a:cs typeface="B Homa" panose="00000400000000000000" pitchFamily="2" charset="-78"/>
              </a:rPr>
              <a:t>.</a:t>
            </a:r>
            <a:endParaRPr lang="en-US" dirty="0">
              <a:latin typeface="Adobe Arabic" pitchFamily="18" charset="-78"/>
              <a:cs typeface="B Homa" panose="00000400000000000000" pitchFamily="2" charset="-78"/>
            </a:endParaRPr>
          </a:p>
        </p:txBody>
      </p:sp>
    </p:spTree>
    <p:extLst>
      <p:ext uri="{BB962C8B-B14F-4D97-AF65-F5344CB8AC3E}">
        <p14:creationId xmlns:p14="http://schemas.microsoft.com/office/powerpoint/2010/main" val="15475200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a-IR"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وضعیت تقسیمات کشوری و مدیریت سرزمین </a:t>
            </a:r>
            <a:endPar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endParaRPr>
          </a:p>
        </p:txBody>
      </p:sp>
      <p:sp>
        <p:nvSpPr>
          <p:cNvPr id="3" name="Content Placeholder 2"/>
          <p:cNvSpPr>
            <a:spLocks noGrp="1"/>
          </p:cNvSpPr>
          <p:nvPr>
            <p:ph idx="1"/>
          </p:nvPr>
        </p:nvSpPr>
        <p:spPr>
          <a:xfrm>
            <a:off x="457200" y="1447800"/>
            <a:ext cx="8229600" cy="4709160"/>
          </a:xfrm>
        </p:spPr>
        <p:txBody>
          <a:bodyPr>
            <a:noAutofit/>
          </a:bodyPr>
          <a:lstStyle/>
          <a:p>
            <a:pPr marL="137160" indent="0" algn="just" rtl="1">
              <a:buNone/>
            </a:pPr>
            <a:r>
              <a:rPr lang="en-US" sz="2400" dirty="0" smtClean="0">
                <a:latin typeface="Adobe Arabic" pitchFamily="18" charset="-78"/>
                <a:cs typeface="B Homa" panose="00000400000000000000" pitchFamily="2" charset="-78"/>
              </a:rPr>
              <a:t>   </a:t>
            </a:r>
            <a:r>
              <a:rPr lang="fa-IR" sz="2400" dirty="0" smtClean="0">
                <a:latin typeface="Adobe Arabic" pitchFamily="18" charset="-78"/>
                <a:cs typeface="B Homa" panose="00000400000000000000" pitchFamily="2" charset="-78"/>
              </a:rPr>
              <a:t>جمهوری </a:t>
            </a:r>
            <a:r>
              <a:rPr lang="fa-IR" sz="2400" dirty="0">
                <a:latin typeface="Adobe Arabic" pitchFamily="18" charset="-78"/>
                <a:cs typeface="B Homa" panose="00000400000000000000" pitchFamily="2" charset="-78"/>
              </a:rPr>
              <a:t>فدرال آلمان از 16 ایالت تشکیل شده است. هر ایالت از یک قانون اساسی، یک مجلس و یک هیئت دولت مرکب از نخست وزیر و وزیران برخوردار است. در آلمان ایالت ها و حکومت مرکزی از هم جدا نیستند بلکه با یکدیگر همکاری می </a:t>
            </a:r>
            <a:r>
              <a:rPr lang="fa-IR" sz="2400" dirty="0" smtClean="0">
                <a:latin typeface="Adobe Arabic" pitchFamily="18" charset="-78"/>
                <a:cs typeface="B Homa" panose="00000400000000000000" pitchFamily="2" charset="-78"/>
              </a:rPr>
              <a:t>کنند.</a:t>
            </a:r>
            <a:endParaRPr lang="en-US" sz="2400" dirty="0">
              <a:latin typeface="Adobe Arabic" pitchFamily="18" charset="-78"/>
              <a:cs typeface="B Homa" panose="00000400000000000000" pitchFamily="2" charset="-78"/>
            </a:endParaRPr>
          </a:p>
          <a:p>
            <a:pPr marL="137160" indent="0" algn="just" rtl="1">
              <a:buNone/>
            </a:pPr>
            <a:r>
              <a:rPr lang="en-US" sz="2400" dirty="0">
                <a:latin typeface="Adobe Arabic" pitchFamily="18" charset="-78"/>
                <a:cs typeface="B Homa" panose="00000400000000000000" pitchFamily="2" charset="-78"/>
              </a:rPr>
              <a:t> </a:t>
            </a:r>
            <a:r>
              <a:rPr lang="en-US" sz="2400" dirty="0" smtClean="0">
                <a:latin typeface="Adobe Arabic" pitchFamily="18" charset="-78"/>
                <a:cs typeface="B Homa" panose="00000400000000000000" pitchFamily="2" charset="-78"/>
              </a:rPr>
              <a:t>  </a:t>
            </a:r>
            <a:r>
              <a:rPr lang="fa-IR" sz="2400" dirty="0" smtClean="0">
                <a:latin typeface="Adobe Arabic" pitchFamily="18" charset="-78"/>
                <a:cs typeface="B Homa" panose="00000400000000000000" pitchFamily="2" charset="-78"/>
              </a:rPr>
              <a:t>اختیارات </a:t>
            </a:r>
            <a:r>
              <a:rPr lang="fa-IR" sz="2400" dirty="0">
                <a:latin typeface="Adobe Arabic" pitchFamily="18" charset="-78"/>
                <a:cs typeface="B Homa" panose="00000400000000000000" pitchFamily="2" charset="-78"/>
              </a:rPr>
              <a:t>قانون گذاری ایالتی وسیع نیستند و به مسائل  فرهنگی، آموزشی و پلیسی محدود می شوند. امور مربوط به سیاست خارجی مختص حکومت فدرال است. ایالت ها در وضع مالیات و کسب درآمد دارای اختیاراتی هستند بیش از نیمی از هزینه های محلی به وسیله خود ایالت ها تامین می شود. زیرا آنان سهمشان را از مالیات بر درآمد و ارزش افزوده وصول می کنند و فقط یک چهارم از درآمدشان را از حکومت فدرال دریافت می کنند.</a:t>
            </a:r>
            <a:endParaRPr lang="en-US" sz="2400" dirty="0">
              <a:latin typeface="Adobe Arabic" pitchFamily="18" charset="-78"/>
              <a:cs typeface="B Homa" panose="00000400000000000000" pitchFamily="2" charset="-78"/>
            </a:endParaRPr>
          </a:p>
          <a:p>
            <a:pPr marL="137160" indent="0" algn="just" rtl="1">
              <a:buNone/>
            </a:pPr>
            <a:r>
              <a:rPr lang="fa-IR" sz="2400" dirty="0" smtClean="0">
                <a:latin typeface="Adobe Arabic" pitchFamily="18" charset="-78"/>
                <a:cs typeface="B Homa" panose="00000400000000000000" pitchFamily="2" charset="-78"/>
              </a:rPr>
              <a:t>   اداره </a:t>
            </a:r>
            <a:r>
              <a:rPr lang="fa-IR" sz="2400" dirty="0">
                <a:latin typeface="Adobe Arabic" pitchFamily="18" charset="-78"/>
                <a:cs typeface="B Homa" panose="00000400000000000000" pitchFamily="2" charset="-78"/>
              </a:rPr>
              <a:t>امور آلمان به عهده حکومت مرکزی و ایالت هاست حکومت مرکزی مرکب از صدراعظم، 15 وزارتخانه فدرال و چند سازمان وابسته به دولت است. جکومت ایالت ها به وسیله مجلس ایالتی انتخاب می شوند. استقلال عمل این حکومت در تنظیم برنامه های سیاسی و اداری ایالت مربوطه است. در سه ایالت برلین ، هامبورگ و برمن وظایف نخست وزیر را شهردار انجام می دهد و وزیران هم سناتور هستند. به عبارت دیگر مجلس محلی این سه ایالت مجلس سنا نام دارد و رئیس سنا همان شهردار است </a:t>
            </a:r>
            <a:endParaRPr lang="en-US" sz="2400" dirty="0">
              <a:latin typeface="Adobe Arabic" pitchFamily="18" charset="-78"/>
              <a:cs typeface="B Homa" panose="00000400000000000000" pitchFamily="2" charset="-78"/>
            </a:endParaRPr>
          </a:p>
        </p:txBody>
      </p:sp>
    </p:spTree>
    <p:extLst>
      <p:ext uri="{BB962C8B-B14F-4D97-AF65-F5344CB8AC3E}">
        <p14:creationId xmlns:p14="http://schemas.microsoft.com/office/powerpoint/2010/main" val="16402453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172018675"/>
              </p:ext>
            </p:extLst>
          </p:nvPr>
        </p:nvGraphicFramePr>
        <p:xfrm>
          <a:off x="533400" y="990600"/>
          <a:ext cx="8242300" cy="5346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81002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Connector 5"/>
          <p:cNvSpPr/>
          <p:nvPr/>
        </p:nvSpPr>
        <p:spPr>
          <a:xfrm>
            <a:off x="3532977" y="3644900"/>
            <a:ext cx="2209799" cy="2209800"/>
          </a:xfrm>
          <a:prstGeom prst="flowChartConnector">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a-IR"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Yekan" panose="00000400000000000000" pitchFamily="2" charset="-78"/>
              </a:rPr>
              <a:t>ایالت های </a:t>
            </a:r>
          </a:p>
          <a:p>
            <a:pPr algn="ctr"/>
            <a:r>
              <a:rPr lang="fa-IR"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Yekan" panose="00000400000000000000" pitchFamily="2" charset="-78"/>
              </a:rPr>
              <a:t>آلمان</a:t>
            </a:r>
            <a:endParaRPr lang="fa-IR"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Yekan" panose="00000400000000000000" pitchFamily="2" charset="-78"/>
            </a:endParaRPr>
          </a:p>
        </p:txBody>
      </p:sp>
      <p:sp>
        <p:nvSpPr>
          <p:cNvPr id="38" name="Rectangle 37"/>
          <p:cNvSpPr/>
          <p:nvPr/>
        </p:nvSpPr>
        <p:spPr>
          <a:xfrm>
            <a:off x="5892800" y="4254500"/>
            <a:ext cx="2895600" cy="609600"/>
          </a:xfrm>
          <a:prstGeom prst="rect">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lvl="0" algn="ctr" rtl="1"/>
            <a:r>
              <a:rPr lang="fa-IR" b="1" dirty="0">
                <a:ln w="50800"/>
                <a:solidFill>
                  <a:schemeClr val="bg1">
                    <a:shade val="50000"/>
                  </a:schemeClr>
                </a:solidFill>
                <a:cs typeface="B Yekan" panose="00000400000000000000" pitchFamily="2" charset="-78"/>
              </a:rPr>
              <a:t>نیدرزاکسن ( ساکسونی سفلی )</a:t>
            </a:r>
            <a:endParaRPr lang="en-US" b="1" dirty="0">
              <a:ln w="50800"/>
              <a:solidFill>
                <a:schemeClr val="bg1">
                  <a:shade val="50000"/>
                </a:schemeClr>
              </a:solidFill>
              <a:cs typeface="B Yekan" panose="00000400000000000000" pitchFamily="2" charset="-78"/>
            </a:endParaRPr>
          </a:p>
        </p:txBody>
      </p:sp>
      <p:sp>
        <p:nvSpPr>
          <p:cNvPr id="40" name="Rectangle 39"/>
          <p:cNvSpPr/>
          <p:nvPr/>
        </p:nvSpPr>
        <p:spPr>
          <a:xfrm>
            <a:off x="3763956" y="3025774"/>
            <a:ext cx="1747843" cy="504825"/>
          </a:xfrm>
          <a:prstGeom prst="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a-IR" dirty="0">
                <a:cs typeface="B Yekan" panose="00000400000000000000" pitchFamily="2" charset="-78"/>
              </a:rPr>
              <a:t>نوردراین – وستفالن</a:t>
            </a:r>
            <a:endParaRPr lang="en-US" dirty="0">
              <a:cs typeface="B Yekan" panose="00000400000000000000" pitchFamily="2" charset="-78"/>
            </a:endParaRPr>
          </a:p>
        </p:txBody>
      </p:sp>
      <p:sp>
        <p:nvSpPr>
          <p:cNvPr id="41" name="Rectangle 40"/>
          <p:cNvSpPr/>
          <p:nvPr/>
        </p:nvSpPr>
        <p:spPr>
          <a:xfrm>
            <a:off x="5664200" y="3606800"/>
            <a:ext cx="1295400" cy="533400"/>
          </a:xfrm>
          <a:prstGeom prst="rect">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lvl="0" algn="ctr" rtl="1"/>
            <a:r>
              <a:rPr lang="fa-IR" b="1" dirty="0">
                <a:ln w="50800"/>
                <a:solidFill>
                  <a:schemeClr val="bg1">
                    <a:shade val="50000"/>
                  </a:schemeClr>
                </a:solidFill>
                <a:cs typeface="B Yekan" panose="00000400000000000000" pitchFamily="2" charset="-78"/>
              </a:rPr>
              <a:t>زاکسن</a:t>
            </a:r>
            <a:endParaRPr lang="en-US" b="1" dirty="0">
              <a:ln w="50800"/>
              <a:solidFill>
                <a:schemeClr val="bg1">
                  <a:shade val="50000"/>
                </a:schemeClr>
              </a:solidFill>
              <a:cs typeface="B Yekan" panose="00000400000000000000" pitchFamily="2" charset="-78"/>
            </a:endParaRPr>
          </a:p>
        </p:txBody>
      </p:sp>
      <p:sp>
        <p:nvSpPr>
          <p:cNvPr id="42" name="Rectangle 41"/>
          <p:cNvSpPr/>
          <p:nvPr/>
        </p:nvSpPr>
        <p:spPr>
          <a:xfrm>
            <a:off x="7112000" y="3606800"/>
            <a:ext cx="1219200" cy="533400"/>
          </a:xfrm>
          <a:prstGeom prst="rect">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lvl="0" algn="ctr" rtl="1"/>
            <a:r>
              <a:rPr lang="fa-IR" b="1" dirty="0">
                <a:ln w="50800"/>
                <a:solidFill>
                  <a:schemeClr val="bg1">
                    <a:shade val="50000"/>
                  </a:schemeClr>
                </a:solidFill>
                <a:cs typeface="B Yekan" panose="00000400000000000000" pitchFamily="2" charset="-78"/>
              </a:rPr>
              <a:t>زارلاند</a:t>
            </a:r>
            <a:endParaRPr lang="en-US" b="1" dirty="0">
              <a:ln w="50800"/>
              <a:solidFill>
                <a:schemeClr val="bg1">
                  <a:shade val="50000"/>
                </a:schemeClr>
              </a:solidFill>
              <a:cs typeface="B Yekan" panose="00000400000000000000" pitchFamily="2" charset="-78"/>
            </a:endParaRPr>
          </a:p>
        </p:txBody>
      </p:sp>
      <p:sp>
        <p:nvSpPr>
          <p:cNvPr id="45" name="Rectangle 44"/>
          <p:cNvSpPr/>
          <p:nvPr/>
        </p:nvSpPr>
        <p:spPr>
          <a:xfrm>
            <a:off x="5588000" y="3025774"/>
            <a:ext cx="2057400" cy="495300"/>
          </a:xfrm>
          <a:prstGeom prst="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a-IR" dirty="0">
                <a:cs typeface="B Yekan" panose="00000400000000000000" pitchFamily="2" charset="-78"/>
              </a:rPr>
              <a:t>اشلسویگ – هولشتاین</a:t>
            </a:r>
            <a:endParaRPr lang="en-US" dirty="0">
              <a:cs typeface="B Yekan" panose="00000400000000000000" pitchFamily="2" charset="-78"/>
            </a:endParaRPr>
          </a:p>
        </p:txBody>
      </p:sp>
      <p:sp>
        <p:nvSpPr>
          <p:cNvPr id="47" name="Rectangle 46"/>
          <p:cNvSpPr/>
          <p:nvPr/>
        </p:nvSpPr>
        <p:spPr>
          <a:xfrm>
            <a:off x="4664063" y="2420936"/>
            <a:ext cx="1243017" cy="542925"/>
          </a:xfrm>
          <a:prstGeom prst="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rtl="1"/>
            <a:r>
              <a:rPr lang="fa-IR" dirty="0">
                <a:cs typeface="B Yekan" panose="00000400000000000000" pitchFamily="2" charset="-78"/>
              </a:rPr>
              <a:t>بایرن</a:t>
            </a:r>
            <a:endParaRPr lang="en-US" dirty="0">
              <a:cs typeface="B Yekan" panose="00000400000000000000" pitchFamily="2" charset="-78"/>
            </a:endParaRPr>
          </a:p>
        </p:txBody>
      </p:sp>
      <p:sp>
        <p:nvSpPr>
          <p:cNvPr id="52" name="Rectangle 51"/>
          <p:cNvSpPr/>
          <p:nvPr/>
        </p:nvSpPr>
        <p:spPr>
          <a:xfrm>
            <a:off x="3697282" y="1225550"/>
            <a:ext cx="1890718" cy="533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dirty="0">
                <a:cs typeface="B Yekan" panose="00000400000000000000" pitchFamily="2" charset="-78"/>
              </a:rPr>
              <a:t>براند نبورگ</a:t>
            </a:r>
            <a:endParaRPr lang="en-US" dirty="0">
              <a:cs typeface="B Yekan" panose="00000400000000000000" pitchFamily="2" charset="-78"/>
            </a:endParaRPr>
          </a:p>
        </p:txBody>
      </p:sp>
      <p:sp>
        <p:nvSpPr>
          <p:cNvPr id="54" name="Rectangle 53"/>
          <p:cNvSpPr/>
          <p:nvPr/>
        </p:nvSpPr>
        <p:spPr>
          <a:xfrm>
            <a:off x="4668830" y="1835147"/>
            <a:ext cx="1685937" cy="533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lvl="0" algn="ctr" rtl="1"/>
            <a:r>
              <a:rPr lang="fa-IR" dirty="0">
                <a:cs typeface="B Yekan" panose="00000400000000000000" pitchFamily="2" charset="-78"/>
              </a:rPr>
              <a:t>راینلاند – فالتز</a:t>
            </a:r>
            <a:endParaRPr lang="en-US" dirty="0">
              <a:cs typeface="B Yekan" panose="00000400000000000000" pitchFamily="2" charset="-78"/>
            </a:endParaRPr>
          </a:p>
        </p:txBody>
      </p:sp>
      <p:sp>
        <p:nvSpPr>
          <p:cNvPr id="55" name="Rectangle 54"/>
          <p:cNvSpPr/>
          <p:nvPr/>
        </p:nvSpPr>
        <p:spPr>
          <a:xfrm>
            <a:off x="558800" y="4244975"/>
            <a:ext cx="2895600" cy="609600"/>
          </a:xfrm>
          <a:prstGeom prst="rect">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lvl="0" algn="ctr" rtl="1"/>
            <a:r>
              <a:rPr lang="fa-IR" b="1" dirty="0">
                <a:ln w="50800"/>
                <a:solidFill>
                  <a:schemeClr val="bg1">
                    <a:shade val="50000"/>
                  </a:schemeClr>
                </a:solidFill>
                <a:cs typeface="B Yekan" panose="00000400000000000000" pitchFamily="2" charset="-78"/>
              </a:rPr>
              <a:t>مکلنبورگ – فورپومرن</a:t>
            </a:r>
            <a:endParaRPr lang="en-US" b="1" dirty="0">
              <a:ln w="50800"/>
              <a:solidFill>
                <a:schemeClr val="bg1">
                  <a:shade val="50000"/>
                </a:schemeClr>
              </a:solidFill>
              <a:cs typeface="B Yekan" panose="00000400000000000000" pitchFamily="2" charset="-78"/>
            </a:endParaRPr>
          </a:p>
        </p:txBody>
      </p:sp>
      <p:sp>
        <p:nvSpPr>
          <p:cNvPr id="56" name="Rectangle 55"/>
          <p:cNvSpPr/>
          <p:nvPr/>
        </p:nvSpPr>
        <p:spPr>
          <a:xfrm>
            <a:off x="2325682" y="3606800"/>
            <a:ext cx="1295400" cy="533400"/>
          </a:xfrm>
          <a:prstGeom prst="rect">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rtl="1"/>
            <a:r>
              <a:rPr lang="fa-IR" b="1" dirty="0">
                <a:ln w="50800"/>
                <a:solidFill>
                  <a:schemeClr val="bg1">
                    <a:shade val="50000"/>
                  </a:schemeClr>
                </a:solidFill>
                <a:cs typeface="B Yekan" panose="00000400000000000000" pitchFamily="2" charset="-78"/>
              </a:rPr>
              <a:t>تورینگن</a:t>
            </a:r>
            <a:endParaRPr lang="en-US" b="1" dirty="0">
              <a:ln w="50800"/>
              <a:solidFill>
                <a:schemeClr val="bg1">
                  <a:shade val="50000"/>
                </a:schemeClr>
              </a:solidFill>
              <a:cs typeface="B Yekan" panose="00000400000000000000" pitchFamily="2" charset="-78"/>
            </a:endParaRPr>
          </a:p>
        </p:txBody>
      </p:sp>
      <p:sp>
        <p:nvSpPr>
          <p:cNvPr id="57" name="Rectangle 56"/>
          <p:cNvSpPr/>
          <p:nvPr/>
        </p:nvSpPr>
        <p:spPr>
          <a:xfrm>
            <a:off x="939800" y="3606800"/>
            <a:ext cx="1219200" cy="533400"/>
          </a:xfrm>
          <a:prstGeom prst="rect">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rtl="1"/>
            <a:r>
              <a:rPr lang="fa-IR" b="1" dirty="0">
                <a:ln w="50800"/>
                <a:solidFill>
                  <a:schemeClr val="bg1">
                    <a:shade val="50000"/>
                  </a:schemeClr>
                </a:solidFill>
                <a:cs typeface="B Yekan" panose="00000400000000000000" pitchFamily="2" charset="-78"/>
              </a:rPr>
              <a:t>هامبورگ</a:t>
            </a:r>
            <a:endParaRPr lang="en-US" b="1" dirty="0">
              <a:ln w="50800"/>
              <a:solidFill>
                <a:schemeClr val="bg1">
                  <a:shade val="50000"/>
                </a:schemeClr>
              </a:solidFill>
              <a:cs typeface="B Yekan" panose="00000400000000000000" pitchFamily="2" charset="-78"/>
            </a:endParaRPr>
          </a:p>
        </p:txBody>
      </p:sp>
      <p:sp>
        <p:nvSpPr>
          <p:cNvPr id="58" name="Rectangle 57"/>
          <p:cNvSpPr/>
          <p:nvPr/>
        </p:nvSpPr>
        <p:spPr>
          <a:xfrm>
            <a:off x="1639882" y="3025774"/>
            <a:ext cx="2057400" cy="495300"/>
          </a:xfrm>
          <a:prstGeom prst="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a-IR" dirty="0">
                <a:cs typeface="B Yekan" panose="00000400000000000000" pitchFamily="2" charset="-78"/>
              </a:rPr>
              <a:t>زاکسن – آن هالت</a:t>
            </a:r>
            <a:endParaRPr lang="en-US" dirty="0">
              <a:cs typeface="B Yekan" panose="00000400000000000000" pitchFamily="2" charset="-78"/>
            </a:endParaRPr>
          </a:p>
        </p:txBody>
      </p:sp>
      <p:sp>
        <p:nvSpPr>
          <p:cNvPr id="59" name="Rectangle 58"/>
          <p:cNvSpPr/>
          <p:nvPr/>
        </p:nvSpPr>
        <p:spPr>
          <a:xfrm>
            <a:off x="3342461" y="2420937"/>
            <a:ext cx="1243017" cy="542925"/>
          </a:xfrm>
          <a:prstGeom prst="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a-IR" dirty="0">
                <a:cs typeface="B Yekan" panose="00000400000000000000" pitchFamily="2" charset="-78"/>
              </a:rPr>
              <a:t>برمن</a:t>
            </a:r>
            <a:endParaRPr lang="en-US" dirty="0">
              <a:cs typeface="B Yekan" panose="00000400000000000000" pitchFamily="2" charset="-78"/>
            </a:endParaRPr>
          </a:p>
        </p:txBody>
      </p:sp>
      <p:sp>
        <p:nvSpPr>
          <p:cNvPr id="60" name="Rectangle 59"/>
          <p:cNvSpPr/>
          <p:nvPr/>
        </p:nvSpPr>
        <p:spPr>
          <a:xfrm>
            <a:off x="1994668" y="2420937"/>
            <a:ext cx="1295400" cy="533400"/>
          </a:xfrm>
          <a:prstGeom prst="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ctr" rtl="1"/>
            <a:r>
              <a:rPr lang="fa-IR" dirty="0">
                <a:cs typeface="B Yekan" panose="00000400000000000000" pitchFamily="2" charset="-78"/>
              </a:rPr>
              <a:t>هسن</a:t>
            </a:r>
            <a:endParaRPr lang="en-US" dirty="0">
              <a:cs typeface="B Yekan" panose="00000400000000000000" pitchFamily="2" charset="-78"/>
            </a:endParaRPr>
          </a:p>
        </p:txBody>
      </p:sp>
      <p:sp>
        <p:nvSpPr>
          <p:cNvPr id="61" name="Rectangle 60"/>
          <p:cNvSpPr/>
          <p:nvPr/>
        </p:nvSpPr>
        <p:spPr>
          <a:xfrm>
            <a:off x="2890016" y="1835144"/>
            <a:ext cx="1685937" cy="533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dirty="0">
                <a:cs typeface="B Yekan" panose="00000400000000000000" pitchFamily="2" charset="-78"/>
              </a:rPr>
              <a:t>بادن – وورتمبرگ</a:t>
            </a:r>
            <a:endParaRPr lang="en-US" dirty="0">
              <a:cs typeface="B Yekan" panose="00000400000000000000" pitchFamily="2" charset="-78"/>
            </a:endParaRPr>
          </a:p>
        </p:txBody>
      </p:sp>
      <p:sp>
        <p:nvSpPr>
          <p:cNvPr id="62" name="Rectangle 61"/>
          <p:cNvSpPr/>
          <p:nvPr/>
        </p:nvSpPr>
        <p:spPr>
          <a:xfrm>
            <a:off x="5969000" y="2435224"/>
            <a:ext cx="1295400" cy="533400"/>
          </a:xfrm>
          <a:prstGeom prst="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ctr" rtl="1"/>
            <a:r>
              <a:rPr lang="fa-IR" dirty="0">
                <a:cs typeface="B Yekan" panose="00000400000000000000" pitchFamily="2" charset="-78"/>
              </a:rPr>
              <a:t>برلین</a:t>
            </a:r>
            <a:endParaRPr lang="en-US" dirty="0">
              <a:cs typeface="B Yekan" panose="00000400000000000000" pitchFamily="2" charset="-78"/>
            </a:endParaRPr>
          </a:p>
        </p:txBody>
      </p:sp>
    </p:spTree>
    <p:extLst>
      <p:ext uri="{BB962C8B-B14F-4D97-AF65-F5344CB8AC3E}">
        <p14:creationId xmlns:p14="http://schemas.microsoft.com/office/powerpoint/2010/main" val="31636689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wipe(down)">
                                      <p:cBhvr>
                                        <p:cTn id="14" dur="580">
                                          <p:stCondLst>
                                            <p:cond delay="0"/>
                                          </p:stCondLst>
                                        </p:cTn>
                                        <p:tgtEl>
                                          <p:spTgt spid="55"/>
                                        </p:tgtEl>
                                      </p:cBhvr>
                                    </p:animEffect>
                                    <p:anim calcmode="lin" valueType="num">
                                      <p:cBhvr>
                                        <p:cTn id="15" dur="1822"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55"/>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55"/>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55"/>
                                        </p:tgtEl>
                                        <p:attrNameLst>
                                          <p:attrName>ppt_y</p:attrName>
                                        </p:attrNameLst>
                                      </p:cBhvr>
                                      <p:tavLst>
                                        <p:tav tm="0" fmla="#ppt_y-sin(pi*$)/81">
                                          <p:val>
                                            <p:fltVal val="0"/>
                                          </p:val>
                                        </p:tav>
                                        <p:tav tm="100000">
                                          <p:val>
                                            <p:fltVal val="1"/>
                                          </p:val>
                                        </p:tav>
                                      </p:tavLst>
                                    </p:anim>
                                    <p:animScale>
                                      <p:cBhvr>
                                        <p:cTn id="20" dur="26">
                                          <p:stCondLst>
                                            <p:cond delay="650"/>
                                          </p:stCondLst>
                                        </p:cTn>
                                        <p:tgtEl>
                                          <p:spTgt spid="55"/>
                                        </p:tgtEl>
                                      </p:cBhvr>
                                      <p:to x="100000" y="60000"/>
                                    </p:animScale>
                                    <p:animScale>
                                      <p:cBhvr>
                                        <p:cTn id="21" dur="166" decel="50000">
                                          <p:stCondLst>
                                            <p:cond delay="676"/>
                                          </p:stCondLst>
                                        </p:cTn>
                                        <p:tgtEl>
                                          <p:spTgt spid="55"/>
                                        </p:tgtEl>
                                      </p:cBhvr>
                                      <p:to x="100000" y="100000"/>
                                    </p:animScale>
                                    <p:animScale>
                                      <p:cBhvr>
                                        <p:cTn id="22" dur="26">
                                          <p:stCondLst>
                                            <p:cond delay="1312"/>
                                          </p:stCondLst>
                                        </p:cTn>
                                        <p:tgtEl>
                                          <p:spTgt spid="55"/>
                                        </p:tgtEl>
                                      </p:cBhvr>
                                      <p:to x="100000" y="80000"/>
                                    </p:animScale>
                                    <p:animScale>
                                      <p:cBhvr>
                                        <p:cTn id="23" dur="166" decel="50000">
                                          <p:stCondLst>
                                            <p:cond delay="1338"/>
                                          </p:stCondLst>
                                        </p:cTn>
                                        <p:tgtEl>
                                          <p:spTgt spid="55"/>
                                        </p:tgtEl>
                                      </p:cBhvr>
                                      <p:to x="100000" y="100000"/>
                                    </p:animScale>
                                    <p:animScale>
                                      <p:cBhvr>
                                        <p:cTn id="24" dur="26">
                                          <p:stCondLst>
                                            <p:cond delay="1642"/>
                                          </p:stCondLst>
                                        </p:cTn>
                                        <p:tgtEl>
                                          <p:spTgt spid="55"/>
                                        </p:tgtEl>
                                      </p:cBhvr>
                                      <p:to x="100000" y="90000"/>
                                    </p:animScale>
                                    <p:animScale>
                                      <p:cBhvr>
                                        <p:cTn id="25" dur="166" decel="50000">
                                          <p:stCondLst>
                                            <p:cond delay="1668"/>
                                          </p:stCondLst>
                                        </p:cTn>
                                        <p:tgtEl>
                                          <p:spTgt spid="55"/>
                                        </p:tgtEl>
                                      </p:cBhvr>
                                      <p:to x="100000" y="100000"/>
                                    </p:animScale>
                                    <p:animScale>
                                      <p:cBhvr>
                                        <p:cTn id="26" dur="26">
                                          <p:stCondLst>
                                            <p:cond delay="1808"/>
                                          </p:stCondLst>
                                        </p:cTn>
                                        <p:tgtEl>
                                          <p:spTgt spid="55"/>
                                        </p:tgtEl>
                                      </p:cBhvr>
                                      <p:to x="100000" y="95000"/>
                                    </p:animScale>
                                    <p:animScale>
                                      <p:cBhvr>
                                        <p:cTn id="27" dur="166" decel="50000">
                                          <p:stCondLst>
                                            <p:cond delay="1834"/>
                                          </p:stCondLst>
                                        </p:cTn>
                                        <p:tgtEl>
                                          <p:spTgt spid="55"/>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grpId="0" nodeType="click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down)">
                                      <p:cBhvr>
                                        <p:cTn id="32" dur="580">
                                          <p:stCondLst>
                                            <p:cond delay="0"/>
                                          </p:stCondLst>
                                        </p:cTn>
                                        <p:tgtEl>
                                          <p:spTgt spid="38"/>
                                        </p:tgtEl>
                                      </p:cBhvr>
                                    </p:animEffect>
                                    <p:anim calcmode="lin" valueType="num">
                                      <p:cBhvr>
                                        <p:cTn id="33" dur="1822"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38"/>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38"/>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38"/>
                                        </p:tgtEl>
                                        <p:attrNameLst>
                                          <p:attrName>ppt_y</p:attrName>
                                        </p:attrNameLst>
                                      </p:cBhvr>
                                      <p:tavLst>
                                        <p:tav tm="0" fmla="#ppt_y-sin(pi*$)/81">
                                          <p:val>
                                            <p:fltVal val="0"/>
                                          </p:val>
                                        </p:tav>
                                        <p:tav tm="100000">
                                          <p:val>
                                            <p:fltVal val="1"/>
                                          </p:val>
                                        </p:tav>
                                      </p:tavLst>
                                    </p:anim>
                                    <p:animScale>
                                      <p:cBhvr>
                                        <p:cTn id="38" dur="26">
                                          <p:stCondLst>
                                            <p:cond delay="650"/>
                                          </p:stCondLst>
                                        </p:cTn>
                                        <p:tgtEl>
                                          <p:spTgt spid="38"/>
                                        </p:tgtEl>
                                      </p:cBhvr>
                                      <p:to x="100000" y="60000"/>
                                    </p:animScale>
                                    <p:animScale>
                                      <p:cBhvr>
                                        <p:cTn id="39" dur="166" decel="50000">
                                          <p:stCondLst>
                                            <p:cond delay="676"/>
                                          </p:stCondLst>
                                        </p:cTn>
                                        <p:tgtEl>
                                          <p:spTgt spid="38"/>
                                        </p:tgtEl>
                                      </p:cBhvr>
                                      <p:to x="100000" y="100000"/>
                                    </p:animScale>
                                    <p:animScale>
                                      <p:cBhvr>
                                        <p:cTn id="40" dur="26">
                                          <p:stCondLst>
                                            <p:cond delay="1312"/>
                                          </p:stCondLst>
                                        </p:cTn>
                                        <p:tgtEl>
                                          <p:spTgt spid="38"/>
                                        </p:tgtEl>
                                      </p:cBhvr>
                                      <p:to x="100000" y="80000"/>
                                    </p:animScale>
                                    <p:animScale>
                                      <p:cBhvr>
                                        <p:cTn id="41" dur="166" decel="50000">
                                          <p:stCondLst>
                                            <p:cond delay="1338"/>
                                          </p:stCondLst>
                                        </p:cTn>
                                        <p:tgtEl>
                                          <p:spTgt spid="38"/>
                                        </p:tgtEl>
                                      </p:cBhvr>
                                      <p:to x="100000" y="100000"/>
                                    </p:animScale>
                                    <p:animScale>
                                      <p:cBhvr>
                                        <p:cTn id="42" dur="26">
                                          <p:stCondLst>
                                            <p:cond delay="1642"/>
                                          </p:stCondLst>
                                        </p:cTn>
                                        <p:tgtEl>
                                          <p:spTgt spid="38"/>
                                        </p:tgtEl>
                                      </p:cBhvr>
                                      <p:to x="100000" y="90000"/>
                                    </p:animScale>
                                    <p:animScale>
                                      <p:cBhvr>
                                        <p:cTn id="43" dur="166" decel="50000">
                                          <p:stCondLst>
                                            <p:cond delay="1668"/>
                                          </p:stCondLst>
                                        </p:cTn>
                                        <p:tgtEl>
                                          <p:spTgt spid="38"/>
                                        </p:tgtEl>
                                      </p:cBhvr>
                                      <p:to x="100000" y="100000"/>
                                    </p:animScale>
                                    <p:animScale>
                                      <p:cBhvr>
                                        <p:cTn id="44" dur="26">
                                          <p:stCondLst>
                                            <p:cond delay="1808"/>
                                          </p:stCondLst>
                                        </p:cTn>
                                        <p:tgtEl>
                                          <p:spTgt spid="38"/>
                                        </p:tgtEl>
                                      </p:cBhvr>
                                      <p:to x="100000" y="95000"/>
                                    </p:animScale>
                                    <p:animScale>
                                      <p:cBhvr>
                                        <p:cTn id="45" dur="166" decel="50000">
                                          <p:stCondLst>
                                            <p:cond delay="1834"/>
                                          </p:stCondLst>
                                        </p:cTn>
                                        <p:tgtEl>
                                          <p:spTgt spid="38"/>
                                        </p:tgtEl>
                                      </p:cBhvr>
                                      <p:to x="100000" y="100000"/>
                                    </p:animScale>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grpId="0" nodeType="click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down)">
                                      <p:cBhvr>
                                        <p:cTn id="50" dur="580">
                                          <p:stCondLst>
                                            <p:cond delay="0"/>
                                          </p:stCondLst>
                                        </p:cTn>
                                        <p:tgtEl>
                                          <p:spTgt spid="42"/>
                                        </p:tgtEl>
                                      </p:cBhvr>
                                    </p:animEffect>
                                    <p:anim calcmode="lin" valueType="num">
                                      <p:cBhvr>
                                        <p:cTn id="51" dur="1822"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42"/>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42"/>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42"/>
                                        </p:tgtEl>
                                        <p:attrNameLst>
                                          <p:attrName>ppt_y</p:attrName>
                                        </p:attrNameLst>
                                      </p:cBhvr>
                                      <p:tavLst>
                                        <p:tav tm="0" fmla="#ppt_y-sin(pi*$)/81">
                                          <p:val>
                                            <p:fltVal val="0"/>
                                          </p:val>
                                        </p:tav>
                                        <p:tav tm="100000">
                                          <p:val>
                                            <p:fltVal val="1"/>
                                          </p:val>
                                        </p:tav>
                                      </p:tavLst>
                                    </p:anim>
                                    <p:animScale>
                                      <p:cBhvr>
                                        <p:cTn id="56" dur="26">
                                          <p:stCondLst>
                                            <p:cond delay="650"/>
                                          </p:stCondLst>
                                        </p:cTn>
                                        <p:tgtEl>
                                          <p:spTgt spid="42"/>
                                        </p:tgtEl>
                                      </p:cBhvr>
                                      <p:to x="100000" y="60000"/>
                                    </p:animScale>
                                    <p:animScale>
                                      <p:cBhvr>
                                        <p:cTn id="57" dur="166" decel="50000">
                                          <p:stCondLst>
                                            <p:cond delay="676"/>
                                          </p:stCondLst>
                                        </p:cTn>
                                        <p:tgtEl>
                                          <p:spTgt spid="42"/>
                                        </p:tgtEl>
                                      </p:cBhvr>
                                      <p:to x="100000" y="100000"/>
                                    </p:animScale>
                                    <p:animScale>
                                      <p:cBhvr>
                                        <p:cTn id="58" dur="26">
                                          <p:stCondLst>
                                            <p:cond delay="1312"/>
                                          </p:stCondLst>
                                        </p:cTn>
                                        <p:tgtEl>
                                          <p:spTgt spid="42"/>
                                        </p:tgtEl>
                                      </p:cBhvr>
                                      <p:to x="100000" y="80000"/>
                                    </p:animScale>
                                    <p:animScale>
                                      <p:cBhvr>
                                        <p:cTn id="59" dur="166" decel="50000">
                                          <p:stCondLst>
                                            <p:cond delay="1338"/>
                                          </p:stCondLst>
                                        </p:cTn>
                                        <p:tgtEl>
                                          <p:spTgt spid="42"/>
                                        </p:tgtEl>
                                      </p:cBhvr>
                                      <p:to x="100000" y="100000"/>
                                    </p:animScale>
                                    <p:animScale>
                                      <p:cBhvr>
                                        <p:cTn id="60" dur="26">
                                          <p:stCondLst>
                                            <p:cond delay="1642"/>
                                          </p:stCondLst>
                                        </p:cTn>
                                        <p:tgtEl>
                                          <p:spTgt spid="42"/>
                                        </p:tgtEl>
                                      </p:cBhvr>
                                      <p:to x="100000" y="90000"/>
                                    </p:animScale>
                                    <p:animScale>
                                      <p:cBhvr>
                                        <p:cTn id="61" dur="166" decel="50000">
                                          <p:stCondLst>
                                            <p:cond delay="1668"/>
                                          </p:stCondLst>
                                        </p:cTn>
                                        <p:tgtEl>
                                          <p:spTgt spid="42"/>
                                        </p:tgtEl>
                                      </p:cBhvr>
                                      <p:to x="100000" y="100000"/>
                                    </p:animScale>
                                    <p:animScale>
                                      <p:cBhvr>
                                        <p:cTn id="62" dur="26">
                                          <p:stCondLst>
                                            <p:cond delay="1808"/>
                                          </p:stCondLst>
                                        </p:cTn>
                                        <p:tgtEl>
                                          <p:spTgt spid="42"/>
                                        </p:tgtEl>
                                      </p:cBhvr>
                                      <p:to x="100000" y="95000"/>
                                    </p:animScale>
                                    <p:animScale>
                                      <p:cBhvr>
                                        <p:cTn id="63" dur="166" decel="50000">
                                          <p:stCondLst>
                                            <p:cond delay="1834"/>
                                          </p:stCondLst>
                                        </p:cTn>
                                        <p:tgtEl>
                                          <p:spTgt spid="42"/>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26" presetClass="entr" presetSubtype="0" fill="hold" grpId="0" nodeType="click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down)">
                                      <p:cBhvr>
                                        <p:cTn id="68" dur="580">
                                          <p:stCondLst>
                                            <p:cond delay="0"/>
                                          </p:stCondLst>
                                        </p:cTn>
                                        <p:tgtEl>
                                          <p:spTgt spid="41"/>
                                        </p:tgtEl>
                                      </p:cBhvr>
                                    </p:animEffect>
                                    <p:anim calcmode="lin" valueType="num">
                                      <p:cBhvr>
                                        <p:cTn id="69" dur="1822"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70" dur="664"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71" dur="664" tmFilter="0, 0; 0.125,0.2665; 0.25,0.4; 0.375,0.465; 0.5,0.5;  0.625,0.535; 0.75,0.6; 0.875,0.7335; 1,1">
                                          <p:stCondLst>
                                            <p:cond delay="664"/>
                                          </p:stCondLst>
                                        </p:cTn>
                                        <p:tgtEl>
                                          <p:spTgt spid="41"/>
                                        </p:tgtEl>
                                        <p:attrNameLst>
                                          <p:attrName>ppt_y</p:attrName>
                                        </p:attrNameLst>
                                      </p:cBhvr>
                                      <p:tavLst>
                                        <p:tav tm="0" fmla="#ppt_y-sin(pi*$)/9">
                                          <p:val>
                                            <p:fltVal val="0"/>
                                          </p:val>
                                        </p:tav>
                                        <p:tav tm="100000">
                                          <p:val>
                                            <p:fltVal val="1"/>
                                          </p:val>
                                        </p:tav>
                                      </p:tavLst>
                                    </p:anim>
                                    <p:anim calcmode="lin" valueType="num">
                                      <p:cBhvr>
                                        <p:cTn id="72" dur="332" tmFilter="0, 0; 0.125,0.2665; 0.25,0.4; 0.375,0.465; 0.5,0.5;  0.625,0.535; 0.75,0.6; 0.875,0.7335; 1,1">
                                          <p:stCondLst>
                                            <p:cond delay="1324"/>
                                          </p:stCondLst>
                                        </p:cTn>
                                        <p:tgtEl>
                                          <p:spTgt spid="41"/>
                                        </p:tgtEl>
                                        <p:attrNameLst>
                                          <p:attrName>ppt_y</p:attrName>
                                        </p:attrNameLst>
                                      </p:cBhvr>
                                      <p:tavLst>
                                        <p:tav tm="0" fmla="#ppt_y-sin(pi*$)/27">
                                          <p:val>
                                            <p:fltVal val="0"/>
                                          </p:val>
                                        </p:tav>
                                        <p:tav tm="100000">
                                          <p:val>
                                            <p:fltVal val="1"/>
                                          </p:val>
                                        </p:tav>
                                      </p:tavLst>
                                    </p:anim>
                                    <p:anim calcmode="lin" valueType="num">
                                      <p:cBhvr>
                                        <p:cTn id="73" dur="164" tmFilter="0, 0; 0.125,0.2665; 0.25,0.4; 0.375,0.465; 0.5,0.5;  0.625,0.535; 0.75,0.6; 0.875,0.7335; 1,1">
                                          <p:stCondLst>
                                            <p:cond delay="1656"/>
                                          </p:stCondLst>
                                        </p:cTn>
                                        <p:tgtEl>
                                          <p:spTgt spid="41"/>
                                        </p:tgtEl>
                                        <p:attrNameLst>
                                          <p:attrName>ppt_y</p:attrName>
                                        </p:attrNameLst>
                                      </p:cBhvr>
                                      <p:tavLst>
                                        <p:tav tm="0" fmla="#ppt_y-sin(pi*$)/81">
                                          <p:val>
                                            <p:fltVal val="0"/>
                                          </p:val>
                                        </p:tav>
                                        <p:tav tm="100000">
                                          <p:val>
                                            <p:fltVal val="1"/>
                                          </p:val>
                                        </p:tav>
                                      </p:tavLst>
                                    </p:anim>
                                    <p:animScale>
                                      <p:cBhvr>
                                        <p:cTn id="74" dur="26">
                                          <p:stCondLst>
                                            <p:cond delay="650"/>
                                          </p:stCondLst>
                                        </p:cTn>
                                        <p:tgtEl>
                                          <p:spTgt spid="41"/>
                                        </p:tgtEl>
                                      </p:cBhvr>
                                      <p:to x="100000" y="60000"/>
                                    </p:animScale>
                                    <p:animScale>
                                      <p:cBhvr>
                                        <p:cTn id="75" dur="166" decel="50000">
                                          <p:stCondLst>
                                            <p:cond delay="676"/>
                                          </p:stCondLst>
                                        </p:cTn>
                                        <p:tgtEl>
                                          <p:spTgt spid="41"/>
                                        </p:tgtEl>
                                      </p:cBhvr>
                                      <p:to x="100000" y="100000"/>
                                    </p:animScale>
                                    <p:animScale>
                                      <p:cBhvr>
                                        <p:cTn id="76" dur="26">
                                          <p:stCondLst>
                                            <p:cond delay="1312"/>
                                          </p:stCondLst>
                                        </p:cTn>
                                        <p:tgtEl>
                                          <p:spTgt spid="41"/>
                                        </p:tgtEl>
                                      </p:cBhvr>
                                      <p:to x="100000" y="80000"/>
                                    </p:animScale>
                                    <p:animScale>
                                      <p:cBhvr>
                                        <p:cTn id="77" dur="166" decel="50000">
                                          <p:stCondLst>
                                            <p:cond delay="1338"/>
                                          </p:stCondLst>
                                        </p:cTn>
                                        <p:tgtEl>
                                          <p:spTgt spid="41"/>
                                        </p:tgtEl>
                                      </p:cBhvr>
                                      <p:to x="100000" y="100000"/>
                                    </p:animScale>
                                    <p:animScale>
                                      <p:cBhvr>
                                        <p:cTn id="78" dur="26">
                                          <p:stCondLst>
                                            <p:cond delay="1642"/>
                                          </p:stCondLst>
                                        </p:cTn>
                                        <p:tgtEl>
                                          <p:spTgt spid="41"/>
                                        </p:tgtEl>
                                      </p:cBhvr>
                                      <p:to x="100000" y="90000"/>
                                    </p:animScale>
                                    <p:animScale>
                                      <p:cBhvr>
                                        <p:cTn id="79" dur="166" decel="50000">
                                          <p:stCondLst>
                                            <p:cond delay="1668"/>
                                          </p:stCondLst>
                                        </p:cTn>
                                        <p:tgtEl>
                                          <p:spTgt spid="41"/>
                                        </p:tgtEl>
                                      </p:cBhvr>
                                      <p:to x="100000" y="100000"/>
                                    </p:animScale>
                                    <p:animScale>
                                      <p:cBhvr>
                                        <p:cTn id="80" dur="26">
                                          <p:stCondLst>
                                            <p:cond delay="1808"/>
                                          </p:stCondLst>
                                        </p:cTn>
                                        <p:tgtEl>
                                          <p:spTgt spid="41"/>
                                        </p:tgtEl>
                                      </p:cBhvr>
                                      <p:to x="100000" y="95000"/>
                                    </p:animScale>
                                    <p:animScale>
                                      <p:cBhvr>
                                        <p:cTn id="81" dur="166" decel="50000">
                                          <p:stCondLst>
                                            <p:cond delay="1834"/>
                                          </p:stCondLst>
                                        </p:cTn>
                                        <p:tgtEl>
                                          <p:spTgt spid="41"/>
                                        </p:tgtEl>
                                      </p:cBhvr>
                                      <p:to x="100000" y="100000"/>
                                    </p:animScale>
                                  </p:childTnLst>
                                </p:cTn>
                              </p:par>
                            </p:childTnLst>
                          </p:cTn>
                        </p:par>
                      </p:childTnLst>
                    </p:cTn>
                  </p:par>
                  <p:par>
                    <p:cTn id="82" fill="hold">
                      <p:stCondLst>
                        <p:cond delay="indefinite"/>
                      </p:stCondLst>
                      <p:childTnLst>
                        <p:par>
                          <p:cTn id="83" fill="hold">
                            <p:stCondLst>
                              <p:cond delay="0"/>
                            </p:stCondLst>
                            <p:childTnLst>
                              <p:par>
                                <p:cTn id="84" presetID="26" presetClass="entr" presetSubtype="0" fill="hold" grpId="0" nodeType="click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wipe(down)">
                                      <p:cBhvr>
                                        <p:cTn id="86" dur="580">
                                          <p:stCondLst>
                                            <p:cond delay="0"/>
                                          </p:stCondLst>
                                        </p:cTn>
                                        <p:tgtEl>
                                          <p:spTgt spid="56"/>
                                        </p:tgtEl>
                                      </p:cBhvr>
                                    </p:animEffect>
                                    <p:anim calcmode="lin" valueType="num">
                                      <p:cBhvr>
                                        <p:cTn id="87" dur="1822"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88" dur="664"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89" dur="664" tmFilter="0, 0; 0.125,0.2665; 0.25,0.4; 0.375,0.465; 0.5,0.5;  0.625,0.535; 0.75,0.6; 0.875,0.7335; 1,1">
                                          <p:stCondLst>
                                            <p:cond delay="664"/>
                                          </p:stCondLst>
                                        </p:cTn>
                                        <p:tgtEl>
                                          <p:spTgt spid="56"/>
                                        </p:tgtEl>
                                        <p:attrNameLst>
                                          <p:attrName>ppt_y</p:attrName>
                                        </p:attrNameLst>
                                      </p:cBhvr>
                                      <p:tavLst>
                                        <p:tav tm="0" fmla="#ppt_y-sin(pi*$)/9">
                                          <p:val>
                                            <p:fltVal val="0"/>
                                          </p:val>
                                        </p:tav>
                                        <p:tav tm="100000">
                                          <p:val>
                                            <p:fltVal val="1"/>
                                          </p:val>
                                        </p:tav>
                                      </p:tavLst>
                                    </p:anim>
                                    <p:anim calcmode="lin" valueType="num">
                                      <p:cBhvr>
                                        <p:cTn id="90" dur="332" tmFilter="0, 0; 0.125,0.2665; 0.25,0.4; 0.375,0.465; 0.5,0.5;  0.625,0.535; 0.75,0.6; 0.875,0.7335; 1,1">
                                          <p:stCondLst>
                                            <p:cond delay="1324"/>
                                          </p:stCondLst>
                                        </p:cTn>
                                        <p:tgtEl>
                                          <p:spTgt spid="56"/>
                                        </p:tgtEl>
                                        <p:attrNameLst>
                                          <p:attrName>ppt_y</p:attrName>
                                        </p:attrNameLst>
                                      </p:cBhvr>
                                      <p:tavLst>
                                        <p:tav tm="0" fmla="#ppt_y-sin(pi*$)/27">
                                          <p:val>
                                            <p:fltVal val="0"/>
                                          </p:val>
                                        </p:tav>
                                        <p:tav tm="100000">
                                          <p:val>
                                            <p:fltVal val="1"/>
                                          </p:val>
                                        </p:tav>
                                      </p:tavLst>
                                    </p:anim>
                                    <p:anim calcmode="lin" valueType="num">
                                      <p:cBhvr>
                                        <p:cTn id="91" dur="164" tmFilter="0, 0; 0.125,0.2665; 0.25,0.4; 0.375,0.465; 0.5,0.5;  0.625,0.535; 0.75,0.6; 0.875,0.7335; 1,1">
                                          <p:stCondLst>
                                            <p:cond delay="1656"/>
                                          </p:stCondLst>
                                        </p:cTn>
                                        <p:tgtEl>
                                          <p:spTgt spid="56"/>
                                        </p:tgtEl>
                                        <p:attrNameLst>
                                          <p:attrName>ppt_y</p:attrName>
                                        </p:attrNameLst>
                                      </p:cBhvr>
                                      <p:tavLst>
                                        <p:tav tm="0" fmla="#ppt_y-sin(pi*$)/81">
                                          <p:val>
                                            <p:fltVal val="0"/>
                                          </p:val>
                                        </p:tav>
                                        <p:tav tm="100000">
                                          <p:val>
                                            <p:fltVal val="1"/>
                                          </p:val>
                                        </p:tav>
                                      </p:tavLst>
                                    </p:anim>
                                    <p:animScale>
                                      <p:cBhvr>
                                        <p:cTn id="92" dur="26">
                                          <p:stCondLst>
                                            <p:cond delay="650"/>
                                          </p:stCondLst>
                                        </p:cTn>
                                        <p:tgtEl>
                                          <p:spTgt spid="56"/>
                                        </p:tgtEl>
                                      </p:cBhvr>
                                      <p:to x="100000" y="60000"/>
                                    </p:animScale>
                                    <p:animScale>
                                      <p:cBhvr>
                                        <p:cTn id="93" dur="166" decel="50000">
                                          <p:stCondLst>
                                            <p:cond delay="676"/>
                                          </p:stCondLst>
                                        </p:cTn>
                                        <p:tgtEl>
                                          <p:spTgt spid="56"/>
                                        </p:tgtEl>
                                      </p:cBhvr>
                                      <p:to x="100000" y="100000"/>
                                    </p:animScale>
                                    <p:animScale>
                                      <p:cBhvr>
                                        <p:cTn id="94" dur="26">
                                          <p:stCondLst>
                                            <p:cond delay="1312"/>
                                          </p:stCondLst>
                                        </p:cTn>
                                        <p:tgtEl>
                                          <p:spTgt spid="56"/>
                                        </p:tgtEl>
                                      </p:cBhvr>
                                      <p:to x="100000" y="80000"/>
                                    </p:animScale>
                                    <p:animScale>
                                      <p:cBhvr>
                                        <p:cTn id="95" dur="166" decel="50000">
                                          <p:stCondLst>
                                            <p:cond delay="1338"/>
                                          </p:stCondLst>
                                        </p:cTn>
                                        <p:tgtEl>
                                          <p:spTgt spid="56"/>
                                        </p:tgtEl>
                                      </p:cBhvr>
                                      <p:to x="100000" y="100000"/>
                                    </p:animScale>
                                    <p:animScale>
                                      <p:cBhvr>
                                        <p:cTn id="96" dur="26">
                                          <p:stCondLst>
                                            <p:cond delay="1642"/>
                                          </p:stCondLst>
                                        </p:cTn>
                                        <p:tgtEl>
                                          <p:spTgt spid="56"/>
                                        </p:tgtEl>
                                      </p:cBhvr>
                                      <p:to x="100000" y="90000"/>
                                    </p:animScale>
                                    <p:animScale>
                                      <p:cBhvr>
                                        <p:cTn id="97" dur="166" decel="50000">
                                          <p:stCondLst>
                                            <p:cond delay="1668"/>
                                          </p:stCondLst>
                                        </p:cTn>
                                        <p:tgtEl>
                                          <p:spTgt spid="56"/>
                                        </p:tgtEl>
                                      </p:cBhvr>
                                      <p:to x="100000" y="100000"/>
                                    </p:animScale>
                                    <p:animScale>
                                      <p:cBhvr>
                                        <p:cTn id="98" dur="26">
                                          <p:stCondLst>
                                            <p:cond delay="1808"/>
                                          </p:stCondLst>
                                        </p:cTn>
                                        <p:tgtEl>
                                          <p:spTgt spid="56"/>
                                        </p:tgtEl>
                                      </p:cBhvr>
                                      <p:to x="100000" y="95000"/>
                                    </p:animScale>
                                    <p:animScale>
                                      <p:cBhvr>
                                        <p:cTn id="99" dur="166" decel="50000">
                                          <p:stCondLst>
                                            <p:cond delay="1834"/>
                                          </p:stCondLst>
                                        </p:cTn>
                                        <p:tgtEl>
                                          <p:spTgt spid="56"/>
                                        </p:tgtEl>
                                      </p:cBhvr>
                                      <p:to x="100000" y="100000"/>
                                    </p:animScale>
                                  </p:childTnLst>
                                </p:cTn>
                              </p:par>
                            </p:childTnLst>
                          </p:cTn>
                        </p:par>
                      </p:childTnLst>
                    </p:cTn>
                  </p:par>
                  <p:par>
                    <p:cTn id="100" fill="hold">
                      <p:stCondLst>
                        <p:cond delay="indefinite"/>
                      </p:stCondLst>
                      <p:childTnLst>
                        <p:par>
                          <p:cTn id="101" fill="hold">
                            <p:stCondLst>
                              <p:cond delay="0"/>
                            </p:stCondLst>
                            <p:childTnLst>
                              <p:par>
                                <p:cTn id="102" presetID="26" presetClass="entr" presetSubtype="0" fill="hold" grpId="0" nodeType="clickEffect">
                                  <p:stCondLst>
                                    <p:cond delay="0"/>
                                  </p:stCondLst>
                                  <p:childTnLst>
                                    <p:set>
                                      <p:cBhvr>
                                        <p:cTn id="103" dur="1" fill="hold">
                                          <p:stCondLst>
                                            <p:cond delay="0"/>
                                          </p:stCondLst>
                                        </p:cTn>
                                        <p:tgtEl>
                                          <p:spTgt spid="57"/>
                                        </p:tgtEl>
                                        <p:attrNameLst>
                                          <p:attrName>style.visibility</p:attrName>
                                        </p:attrNameLst>
                                      </p:cBhvr>
                                      <p:to>
                                        <p:strVal val="visible"/>
                                      </p:to>
                                    </p:set>
                                    <p:animEffect transition="in" filter="wipe(down)">
                                      <p:cBhvr>
                                        <p:cTn id="104" dur="580">
                                          <p:stCondLst>
                                            <p:cond delay="0"/>
                                          </p:stCondLst>
                                        </p:cTn>
                                        <p:tgtEl>
                                          <p:spTgt spid="57"/>
                                        </p:tgtEl>
                                      </p:cBhvr>
                                    </p:animEffect>
                                    <p:anim calcmode="lin" valueType="num">
                                      <p:cBhvr>
                                        <p:cTn id="105" dur="1822" tmFilter="0,0; 0.14,0.36; 0.43,0.73; 0.71,0.91; 1.0,1.0">
                                          <p:stCondLst>
                                            <p:cond delay="0"/>
                                          </p:stCondLst>
                                        </p:cTn>
                                        <p:tgtEl>
                                          <p:spTgt spid="57"/>
                                        </p:tgtEl>
                                        <p:attrNameLst>
                                          <p:attrName>ppt_x</p:attrName>
                                        </p:attrNameLst>
                                      </p:cBhvr>
                                      <p:tavLst>
                                        <p:tav tm="0">
                                          <p:val>
                                            <p:strVal val="#ppt_x-0.25"/>
                                          </p:val>
                                        </p:tav>
                                        <p:tav tm="100000">
                                          <p:val>
                                            <p:strVal val="#ppt_x"/>
                                          </p:val>
                                        </p:tav>
                                      </p:tavLst>
                                    </p:anim>
                                    <p:anim calcmode="lin" valueType="num">
                                      <p:cBhvr>
                                        <p:cTn id="106" dur="664" tmFilter="0.0,0.0; 0.25,0.07; 0.50,0.2; 0.75,0.467; 1.0,1.0">
                                          <p:stCondLst>
                                            <p:cond delay="0"/>
                                          </p:stCondLst>
                                        </p:cTn>
                                        <p:tgtEl>
                                          <p:spTgt spid="57"/>
                                        </p:tgtEl>
                                        <p:attrNameLst>
                                          <p:attrName>ppt_y</p:attrName>
                                        </p:attrNameLst>
                                      </p:cBhvr>
                                      <p:tavLst>
                                        <p:tav tm="0" fmla="#ppt_y-sin(pi*$)/3">
                                          <p:val>
                                            <p:fltVal val="0.5"/>
                                          </p:val>
                                        </p:tav>
                                        <p:tav tm="100000">
                                          <p:val>
                                            <p:fltVal val="1"/>
                                          </p:val>
                                        </p:tav>
                                      </p:tavLst>
                                    </p:anim>
                                    <p:anim calcmode="lin" valueType="num">
                                      <p:cBhvr>
                                        <p:cTn id="107" dur="664" tmFilter="0, 0; 0.125,0.2665; 0.25,0.4; 0.375,0.465; 0.5,0.5;  0.625,0.535; 0.75,0.6; 0.875,0.7335; 1,1">
                                          <p:stCondLst>
                                            <p:cond delay="664"/>
                                          </p:stCondLst>
                                        </p:cTn>
                                        <p:tgtEl>
                                          <p:spTgt spid="57"/>
                                        </p:tgtEl>
                                        <p:attrNameLst>
                                          <p:attrName>ppt_y</p:attrName>
                                        </p:attrNameLst>
                                      </p:cBhvr>
                                      <p:tavLst>
                                        <p:tav tm="0" fmla="#ppt_y-sin(pi*$)/9">
                                          <p:val>
                                            <p:fltVal val="0"/>
                                          </p:val>
                                        </p:tav>
                                        <p:tav tm="100000">
                                          <p:val>
                                            <p:fltVal val="1"/>
                                          </p:val>
                                        </p:tav>
                                      </p:tavLst>
                                    </p:anim>
                                    <p:anim calcmode="lin" valueType="num">
                                      <p:cBhvr>
                                        <p:cTn id="108" dur="332" tmFilter="0, 0; 0.125,0.2665; 0.25,0.4; 0.375,0.465; 0.5,0.5;  0.625,0.535; 0.75,0.6; 0.875,0.7335; 1,1">
                                          <p:stCondLst>
                                            <p:cond delay="1324"/>
                                          </p:stCondLst>
                                        </p:cTn>
                                        <p:tgtEl>
                                          <p:spTgt spid="57"/>
                                        </p:tgtEl>
                                        <p:attrNameLst>
                                          <p:attrName>ppt_y</p:attrName>
                                        </p:attrNameLst>
                                      </p:cBhvr>
                                      <p:tavLst>
                                        <p:tav tm="0" fmla="#ppt_y-sin(pi*$)/27">
                                          <p:val>
                                            <p:fltVal val="0"/>
                                          </p:val>
                                        </p:tav>
                                        <p:tav tm="100000">
                                          <p:val>
                                            <p:fltVal val="1"/>
                                          </p:val>
                                        </p:tav>
                                      </p:tavLst>
                                    </p:anim>
                                    <p:anim calcmode="lin" valueType="num">
                                      <p:cBhvr>
                                        <p:cTn id="109" dur="164" tmFilter="0, 0; 0.125,0.2665; 0.25,0.4; 0.375,0.465; 0.5,0.5;  0.625,0.535; 0.75,0.6; 0.875,0.7335; 1,1">
                                          <p:stCondLst>
                                            <p:cond delay="1656"/>
                                          </p:stCondLst>
                                        </p:cTn>
                                        <p:tgtEl>
                                          <p:spTgt spid="57"/>
                                        </p:tgtEl>
                                        <p:attrNameLst>
                                          <p:attrName>ppt_y</p:attrName>
                                        </p:attrNameLst>
                                      </p:cBhvr>
                                      <p:tavLst>
                                        <p:tav tm="0" fmla="#ppt_y-sin(pi*$)/81">
                                          <p:val>
                                            <p:fltVal val="0"/>
                                          </p:val>
                                        </p:tav>
                                        <p:tav tm="100000">
                                          <p:val>
                                            <p:fltVal val="1"/>
                                          </p:val>
                                        </p:tav>
                                      </p:tavLst>
                                    </p:anim>
                                    <p:animScale>
                                      <p:cBhvr>
                                        <p:cTn id="110" dur="26">
                                          <p:stCondLst>
                                            <p:cond delay="650"/>
                                          </p:stCondLst>
                                        </p:cTn>
                                        <p:tgtEl>
                                          <p:spTgt spid="57"/>
                                        </p:tgtEl>
                                      </p:cBhvr>
                                      <p:to x="100000" y="60000"/>
                                    </p:animScale>
                                    <p:animScale>
                                      <p:cBhvr>
                                        <p:cTn id="111" dur="166" decel="50000">
                                          <p:stCondLst>
                                            <p:cond delay="676"/>
                                          </p:stCondLst>
                                        </p:cTn>
                                        <p:tgtEl>
                                          <p:spTgt spid="57"/>
                                        </p:tgtEl>
                                      </p:cBhvr>
                                      <p:to x="100000" y="100000"/>
                                    </p:animScale>
                                    <p:animScale>
                                      <p:cBhvr>
                                        <p:cTn id="112" dur="26">
                                          <p:stCondLst>
                                            <p:cond delay="1312"/>
                                          </p:stCondLst>
                                        </p:cTn>
                                        <p:tgtEl>
                                          <p:spTgt spid="57"/>
                                        </p:tgtEl>
                                      </p:cBhvr>
                                      <p:to x="100000" y="80000"/>
                                    </p:animScale>
                                    <p:animScale>
                                      <p:cBhvr>
                                        <p:cTn id="113" dur="166" decel="50000">
                                          <p:stCondLst>
                                            <p:cond delay="1338"/>
                                          </p:stCondLst>
                                        </p:cTn>
                                        <p:tgtEl>
                                          <p:spTgt spid="57"/>
                                        </p:tgtEl>
                                      </p:cBhvr>
                                      <p:to x="100000" y="100000"/>
                                    </p:animScale>
                                    <p:animScale>
                                      <p:cBhvr>
                                        <p:cTn id="114" dur="26">
                                          <p:stCondLst>
                                            <p:cond delay="1642"/>
                                          </p:stCondLst>
                                        </p:cTn>
                                        <p:tgtEl>
                                          <p:spTgt spid="57"/>
                                        </p:tgtEl>
                                      </p:cBhvr>
                                      <p:to x="100000" y="90000"/>
                                    </p:animScale>
                                    <p:animScale>
                                      <p:cBhvr>
                                        <p:cTn id="115" dur="166" decel="50000">
                                          <p:stCondLst>
                                            <p:cond delay="1668"/>
                                          </p:stCondLst>
                                        </p:cTn>
                                        <p:tgtEl>
                                          <p:spTgt spid="57"/>
                                        </p:tgtEl>
                                      </p:cBhvr>
                                      <p:to x="100000" y="100000"/>
                                    </p:animScale>
                                    <p:animScale>
                                      <p:cBhvr>
                                        <p:cTn id="116" dur="26">
                                          <p:stCondLst>
                                            <p:cond delay="1808"/>
                                          </p:stCondLst>
                                        </p:cTn>
                                        <p:tgtEl>
                                          <p:spTgt spid="57"/>
                                        </p:tgtEl>
                                      </p:cBhvr>
                                      <p:to x="100000" y="95000"/>
                                    </p:animScale>
                                    <p:animScale>
                                      <p:cBhvr>
                                        <p:cTn id="117" dur="166" decel="50000">
                                          <p:stCondLst>
                                            <p:cond delay="1834"/>
                                          </p:stCondLst>
                                        </p:cTn>
                                        <p:tgtEl>
                                          <p:spTgt spid="57"/>
                                        </p:tgtEl>
                                      </p:cBhvr>
                                      <p:to x="100000" y="100000"/>
                                    </p:animScale>
                                  </p:childTnLst>
                                </p:cTn>
                              </p:par>
                            </p:childTnLst>
                          </p:cTn>
                        </p:par>
                      </p:childTnLst>
                    </p:cTn>
                  </p:par>
                  <p:par>
                    <p:cTn id="118" fill="hold">
                      <p:stCondLst>
                        <p:cond delay="indefinite"/>
                      </p:stCondLst>
                      <p:childTnLst>
                        <p:par>
                          <p:cTn id="119" fill="hold">
                            <p:stCondLst>
                              <p:cond delay="0"/>
                            </p:stCondLst>
                            <p:childTnLst>
                              <p:par>
                                <p:cTn id="120" presetID="31" presetClass="entr" presetSubtype="0" fill="hold" grpId="0" nodeType="click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1000" fill="hold"/>
                                        <p:tgtEl>
                                          <p:spTgt spid="45"/>
                                        </p:tgtEl>
                                        <p:attrNameLst>
                                          <p:attrName>ppt_w</p:attrName>
                                        </p:attrNameLst>
                                      </p:cBhvr>
                                      <p:tavLst>
                                        <p:tav tm="0">
                                          <p:val>
                                            <p:fltVal val="0"/>
                                          </p:val>
                                        </p:tav>
                                        <p:tav tm="100000">
                                          <p:val>
                                            <p:strVal val="#ppt_w"/>
                                          </p:val>
                                        </p:tav>
                                      </p:tavLst>
                                    </p:anim>
                                    <p:anim calcmode="lin" valueType="num">
                                      <p:cBhvr>
                                        <p:cTn id="123" dur="1000" fill="hold"/>
                                        <p:tgtEl>
                                          <p:spTgt spid="45"/>
                                        </p:tgtEl>
                                        <p:attrNameLst>
                                          <p:attrName>ppt_h</p:attrName>
                                        </p:attrNameLst>
                                      </p:cBhvr>
                                      <p:tavLst>
                                        <p:tav tm="0">
                                          <p:val>
                                            <p:fltVal val="0"/>
                                          </p:val>
                                        </p:tav>
                                        <p:tav tm="100000">
                                          <p:val>
                                            <p:strVal val="#ppt_h"/>
                                          </p:val>
                                        </p:tav>
                                      </p:tavLst>
                                    </p:anim>
                                    <p:anim calcmode="lin" valueType="num">
                                      <p:cBhvr>
                                        <p:cTn id="124" dur="1000" fill="hold"/>
                                        <p:tgtEl>
                                          <p:spTgt spid="45"/>
                                        </p:tgtEl>
                                        <p:attrNameLst>
                                          <p:attrName>style.rotation</p:attrName>
                                        </p:attrNameLst>
                                      </p:cBhvr>
                                      <p:tavLst>
                                        <p:tav tm="0">
                                          <p:val>
                                            <p:fltVal val="90"/>
                                          </p:val>
                                        </p:tav>
                                        <p:tav tm="100000">
                                          <p:val>
                                            <p:fltVal val="0"/>
                                          </p:val>
                                        </p:tav>
                                      </p:tavLst>
                                    </p:anim>
                                    <p:animEffect transition="in" filter="fade">
                                      <p:cBhvr>
                                        <p:cTn id="125" dur="1000"/>
                                        <p:tgtEl>
                                          <p:spTgt spid="45"/>
                                        </p:tgtEl>
                                      </p:cBhvr>
                                    </p:animEffect>
                                  </p:childTnLst>
                                </p:cTn>
                              </p:par>
                            </p:childTnLst>
                          </p:cTn>
                        </p:par>
                      </p:childTnLst>
                    </p:cTn>
                  </p:par>
                  <p:par>
                    <p:cTn id="126" fill="hold">
                      <p:stCondLst>
                        <p:cond delay="indefinite"/>
                      </p:stCondLst>
                      <p:childTnLst>
                        <p:par>
                          <p:cTn id="127" fill="hold">
                            <p:stCondLst>
                              <p:cond delay="0"/>
                            </p:stCondLst>
                            <p:childTnLst>
                              <p:par>
                                <p:cTn id="128" presetID="31" presetClass="entr" presetSubtype="0" fill="hold" grpId="0" nodeType="clickEffect">
                                  <p:stCondLst>
                                    <p:cond delay="0"/>
                                  </p:stCondLst>
                                  <p:childTnLst>
                                    <p:set>
                                      <p:cBhvr>
                                        <p:cTn id="129" dur="1" fill="hold">
                                          <p:stCondLst>
                                            <p:cond delay="0"/>
                                          </p:stCondLst>
                                        </p:cTn>
                                        <p:tgtEl>
                                          <p:spTgt spid="40"/>
                                        </p:tgtEl>
                                        <p:attrNameLst>
                                          <p:attrName>style.visibility</p:attrName>
                                        </p:attrNameLst>
                                      </p:cBhvr>
                                      <p:to>
                                        <p:strVal val="visible"/>
                                      </p:to>
                                    </p:set>
                                    <p:anim calcmode="lin" valueType="num">
                                      <p:cBhvr>
                                        <p:cTn id="130" dur="1000" fill="hold"/>
                                        <p:tgtEl>
                                          <p:spTgt spid="40"/>
                                        </p:tgtEl>
                                        <p:attrNameLst>
                                          <p:attrName>ppt_w</p:attrName>
                                        </p:attrNameLst>
                                      </p:cBhvr>
                                      <p:tavLst>
                                        <p:tav tm="0">
                                          <p:val>
                                            <p:fltVal val="0"/>
                                          </p:val>
                                        </p:tav>
                                        <p:tav tm="100000">
                                          <p:val>
                                            <p:strVal val="#ppt_w"/>
                                          </p:val>
                                        </p:tav>
                                      </p:tavLst>
                                    </p:anim>
                                    <p:anim calcmode="lin" valueType="num">
                                      <p:cBhvr>
                                        <p:cTn id="131" dur="1000" fill="hold"/>
                                        <p:tgtEl>
                                          <p:spTgt spid="40"/>
                                        </p:tgtEl>
                                        <p:attrNameLst>
                                          <p:attrName>ppt_h</p:attrName>
                                        </p:attrNameLst>
                                      </p:cBhvr>
                                      <p:tavLst>
                                        <p:tav tm="0">
                                          <p:val>
                                            <p:fltVal val="0"/>
                                          </p:val>
                                        </p:tav>
                                        <p:tav tm="100000">
                                          <p:val>
                                            <p:strVal val="#ppt_h"/>
                                          </p:val>
                                        </p:tav>
                                      </p:tavLst>
                                    </p:anim>
                                    <p:anim calcmode="lin" valueType="num">
                                      <p:cBhvr>
                                        <p:cTn id="132" dur="1000" fill="hold"/>
                                        <p:tgtEl>
                                          <p:spTgt spid="40"/>
                                        </p:tgtEl>
                                        <p:attrNameLst>
                                          <p:attrName>style.rotation</p:attrName>
                                        </p:attrNameLst>
                                      </p:cBhvr>
                                      <p:tavLst>
                                        <p:tav tm="0">
                                          <p:val>
                                            <p:fltVal val="90"/>
                                          </p:val>
                                        </p:tav>
                                        <p:tav tm="100000">
                                          <p:val>
                                            <p:fltVal val="0"/>
                                          </p:val>
                                        </p:tav>
                                      </p:tavLst>
                                    </p:anim>
                                    <p:animEffect transition="in" filter="fade">
                                      <p:cBhvr>
                                        <p:cTn id="133" dur="1000"/>
                                        <p:tgtEl>
                                          <p:spTgt spid="40"/>
                                        </p:tgtEl>
                                      </p:cBhvr>
                                    </p:animEffect>
                                  </p:childTnLst>
                                </p:cTn>
                              </p:par>
                            </p:childTnLst>
                          </p:cTn>
                        </p:par>
                      </p:childTnLst>
                    </p:cTn>
                  </p:par>
                  <p:par>
                    <p:cTn id="134" fill="hold">
                      <p:stCondLst>
                        <p:cond delay="indefinite"/>
                      </p:stCondLst>
                      <p:childTnLst>
                        <p:par>
                          <p:cTn id="135" fill="hold">
                            <p:stCondLst>
                              <p:cond delay="0"/>
                            </p:stCondLst>
                            <p:childTnLst>
                              <p:par>
                                <p:cTn id="136" presetID="31" presetClass="entr" presetSubtype="0" fill="hold" grpId="0" nodeType="clickEffect">
                                  <p:stCondLst>
                                    <p:cond delay="0"/>
                                  </p:stCondLst>
                                  <p:childTnLst>
                                    <p:set>
                                      <p:cBhvr>
                                        <p:cTn id="137" dur="1" fill="hold">
                                          <p:stCondLst>
                                            <p:cond delay="0"/>
                                          </p:stCondLst>
                                        </p:cTn>
                                        <p:tgtEl>
                                          <p:spTgt spid="58"/>
                                        </p:tgtEl>
                                        <p:attrNameLst>
                                          <p:attrName>style.visibility</p:attrName>
                                        </p:attrNameLst>
                                      </p:cBhvr>
                                      <p:to>
                                        <p:strVal val="visible"/>
                                      </p:to>
                                    </p:set>
                                    <p:anim calcmode="lin" valueType="num">
                                      <p:cBhvr>
                                        <p:cTn id="138" dur="1000" fill="hold"/>
                                        <p:tgtEl>
                                          <p:spTgt spid="58"/>
                                        </p:tgtEl>
                                        <p:attrNameLst>
                                          <p:attrName>ppt_w</p:attrName>
                                        </p:attrNameLst>
                                      </p:cBhvr>
                                      <p:tavLst>
                                        <p:tav tm="0">
                                          <p:val>
                                            <p:fltVal val="0"/>
                                          </p:val>
                                        </p:tav>
                                        <p:tav tm="100000">
                                          <p:val>
                                            <p:strVal val="#ppt_w"/>
                                          </p:val>
                                        </p:tav>
                                      </p:tavLst>
                                    </p:anim>
                                    <p:anim calcmode="lin" valueType="num">
                                      <p:cBhvr>
                                        <p:cTn id="139" dur="1000" fill="hold"/>
                                        <p:tgtEl>
                                          <p:spTgt spid="58"/>
                                        </p:tgtEl>
                                        <p:attrNameLst>
                                          <p:attrName>ppt_h</p:attrName>
                                        </p:attrNameLst>
                                      </p:cBhvr>
                                      <p:tavLst>
                                        <p:tav tm="0">
                                          <p:val>
                                            <p:fltVal val="0"/>
                                          </p:val>
                                        </p:tav>
                                        <p:tav tm="100000">
                                          <p:val>
                                            <p:strVal val="#ppt_h"/>
                                          </p:val>
                                        </p:tav>
                                      </p:tavLst>
                                    </p:anim>
                                    <p:anim calcmode="lin" valueType="num">
                                      <p:cBhvr>
                                        <p:cTn id="140" dur="1000" fill="hold"/>
                                        <p:tgtEl>
                                          <p:spTgt spid="58"/>
                                        </p:tgtEl>
                                        <p:attrNameLst>
                                          <p:attrName>style.rotation</p:attrName>
                                        </p:attrNameLst>
                                      </p:cBhvr>
                                      <p:tavLst>
                                        <p:tav tm="0">
                                          <p:val>
                                            <p:fltVal val="90"/>
                                          </p:val>
                                        </p:tav>
                                        <p:tav tm="100000">
                                          <p:val>
                                            <p:fltVal val="0"/>
                                          </p:val>
                                        </p:tav>
                                      </p:tavLst>
                                    </p:anim>
                                    <p:animEffect transition="in" filter="fade">
                                      <p:cBhvr>
                                        <p:cTn id="141" dur="1000"/>
                                        <p:tgtEl>
                                          <p:spTgt spid="58"/>
                                        </p:tgtEl>
                                      </p:cBhvr>
                                    </p:animEffect>
                                  </p:childTnLst>
                                </p:cTn>
                              </p:par>
                            </p:childTnLst>
                          </p:cTn>
                        </p:par>
                      </p:childTnLst>
                    </p:cTn>
                  </p:par>
                  <p:par>
                    <p:cTn id="142" fill="hold">
                      <p:stCondLst>
                        <p:cond delay="indefinite"/>
                      </p:stCondLst>
                      <p:childTnLst>
                        <p:par>
                          <p:cTn id="143" fill="hold">
                            <p:stCondLst>
                              <p:cond delay="0"/>
                            </p:stCondLst>
                            <p:childTnLst>
                              <p:par>
                                <p:cTn id="144" presetID="31" presetClass="entr" presetSubtype="0" fill="hold" grpId="0" nodeType="clickEffect">
                                  <p:stCondLst>
                                    <p:cond delay="0"/>
                                  </p:stCondLst>
                                  <p:childTnLst>
                                    <p:set>
                                      <p:cBhvr>
                                        <p:cTn id="145" dur="1" fill="hold">
                                          <p:stCondLst>
                                            <p:cond delay="0"/>
                                          </p:stCondLst>
                                        </p:cTn>
                                        <p:tgtEl>
                                          <p:spTgt spid="60"/>
                                        </p:tgtEl>
                                        <p:attrNameLst>
                                          <p:attrName>style.visibility</p:attrName>
                                        </p:attrNameLst>
                                      </p:cBhvr>
                                      <p:to>
                                        <p:strVal val="visible"/>
                                      </p:to>
                                    </p:set>
                                    <p:anim calcmode="lin" valueType="num">
                                      <p:cBhvr>
                                        <p:cTn id="146" dur="1000" fill="hold"/>
                                        <p:tgtEl>
                                          <p:spTgt spid="60"/>
                                        </p:tgtEl>
                                        <p:attrNameLst>
                                          <p:attrName>ppt_w</p:attrName>
                                        </p:attrNameLst>
                                      </p:cBhvr>
                                      <p:tavLst>
                                        <p:tav tm="0">
                                          <p:val>
                                            <p:fltVal val="0"/>
                                          </p:val>
                                        </p:tav>
                                        <p:tav tm="100000">
                                          <p:val>
                                            <p:strVal val="#ppt_w"/>
                                          </p:val>
                                        </p:tav>
                                      </p:tavLst>
                                    </p:anim>
                                    <p:anim calcmode="lin" valueType="num">
                                      <p:cBhvr>
                                        <p:cTn id="147" dur="1000" fill="hold"/>
                                        <p:tgtEl>
                                          <p:spTgt spid="60"/>
                                        </p:tgtEl>
                                        <p:attrNameLst>
                                          <p:attrName>ppt_h</p:attrName>
                                        </p:attrNameLst>
                                      </p:cBhvr>
                                      <p:tavLst>
                                        <p:tav tm="0">
                                          <p:val>
                                            <p:fltVal val="0"/>
                                          </p:val>
                                        </p:tav>
                                        <p:tav tm="100000">
                                          <p:val>
                                            <p:strVal val="#ppt_h"/>
                                          </p:val>
                                        </p:tav>
                                      </p:tavLst>
                                    </p:anim>
                                    <p:anim calcmode="lin" valueType="num">
                                      <p:cBhvr>
                                        <p:cTn id="148" dur="1000" fill="hold"/>
                                        <p:tgtEl>
                                          <p:spTgt spid="60"/>
                                        </p:tgtEl>
                                        <p:attrNameLst>
                                          <p:attrName>style.rotation</p:attrName>
                                        </p:attrNameLst>
                                      </p:cBhvr>
                                      <p:tavLst>
                                        <p:tav tm="0">
                                          <p:val>
                                            <p:fltVal val="90"/>
                                          </p:val>
                                        </p:tav>
                                        <p:tav tm="100000">
                                          <p:val>
                                            <p:fltVal val="0"/>
                                          </p:val>
                                        </p:tav>
                                      </p:tavLst>
                                    </p:anim>
                                    <p:animEffect transition="in" filter="fade">
                                      <p:cBhvr>
                                        <p:cTn id="149" dur="1000"/>
                                        <p:tgtEl>
                                          <p:spTgt spid="60"/>
                                        </p:tgtEl>
                                      </p:cBhvr>
                                    </p:animEffect>
                                  </p:childTnLst>
                                </p:cTn>
                              </p:par>
                            </p:childTnLst>
                          </p:cTn>
                        </p:par>
                      </p:childTnLst>
                    </p:cTn>
                  </p:par>
                  <p:par>
                    <p:cTn id="150" fill="hold">
                      <p:stCondLst>
                        <p:cond delay="indefinite"/>
                      </p:stCondLst>
                      <p:childTnLst>
                        <p:par>
                          <p:cTn id="151" fill="hold">
                            <p:stCondLst>
                              <p:cond delay="0"/>
                            </p:stCondLst>
                            <p:childTnLst>
                              <p:par>
                                <p:cTn id="152" presetID="31" presetClass="entr" presetSubtype="0" fill="hold" grpId="0" nodeType="clickEffect">
                                  <p:stCondLst>
                                    <p:cond delay="0"/>
                                  </p:stCondLst>
                                  <p:childTnLst>
                                    <p:set>
                                      <p:cBhvr>
                                        <p:cTn id="153" dur="1" fill="hold">
                                          <p:stCondLst>
                                            <p:cond delay="0"/>
                                          </p:stCondLst>
                                        </p:cTn>
                                        <p:tgtEl>
                                          <p:spTgt spid="59"/>
                                        </p:tgtEl>
                                        <p:attrNameLst>
                                          <p:attrName>style.visibility</p:attrName>
                                        </p:attrNameLst>
                                      </p:cBhvr>
                                      <p:to>
                                        <p:strVal val="visible"/>
                                      </p:to>
                                    </p:set>
                                    <p:anim calcmode="lin" valueType="num">
                                      <p:cBhvr>
                                        <p:cTn id="154" dur="1000" fill="hold"/>
                                        <p:tgtEl>
                                          <p:spTgt spid="59"/>
                                        </p:tgtEl>
                                        <p:attrNameLst>
                                          <p:attrName>ppt_w</p:attrName>
                                        </p:attrNameLst>
                                      </p:cBhvr>
                                      <p:tavLst>
                                        <p:tav tm="0">
                                          <p:val>
                                            <p:fltVal val="0"/>
                                          </p:val>
                                        </p:tav>
                                        <p:tav tm="100000">
                                          <p:val>
                                            <p:strVal val="#ppt_w"/>
                                          </p:val>
                                        </p:tav>
                                      </p:tavLst>
                                    </p:anim>
                                    <p:anim calcmode="lin" valueType="num">
                                      <p:cBhvr>
                                        <p:cTn id="155" dur="1000" fill="hold"/>
                                        <p:tgtEl>
                                          <p:spTgt spid="59"/>
                                        </p:tgtEl>
                                        <p:attrNameLst>
                                          <p:attrName>ppt_h</p:attrName>
                                        </p:attrNameLst>
                                      </p:cBhvr>
                                      <p:tavLst>
                                        <p:tav tm="0">
                                          <p:val>
                                            <p:fltVal val="0"/>
                                          </p:val>
                                        </p:tav>
                                        <p:tav tm="100000">
                                          <p:val>
                                            <p:strVal val="#ppt_h"/>
                                          </p:val>
                                        </p:tav>
                                      </p:tavLst>
                                    </p:anim>
                                    <p:anim calcmode="lin" valueType="num">
                                      <p:cBhvr>
                                        <p:cTn id="156" dur="1000" fill="hold"/>
                                        <p:tgtEl>
                                          <p:spTgt spid="59"/>
                                        </p:tgtEl>
                                        <p:attrNameLst>
                                          <p:attrName>style.rotation</p:attrName>
                                        </p:attrNameLst>
                                      </p:cBhvr>
                                      <p:tavLst>
                                        <p:tav tm="0">
                                          <p:val>
                                            <p:fltVal val="90"/>
                                          </p:val>
                                        </p:tav>
                                        <p:tav tm="100000">
                                          <p:val>
                                            <p:fltVal val="0"/>
                                          </p:val>
                                        </p:tav>
                                      </p:tavLst>
                                    </p:anim>
                                    <p:animEffect transition="in" filter="fade">
                                      <p:cBhvr>
                                        <p:cTn id="157" dur="1000"/>
                                        <p:tgtEl>
                                          <p:spTgt spid="59"/>
                                        </p:tgtEl>
                                      </p:cBhvr>
                                    </p:animEffect>
                                  </p:childTnLst>
                                </p:cTn>
                              </p:par>
                            </p:childTnLst>
                          </p:cTn>
                        </p:par>
                      </p:childTnLst>
                    </p:cTn>
                  </p:par>
                  <p:par>
                    <p:cTn id="158" fill="hold">
                      <p:stCondLst>
                        <p:cond delay="indefinite"/>
                      </p:stCondLst>
                      <p:childTnLst>
                        <p:par>
                          <p:cTn id="159" fill="hold">
                            <p:stCondLst>
                              <p:cond delay="0"/>
                            </p:stCondLst>
                            <p:childTnLst>
                              <p:par>
                                <p:cTn id="160" presetID="31" presetClass="entr" presetSubtype="0" fill="hold" grpId="0" nodeType="clickEffect">
                                  <p:stCondLst>
                                    <p:cond delay="0"/>
                                  </p:stCondLst>
                                  <p:childTnLst>
                                    <p:set>
                                      <p:cBhvr>
                                        <p:cTn id="161" dur="1" fill="hold">
                                          <p:stCondLst>
                                            <p:cond delay="0"/>
                                          </p:stCondLst>
                                        </p:cTn>
                                        <p:tgtEl>
                                          <p:spTgt spid="47"/>
                                        </p:tgtEl>
                                        <p:attrNameLst>
                                          <p:attrName>style.visibility</p:attrName>
                                        </p:attrNameLst>
                                      </p:cBhvr>
                                      <p:to>
                                        <p:strVal val="visible"/>
                                      </p:to>
                                    </p:set>
                                    <p:anim calcmode="lin" valueType="num">
                                      <p:cBhvr>
                                        <p:cTn id="162" dur="1000" fill="hold"/>
                                        <p:tgtEl>
                                          <p:spTgt spid="47"/>
                                        </p:tgtEl>
                                        <p:attrNameLst>
                                          <p:attrName>ppt_w</p:attrName>
                                        </p:attrNameLst>
                                      </p:cBhvr>
                                      <p:tavLst>
                                        <p:tav tm="0">
                                          <p:val>
                                            <p:fltVal val="0"/>
                                          </p:val>
                                        </p:tav>
                                        <p:tav tm="100000">
                                          <p:val>
                                            <p:strVal val="#ppt_w"/>
                                          </p:val>
                                        </p:tav>
                                      </p:tavLst>
                                    </p:anim>
                                    <p:anim calcmode="lin" valueType="num">
                                      <p:cBhvr>
                                        <p:cTn id="163" dur="1000" fill="hold"/>
                                        <p:tgtEl>
                                          <p:spTgt spid="47"/>
                                        </p:tgtEl>
                                        <p:attrNameLst>
                                          <p:attrName>ppt_h</p:attrName>
                                        </p:attrNameLst>
                                      </p:cBhvr>
                                      <p:tavLst>
                                        <p:tav tm="0">
                                          <p:val>
                                            <p:fltVal val="0"/>
                                          </p:val>
                                        </p:tav>
                                        <p:tav tm="100000">
                                          <p:val>
                                            <p:strVal val="#ppt_h"/>
                                          </p:val>
                                        </p:tav>
                                      </p:tavLst>
                                    </p:anim>
                                    <p:anim calcmode="lin" valueType="num">
                                      <p:cBhvr>
                                        <p:cTn id="164" dur="1000" fill="hold"/>
                                        <p:tgtEl>
                                          <p:spTgt spid="47"/>
                                        </p:tgtEl>
                                        <p:attrNameLst>
                                          <p:attrName>style.rotation</p:attrName>
                                        </p:attrNameLst>
                                      </p:cBhvr>
                                      <p:tavLst>
                                        <p:tav tm="0">
                                          <p:val>
                                            <p:fltVal val="90"/>
                                          </p:val>
                                        </p:tav>
                                        <p:tav tm="100000">
                                          <p:val>
                                            <p:fltVal val="0"/>
                                          </p:val>
                                        </p:tav>
                                      </p:tavLst>
                                    </p:anim>
                                    <p:animEffect transition="in" filter="fade">
                                      <p:cBhvr>
                                        <p:cTn id="165" dur="1000"/>
                                        <p:tgtEl>
                                          <p:spTgt spid="47"/>
                                        </p:tgtEl>
                                      </p:cBhvr>
                                    </p:animEffect>
                                  </p:childTnLst>
                                </p:cTn>
                              </p:par>
                            </p:childTnLst>
                          </p:cTn>
                        </p:par>
                      </p:childTnLst>
                    </p:cTn>
                  </p:par>
                  <p:par>
                    <p:cTn id="166" fill="hold">
                      <p:stCondLst>
                        <p:cond delay="indefinite"/>
                      </p:stCondLst>
                      <p:childTnLst>
                        <p:par>
                          <p:cTn id="167" fill="hold">
                            <p:stCondLst>
                              <p:cond delay="0"/>
                            </p:stCondLst>
                            <p:childTnLst>
                              <p:par>
                                <p:cTn id="168" presetID="31" presetClass="entr" presetSubtype="0" fill="hold" grpId="0" nodeType="clickEffect">
                                  <p:stCondLst>
                                    <p:cond delay="0"/>
                                  </p:stCondLst>
                                  <p:childTnLst>
                                    <p:set>
                                      <p:cBhvr>
                                        <p:cTn id="169" dur="1" fill="hold">
                                          <p:stCondLst>
                                            <p:cond delay="0"/>
                                          </p:stCondLst>
                                        </p:cTn>
                                        <p:tgtEl>
                                          <p:spTgt spid="62"/>
                                        </p:tgtEl>
                                        <p:attrNameLst>
                                          <p:attrName>style.visibility</p:attrName>
                                        </p:attrNameLst>
                                      </p:cBhvr>
                                      <p:to>
                                        <p:strVal val="visible"/>
                                      </p:to>
                                    </p:set>
                                    <p:anim calcmode="lin" valueType="num">
                                      <p:cBhvr>
                                        <p:cTn id="170" dur="1000" fill="hold"/>
                                        <p:tgtEl>
                                          <p:spTgt spid="62"/>
                                        </p:tgtEl>
                                        <p:attrNameLst>
                                          <p:attrName>ppt_w</p:attrName>
                                        </p:attrNameLst>
                                      </p:cBhvr>
                                      <p:tavLst>
                                        <p:tav tm="0">
                                          <p:val>
                                            <p:fltVal val="0"/>
                                          </p:val>
                                        </p:tav>
                                        <p:tav tm="100000">
                                          <p:val>
                                            <p:strVal val="#ppt_w"/>
                                          </p:val>
                                        </p:tav>
                                      </p:tavLst>
                                    </p:anim>
                                    <p:anim calcmode="lin" valueType="num">
                                      <p:cBhvr>
                                        <p:cTn id="171" dur="1000" fill="hold"/>
                                        <p:tgtEl>
                                          <p:spTgt spid="62"/>
                                        </p:tgtEl>
                                        <p:attrNameLst>
                                          <p:attrName>ppt_h</p:attrName>
                                        </p:attrNameLst>
                                      </p:cBhvr>
                                      <p:tavLst>
                                        <p:tav tm="0">
                                          <p:val>
                                            <p:fltVal val="0"/>
                                          </p:val>
                                        </p:tav>
                                        <p:tav tm="100000">
                                          <p:val>
                                            <p:strVal val="#ppt_h"/>
                                          </p:val>
                                        </p:tav>
                                      </p:tavLst>
                                    </p:anim>
                                    <p:anim calcmode="lin" valueType="num">
                                      <p:cBhvr>
                                        <p:cTn id="172" dur="1000" fill="hold"/>
                                        <p:tgtEl>
                                          <p:spTgt spid="62"/>
                                        </p:tgtEl>
                                        <p:attrNameLst>
                                          <p:attrName>style.rotation</p:attrName>
                                        </p:attrNameLst>
                                      </p:cBhvr>
                                      <p:tavLst>
                                        <p:tav tm="0">
                                          <p:val>
                                            <p:fltVal val="90"/>
                                          </p:val>
                                        </p:tav>
                                        <p:tav tm="100000">
                                          <p:val>
                                            <p:fltVal val="0"/>
                                          </p:val>
                                        </p:tav>
                                      </p:tavLst>
                                    </p:anim>
                                    <p:animEffect transition="in" filter="fade">
                                      <p:cBhvr>
                                        <p:cTn id="173" dur="1000"/>
                                        <p:tgtEl>
                                          <p:spTgt spid="62"/>
                                        </p:tgtEl>
                                      </p:cBhvr>
                                    </p:animEffect>
                                  </p:childTnLst>
                                </p:cTn>
                              </p:par>
                            </p:childTnLst>
                          </p:cTn>
                        </p:par>
                      </p:childTnLst>
                    </p:cTn>
                  </p:par>
                  <p:par>
                    <p:cTn id="174" fill="hold">
                      <p:stCondLst>
                        <p:cond delay="indefinite"/>
                      </p:stCondLst>
                      <p:childTnLst>
                        <p:par>
                          <p:cTn id="175" fill="hold">
                            <p:stCondLst>
                              <p:cond delay="0"/>
                            </p:stCondLst>
                            <p:childTnLst>
                              <p:par>
                                <p:cTn id="176" presetID="6" presetClass="entr" presetSubtype="32" fill="hold" grpId="0" nodeType="clickEffect">
                                  <p:stCondLst>
                                    <p:cond delay="0"/>
                                  </p:stCondLst>
                                  <p:childTnLst>
                                    <p:set>
                                      <p:cBhvr>
                                        <p:cTn id="177" dur="1" fill="hold">
                                          <p:stCondLst>
                                            <p:cond delay="0"/>
                                          </p:stCondLst>
                                        </p:cTn>
                                        <p:tgtEl>
                                          <p:spTgt spid="54"/>
                                        </p:tgtEl>
                                        <p:attrNameLst>
                                          <p:attrName>style.visibility</p:attrName>
                                        </p:attrNameLst>
                                      </p:cBhvr>
                                      <p:to>
                                        <p:strVal val="visible"/>
                                      </p:to>
                                    </p:set>
                                    <p:animEffect transition="in" filter="circle(out)">
                                      <p:cBhvr>
                                        <p:cTn id="178" dur="2000"/>
                                        <p:tgtEl>
                                          <p:spTgt spid="54"/>
                                        </p:tgtEl>
                                      </p:cBhvr>
                                    </p:animEffect>
                                  </p:childTnLst>
                                </p:cTn>
                              </p:par>
                            </p:childTnLst>
                          </p:cTn>
                        </p:par>
                      </p:childTnLst>
                    </p:cTn>
                  </p:par>
                  <p:par>
                    <p:cTn id="179" fill="hold">
                      <p:stCondLst>
                        <p:cond delay="indefinite"/>
                      </p:stCondLst>
                      <p:childTnLst>
                        <p:par>
                          <p:cTn id="180" fill="hold">
                            <p:stCondLst>
                              <p:cond delay="0"/>
                            </p:stCondLst>
                            <p:childTnLst>
                              <p:par>
                                <p:cTn id="181" presetID="6" presetClass="entr" presetSubtype="32" fill="hold" grpId="0" nodeType="clickEffect">
                                  <p:stCondLst>
                                    <p:cond delay="0"/>
                                  </p:stCondLst>
                                  <p:childTnLst>
                                    <p:set>
                                      <p:cBhvr>
                                        <p:cTn id="182" dur="1" fill="hold">
                                          <p:stCondLst>
                                            <p:cond delay="0"/>
                                          </p:stCondLst>
                                        </p:cTn>
                                        <p:tgtEl>
                                          <p:spTgt spid="61"/>
                                        </p:tgtEl>
                                        <p:attrNameLst>
                                          <p:attrName>style.visibility</p:attrName>
                                        </p:attrNameLst>
                                      </p:cBhvr>
                                      <p:to>
                                        <p:strVal val="visible"/>
                                      </p:to>
                                    </p:set>
                                    <p:animEffect transition="in" filter="circle(out)">
                                      <p:cBhvr>
                                        <p:cTn id="183" dur="2000"/>
                                        <p:tgtEl>
                                          <p:spTgt spid="61"/>
                                        </p:tgtEl>
                                      </p:cBhvr>
                                    </p:animEffect>
                                  </p:childTnLst>
                                </p:cTn>
                              </p:par>
                            </p:childTnLst>
                          </p:cTn>
                        </p:par>
                      </p:childTnLst>
                    </p:cTn>
                  </p:par>
                  <p:par>
                    <p:cTn id="184" fill="hold">
                      <p:stCondLst>
                        <p:cond delay="indefinite"/>
                      </p:stCondLst>
                      <p:childTnLst>
                        <p:par>
                          <p:cTn id="185" fill="hold">
                            <p:stCondLst>
                              <p:cond delay="0"/>
                            </p:stCondLst>
                            <p:childTnLst>
                              <p:par>
                                <p:cTn id="186" presetID="6" presetClass="entr" presetSubtype="32" fill="hold" grpId="0" nodeType="clickEffect">
                                  <p:stCondLst>
                                    <p:cond delay="0"/>
                                  </p:stCondLst>
                                  <p:childTnLst>
                                    <p:set>
                                      <p:cBhvr>
                                        <p:cTn id="187" dur="1" fill="hold">
                                          <p:stCondLst>
                                            <p:cond delay="0"/>
                                          </p:stCondLst>
                                        </p:cTn>
                                        <p:tgtEl>
                                          <p:spTgt spid="52"/>
                                        </p:tgtEl>
                                        <p:attrNameLst>
                                          <p:attrName>style.visibility</p:attrName>
                                        </p:attrNameLst>
                                      </p:cBhvr>
                                      <p:to>
                                        <p:strVal val="visible"/>
                                      </p:to>
                                    </p:set>
                                    <p:animEffect transition="in" filter="circle(out)">
                                      <p:cBhvr>
                                        <p:cTn id="188" dur="2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8" grpId="0" animBg="1"/>
      <p:bldP spid="40" grpId="0" animBg="1"/>
      <p:bldP spid="41" grpId="0" animBg="1"/>
      <p:bldP spid="42" grpId="0" animBg="1"/>
      <p:bldP spid="45" grpId="0" animBg="1"/>
      <p:bldP spid="47" grpId="0" animBg="1"/>
      <p:bldP spid="52" grpId="0" animBg="1"/>
      <p:bldP spid="54" grpId="0" animBg="1"/>
      <p:bldP spid="55" grpId="0" animBg="1"/>
      <p:bldP spid="56" grpId="0" animBg="1"/>
      <p:bldP spid="57" grpId="0" animBg="1"/>
      <p:bldP spid="58" grpId="0" animBg="1"/>
      <p:bldP spid="59" grpId="0" animBg="1"/>
      <p:bldP spid="60" grpId="0" animBg="1"/>
      <p:bldP spid="61" grpId="0" animBg="1"/>
      <p:bldP spid="6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400797" y="2209800"/>
            <a:ext cx="2209800" cy="685800"/>
          </a:xfrm>
          <a:prstGeom prst="roundRect">
            <a:avLst/>
          </a:prstGeom>
          <a:solidFill>
            <a:srgbClr val="002060"/>
          </a:solidFill>
        </p:spPr>
        <p:style>
          <a:lnRef idx="3">
            <a:schemeClr val="lt1"/>
          </a:lnRef>
          <a:fillRef idx="1">
            <a:schemeClr val="accent3"/>
          </a:fillRef>
          <a:effectRef idx="1">
            <a:schemeClr val="accent3"/>
          </a:effectRef>
          <a:fontRef idx="minor">
            <a:schemeClr val="lt1"/>
          </a:fontRef>
        </p:style>
        <p:txBody>
          <a:bodyPr rtlCol="0" anchor="ctr"/>
          <a:lstStyle/>
          <a:p>
            <a:pPr algn="ctr" rtl="1"/>
            <a:r>
              <a:rPr lang="fa-IR" dirty="0" smtClean="0">
                <a:cs typeface="B Yekan" panose="00000400000000000000" pitchFamily="2" charset="-78"/>
              </a:rPr>
              <a:t>جمهوری فدرال آلمان</a:t>
            </a:r>
            <a:endParaRPr lang="en-US" dirty="0">
              <a:cs typeface="B Yekan" panose="00000400000000000000" pitchFamily="2" charset="-78"/>
            </a:endParaRPr>
          </a:p>
        </p:txBody>
      </p:sp>
      <p:cxnSp>
        <p:nvCxnSpPr>
          <p:cNvPr id="6" name="Straight Arrow Connector 5"/>
          <p:cNvCxnSpPr/>
          <p:nvPr/>
        </p:nvCxnSpPr>
        <p:spPr>
          <a:xfrm flipH="1">
            <a:off x="5019675" y="2514600"/>
            <a:ext cx="1219200" cy="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7" name="Rectangle 6"/>
          <p:cNvSpPr/>
          <p:nvPr/>
        </p:nvSpPr>
        <p:spPr>
          <a:xfrm>
            <a:off x="3619500" y="2187059"/>
            <a:ext cx="1295400" cy="609600"/>
          </a:xfrm>
          <a:prstGeom prst="rect">
            <a:avLst/>
          </a:prstGeom>
          <a:solidFill>
            <a:srgbClr val="00B050"/>
          </a:solidFill>
        </p:spPr>
        <p:style>
          <a:lnRef idx="3">
            <a:schemeClr val="lt1"/>
          </a:lnRef>
          <a:fillRef idx="1">
            <a:schemeClr val="accent6"/>
          </a:fillRef>
          <a:effectRef idx="1">
            <a:schemeClr val="accent6"/>
          </a:effectRef>
          <a:fontRef idx="minor">
            <a:schemeClr val="lt1"/>
          </a:fontRef>
        </p:style>
        <p:txBody>
          <a:bodyPr rtlCol="0" anchor="ctr"/>
          <a:lstStyle/>
          <a:p>
            <a:pPr algn="ctr"/>
            <a:r>
              <a:rPr lang="fa-IR" dirty="0" smtClean="0">
                <a:cs typeface="B Yekan" panose="00000400000000000000" pitchFamily="2" charset="-78"/>
              </a:rPr>
              <a:t>متفقین غربی</a:t>
            </a:r>
            <a:endParaRPr lang="en-US" dirty="0">
              <a:cs typeface="B Yekan" panose="00000400000000000000" pitchFamily="2" charset="-78"/>
            </a:endParaRPr>
          </a:p>
        </p:txBody>
      </p:sp>
      <p:sp>
        <p:nvSpPr>
          <p:cNvPr id="9" name="TextBox 8"/>
          <p:cNvSpPr txBox="1"/>
          <p:nvPr/>
        </p:nvSpPr>
        <p:spPr>
          <a:xfrm>
            <a:off x="5181600" y="2122527"/>
            <a:ext cx="914400" cy="369332"/>
          </a:xfrm>
          <a:prstGeom prst="rect">
            <a:avLst/>
          </a:prstGeom>
          <a:noFill/>
        </p:spPr>
        <p:txBody>
          <a:bodyPr wrap="square" rtlCol="0">
            <a:spAutoFit/>
          </a:bodyPr>
          <a:lstStyle/>
          <a:p>
            <a:r>
              <a:rPr lang="fa-IR" dirty="0" smtClean="0">
                <a:cs typeface="B Yekan" panose="00000400000000000000" pitchFamily="2" charset="-78"/>
              </a:rPr>
              <a:t>نتیجه ی</a:t>
            </a:r>
            <a:endParaRPr lang="en-US" dirty="0">
              <a:cs typeface="B Yekan" panose="00000400000000000000" pitchFamily="2" charset="-78"/>
            </a:endParaRPr>
          </a:p>
        </p:txBody>
      </p:sp>
      <p:sp>
        <p:nvSpPr>
          <p:cNvPr id="10" name="Rounded Rectangle 9"/>
          <p:cNvSpPr/>
          <p:nvPr/>
        </p:nvSpPr>
        <p:spPr>
          <a:xfrm>
            <a:off x="7010397" y="4724400"/>
            <a:ext cx="1600200" cy="609600"/>
          </a:xfrm>
          <a:prstGeom prst="roundRect">
            <a:avLst/>
          </a:prstGeom>
          <a:solidFill>
            <a:srgbClr val="FF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dirty="0" smtClean="0">
                <a:cs typeface="B Yekan" panose="00000400000000000000" pitchFamily="2" charset="-78"/>
              </a:rPr>
              <a:t>قانون اساسی در آلمان</a:t>
            </a:r>
            <a:endParaRPr lang="en-US" dirty="0">
              <a:cs typeface="B Yekan" panose="00000400000000000000" pitchFamily="2" charset="-78"/>
            </a:endParaRPr>
          </a:p>
        </p:txBody>
      </p:sp>
      <p:sp>
        <p:nvSpPr>
          <p:cNvPr id="28" name="Left Brace 27"/>
          <p:cNvSpPr/>
          <p:nvPr/>
        </p:nvSpPr>
        <p:spPr>
          <a:xfrm rot="10800000">
            <a:off x="6257925" y="3874303"/>
            <a:ext cx="609601" cy="2349730"/>
          </a:xfrm>
          <a:prstGeom prst="leftBrace">
            <a:avLst/>
          </a:pr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n-US">
              <a:cs typeface="B Yekan" panose="00000400000000000000" pitchFamily="2" charset="-78"/>
            </a:endParaRPr>
          </a:p>
        </p:txBody>
      </p:sp>
      <p:sp>
        <p:nvSpPr>
          <p:cNvPr id="31" name="TextBox 30"/>
          <p:cNvSpPr txBox="1"/>
          <p:nvPr/>
        </p:nvSpPr>
        <p:spPr>
          <a:xfrm>
            <a:off x="5057772" y="3880981"/>
            <a:ext cx="1295400" cy="2308324"/>
          </a:xfrm>
          <a:prstGeom prst="rect">
            <a:avLst/>
          </a:prstGeom>
          <a:noFill/>
        </p:spPr>
        <p:txBody>
          <a:bodyPr wrap="square" rtlCol="0">
            <a:spAutoFit/>
          </a:bodyPr>
          <a:lstStyle/>
          <a:p>
            <a:pPr algn="r" rtl="1"/>
            <a:r>
              <a:rPr lang="fa-IR" dirty="0">
                <a:cs typeface="B Yekan" panose="00000400000000000000" pitchFamily="2" charset="-78"/>
              </a:rPr>
              <a:t>رئیس </a:t>
            </a:r>
            <a:r>
              <a:rPr lang="fa-IR" dirty="0" smtClean="0">
                <a:cs typeface="B Yekan" panose="00000400000000000000" pitchFamily="2" charset="-78"/>
              </a:rPr>
              <a:t>جمهور</a:t>
            </a:r>
          </a:p>
          <a:p>
            <a:pPr algn="r" rtl="1"/>
            <a:endParaRPr lang="fa-IR" dirty="0">
              <a:cs typeface="B Yekan" panose="00000400000000000000" pitchFamily="2" charset="-78"/>
            </a:endParaRPr>
          </a:p>
          <a:p>
            <a:pPr algn="r" rtl="1"/>
            <a:endParaRPr lang="fa-IR" dirty="0" smtClean="0">
              <a:cs typeface="B Yekan" panose="00000400000000000000" pitchFamily="2" charset="-78"/>
            </a:endParaRPr>
          </a:p>
          <a:p>
            <a:pPr algn="r" rtl="1"/>
            <a:endParaRPr lang="fa-IR" dirty="0">
              <a:cs typeface="B Yekan" panose="00000400000000000000" pitchFamily="2" charset="-78"/>
            </a:endParaRPr>
          </a:p>
          <a:p>
            <a:pPr algn="r" rtl="1"/>
            <a:endParaRPr lang="fa-IR" dirty="0" smtClean="0">
              <a:cs typeface="B Yekan" panose="00000400000000000000" pitchFamily="2" charset="-78"/>
            </a:endParaRPr>
          </a:p>
          <a:p>
            <a:pPr algn="r" rtl="1"/>
            <a:endParaRPr lang="en-US" dirty="0">
              <a:cs typeface="B Yekan" panose="00000400000000000000" pitchFamily="2" charset="-78"/>
            </a:endParaRPr>
          </a:p>
          <a:p>
            <a:pPr algn="r" rtl="1"/>
            <a:endParaRPr lang="fa-IR" dirty="0" smtClean="0">
              <a:cs typeface="B Yekan" panose="00000400000000000000" pitchFamily="2" charset="-78"/>
            </a:endParaRPr>
          </a:p>
          <a:p>
            <a:pPr algn="r" rtl="1"/>
            <a:r>
              <a:rPr lang="fa-IR" dirty="0">
                <a:cs typeface="B Yekan" panose="00000400000000000000" pitchFamily="2" charset="-78"/>
              </a:rPr>
              <a:t>صدر </a:t>
            </a:r>
            <a:r>
              <a:rPr lang="fa-IR" dirty="0" smtClean="0">
                <a:cs typeface="B Yekan" panose="00000400000000000000" pitchFamily="2" charset="-78"/>
              </a:rPr>
              <a:t>اعظم</a:t>
            </a:r>
            <a:endParaRPr lang="en-US" dirty="0">
              <a:cs typeface="B Yekan" panose="00000400000000000000" pitchFamily="2" charset="-78"/>
            </a:endParaRPr>
          </a:p>
        </p:txBody>
      </p:sp>
      <p:sp>
        <p:nvSpPr>
          <p:cNvPr id="35" name="TextBox 34"/>
          <p:cNvSpPr txBox="1"/>
          <p:nvPr/>
        </p:nvSpPr>
        <p:spPr>
          <a:xfrm>
            <a:off x="3581400" y="3216374"/>
            <a:ext cx="876300" cy="369332"/>
          </a:xfrm>
          <a:prstGeom prst="rect">
            <a:avLst/>
          </a:prstGeom>
          <a:noFill/>
        </p:spPr>
        <p:txBody>
          <a:bodyPr wrap="square" rtlCol="0">
            <a:spAutoFit/>
          </a:bodyPr>
          <a:lstStyle/>
          <a:p>
            <a:pPr algn="r" rtl="1"/>
            <a:r>
              <a:rPr lang="fa-IR" dirty="0" smtClean="0">
                <a:cs typeface="B Yekan" panose="00000400000000000000" pitchFamily="2" charset="-78"/>
              </a:rPr>
              <a:t>وظیفه</a:t>
            </a:r>
            <a:endParaRPr lang="en-US" dirty="0">
              <a:cs typeface="B Yekan" panose="00000400000000000000" pitchFamily="2" charset="-78"/>
            </a:endParaRPr>
          </a:p>
        </p:txBody>
      </p:sp>
      <p:sp>
        <p:nvSpPr>
          <p:cNvPr id="36" name="TextBox 35"/>
          <p:cNvSpPr txBox="1"/>
          <p:nvPr/>
        </p:nvSpPr>
        <p:spPr>
          <a:xfrm>
            <a:off x="3505200" y="4257675"/>
            <a:ext cx="762000" cy="369332"/>
          </a:xfrm>
          <a:prstGeom prst="rect">
            <a:avLst/>
          </a:prstGeom>
          <a:noFill/>
        </p:spPr>
        <p:txBody>
          <a:bodyPr wrap="square" rtlCol="0">
            <a:spAutoFit/>
          </a:bodyPr>
          <a:lstStyle/>
          <a:p>
            <a:pPr algn="r" rtl="1"/>
            <a:r>
              <a:rPr lang="fa-IR" dirty="0" smtClean="0">
                <a:cs typeface="B Yekan" panose="00000400000000000000" pitchFamily="2" charset="-78"/>
              </a:rPr>
              <a:t>نقش</a:t>
            </a:r>
            <a:endParaRPr lang="en-US" dirty="0">
              <a:cs typeface="B Yekan" panose="00000400000000000000" pitchFamily="2" charset="-78"/>
            </a:endParaRPr>
          </a:p>
        </p:txBody>
      </p:sp>
      <p:cxnSp>
        <p:nvCxnSpPr>
          <p:cNvPr id="38" name="Elbow Connector 37"/>
          <p:cNvCxnSpPr/>
          <p:nvPr/>
        </p:nvCxnSpPr>
        <p:spPr>
          <a:xfrm rot="10800000">
            <a:off x="3905248" y="3620115"/>
            <a:ext cx="1143000" cy="521732"/>
          </a:xfrm>
          <a:prstGeom prst="bentConnector3">
            <a:avLst/>
          </a:prstGeom>
          <a:ln>
            <a:tailEnd type="arrow"/>
          </a:ln>
        </p:spPr>
        <p:style>
          <a:lnRef idx="3">
            <a:schemeClr val="accent5"/>
          </a:lnRef>
          <a:fillRef idx="0">
            <a:schemeClr val="accent5"/>
          </a:fillRef>
          <a:effectRef idx="2">
            <a:schemeClr val="accent5"/>
          </a:effectRef>
          <a:fontRef idx="minor">
            <a:schemeClr val="tx1"/>
          </a:fontRef>
        </p:style>
      </p:cxnSp>
      <p:cxnSp>
        <p:nvCxnSpPr>
          <p:cNvPr id="39" name="Elbow Connector 38"/>
          <p:cNvCxnSpPr/>
          <p:nvPr/>
        </p:nvCxnSpPr>
        <p:spPr>
          <a:xfrm rot="10800000" flipV="1">
            <a:off x="3914774" y="4134624"/>
            <a:ext cx="1143000" cy="533400"/>
          </a:xfrm>
          <a:prstGeom prst="bentConnector3">
            <a:avLst/>
          </a:prstGeom>
          <a:ln>
            <a:tailEnd type="arrow"/>
          </a:ln>
        </p:spPr>
        <p:style>
          <a:lnRef idx="3">
            <a:schemeClr val="accent5"/>
          </a:lnRef>
          <a:fillRef idx="0">
            <a:schemeClr val="accent5"/>
          </a:fillRef>
          <a:effectRef idx="2">
            <a:schemeClr val="accent5"/>
          </a:effectRef>
          <a:fontRef idx="minor">
            <a:schemeClr val="tx1"/>
          </a:fontRef>
        </p:style>
      </p:cxnSp>
      <p:sp>
        <p:nvSpPr>
          <p:cNvPr id="41" name="Rounded Rectangle 40"/>
          <p:cNvSpPr/>
          <p:nvPr/>
        </p:nvSpPr>
        <p:spPr>
          <a:xfrm>
            <a:off x="2257424" y="3414415"/>
            <a:ext cx="1485900" cy="489466"/>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dirty="0">
                <a:cs typeface="B Yekan" panose="00000400000000000000" pitchFamily="2" charset="-78"/>
              </a:rPr>
              <a:t>در راس دولت</a:t>
            </a:r>
            <a:endParaRPr lang="en-US" dirty="0">
              <a:cs typeface="B Yekan" panose="00000400000000000000" pitchFamily="2" charset="-78"/>
            </a:endParaRPr>
          </a:p>
        </p:txBody>
      </p:sp>
      <p:sp>
        <p:nvSpPr>
          <p:cNvPr id="42" name="Rounded Rectangle 41"/>
          <p:cNvSpPr/>
          <p:nvPr/>
        </p:nvSpPr>
        <p:spPr>
          <a:xfrm>
            <a:off x="2295523" y="4302877"/>
            <a:ext cx="1409701" cy="476249"/>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dirty="0" smtClean="0">
                <a:cs typeface="B Yekan" panose="00000400000000000000" pitchFamily="2" charset="-78"/>
              </a:rPr>
              <a:t>نمادین</a:t>
            </a:r>
            <a:endParaRPr lang="en-US" dirty="0">
              <a:cs typeface="B Yekan" panose="00000400000000000000" pitchFamily="2" charset="-78"/>
            </a:endParaRPr>
          </a:p>
        </p:txBody>
      </p:sp>
      <p:cxnSp>
        <p:nvCxnSpPr>
          <p:cNvPr id="43" name="Elbow Connector 42"/>
          <p:cNvCxnSpPr/>
          <p:nvPr/>
        </p:nvCxnSpPr>
        <p:spPr>
          <a:xfrm rot="10800000">
            <a:off x="3914772" y="5380570"/>
            <a:ext cx="1143000" cy="521732"/>
          </a:xfrm>
          <a:prstGeom prst="bentConnector3">
            <a:avLst/>
          </a:prstGeom>
          <a:ln>
            <a:tailEnd type="arrow"/>
          </a:ln>
        </p:spPr>
        <p:style>
          <a:lnRef idx="3">
            <a:schemeClr val="accent5"/>
          </a:lnRef>
          <a:fillRef idx="0">
            <a:schemeClr val="accent5"/>
          </a:fillRef>
          <a:effectRef idx="2">
            <a:schemeClr val="accent5"/>
          </a:effectRef>
          <a:fontRef idx="minor">
            <a:schemeClr val="tx1"/>
          </a:fontRef>
        </p:style>
      </p:cxnSp>
      <p:cxnSp>
        <p:nvCxnSpPr>
          <p:cNvPr id="44" name="Elbow Connector 43"/>
          <p:cNvCxnSpPr/>
          <p:nvPr/>
        </p:nvCxnSpPr>
        <p:spPr>
          <a:xfrm rot="10800000" flipV="1">
            <a:off x="3914774" y="5897805"/>
            <a:ext cx="1143000" cy="533400"/>
          </a:xfrm>
          <a:prstGeom prst="bentConnector3">
            <a:avLst/>
          </a:prstGeom>
          <a:ln>
            <a:tailEnd type="arrow"/>
          </a:ln>
        </p:spPr>
        <p:style>
          <a:lnRef idx="3">
            <a:schemeClr val="accent5"/>
          </a:lnRef>
          <a:fillRef idx="0">
            <a:schemeClr val="accent5"/>
          </a:fillRef>
          <a:effectRef idx="2">
            <a:schemeClr val="accent5"/>
          </a:effectRef>
          <a:fontRef idx="minor">
            <a:schemeClr val="tx1"/>
          </a:fontRef>
        </p:style>
      </p:cxnSp>
      <p:sp>
        <p:nvSpPr>
          <p:cNvPr id="45" name="TextBox 44"/>
          <p:cNvSpPr txBox="1"/>
          <p:nvPr/>
        </p:nvSpPr>
        <p:spPr>
          <a:xfrm>
            <a:off x="3600447" y="4988976"/>
            <a:ext cx="876300" cy="369332"/>
          </a:xfrm>
          <a:prstGeom prst="rect">
            <a:avLst/>
          </a:prstGeom>
          <a:noFill/>
        </p:spPr>
        <p:txBody>
          <a:bodyPr wrap="square" rtlCol="0">
            <a:spAutoFit/>
          </a:bodyPr>
          <a:lstStyle/>
          <a:p>
            <a:pPr algn="r" rtl="1"/>
            <a:r>
              <a:rPr lang="fa-IR" dirty="0" smtClean="0">
                <a:cs typeface="B Yekan" panose="00000400000000000000" pitchFamily="2" charset="-78"/>
              </a:rPr>
              <a:t>وظیفه</a:t>
            </a:r>
            <a:endParaRPr lang="en-US" dirty="0">
              <a:cs typeface="B Yekan" panose="00000400000000000000" pitchFamily="2" charset="-78"/>
            </a:endParaRPr>
          </a:p>
        </p:txBody>
      </p:sp>
      <p:sp>
        <p:nvSpPr>
          <p:cNvPr id="46" name="Rounded Rectangle 45"/>
          <p:cNvSpPr/>
          <p:nvPr/>
        </p:nvSpPr>
        <p:spPr>
          <a:xfrm>
            <a:off x="2238369" y="5138544"/>
            <a:ext cx="1457325" cy="533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bg1"/>
                </a:solidFill>
                <a:cs typeface="B Yekan" panose="00000400000000000000" pitchFamily="2" charset="-78"/>
              </a:rPr>
              <a:t>رئیس حکومت </a:t>
            </a:r>
            <a:endParaRPr lang="en-US" dirty="0">
              <a:solidFill>
                <a:schemeClr val="bg1"/>
              </a:solidFill>
              <a:cs typeface="B Yekan" panose="00000400000000000000" pitchFamily="2" charset="-78"/>
            </a:endParaRPr>
          </a:p>
        </p:txBody>
      </p:sp>
      <p:sp>
        <p:nvSpPr>
          <p:cNvPr id="47" name="Rounded Rectangle 46"/>
          <p:cNvSpPr/>
          <p:nvPr/>
        </p:nvSpPr>
        <p:spPr>
          <a:xfrm>
            <a:off x="2152648" y="6072606"/>
            <a:ext cx="1695449" cy="6096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bg1"/>
                </a:solidFill>
                <a:cs typeface="B Yekan" panose="00000400000000000000" pitchFamily="2" charset="-78"/>
              </a:rPr>
              <a:t> </a:t>
            </a:r>
            <a:r>
              <a:rPr lang="fa-IR" dirty="0">
                <a:solidFill>
                  <a:schemeClr val="bg1"/>
                </a:solidFill>
                <a:cs typeface="B Yekan" panose="00000400000000000000" pitchFamily="2" charset="-78"/>
              </a:rPr>
              <a:t>تعیین کننده سیاست های حکومتی </a:t>
            </a:r>
            <a:endParaRPr lang="en-US" dirty="0">
              <a:solidFill>
                <a:schemeClr val="bg1"/>
              </a:solidFill>
              <a:cs typeface="B Yekan" panose="00000400000000000000" pitchFamily="2" charset="-78"/>
            </a:endParaRPr>
          </a:p>
        </p:txBody>
      </p:sp>
      <p:sp>
        <p:nvSpPr>
          <p:cNvPr id="20" name="TextBox 19"/>
          <p:cNvSpPr txBox="1"/>
          <p:nvPr/>
        </p:nvSpPr>
        <p:spPr>
          <a:xfrm>
            <a:off x="3676642" y="6039368"/>
            <a:ext cx="762000" cy="369332"/>
          </a:xfrm>
          <a:prstGeom prst="rect">
            <a:avLst/>
          </a:prstGeom>
          <a:noFill/>
        </p:spPr>
        <p:txBody>
          <a:bodyPr wrap="square" rtlCol="0">
            <a:spAutoFit/>
          </a:bodyPr>
          <a:lstStyle/>
          <a:p>
            <a:pPr algn="r" rtl="1"/>
            <a:r>
              <a:rPr lang="fa-IR" dirty="0" smtClean="0">
                <a:cs typeface="B Yekan" panose="00000400000000000000" pitchFamily="2" charset="-78"/>
              </a:rPr>
              <a:t>نقش</a:t>
            </a:r>
            <a:endParaRPr lang="en-US" dirty="0">
              <a:cs typeface="B Yekan" panose="00000400000000000000" pitchFamily="2" charset="-78"/>
            </a:endParaRPr>
          </a:p>
        </p:txBody>
      </p:sp>
      <p:sp>
        <p:nvSpPr>
          <p:cNvPr id="2" name="Rectangle 1"/>
          <p:cNvSpPr/>
          <p:nvPr/>
        </p:nvSpPr>
        <p:spPr>
          <a:xfrm>
            <a:off x="0" y="381000"/>
            <a:ext cx="9144000" cy="954107"/>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rtl="1"/>
            <a:r>
              <a:rPr lang="fa-IR"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بررسی ساختار و ماهیت نظام </a:t>
            </a:r>
            <a:r>
              <a:rPr lang="fa-IR"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سیاسی</a:t>
            </a:r>
            <a:r>
              <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 </a:t>
            </a:r>
            <a:r>
              <a:rPr lang="fa-IR"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بررسی </a:t>
            </a:r>
            <a:r>
              <a:rPr lang="fa-IR"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rPr>
              <a:t>ساختار و ماهیت نظام سیاسی</a:t>
            </a: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dobe نسخ Medium" pitchFamily="50" charset="-78"/>
              <a:cs typeface="B Homa" panose="00000400000000000000" pitchFamily="2" charset="-78"/>
            </a:endParaRPr>
          </a:p>
        </p:txBody>
      </p:sp>
    </p:spTree>
    <p:extLst>
      <p:ext uri="{BB962C8B-B14F-4D97-AF65-F5344CB8AC3E}">
        <p14:creationId xmlns:p14="http://schemas.microsoft.com/office/powerpoint/2010/main" val="1860434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 calcmode="lin" valueType="num">
                                      <p:cBhvr>
                                        <p:cTn id="19" dur="1000" fill="hold"/>
                                        <p:tgtEl>
                                          <p:spTgt spid="7"/>
                                        </p:tgtEl>
                                        <p:attrNameLst>
                                          <p:attrName>style.rotation</p:attrName>
                                        </p:attrNameLst>
                                      </p:cBhvr>
                                      <p:tavLst>
                                        <p:tav tm="0">
                                          <p:val>
                                            <p:fltVal val="90"/>
                                          </p:val>
                                        </p:tav>
                                        <p:tav tm="100000">
                                          <p:val>
                                            <p:fltVal val="0"/>
                                          </p:val>
                                        </p:tav>
                                      </p:tavLst>
                                    </p:anim>
                                    <p:animEffect transition="in" filter="fade">
                                      <p:cBhvr>
                                        <p:cTn id="20" dur="1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right)">
                                      <p:cBhvr>
                                        <p:cTn id="25" dur="500"/>
                                        <p:tgtEl>
                                          <p:spTgt spid="2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nodeType="click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right)">
                                      <p:cBhvr>
                                        <p:cTn id="35" dur="500"/>
                                        <p:tgtEl>
                                          <p:spTgt spid="3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500"/>
                                        <p:tgtEl>
                                          <p:spTgt spid="35"/>
                                        </p:tgtEl>
                                      </p:cBhvr>
                                    </p:animEffect>
                                  </p:childTnLst>
                                </p:cTn>
                              </p:par>
                            </p:childTnLst>
                          </p:cTn>
                        </p:par>
                      </p:childTnLst>
                    </p:cTn>
                  </p:par>
                  <p:par>
                    <p:cTn id="41" fill="hold">
                      <p:stCondLst>
                        <p:cond delay="indefinite"/>
                      </p:stCondLst>
                      <p:childTnLst>
                        <p:par>
                          <p:cTn id="42" fill="hold">
                            <p:stCondLst>
                              <p:cond delay="0"/>
                            </p:stCondLst>
                            <p:childTnLst>
                              <p:par>
                                <p:cTn id="43" presetID="6" presetClass="entr" presetSubtype="16" fill="hold" grpId="0" nodeType="click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circle(in)">
                                      <p:cBhvr>
                                        <p:cTn id="45" dur="2000"/>
                                        <p:tgtEl>
                                          <p:spTgt spid="41"/>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nodeType="click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right)">
                                      <p:cBhvr>
                                        <p:cTn id="50" dur="500"/>
                                        <p:tgtEl>
                                          <p:spTgt spid="39"/>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childTnLst>
                          </p:cTn>
                        </p:par>
                      </p:childTnLst>
                    </p:cTn>
                  </p:par>
                  <p:par>
                    <p:cTn id="56" fill="hold">
                      <p:stCondLst>
                        <p:cond delay="indefinite"/>
                      </p:stCondLst>
                      <p:childTnLst>
                        <p:par>
                          <p:cTn id="57" fill="hold">
                            <p:stCondLst>
                              <p:cond delay="0"/>
                            </p:stCondLst>
                            <p:childTnLst>
                              <p:par>
                                <p:cTn id="58" presetID="6" presetClass="entr" presetSubtype="16" fill="hold" grpId="0" nodeType="click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circle(in)">
                                      <p:cBhvr>
                                        <p:cTn id="60" dur="2000"/>
                                        <p:tgtEl>
                                          <p:spTgt spid="42"/>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2" fill="hold" nodeType="click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right)">
                                      <p:cBhvr>
                                        <p:cTn id="65" dur="500"/>
                                        <p:tgtEl>
                                          <p:spTgt spid="43"/>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fade">
                                      <p:cBhvr>
                                        <p:cTn id="70" dur="500"/>
                                        <p:tgtEl>
                                          <p:spTgt spid="45"/>
                                        </p:tgtEl>
                                      </p:cBhvr>
                                    </p:animEffect>
                                  </p:childTnLst>
                                </p:cTn>
                              </p:par>
                            </p:childTnLst>
                          </p:cTn>
                        </p:par>
                      </p:childTnLst>
                    </p:cTn>
                  </p:par>
                  <p:par>
                    <p:cTn id="71" fill="hold">
                      <p:stCondLst>
                        <p:cond delay="indefinite"/>
                      </p:stCondLst>
                      <p:childTnLst>
                        <p:par>
                          <p:cTn id="72" fill="hold">
                            <p:stCondLst>
                              <p:cond delay="0"/>
                            </p:stCondLst>
                            <p:childTnLst>
                              <p:par>
                                <p:cTn id="73" presetID="14" presetClass="entr" presetSubtype="10" fill="hold" grpId="0" nodeType="clickEffect">
                                  <p:stCondLst>
                                    <p:cond delay="0"/>
                                  </p:stCondLst>
                                  <p:childTnLst>
                                    <p:set>
                                      <p:cBhvr>
                                        <p:cTn id="74" dur="1" fill="hold">
                                          <p:stCondLst>
                                            <p:cond delay="0"/>
                                          </p:stCondLst>
                                        </p:cTn>
                                        <p:tgtEl>
                                          <p:spTgt spid="46"/>
                                        </p:tgtEl>
                                        <p:attrNameLst>
                                          <p:attrName>style.visibility</p:attrName>
                                        </p:attrNameLst>
                                      </p:cBhvr>
                                      <p:to>
                                        <p:strVal val="visible"/>
                                      </p:to>
                                    </p:set>
                                    <p:animEffect transition="in" filter="randombar(horizontal)">
                                      <p:cBhvr>
                                        <p:cTn id="75" dur="500"/>
                                        <p:tgtEl>
                                          <p:spTgt spid="46"/>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2" fill="hold" nodeType="clickEffect">
                                  <p:stCondLst>
                                    <p:cond delay="0"/>
                                  </p:stCondLst>
                                  <p:childTnLst>
                                    <p:set>
                                      <p:cBhvr>
                                        <p:cTn id="79" dur="1" fill="hold">
                                          <p:stCondLst>
                                            <p:cond delay="0"/>
                                          </p:stCondLst>
                                        </p:cTn>
                                        <p:tgtEl>
                                          <p:spTgt spid="44"/>
                                        </p:tgtEl>
                                        <p:attrNameLst>
                                          <p:attrName>style.visibility</p:attrName>
                                        </p:attrNameLst>
                                      </p:cBhvr>
                                      <p:to>
                                        <p:strVal val="visible"/>
                                      </p:to>
                                    </p:set>
                                    <p:animEffect transition="in" filter="wipe(right)">
                                      <p:cBhvr>
                                        <p:cTn id="80" dur="500"/>
                                        <p:tgtEl>
                                          <p:spTgt spid="44"/>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fade">
                                      <p:cBhvr>
                                        <p:cTn id="85" dur="500"/>
                                        <p:tgtEl>
                                          <p:spTgt spid="20"/>
                                        </p:tgtEl>
                                      </p:cBhvr>
                                    </p:animEffect>
                                  </p:childTnLst>
                                </p:cTn>
                              </p:par>
                            </p:childTnLst>
                          </p:cTn>
                        </p:par>
                      </p:childTnLst>
                    </p:cTn>
                  </p:par>
                  <p:par>
                    <p:cTn id="86" fill="hold">
                      <p:stCondLst>
                        <p:cond delay="indefinite"/>
                      </p:stCondLst>
                      <p:childTnLst>
                        <p:par>
                          <p:cTn id="87" fill="hold">
                            <p:stCondLst>
                              <p:cond delay="0"/>
                            </p:stCondLst>
                            <p:childTnLst>
                              <p:par>
                                <p:cTn id="88" presetID="14" presetClass="entr" presetSubtype="10" fill="hold" grpId="0" nodeType="clickEffect">
                                  <p:stCondLst>
                                    <p:cond delay="0"/>
                                  </p:stCondLst>
                                  <p:childTnLst>
                                    <p:set>
                                      <p:cBhvr>
                                        <p:cTn id="89" dur="1" fill="hold">
                                          <p:stCondLst>
                                            <p:cond delay="0"/>
                                          </p:stCondLst>
                                        </p:cTn>
                                        <p:tgtEl>
                                          <p:spTgt spid="47"/>
                                        </p:tgtEl>
                                        <p:attrNameLst>
                                          <p:attrName>style.visibility</p:attrName>
                                        </p:attrNameLst>
                                      </p:cBhvr>
                                      <p:to>
                                        <p:strVal val="visible"/>
                                      </p:to>
                                    </p:set>
                                    <p:animEffect transition="in" filter="randombar(horizontal)">
                                      <p:cBhvr>
                                        <p:cTn id="9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28" grpId="0" animBg="1"/>
      <p:bldP spid="31" grpId="0"/>
      <p:bldP spid="35" grpId="0"/>
      <p:bldP spid="36" grpId="0"/>
      <p:bldP spid="41" grpId="0" animBg="1"/>
      <p:bldP spid="42" grpId="0" animBg="1"/>
      <p:bldP spid="45" grpId="0"/>
      <p:bldP spid="46" grpId="0" animBg="1"/>
      <p:bldP spid="47" grpId="0" animBg="1"/>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41125" y="685800"/>
            <a:ext cx="3135795" cy="369332"/>
          </a:xfrm>
          <a:prstGeom prst="rect">
            <a:avLst/>
          </a:prstGeom>
        </p:spPr>
        <p:txBody>
          <a:bodyPr wrap="none">
            <a:spAutoFit/>
          </a:bodyPr>
          <a:lstStyle/>
          <a:p>
            <a:r>
              <a:rPr lang="fa-IR" dirty="0">
                <a:cs typeface="B Yekan" panose="00000400000000000000" pitchFamily="2" charset="-78"/>
              </a:rPr>
              <a:t>سرچشمه قدرت دولت از ملت است</a:t>
            </a:r>
            <a:endParaRPr lang="en-US" dirty="0">
              <a:cs typeface="B Yekan" panose="00000400000000000000" pitchFamily="2" charset="-78"/>
            </a:endParaRPr>
          </a:p>
        </p:txBody>
      </p:sp>
      <p:sp>
        <p:nvSpPr>
          <p:cNvPr id="6" name="Left Arrow 5"/>
          <p:cNvSpPr/>
          <p:nvPr/>
        </p:nvSpPr>
        <p:spPr>
          <a:xfrm>
            <a:off x="3657600" y="451366"/>
            <a:ext cx="2133600" cy="83820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dirty="0" smtClean="0">
                <a:cs typeface="B Yekan" panose="00000400000000000000" pitchFamily="2" charset="-78"/>
              </a:rPr>
              <a:t>این قدرت از طریق</a:t>
            </a:r>
            <a:endParaRPr lang="en-US" dirty="0">
              <a:cs typeface="B Yekan" panose="00000400000000000000" pitchFamily="2" charset="-78"/>
            </a:endParaRPr>
          </a:p>
        </p:txBody>
      </p:sp>
      <p:sp>
        <p:nvSpPr>
          <p:cNvPr id="7" name="Left Brace 6"/>
          <p:cNvSpPr/>
          <p:nvPr/>
        </p:nvSpPr>
        <p:spPr>
          <a:xfrm rot="10800000">
            <a:off x="2971799" y="108466"/>
            <a:ext cx="533401" cy="1524000"/>
          </a:xfrm>
          <a:prstGeom prst="leftBrace">
            <a:avLst/>
          </a:prstGeom>
        </p:spPr>
        <p:style>
          <a:lnRef idx="2">
            <a:schemeClr val="accent5"/>
          </a:lnRef>
          <a:fillRef idx="0">
            <a:schemeClr val="accent5"/>
          </a:fillRef>
          <a:effectRef idx="1">
            <a:schemeClr val="accent5"/>
          </a:effectRef>
          <a:fontRef idx="minor">
            <a:schemeClr val="tx1"/>
          </a:fontRef>
        </p:style>
        <p:txBody>
          <a:bodyPr rtlCol="0" anchor="ctr"/>
          <a:lstStyle/>
          <a:p>
            <a:pPr algn="ctr"/>
            <a:endParaRPr lang="en-US"/>
          </a:p>
        </p:txBody>
      </p:sp>
      <p:sp>
        <p:nvSpPr>
          <p:cNvPr id="8" name="TextBox 7"/>
          <p:cNvSpPr txBox="1"/>
          <p:nvPr/>
        </p:nvSpPr>
        <p:spPr>
          <a:xfrm>
            <a:off x="2057400" y="304800"/>
            <a:ext cx="990600" cy="1200329"/>
          </a:xfrm>
          <a:prstGeom prst="rect">
            <a:avLst/>
          </a:prstGeom>
          <a:noFill/>
        </p:spPr>
        <p:txBody>
          <a:bodyPr wrap="square" rtlCol="0">
            <a:spAutoFit/>
          </a:bodyPr>
          <a:lstStyle/>
          <a:p>
            <a:pPr algn="r" rtl="1"/>
            <a:r>
              <a:rPr lang="fa-IR" dirty="0" smtClean="0">
                <a:solidFill>
                  <a:schemeClr val="bg1"/>
                </a:solidFill>
                <a:cs typeface="B Yekan" panose="00000400000000000000" pitchFamily="2" charset="-78"/>
              </a:rPr>
              <a:t>انتخابات </a:t>
            </a:r>
          </a:p>
          <a:p>
            <a:pPr algn="r" rtl="1"/>
            <a:endParaRPr lang="fa-IR" dirty="0">
              <a:solidFill>
                <a:schemeClr val="bg1"/>
              </a:solidFill>
              <a:cs typeface="B Yekan" panose="00000400000000000000" pitchFamily="2" charset="-78"/>
            </a:endParaRPr>
          </a:p>
          <a:p>
            <a:pPr algn="r" rtl="1"/>
            <a:endParaRPr lang="fa-IR" dirty="0" smtClean="0">
              <a:solidFill>
                <a:schemeClr val="bg1"/>
              </a:solidFill>
              <a:cs typeface="B Yekan" panose="00000400000000000000" pitchFamily="2" charset="-78"/>
            </a:endParaRPr>
          </a:p>
          <a:p>
            <a:pPr algn="r" rtl="1"/>
            <a:r>
              <a:rPr lang="fa-IR" dirty="0" smtClean="0">
                <a:solidFill>
                  <a:schemeClr val="bg1"/>
                </a:solidFill>
                <a:cs typeface="B Yekan" panose="00000400000000000000" pitchFamily="2" charset="-78"/>
              </a:rPr>
              <a:t>اخذ رأی</a:t>
            </a:r>
            <a:endParaRPr lang="en-US" dirty="0">
              <a:solidFill>
                <a:schemeClr val="bg1"/>
              </a:solidFill>
              <a:cs typeface="B Yekan" panose="00000400000000000000" pitchFamily="2" charset="-78"/>
            </a:endParaRPr>
          </a:p>
        </p:txBody>
      </p:sp>
      <p:sp>
        <p:nvSpPr>
          <p:cNvPr id="9" name="TextBox 8"/>
          <p:cNvSpPr txBox="1"/>
          <p:nvPr/>
        </p:nvSpPr>
        <p:spPr>
          <a:xfrm>
            <a:off x="381000" y="720298"/>
            <a:ext cx="1524000" cy="369332"/>
          </a:xfrm>
          <a:prstGeom prst="rect">
            <a:avLst/>
          </a:prstGeom>
          <a:noFill/>
        </p:spPr>
        <p:txBody>
          <a:bodyPr wrap="square" rtlCol="0">
            <a:spAutoFit/>
          </a:bodyPr>
          <a:lstStyle/>
          <a:p>
            <a:pPr algn="r" rtl="1"/>
            <a:r>
              <a:rPr lang="fa-IR" dirty="0" smtClean="0">
                <a:cs typeface="B Yekan" panose="00000400000000000000" pitchFamily="2" charset="-78"/>
              </a:rPr>
              <a:t>اعمال می شود</a:t>
            </a:r>
            <a:endParaRPr lang="en-US" dirty="0">
              <a:cs typeface="B Yekan" panose="00000400000000000000" pitchFamily="2" charset="-78"/>
            </a:endParaRPr>
          </a:p>
        </p:txBody>
      </p:sp>
      <p:sp>
        <p:nvSpPr>
          <p:cNvPr id="10" name="TextBox 9"/>
          <p:cNvSpPr txBox="1"/>
          <p:nvPr/>
        </p:nvSpPr>
        <p:spPr>
          <a:xfrm>
            <a:off x="5181600" y="2108716"/>
            <a:ext cx="3717038" cy="369332"/>
          </a:xfrm>
          <a:prstGeom prst="rect">
            <a:avLst/>
          </a:prstGeom>
          <a:noFill/>
        </p:spPr>
        <p:txBody>
          <a:bodyPr wrap="square" rtlCol="0">
            <a:spAutoFit/>
          </a:bodyPr>
          <a:lstStyle/>
          <a:p>
            <a:pPr algn="r" rtl="1"/>
            <a:r>
              <a:rPr lang="fa-IR" dirty="0" smtClean="0">
                <a:cs typeface="B Yekan" panose="00000400000000000000" pitchFamily="2" charset="-78"/>
              </a:rPr>
              <a:t>اخذ رأی به وسیله ارگانهای  </a:t>
            </a:r>
            <a:endParaRPr lang="en-US" dirty="0">
              <a:cs typeface="B Yekan" panose="00000400000000000000" pitchFamily="2" charset="-78"/>
            </a:endParaRPr>
          </a:p>
        </p:txBody>
      </p:sp>
      <p:sp>
        <p:nvSpPr>
          <p:cNvPr id="12" name="Rectangle 11"/>
          <p:cNvSpPr/>
          <p:nvPr/>
        </p:nvSpPr>
        <p:spPr>
          <a:xfrm>
            <a:off x="3693320" y="2116098"/>
            <a:ext cx="1152525" cy="381000"/>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a-IR" dirty="0">
                <a:cs typeface="B Yekan" panose="00000400000000000000" pitchFamily="2" charset="-78"/>
              </a:rPr>
              <a:t>قوه مجریه</a:t>
            </a:r>
            <a:endParaRPr lang="en-US" dirty="0">
              <a:cs typeface="B Yekan" panose="00000400000000000000" pitchFamily="2" charset="-78"/>
            </a:endParaRPr>
          </a:p>
        </p:txBody>
      </p:sp>
      <p:sp>
        <p:nvSpPr>
          <p:cNvPr id="13" name="Rectangle 12"/>
          <p:cNvSpPr/>
          <p:nvPr/>
        </p:nvSpPr>
        <p:spPr>
          <a:xfrm>
            <a:off x="4269582" y="2573298"/>
            <a:ext cx="1445419" cy="381000"/>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a-IR" dirty="0">
                <a:cs typeface="B Yekan" panose="00000400000000000000" pitchFamily="2" charset="-78"/>
              </a:rPr>
              <a:t>قوه قضائیه </a:t>
            </a:r>
            <a:endParaRPr lang="en-US" dirty="0">
              <a:cs typeface="B Yekan" panose="00000400000000000000" pitchFamily="2" charset="-78"/>
            </a:endParaRPr>
          </a:p>
        </p:txBody>
      </p:sp>
      <p:sp>
        <p:nvSpPr>
          <p:cNvPr id="14" name="Rectangle 13"/>
          <p:cNvSpPr/>
          <p:nvPr/>
        </p:nvSpPr>
        <p:spPr>
          <a:xfrm>
            <a:off x="4572000" y="1670566"/>
            <a:ext cx="1152525" cy="381000"/>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a-IR" dirty="0">
                <a:cs typeface="B Yekan" panose="00000400000000000000" pitchFamily="2" charset="-78"/>
              </a:rPr>
              <a:t>قوه مقننه </a:t>
            </a:r>
            <a:endParaRPr lang="en-US" dirty="0">
              <a:cs typeface="B Yekan" panose="00000400000000000000" pitchFamily="2" charset="-78"/>
            </a:endParaRPr>
          </a:p>
        </p:txBody>
      </p:sp>
      <p:sp>
        <p:nvSpPr>
          <p:cNvPr id="15" name="TextBox 14"/>
          <p:cNvSpPr txBox="1"/>
          <p:nvPr/>
        </p:nvSpPr>
        <p:spPr>
          <a:xfrm>
            <a:off x="4191000" y="3733800"/>
            <a:ext cx="3962400" cy="369332"/>
          </a:xfrm>
          <a:prstGeom prst="rect">
            <a:avLst/>
          </a:prstGeom>
          <a:noFill/>
        </p:spPr>
        <p:txBody>
          <a:bodyPr wrap="square" rtlCol="0">
            <a:spAutoFit/>
          </a:bodyPr>
          <a:lstStyle/>
          <a:p>
            <a:pPr algn="r" rtl="1"/>
            <a:r>
              <a:rPr lang="fa-IR" dirty="0" smtClean="0">
                <a:cs typeface="B Yekan" panose="00000400000000000000" pitchFamily="2" charset="-78"/>
              </a:rPr>
              <a:t>کشور آلمان به صورت فدرال اداره می شود</a:t>
            </a:r>
            <a:endParaRPr lang="en-US" dirty="0">
              <a:cs typeface="B Yekan" panose="00000400000000000000" pitchFamily="2" charset="-78"/>
            </a:endParaRPr>
          </a:p>
        </p:txBody>
      </p:sp>
      <p:sp>
        <p:nvSpPr>
          <p:cNvPr id="20" name="Rectangle 19"/>
          <p:cNvSpPr/>
          <p:nvPr/>
        </p:nvSpPr>
        <p:spPr>
          <a:xfrm>
            <a:off x="2971799" y="6324600"/>
            <a:ext cx="5257800" cy="369332"/>
          </a:xfrm>
          <a:prstGeom prst="rect">
            <a:avLst/>
          </a:prstGeom>
        </p:spPr>
        <p:txBody>
          <a:bodyPr wrap="square">
            <a:spAutoFit/>
          </a:bodyPr>
          <a:lstStyle/>
          <a:p>
            <a:pPr marL="137160" lvl="0" indent="0" algn="just" rtl="1">
              <a:buNone/>
            </a:pPr>
            <a:r>
              <a:rPr lang="fa-IR" dirty="0">
                <a:cs typeface="B Yekan" panose="00000400000000000000" pitchFamily="2" charset="-78"/>
              </a:rPr>
              <a:t>حکومت فدرال                               نهاد اجرایی و قوه مجریه</a:t>
            </a:r>
            <a:endParaRPr lang="en-US" dirty="0">
              <a:cs typeface="B Yekan" panose="00000400000000000000" pitchFamily="2" charset="-78"/>
            </a:endParaRPr>
          </a:p>
        </p:txBody>
      </p:sp>
      <p:cxnSp>
        <p:nvCxnSpPr>
          <p:cNvPr id="22" name="Straight Arrow Connector 21"/>
          <p:cNvCxnSpPr/>
          <p:nvPr/>
        </p:nvCxnSpPr>
        <p:spPr>
          <a:xfrm flipH="1">
            <a:off x="5334000" y="6522482"/>
            <a:ext cx="1371600" cy="0"/>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23" name="Rectangle 22"/>
          <p:cNvSpPr/>
          <p:nvPr/>
        </p:nvSpPr>
        <p:spPr>
          <a:xfrm>
            <a:off x="638175" y="5495925"/>
            <a:ext cx="2362199" cy="685800"/>
          </a:xfrm>
          <a:prstGeom prst="rect">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rtl="1"/>
            <a:r>
              <a:rPr lang="fa-IR" dirty="0">
                <a:solidFill>
                  <a:schemeClr val="bg1"/>
                </a:solidFill>
                <a:cs typeface="B Yekan" panose="00000400000000000000" pitchFamily="2" charset="-78"/>
              </a:rPr>
              <a:t>دادگاه قانون اساسی فدرال</a:t>
            </a:r>
          </a:p>
        </p:txBody>
      </p:sp>
      <p:sp>
        <p:nvSpPr>
          <p:cNvPr id="24" name="Rectangle 23"/>
          <p:cNvSpPr/>
          <p:nvPr/>
        </p:nvSpPr>
        <p:spPr>
          <a:xfrm>
            <a:off x="1266826" y="4713685"/>
            <a:ext cx="1295399" cy="685800"/>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rtl="1"/>
            <a:r>
              <a:rPr lang="fa-IR" dirty="0">
                <a:cs typeface="B Yekan" panose="00000400000000000000" pitchFamily="2" charset="-78"/>
              </a:rPr>
              <a:t>حکومت فدرال</a:t>
            </a:r>
            <a:endParaRPr lang="en-US" dirty="0">
              <a:cs typeface="B Yekan" panose="00000400000000000000" pitchFamily="2" charset="-78"/>
            </a:endParaRPr>
          </a:p>
        </p:txBody>
      </p:sp>
      <p:sp>
        <p:nvSpPr>
          <p:cNvPr id="25" name="Rectangle 24"/>
          <p:cNvSpPr/>
          <p:nvPr/>
        </p:nvSpPr>
        <p:spPr>
          <a:xfrm>
            <a:off x="2636044" y="4713685"/>
            <a:ext cx="1633538" cy="685800"/>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r>
              <a:rPr lang="fa-IR" dirty="0">
                <a:cs typeface="B Yekan" panose="00000400000000000000" pitchFamily="2" charset="-78"/>
              </a:rPr>
              <a:t>رئیس جمهور فدرال </a:t>
            </a:r>
            <a:endParaRPr lang="en-US" dirty="0">
              <a:cs typeface="B Yekan" panose="00000400000000000000" pitchFamily="2" charset="-78"/>
            </a:endParaRPr>
          </a:p>
        </p:txBody>
      </p:sp>
      <p:sp>
        <p:nvSpPr>
          <p:cNvPr id="26" name="Rectangle 25"/>
          <p:cNvSpPr/>
          <p:nvPr/>
        </p:nvSpPr>
        <p:spPr>
          <a:xfrm>
            <a:off x="2057400" y="3966091"/>
            <a:ext cx="1143000" cy="6858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lvl="0" algn="just" rtl="1"/>
            <a:r>
              <a:rPr lang="fa-IR" dirty="0">
                <a:cs typeface="B Yekan" panose="00000400000000000000" pitchFamily="2" charset="-78"/>
              </a:rPr>
              <a:t>مجلس فدرال </a:t>
            </a:r>
            <a:endParaRPr lang="en-US" dirty="0">
              <a:cs typeface="B Yekan" panose="00000400000000000000" pitchFamily="2" charset="-78"/>
            </a:endParaRPr>
          </a:p>
        </p:txBody>
      </p:sp>
      <p:sp>
        <p:nvSpPr>
          <p:cNvPr id="27" name="Rectangle 26"/>
          <p:cNvSpPr/>
          <p:nvPr/>
        </p:nvSpPr>
        <p:spPr>
          <a:xfrm>
            <a:off x="3048000" y="5495925"/>
            <a:ext cx="1745364" cy="685800"/>
          </a:xfrm>
          <a:prstGeom prst="rect">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rtl="1"/>
            <a:r>
              <a:rPr lang="fa-IR" dirty="0">
                <a:solidFill>
                  <a:schemeClr val="bg1"/>
                </a:solidFill>
                <a:cs typeface="B Yekan" panose="00000400000000000000" pitchFamily="2" charset="-78"/>
              </a:rPr>
              <a:t>مجلس شورای فدرال </a:t>
            </a:r>
            <a:endParaRPr lang="en-US" dirty="0">
              <a:solidFill>
                <a:schemeClr val="bg1"/>
              </a:solidFill>
              <a:cs typeface="B Yekan" panose="00000400000000000000" pitchFamily="2" charset="-78"/>
            </a:endParaRPr>
          </a:p>
        </p:txBody>
      </p:sp>
      <p:cxnSp>
        <p:nvCxnSpPr>
          <p:cNvPr id="16" name="Straight Arrow Connector 15"/>
          <p:cNvCxnSpPr/>
          <p:nvPr/>
        </p:nvCxnSpPr>
        <p:spPr>
          <a:xfrm flipH="1" flipV="1">
            <a:off x="5826921" y="1857634"/>
            <a:ext cx="457200" cy="384691"/>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8" name="Straight Arrow Connector 17"/>
          <p:cNvCxnSpPr/>
          <p:nvPr/>
        </p:nvCxnSpPr>
        <p:spPr>
          <a:xfrm flipH="1" flipV="1">
            <a:off x="5064921" y="2210059"/>
            <a:ext cx="1219200" cy="32266"/>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1" name="Straight Arrow Connector 20"/>
          <p:cNvCxnSpPr/>
          <p:nvPr/>
        </p:nvCxnSpPr>
        <p:spPr>
          <a:xfrm flipH="1">
            <a:off x="5791200" y="2252624"/>
            <a:ext cx="457200" cy="341352"/>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28" name="Rectangle 27"/>
          <p:cNvSpPr/>
          <p:nvPr/>
        </p:nvSpPr>
        <p:spPr>
          <a:xfrm>
            <a:off x="486168" y="2152135"/>
            <a:ext cx="1382110" cy="369332"/>
          </a:xfrm>
          <a:prstGeom prst="rect">
            <a:avLst/>
          </a:prstGeom>
        </p:spPr>
        <p:txBody>
          <a:bodyPr wrap="none">
            <a:spAutoFit/>
          </a:bodyPr>
          <a:lstStyle/>
          <a:p>
            <a:pPr lvl="0" algn="r" rtl="1"/>
            <a:r>
              <a:rPr lang="fa-IR" dirty="0">
                <a:solidFill>
                  <a:prstClr val="white"/>
                </a:solidFill>
                <a:cs typeface="B Yekan" panose="00000400000000000000" pitchFamily="2" charset="-78"/>
              </a:rPr>
              <a:t>اعمال می شود</a:t>
            </a:r>
            <a:endParaRPr lang="en-US" dirty="0">
              <a:solidFill>
                <a:prstClr val="white"/>
              </a:solidFill>
              <a:cs typeface="B Yekan" panose="00000400000000000000" pitchFamily="2" charset="-78"/>
            </a:endParaRPr>
          </a:p>
        </p:txBody>
      </p:sp>
    </p:spTree>
    <p:extLst>
      <p:ext uri="{BB962C8B-B14F-4D97-AF65-F5344CB8AC3E}">
        <p14:creationId xmlns:p14="http://schemas.microsoft.com/office/powerpoint/2010/main" val="2395003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right)">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anim calcmode="lin" valueType="num">
                                      <p:cBhvr>
                                        <p:cTn id="28" dur="2000" fill="hold"/>
                                        <p:tgtEl>
                                          <p:spTgt spid="14"/>
                                        </p:tgtEl>
                                        <p:attrNameLst>
                                          <p:attrName>ppt_w</p:attrName>
                                        </p:attrNameLst>
                                      </p:cBhvr>
                                      <p:tavLst>
                                        <p:tav tm="0" fmla="#ppt_w*sin(2.5*pi*$)">
                                          <p:val>
                                            <p:fltVal val="0"/>
                                          </p:val>
                                        </p:tav>
                                        <p:tav tm="100000">
                                          <p:val>
                                            <p:fltVal val="1"/>
                                          </p:val>
                                        </p:tav>
                                      </p:tavLst>
                                    </p:anim>
                                    <p:anim calcmode="lin" valueType="num">
                                      <p:cBhvr>
                                        <p:cTn id="29" dur="2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right)">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45"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2000"/>
                                        <p:tgtEl>
                                          <p:spTgt spid="12"/>
                                        </p:tgtEl>
                                      </p:cBhvr>
                                    </p:animEffect>
                                    <p:anim calcmode="lin" valueType="num">
                                      <p:cBhvr>
                                        <p:cTn id="40" dur="2000" fill="hold"/>
                                        <p:tgtEl>
                                          <p:spTgt spid="12"/>
                                        </p:tgtEl>
                                        <p:attrNameLst>
                                          <p:attrName>ppt_w</p:attrName>
                                        </p:attrNameLst>
                                      </p:cBhvr>
                                      <p:tavLst>
                                        <p:tav tm="0" fmla="#ppt_w*sin(2.5*pi*$)">
                                          <p:val>
                                            <p:fltVal val="0"/>
                                          </p:val>
                                        </p:tav>
                                        <p:tav tm="100000">
                                          <p:val>
                                            <p:fltVal val="1"/>
                                          </p:val>
                                        </p:tav>
                                      </p:tavLst>
                                    </p:anim>
                                    <p:anim calcmode="lin" valueType="num">
                                      <p:cBhvr>
                                        <p:cTn id="41" dur="2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nodeType="click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right)">
                                      <p:cBhvr>
                                        <p:cTn id="46" dur="500"/>
                                        <p:tgtEl>
                                          <p:spTgt spid="21"/>
                                        </p:tgtEl>
                                      </p:cBhvr>
                                    </p:animEffect>
                                  </p:childTnLst>
                                </p:cTn>
                              </p:par>
                            </p:childTnLst>
                          </p:cTn>
                        </p:par>
                      </p:childTnLst>
                    </p:cTn>
                  </p:par>
                  <p:par>
                    <p:cTn id="47" fill="hold">
                      <p:stCondLst>
                        <p:cond delay="indefinite"/>
                      </p:stCondLst>
                      <p:childTnLst>
                        <p:par>
                          <p:cTn id="48" fill="hold">
                            <p:stCondLst>
                              <p:cond delay="0"/>
                            </p:stCondLst>
                            <p:childTnLst>
                              <p:par>
                                <p:cTn id="49" presetID="45"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2000"/>
                                        <p:tgtEl>
                                          <p:spTgt spid="13"/>
                                        </p:tgtEl>
                                      </p:cBhvr>
                                    </p:animEffect>
                                    <p:anim calcmode="lin" valueType="num">
                                      <p:cBhvr>
                                        <p:cTn id="52" dur="2000" fill="hold"/>
                                        <p:tgtEl>
                                          <p:spTgt spid="13"/>
                                        </p:tgtEl>
                                        <p:attrNameLst>
                                          <p:attrName>ppt_w</p:attrName>
                                        </p:attrNameLst>
                                      </p:cBhvr>
                                      <p:tavLst>
                                        <p:tav tm="0" fmla="#ppt_w*sin(2.5*pi*$)">
                                          <p:val>
                                            <p:fltVal val="0"/>
                                          </p:val>
                                        </p:tav>
                                        <p:tav tm="100000">
                                          <p:val>
                                            <p:fltVal val="1"/>
                                          </p:val>
                                        </p:tav>
                                      </p:tavLst>
                                    </p:anim>
                                    <p:anim calcmode="lin" valueType="num">
                                      <p:cBhvr>
                                        <p:cTn id="53" dur="20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54" fill="hold">
                      <p:stCondLst>
                        <p:cond delay="indefinite"/>
                      </p:stCondLst>
                      <p:childTnLst>
                        <p:par>
                          <p:cTn id="55" fill="hold">
                            <p:stCondLst>
                              <p:cond delay="0"/>
                            </p:stCondLst>
                            <p:childTnLst>
                              <p:par>
                                <p:cTn id="56" presetID="31" presetClass="entr" presetSubtype="0" fill="hold" grpId="0" nodeType="click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p:cTn id="58" dur="1000" fill="hold"/>
                                        <p:tgtEl>
                                          <p:spTgt spid="23"/>
                                        </p:tgtEl>
                                        <p:attrNameLst>
                                          <p:attrName>ppt_w</p:attrName>
                                        </p:attrNameLst>
                                      </p:cBhvr>
                                      <p:tavLst>
                                        <p:tav tm="0">
                                          <p:val>
                                            <p:fltVal val="0"/>
                                          </p:val>
                                        </p:tav>
                                        <p:tav tm="100000">
                                          <p:val>
                                            <p:strVal val="#ppt_w"/>
                                          </p:val>
                                        </p:tav>
                                      </p:tavLst>
                                    </p:anim>
                                    <p:anim calcmode="lin" valueType="num">
                                      <p:cBhvr>
                                        <p:cTn id="59" dur="1000" fill="hold"/>
                                        <p:tgtEl>
                                          <p:spTgt spid="23"/>
                                        </p:tgtEl>
                                        <p:attrNameLst>
                                          <p:attrName>ppt_h</p:attrName>
                                        </p:attrNameLst>
                                      </p:cBhvr>
                                      <p:tavLst>
                                        <p:tav tm="0">
                                          <p:val>
                                            <p:fltVal val="0"/>
                                          </p:val>
                                        </p:tav>
                                        <p:tav tm="100000">
                                          <p:val>
                                            <p:strVal val="#ppt_h"/>
                                          </p:val>
                                        </p:tav>
                                      </p:tavLst>
                                    </p:anim>
                                    <p:anim calcmode="lin" valueType="num">
                                      <p:cBhvr>
                                        <p:cTn id="60" dur="1000" fill="hold"/>
                                        <p:tgtEl>
                                          <p:spTgt spid="23"/>
                                        </p:tgtEl>
                                        <p:attrNameLst>
                                          <p:attrName>style.rotation</p:attrName>
                                        </p:attrNameLst>
                                      </p:cBhvr>
                                      <p:tavLst>
                                        <p:tav tm="0">
                                          <p:val>
                                            <p:fltVal val="90"/>
                                          </p:val>
                                        </p:tav>
                                        <p:tav tm="100000">
                                          <p:val>
                                            <p:fltVal val="0"/>
                                          </p:val>
                                        </p:tav>
                                      </p:tavLst>
                                    </p:anim>
                                    <p:animEffect transition="in" filter="fade">
                                      <p:cBhvr>
                                        <p:cTn id="61" dur="1000"/>
                                        <p:tgtEl>
                                          <p:spTgt spid="23"/>
                                        </p:tgtEl>
                                      </p:cBhvr>
                                    </p:animEffect>
                                  </p:childTnLst>
                                </p:cTn>
                              </p:par>
                            </p:childTnLst>
                          </p:cTn>
                        </p:par>
                      </p:childTnLst>
                    </p:cTn>
                  </p:par>
                  <p:par>
                    <p:cTn id="62" fill="hold">
                      <p:stCondLst>
                        <p:cond delay="indefinite"/>
                      </p:stCondLst>
                      <p:childTnLst>
                        <p:par>
                          <p:cTn id="63" fill="hold">
                            <p:stCondLst>
                              <p:cond delay="0"/>
                            </p:stCondLst>
                            <p:childTnLst>
                              <p:par>
                                <p:cTn id="64" presetID="31" presetClass="entr" presetSubtype="0" fill="hold" grpId="0" nodeType="click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p:cTn id="66" dur="1000" fill="hold"/>
                                        <p:tgtEl>
                                          <p:spTgt spid="27"/>
                                        </p:tgtEl>
                                        <p:attrNameLst>
                                          <p:attrName>ppt_w</p:attrName>
                                        </p:attrNameLst>
                                      </p:cBhvr>
                                      <p:tavLst>
                                        <p:tav tm="0">
                                          <p:val>
                                            <p:fltVal val="0"/>
                                          </p:val>
                                        </p:tav>
                                        <p:tav tm="100000">
                                          <p:val>
                                            <p:strVal val="#ppt_w"/>
                                          </p:val>
                                        </p:tav>
                                      </p:tavLst>
                                    </p:anim>
                                    <p:anim calcmode="lin" valueType="num">
                                      <p:cBhvr>
                                        <p:cTn id="67" dur="1000" fill="hold"/>
                                        <p:tgtEl>
                                          <p:spTgt spid="27"/>
                                        </p:tgtEl>
                                        <p:attrNameLst>
                                          <p:attrName>ppt_h</p:attrName>
                                        </p:attrNameLst>
                                      </p:cBhvr>
                                      <p:tavLst>
                                        <p:tav tm="0">
                                          <p:val>
                                            <p:fltVal val="0"/>
                                          </p:val>
                                        </p:tav>
                                        <p:tav tm="100000">
                                          <p:val>
                                            <p:strVal val="#ppt_h"/>
                                          </p:val>
                                        </p:tav>
                                      </p:tavLst>
                                    </p:anim>
                                    <p:anim calcmode="lin" valueType="num">
                                      <p:cBhvr>
                                        <p:cTn id="68" dur="1000" fill="hold"/>
                                        <p:tgtEl>
                                          <p:spTgt spid="27"/>
                                        </p:tgtEl>
                                        <p:attrNameLst>
                                          <p:attrName>style.rotation</p:attrName>
                                        </p:attrNameLst>
                                      </p:cBhvr>
                                      <p:tavLst>
                                        <p:tav tm="0">
                                          <p:val>
                                            <p:fltVal val="90"/>
                                          </p:val>
                                        </p:tav>
                                        <p:tav tm="100000">
                                          <p:val>
                                            <p:fltVal val="0"/>
                                          </p:val>
                                        </p:tav>
                                      </p:tavLst>
                                    </p:anim>
                                    <p:animEffect transition="in" filter="fade">
                                      <p:cBhvr>
                                        <p:cTn id="69" dur="1000"/>
                                        <p:tgtEl>
                                          <p:spTgt spid="27"/>
                                        </p:tgtEl>
                                      </p:cBhvr>
                                    </p:animEffect>
                                  </p:childTnLst>
                                </p:cTn>
                              </p:par>
                            </p:childTnLst>
                          </p:cTn>
                        </p:par>
                      </p:childTnLst>
                    </p:cTn>
                  </p:par>
                  <p:par>
                    <p:cTn id="70" fill="hold">
                      <p:stCondLst>
                        <p:cond delay="indefinite"/>
                      </p:stCondLst>
                      <p:childTnLst>
                        <p:par>
                          <p:cTn id="71" fill="hold">
                            <p:stCondLst>
                              <p:cond delay="0"/>
                            </p:stCondLst>
                            <p:childTnLst>
                              <p:par>
                                <p:cTn id="72" presetID="14" presetClass="entr" presetSubtype="10" fill="hold" grpId="0" nodeType="click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randombar(horizontal)">
                                      <p:cBhvr>
                                        <p:cTn id="74" dur="500"/>
                                        <p:tgtEl>
                                          <p:spTgt spid="25"/>
                                        </p:tgtEl>
                                      </p:cBhvr>
                                    </p:animEffect>
                                  </p:childTnLst>
                                </p:cTn>
                              </p:par>
                            </p:childTnLst>
                          </p:cTn>
                        </p:par>
                      </p:childTnLst>
                    </p:cTn>
                  </p:par>
                  <p:par>
                    <p:cTn id="75" fill="hold">
                      <p:stCondLst>
                        <p:cond delay="indefinite"/>
                      </p:stCondLst>
                      <p:childTnLst>
                        <p:par>
                          <p:cTn id="76" fill="hold">
                            <p:stCondLst>
                              <p:cond delay="0"/>
                            </p:stCondLst>
                            <p:childTnLst>
                              <p:par>
                                <p:cTn id="77" presetID="14" presetClass="entr" presetSubtype="10" fill="hold" grpId="0" nodeType="click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randombar(horizontal)">
                                      <p:cBhvr>
                                        <p:cTn id="79" dur="500"/>
                                        <p:tgtEl>
                                          <p:spTgt spid="24"/>
                                        </p:tgtEl>
                                      </p:cBhvr>
                                    </p:animEffect>
                                  </p:childTnLst>
                                </p:cTn>
                              </p:par>
                            </p:childTnLst>
                          </p:cTn>
                        </p:par>
                      </p:childTnLst>
                    </p:cTn>
                  </p:par>
                  <p:par>
                    <p:cTn id="80" fill="hold">
                      <p:stCondLst>
                        <p:cond delay="indefinite"/>
                      </p:stCondLst>
                      <p:childTnLst>
                        <p:par>
                          <p:cTn id="81" fill="hold">
                            <p:stCondLst>
                              <p:cond delay="0"/>
                            </p:stCondLst>
                            <p:childTnLst>
                              <p:par>
                                <p:cTn id="82" presetID="26" presetClass="entr" presetSubtype="0" fill="hold" grpId="0" nodeType="click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wipe(down)">
                                      <p:cBhvr>
                                        <p:cTn id="84" dur="580">
                                          <p:stCondLst>
                                            <p:cond delay="0"/>
                                          </p:stCondLst>
                                        </p:cTn>
                                        <p:tgtEl>
                                          <p:spTgt spid="26"/>
                                        </p:tgtEl>
                                      </p:cBhvr>
                                    </p:animEffect>
                                    <p:anim calcmode="lin" valueType="num">
                                      <p:cBhvr>
                                        <p:cTn id="85" dur="182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86" dur="664"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87" dur="664" tmFilter="0, 0; 0.125,0.2665; 0.25,0.4; 0.375,0.465; 0.5,0.5;  0.625,0.535; 0.75,0.6; 0.875,0.7335; 1,1">
                                          <p:stCondLst>
                                            <p:cond delay="664"/>
                                          </p:stCondLst>
                                        </p:cTn>
                                        <p:tgtEl>
                                          <p:spTgt spid="26"/>
                                        </p:tgtEl>
                                        <p:attrNameLst>
                                          <p:attrName>ppt_y</p:attrName>
                                        </p:attrNameLst>
                                      </p:cBhvr>
                                      <p:tavLst>
                                        <p:tav tm="0" fmla="#ppt_y-sin(pi*$)/9">
                                          <p:val>
                                            <p:fltVal val="0"/>
                                          </p:val>
                                        </p:tav>
                                        <p:tav tm="100000">
                                          <p:val>
                                            <p:fltVal val="1"/>
                                          </p:val>
                                        </p:tav>
                                      </p:tavLst>
                                    </p:anim>
                                    <p:anim calcmode="lin" valueType="num">
                                      <p:cBhvr>
                                        <p:cTn id="88" dur="332" tmFilter="0, 0; 0.125,0.2665; 0.25,0.4; 0.375,0.465; 0.5,0.5;  0.625,0.535; 0.75,0.6; 0.875,0.7335; 1,1">
                                          <p:stCondLst>
                                            <p:cond delay="1324"/>
                                          </p:stCondLst>
                                        </p:cTn>
                                        <p:tgtEl>
                                          <p:spTgt spid="26"/>
                                        </p:tgtEl>
                                        <p:attrNameLst>
                                          <p:attrName>ppt_y</p:attrName>
                                        </p:attrNameLst>
                                      </p:cBhvr>
                                      <p:tavLst>
                                        <p:tav tm="0" fmla="#ppt_y-sin(pi*$)/27">
                                          <p:val>
                                            <p:fltVal val="0"/>
                                          </p:val>
                                        </p:tav>
                                        <p:tav tm="100000">
                                          <p:val>
                                            <p:fltVal val="1"/>
                                          </p:val>
                                        </p:tav>
                                      </p:tavLst>
                                    </p:anim>
                                    <p:anim calcmode="lin" valueType="num">
                                      <p:cBhvr>
                                        <p:cTn id="89" dur="164" tmFilter="0, 0; 0.125,0.2665; 0.25,0.4; 0.375,0.465; 0.5,0.5;  0.625,0.535; 0.75,0.6; 0.875,0.7335; 1,1">
                                          <p:stCondLst>
                                            <p:cond delay="1656"/>
                                          </p:stCondLst>
                                        </p:cTn>
                                        <p:tgtEl>
                                          <p:spTgt spid="26"/>
                                        </p:tgtEl>
                                        <p:attrNameLst>
                                          <p:attrName>ppt_y</p:attrName>
                                        </p:attrNameLst>
                                      </p:cBhvr>
                                      <p:tavLst>
                                        <p:tav tm="0" fmla="#ppt_y-sin(pi*$)/81">
                                          <p:val>
                                            <p:fltVal val="0"/>
                                          </p:val>
                                        </p:tav>
                                        <p:tav tm="100000">
                                          <p:val>
                                            <p:fltVal val="1"/>
                                          </p:val>
                                        </p:tav>
                                      </p:tavLst>
                                    </p:anim>
                                    <p:animScale>
                                      <p:cBhvr>
                                        <p:cTn id="90" dur="26">
                                          <p:stCondLst>
                                            <p:cond delay="650"/>
                                          </p:stCondLst>
                                        </p:cTn>
                                        <p:tgtEl>
                                          <p:spTgt spid="26"/>
                                        </p:tgtEl>
                                      </p:cBhvr>
                                      <p:to x="100000" y="60000"/>
                                    </p:animScale>
                                    <p:animScale>
                                      <p:cBhvr>
                                        <p:cTn id="91" dur="166" decel="50000">
                                          <p:stCondLst>
                                            <p:cond delay="676"/>
                                          </p:stCondLst>
                                        </p:cTn>
                                        <p:tgtEl>
                                          <p:spTgt spid="26"/>
                                        </p:tgtEl>
                                      </p:cBhvr>
                                      <p:to x="100000" y="100000"/>
                                    </p:animScale>
                                    <p:animScale>
                                      <p:cBhvr>
                                        <p:cTn id="92" dur="26">
                                          <p:stCondLst>
                                            <p:cond delay="1312"/>
                                          </p:stCondLst>
                                        </p:cTn>
                                        <p:tgtEl>
                                          <p:spTgt spid="26"/>
                                        </p:tgtEl>
                                      </p:cBhvr>
                                      <p:to x="100000" y="80000"/>
                                    </p:animScale>
                                    <p:animScale>
                                      <p:cBhvr>
                                        <p:cTn id="93" dur="166" decel="50000">
                                          <p:stCondLst>
                                            <p:cond delay="1338"/>
                                          </p:stCondLst>
                                        </p:cTn>
                                        <p:tgtEl>
                                          <p:spTgt spid="26"/>
                                        </p:tgtEl>
                                      </p:cBhvr>
                                      <p:to x="100000" y="100000"/>
                                    </p:animScale>
                                    <p:animScale>
                                      <p:cBhvr>
                                        <p:cTn id="94" dur="26">
                                          <p:stCondLst>
                                            <p:cond delay="1642"/>
                                          </p:stCondLst>
                                        </p:cTn>
                                        <p:tgtEl>
                                          <p:spTgt spid="26"/>
                                        </p:tgtEl>
                                      </p:cBhvr>
                                      <p:to x="100000" y="90000"/>
                                    </p:animScale>
                                    <p:animScale>
                                      <p:cBhvr>
                                        <p:cTn id="95" dur="166" decel="50000">
                                          <p:stCondLst>
                                            <p:cond delay="1668"/>
                                          </p:stCondLst>
                                        </p:cTn>
                                        <p:tgtEl>
                                          <p:spTgt spid="26"/>
                                        </p:tgtEl>
                                      </p:cBhvr>
                                      <p:to x="100000" y="100000"/>
                                    </p:animScale>
                                    <p:animScale>
                                      <p:cBhvr>
                                        <p:cTn id="96" dur="26">
                                          <p:stCondLst>
                                            <p:cond delay="1808"/>
                                          </p:stCondLst>
                                        </p:cTn>
                                        <p:tgtEl>
                                          <p:spTgt spid="26"/>
                                        </p:tgtEl>
                                      </p:cBhvr>
                                      <p:to x="100000" y="95000"/>
                                    </p:animScale>
                                    <p:animScale>
                                      <p:cBhvr>
                                        <p:cTn id="97" dur="166" decel="50000">
                                          <p:stCondLst>
                                            <p:cond delay="1834"/>
                                          </p:stCondLst>
                                        </p:cTn>
                                        <p:tgtEl>
                                          <p:spTgt spid="26"/>
                                        </p:tgtEl>
                                      </p:cBhvr>
                                      <p:to x="100000" y="100000"/>
                                    </p:animScale>
                                  </p:childTnLst>
                                </p:cTn>
                              </p:par>
                            </p:childTnLst>
                          </p:cTn>
                        </p:par>
                      </p:childTnLst>
                    </p:cTn>
                  </p:par>
                  <p:par>
                    <p:cTn id="98" fill="hold">
                      <p:stCondLst>
                        <p:cond delay="indefinite"/>
                      </p:stCondLst>
                      <p:childTnLst>
                        <p:par>
                          <p:cTn id="99" fill="hold">
                            <p:stCondLst>
                              <p:cond delay="0"/>
                            </p:stCondLst>
                            <p:childTnLst>
                              <p:par>
                                <p:cTn id="100" presetID="22" presetClass="entr" presetSubtype="2" fill="hold" nodeType="clickEffect">
                                  <p:stCondLst>
                                    <p:cond delay="0"/>
                                  </p:stCondLst>
                                  <p:childTnLst>
                                    <p:set>
                                      <p:cBhvr>
                                        <p:cTn id="101" dur="1" fill="hold">
                                          <p:stCondLst>
                                            <p:cond delay="0"/>
                                          </p:stCondLst>
                                        </p:cTn>
                                        <p:tgtEl>
                                          <p:spTgt spid="22"/>
                                        </p:tgtEl>
                                        <p:attrNameLst>
                                          <p:attrName>style.visibility</p:attrName>
                                        </p:attrNameLst>
                                      </p:cBhvr>
                                      <p:to>
                                        <p:strVal val="visible"/>
                                      </p:to>
                                    </p:set>
                                    <p:animEffect transition="in" filter="wipe(right)">
                                      <p:cBhvr>
                                        <p:cTn id="10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12" grpId="0" animBg="1"/>
      <p:bldP spid="13" grpId="0" animBg="1"/>
      <p:bldP spid="14" grpId="0" animBg="1"/>
      <p:bldP spid="23" grpId="0" animBg="1"/>
      <p:bldP spid="24" grpId="0" animBg="1"/>
      <p:bldP spid="25" grpId="0" animBg="1"/>
      <p:bldP spid="26" grpId="0" animBg="1"/>
      <p:bldP spid="27"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325</TotalTime>
  <Words>3711</Words>
  <Application>Microsoft Office PowerPoint</Application>
  <PresentationFormat>On-screen Show (4:3)</PresentationFormat>
  <Paragraphs>251</Paragraphs>
  <Slides>32</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32</vt:i4>
      </vt:variant>
    </vt:vector>
  </HeadingPairs>
  <TitlesOfParts>
    <vt:vector size="43" baseType="lpstr">
      <vt:lpstr>Adobe Arabic</vt:lpstr>
      <vt:lpstr>Adobe نسخ Medium</vt:lpstr>
      <vt:lpstr>Arial</vt:lpstr>
      <vt:lpstr>B Homa</vt:lpstr>
      <vt:lpstr>B Yekan</vt:lpstr>
      <vt:lpstr>Calibri</vt:lpstr>
      <vt:lpstr>Century Gothic</vt:lpstr>
      <vt:lpstr>Entezar     &lt;---------</vt:lpstr>
      <vt:lpstr>Wingdings</vt:lpstr>
      <vt:lpstr>Wingdings 3</vt:lpstr>
      <vt:lpstr>Ion</vt:lpstr>
      <vt:lpstr> </vt:lpstr>
      <vt:lpstr>معرفی اجمالی کشور آلمان</vt:lpstr>
      <vt:lpstr>PowerPoint Presentation</vt:lpstr>
      <vt:lpstr>تبیین وضعیت تغییرات جمعیت شهری در دوره پنجاه ساله </vt:lpstr>
      <vt:lpstr>وضعیت تقسیمات کشوری و مدیریت سرزمین </vt:lpstr>
      <vt:lpstr>PowerPoint Presentation</vt:lpstr>
      <vt:lpstr>PowerPoint Presentation</vt:lpstr>
      <vt:lpstr>PowerPoint Presentation</vt:lpstr>
      <vt:lpstr>PowerPoint Presentation</vt:lpstr>
      <vt:lpstr>قوه مجریه </vt:lpstr>
      <vt:lpstr>قوه مقننه</vt:lpstr>
      <vt:lpstr>مجلس فدرال</vt:lpstr>
      <vt:lpstr>مجلس شورای فدرال</vt:lpstr>
      <vt:lpstr>جایگاه حکومت های محلی و مدیریت شهری در قانون اساسی کشور </vt:lpstr>
      <vt:lpstr>قلمرو قدرت دولت مرکزی </vt:lpstr>
      <vt:lpstr>قلمرو قدرت دولت محلی</vt:lpstr>
      <vt:lpstr>نظام برنامه ریزی شهری </vt:lpstr>
      <vt:lpstr>نظام برنامه ریزی شهری </vt:lpstr>
      <vt:lpstr>نظام مدیریت شهری : الگو و مدل های حاکم</vt:lpstr>
      <vt:lpstr>نظام مدیریت شهری : الگو و مدل های حاکم</vt:lpstr>
      <vt:lpstr>نظام مدیریت شهری : الگو و مدل های حاکم</vt:lpstr>
      <vt:lpstr>PowerPoint Presentation</vt:lpstr>
      <vt:lpstr>PowerPoint Presentation</vt:lpstr>
      <vt:lpstr>PowerPoint Presentation</vt:lpstr>
      <vt:lpstr>ساختار نهاد های محلی</vt:lpstr>
      <vt:lpstr>وظایف و اختیارات شهرداری ها و نهادهای محلی</vt:lpstr>
      <vt:lpstr>وظایف و اختیارات شهرداری ها و نهادهای محلی</vt:lpstr>
      <vt:lpstr>روابط دولت مرکزی و شهرداری ها</vt:lpstr>
      <vt:lpstr>روابط دولت مرکزی و شهرداری ها</vt:lpstr>
      <vt:lpstr>نحوه ی تامین منابع مالی و در آمد شهرداری ها</vt:lpstr>
      <vt:lpstr>نظام مدیریت شهری برلین</vt:lpstr>
      <vt:lpstr>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10</cp:revision>
  <dcterms:modified xsi:type="dcterms:W3CDTF">2019-10-27T00:47:09Z</dcterms:modified>
</cp:coreProperties>
</file>