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62" r:id="rId3"/>
    <p:sldId id="259" r:id="rId4"/>
    <p:sldId id="264" r:id="rId5"/>
    <p:sldId id="263" r:id="rId6"/>
    <p:sldId id="265" r:id="rId7"/>
    <p:sldId id="266" r:id="rId8"/>
    <p:sldId id="267" r:id="rId9"/>
    <p:sldId id="268" r:id="rId10"/>
    <p:sldId id="269" r:id="rId11"/>
    <p:sldId id="270" r:id="rId12"/>
    <p:sldId id="271" r:id="rId13"/>
    <p:sldId id="260" r:id="rId14"/>
    <p:sldId id="272" r:id="rId15"/>
    <p:sldId id="273" r:id="rId16"/>
    <p:sldId id="274" r:id="rId17"/>
    <p:sldId id="278" r:id="rId18"/>
    <p:sldId id="276" r:id="rId19"/>
    <p:sldId id="261"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FF9900"/>
    <a:srgbClr val="D277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4660"/>
  </p:normalViewPr>
  <p:slideViewPr>
    <p:cSldViewPr>
      <p:cViewPr varScale="1">
        <p:scale>
          <a:sx n="70" d="100"/>
          <a:sy n="70" d="100"/>
        </p:scale>
        <p:origin x="137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8.xml"/><Relationship Id="rId1" Type="http://schemas.openxmlformats.org/officeDocument/2006/relationships/slide" Target="../slides/slide7.xml"/><Relationship Id="rId6" Type="http://schemas.openxmlformats.org/officeDocument/2006/relationships/slide" Target="../slides/slide12.xml"/><Relationship Id="rId5" Type="http://schemas.openxmlformats.org/officeDocument/2006/relationships/slide" Target="../slides/slide11.xml"/><Relationship Id="rId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B784D-3F74-4422-B71B-38875E596FEF}" type="doc">
      <dgm:prSet loTypeId="urn:microsoft.com/office/officeart/2008/layout/CircularPictureCallout" loCatId="picture" qsTypeId="urn:microsoft.com/office/officeart/2005/8/quickstyle/3d7" qsCatId="3D" csTypeId="urn:microsoft.com/office/officeart/2005/8/colors/accent3_1" csCatId="accent3" phldr="1"/>
      <dgm:spPr/>
      <dgm:t>
        <a:bodyPr/>
        <a:lstStyle/>
        <a:p>
          <a:endParaRPr lang="en-US"/>
        </a:p>
      </dgm:t>
    </dgm:pt>
    <dgm:pt modelId="{57C5CE28-4AAC-4B4A-97B6-E2C4660B6CF9}">
      <dgm:prSet custT="1"/>
      <dgm:spPr/>
      <dgm:t>
        <a:bodyPr/>
        <a:lstStyle/>
        <a:p>
          <a:pPr algn="ctr"/>
          <a:r>
            <a:rPr lang="fa-IR" sz="5400" b="1" u="none" kern="1200" dirty="0" smtClean="0">
              <a:latin typeface="+mn-lt"/>
              <a:ea typeface="+mn-ea"/>
              <a:cs typeface="Mj_Casablanca Heavy" pitchFamily="2" charset="-78"/>
            </a:rPr>
            <a:t>شاخصه های واحدهای همسایگی</a:t>
          </a:r>
          <a:endParaRPr lang="en-US" sz="5400" b="1" u="none" kern="1200" dirty="0">
            <a:latin typeface="+mn-lt"/>
            <a:ea typeface="+mn-ea"/>
            <a:cs typeface="Mj_Casablanca Heavy" pitchFamily="2" charset="-78"/>
          </a:endParaRPr>
        </a:p>
      </dgm:t>
    </dgm:pt>
    <dgm:pt modelId="{5FE1FC6C-2F18-4925-BD78-F78A0D9AE06C}" type="parTrans" cxnId="{A73F85C2-385A-4807-951A-99DCC33AB7E3}">
      <dgm:prSet/>
      <dgm:spPr/>
      <dgm:t>
        <a:bodyPr/>
        <a:lstStyle/>
        <a:p>
          <a:endParaRPr lang="en-US" sz="2400" u="none"/>
        </a:p>
      </dgm:t>
    </dgm:pt>
    <dgm:pt modelId="{F186A841-EEA7-4242-83F7-7B08A33FE556}" type="sibTrans" cxnId="{A73F85C2-385A-4807-951A-99DCC33AB7E3}">
      <dgm:prSet/>
      <dgm:spPr/>
      <dgm:t>
        <a:bodyPr/>
        <a:lstStyle/>
        <a:p>
          <a:endParaRPr lang="en-US" sz="2800" u="none"/>
        </a:p>
      </dgm:t>
    </dgm:pt>
    <dgm:pt modelId="{7A1AD985-CB05-4D9C-8627-0D92F1DFDCF7}">
      <dgm:prSet phldrT="[Text]" custT="1"/>
      <dgm:spPr/>
      <dgm:t>
        <a:bodyPr/>
        <a:lstStyle/>
        <a:p>
          <a:r>
            <a:rPr lang="fa-IR" sz="2400" u="none" dirty="0" smtClean="0">
              <a:cs typeface="2  Bardiya" pitchFamily="2" charset="-78"/>
              <a:hlinkClick xmlns:r="http://schemas.openxmlformats.org/officeDocument/2006/relationships" r:id="rId1" action="ppaction://hlinksldjump"/>
            </a:rPr>
            <a:t>حمل و نقل</a:t>
          </a:r>
          <a:endParaRPr lang="en-US" sz="2400" u="none" dirty="0">
            <a:cs typeface="2  Bardiya" pitchFamily="2" charset="-78"/>
          </a:endParaRPr>
        </a:p>
      </dgm:t>
    </dgm:pt>
    <dgm:pt modelId="{A6B58569-9CA9-49C4-B11D-44E170345907}" type="parTrans" cxnId="{4DC37235-8716-4CF8-95B0-B68390BFA69E}">
      <dgm:prSet/>
      <dgm:spPr/>
      <dgm:t>
        <a:bodyPr/>
        <a:lstStyle/>
        <a:p>
          <a:endParaRPr lang="en-US" sz="2400" u="none"/>
        </a:p>
      </dgm:t>
    </dgm:pt>
    <dgm:pt modelId="{0777A17D-34D4-4D8E-9791-53068F7E2725}" type="sibTrans" cxnId="{4DC37235-8716-4CF8-95B0-B68390BFA69E}">
      <dgm:prSet/>
      <dgm:spPr/>
      <dgm:t>
        <a:bodyPr/>
        <a:lstStyle/>
        <a:p>
          <a:endParaRPr lang="en-US" sz="2400" u="none"/>
        </a:p>
      </dgm:t>
    </dgm:pt>
    <dgm:pt modelId="{CA57D866-F26C-471C-B97C-BCB908B9BE6A}">
      <dgm:prSet phldrT="[Text]" custT="1"/>
      <dgm:spPr/>
      <dgm:t>
        <a:bodyPr/>
        <a:lstStyle/>
        <a:p>
          <a:pPr algn="l"/>
          <a:r>
            <a:rPr lang="fa-IR" sz="2400" u="none" dirty="0" smtClean="0">
              <a:cs typeface="2  Bardiya" pitchFamily="2" charset="-78"/>
              <a:hlinkClick xmlns:r="http://schemas.openxmlformats.org/officeDocument/2006/relationships" r:id="rId2" action="ppaction://hlinksldjump"/>
            </a:rPr>
            <a:t>حریم اجتماعی و خصوصی</a:t>
          </a:r>
          <a:endParaRPr lang="en-US" sz="2400" u="none" dirty="0">
            <a:cs typeface="2  Bardiya" pitchFamily="2" charset="-78"/>
          </a:endParaRPr>
        </a:p>
      </dgm:t>
    </dgm:pt>
    <dgm:pt modelId="{11947EB3-FDF1-4548-A725-AAAD9DAB4658}" type="parTrans" cxnId="{97E8375E-9BFB-4507-9EDA-5DD484CE8800}">
      <dgm:prSet/>
      <dgm:spPr/>
      <dgm:t>
        <a:bodyPr/>
        <a:lstStyle/>
        <a:p>
          <a:endParaRPr lang="en-US" sz="2400" u="none"/>
        </a:p>
      </dgm:t>
    </dgm:pt>
    <dgm:pt modelId="{DE87EC7C-9674-435F-B264-88E2968A79B1}" type="sibTrans" cxnId="{97E8375E-9BFB-4507-9EDA-5DD484CE8800}">
      <dgm:prSet/>
      <dgm:spPr/>
      <dgm:t>
        <a:bodyPr/>
        <a:lstStyle/>
        <a:p>
          <a:endParaRPr lang="en-US" sz="2400" u="none"/>
        </a:p>
      </dgm:t>
    </dgm:pt>
    <dgm:pt modelId="{B9691CE0-57BE-427D-A7E7-96B7925018B3}">
      <dgm:prSet phldrT="[Text]" custT="1"/>
      <dgm:spPr/>
      <dgm:t>
        <a:bodyPr/>
        <a:lstStyle/>
        <a:p>
          <a:r>
            <a:rPr lang="fa-IR" sz="2400" u="none" dirty="0" smtClean="0">
              <a:cs typeface="2  Bardiya" pitchFamily="2" charset="-78"/>
              <a:hlinkClick xmlns:r="http://schemas.openxmlformats.org/officeDocument/2006/relationships" r:id="rId3" action="ppaction://hlinksldjump"/>
            </a:rPr>
            <a:t>جمعیت بهینه</a:t>
          </a:r>
          <a:endParaRPr lang="en-US" sz="2400" u="none" dirty="0">
            <a:cs typeface="2  Bardiya" pitchFamily="2" charset="-78"/>
          </a:endParaRPr>
        </a:p>
      </dgm:t>
    </dgm:pt>
    <dgm:pt modelId="{C78388E7-A521-4ECD-9E8F-6135A8C1E9D0}" type="parTrans" cxnId="{3075AF9B-7673-40FF-B78A-25DC52264E7F}">
      <dgm:prSet/>
      <dgm:spPr/>
      <dgm:t>
        <a:bodyPr/>
        <a:lstStyle/>
        <a:p>
          <a:endParaRPr lang="en-US" sz="2400" u="none"/>
        </a:p>
      </dgm:t>
    </dgm:pt>
    <dgm:pt modelId="{0C9474A2-B613-44D7-9F61-679A3BCB38FA}" type="sibTrans" cxnId="{3075AF9B-7673-40FF-B78A-25DC52264E7F}">
      <dgm:prSet/>
      <dgm:spPr/>
      <dgm:t>
        <a:bodyPr/>
        <a:lstStyle/>
        <a:p>
          <a:endParaRPr lang="en-US" sz="2400" u="none"/>
        </a:p>
      </dgm:t>
    </dgm:pt>
    <dgm:pt modelId="{05C8A4A3-90F0-4F6A-A108-756766EAD5F1}">
      <dgm:prSet phldrT="[Text]" custT="1"/>
      <dgm:spPr/>
      <dgm:t>
        <a:bodyPr/>
        <a:lstStyle/>
        <a:p>
          <a:r>
            <a:rPr lang="fa-IR" sz="2400" u="none" dirty="0" smtClean="0">
              <a:cs typeface="2  Bardiya" pitchFamily="2" charset="-78"/>
              <a:hlinkClick xmlns:r="http://schemas.openxmlformats.org/officeDocument/2006/relationships" r:id="rId4" action="ppaction://hlinksldjump"/>
            </a:rPr>
            <a:t>مراکز فرهنگی و آموزشی</a:t>
          </a:r>
          <a:endParaRPr lang="en-US" sz="2400" u="none" dirty="0">
            <a:cs typeface="2  Bardiya" pitchFamily="2" charset="-78"/>
          </a:endParaRPr>
        </a:p>
      </dgm:t>
    </dgm:pt>
    <dgm:pt modelId="{730C4BAC-B1FD-4529-91B1-5582E922D968}" type="parTrans" cxnId="{92CF6830-6E99-4199-94EF-A2B0A79D2C6F}">
      <dgm:prSet/>
      <dgm:spPr/>
      <dgm:t>
        <a:bodyPr/>
        <a:lstStyle/>
        <a:p>
          <a:endParaRPr lang="en-US" sz="2400" u="none"/>
        </a:p>
      </dgm:t>
    </dgm:pt>
    <dgm:pt modelId="{8E49A08E-7D38-4464-A2BF-379757B550F7}" type="sibTrans" cxnId="{92CF6830-6E99-4199-94EF-A2B0A79D2C6F}">
      <dgm:prSet/>
      <dgm:spPr/>
      <dgm:t>
        <a:bodyPr/>
        <a:lstStyle/>
        <a:p>
          <a:endParaRPr lang="en-US" sz="2400" u="none"/>
        </a:p>
      </dgm:t>
    </dgm:pt>
    <dgm:pt modelId="{A33E96CC-B44B-4B2B-8BD7-4A78255567D4}">
      <dgm:prSet phldrT="[Text]" custT="1"/>
      <dgm:spPr/>
      <dgm:t>
        <a:bodyPr/>
        <a:lstStyle/>
        <a:p>
          <a:r>
            <a:rPr lang="fa-IR" sz="2400" u="none" dirty="0" smtClean="0">
              <a:cs typeface="2  Bardiya" pitchFamily="2" charset="-78"/>
              <a:hlinkClick xmlns:r="http://schemas.openxmlformats.org/officeDocument/2006/relationships" r:id="rId5" action="ppaction://hlinksldjump"/>
            </a:rPr>
            <a:t>حدود فیزیکی</a:t>
          </a:r>
          <a:endParaRPr lang="en-US" sz="2400" u="none" dirty="0">
            <a:cs typeface="2  Bardiya" pitchFamily="2" charset="-78"/>
          </a:endParaRPr>
        </a:p>
      </dgm:t>
    </dgm:pt>
    <dgm:pt modelId="{95E72030-92DF-4021-B5BD-B44814343DEC}" type="parTrans" cxnId="{25DCF6C2-1163-466F-A7ED-0762B05C374C}">
      <dgm:prSet/>
      <dgm:spPr/>
      <dgm:t>
        <a:bodyPr/>
        <a:lstStyle/>
        <a:p>
          <a:endParaRPr lang="en-US" sz="2400" u="none"/>
        </a:p>
      </dgm:t>
    </dgm:pt>
    <dgm:pt modelId="{36879C67-1256-4D38-91CF-CCD1EC75D4A3}" type="sibTrans" cxnId="{25DCF6C2-1163-466F-A7ED-0762B05C374C}">
      <dgm:prSet/>
      <dgm:spPr/>
      <dgm:t>
        <a:bodyPr/>
        <a:lstStyle/>
        <a:p>
          <a:endParaRPr lang="en-US" sz="2400" u="none"/>
        </a:p>
      </dgm:t>
    </dgm:pt>
    <dgm:pt modelId="{32F6CCE9-EF17-4129-9C49-26C5F512F3A6}">
      <dgm:prSet phldrT="[Text]" custT="1"/>
      <dgm:spPr/>
      <dgm:t>
        <a:bodyPr/>
        <a:lstStyle/>
        <a:p>
          <a:r>
            <a:rPr lang="fa-IR" sz="2400" u="none" dirty="0" smtClean="0">
              <a:cs typeface="2  Bardiya" pitchFamily="2" charset="-78"/>
              <a:hlinkClick xmlns:r="http://schemas.openxmlformats.org/officeDocument/2006/relationships" r:id="rId6" action="ppaction://hlinksldjump"/>
            </a:rPr>
            <a:t>خدمات شهری</a:t>
          </a:r>
          <a:endParaRPr lang="en-US" sz="2400" u="none" dirty="0">
            <a:cs typeface="2  Bardiya" pitchFamily="2" charset="-78"/>
          </a:endParaRPr>
        </a:p>
      </dgm:t>
    </dgm:pt>
    <dgm:pt modelId="{CAD87CF6-3ADE-4632-861B-E76FF36CEDC1}" type="parTrans" cxnId="{BE83E44B-8809-42AA-9A5A-770FC408EC68}">
      <dgm:prSet/>
      <dgm:spPr/>
      <dgm:t>
        <a:bodyPr/>
        <a:lstStyle/>
        <a:p>
          <a:endParaRPr lang="en-US" sz="2400" u="none"/>
        </a:p>
      </dgm:t>
    </dgm:pt>
    <dgm:pt modelId="{CB018427-4B55-4902-BCC8-604B8D7D86EE}" type="sibTrans" cxnId="{BE83E44B-8809-42AA-9A5A-770FC408EC68}">
      <dgm:prSet/>
      <dgm:spPr/>
      <dgm:t>
        <a:bodyPr/>
        <a:lstStyle/>
        <a:p>
          <a:endParaRPr lang="en-US" sz="2400" u="none"/>
        </a:p>
      </dgm:t>
    </dgm:pt>
    <dgm:pt modelId="{21DBA4DA-4C66-4D99-94B8-0C1B42D36E1F}" type="pres">
      <dgm:prSet presAssocID="{A83B784D-3F74-4422-B71B-38875E596FEF}" presName="Name0" presStyleCnt="0">
        <dgm:presLayoutVars>
          <dgm:chMax val="7"/>
          <dgm:chPref val="7"/>
          <dgm:dir/>
        </dgm:presLayoutVars>
      </dgm:prSet>
      <dgm:spPr/>
      <dgm:t>
        <a:bodyPr/>
        <a:lstStyle/>
        <a:p>
          <a:endParaRPr lang="en-US"/>
        </a:p>
      </dgm:t>
    </dgm:pt>
    <dgm:pt modelId="{3643A61C-EC83-44E6-B493-4EB06E8642BD}" type="pres">
      <dgm:prSet presAssocID="{A83B784D-3F74-4422-B71B-38875E596FEF}" presName="Name1" presStyleCnt="0"/>
      <dgm:spPr/>
      <dgm:t>
        <a:bodyPr/>
        <a:lstStyle/>
        <a:p>
          <a:endParaRPr lang="en-US"/>
        </a:p>
      </dgm:t>
    </dgm:pt>
    <dgm:pt modelId="{3E8593AC-4AA8-48B7-B1B1-77E57DCD5281}" type="pres">
      <dgm:prSet presAssocID="{F186A841-EEA7-4242-83F7-7B08A33FE556}" presName="picture_1" presStyleCnt="0"/>
      <dgm:spPr/>
      <dgm:t>
        <a:bodyPr/>
        <a:lstStyle/>
        <a:p>
          <a:endParaRPr lang="en-US"/>
        </a:p>
      </dgm:t>
    </dgm:pt>
    <dgm:pt modelId="{6E7A8313-3B9C-4351-9557-1398F95B1FF1}" type="pres">
      <dgm:prSet presAssocID="{F186A841-EEA7-4242-83F7-7B08A33FE556}" presName="pictureRepeatNode" presStyleLbl="alignImgPlace1" presStyleIdx="0" presStyleCnt="7"/>
      <dgm:spPr/>
      <dgm:t>
        <a:bodyPr/>
        <a:lstStyle/>
        <a:p>
          <a:endParaRPr lang="en-US"/>
        </a:p>
      </dgm:t>
    </dgm:pt>
    <dgm:pt modelId="{F780BCFD-8794-48E8-8D40-6905A7D24EF8}" type="pres">
      <dgm:prSet presAssocID="{57C5CE28-4AAC-4B4A-97B6-E2C4660B6CF9}" presName="text_1" presStyleLbl="node1" presStyleIdx="0" presStyleCnt="0">
        <dgm:presLayoutVars>
          <dgm:bulletEnabled val="1"/>
        </dgm:presLayoutVars>
      </dgm:prSet>
      <dgm:spPr/>
      <dgm:t>
        <a:bodyPr/>
        <a:lstStyle/>
        <a:p>
          <a:endParaRPr lang="en-US"/>
        </a:p>
      </dgm:t>
    </dgm:pt>
    <dgm:pt modelId="{64E5E19D-97B5-4297-BD69-4A4AFC53C058}" type="pres">
      <dgm:prSet presAssocID="{0777A17D-34D4-4D8E-9791-53068F7E2725}" presName="picture_2" presStyleCnt="0"/>
      <dgm:spPr/>
      <dgm:t>
        <a:bodyPr/>
        <a:lstStyle/>
        <a:p>
          <a:endParaRPr lang="en-US"/>
        </a:p>
      </dgm:t>
    </dgm:pt>
    <dgm:pt modelId="{C998E197-32F8-4C7A-98E0-F6BC21EEA4BE}" type="pres">
      <dgm:prSet presAssocID="{0777A17D-34D4-4D8E-9791-53068F7E2725}" presName="pictureRepeatNode" presStyleLbl="alignImgPlace1" presStyleIdx="1" presStyleCnt="7"/>
      <dgm:spPr/>
      <dgm:t>
        <a:bodyPr/>
        <a:lstStyle/>
        <a:p>
          <a:endParaRPr lang="en-US"/>
        </a:p>
      </dgm:t>
    </dgm:pt>
    <dgm:pt modelId="{4A664D78-D883-45E2-A4AE-E1C8BC9AE548}" type="pres">
      <dgm:prSet presAssocID="{7A1AD985-CB05-4D9C-8627-0D92F1DFDCF7}" presName="line_2" presStyleLbl="parChTrans1D1" presStyleIdx="0" presStyleCnt="6"/>
      <dgm:spPr/>
      <dgm:t>
        <a:bodyPr/>
        <a:lstStyle/>
        <a:p>
          <a:endParaRPr lang="en-US"/>
        </a:p>
      </dgm:t>
    </dgm:pt>
    <dgm:pt modelId="{5FC24483-6E32-4EB8-AD4B-C8091B39CE56}" type="pres">
      <dgm:prSet presAssocID="{7A1AD985-CB05-4D9C-8627-0D92F1DFDCF7}" presName="textparent_2" presStyleLbl="node1" presStyleIdx="0" presStyleCnt="0"/>
      <dgm:spPr/>
      <dgm:t>
        <a:bodyPr/>
        <a:lstStyle/>
        <a:p>
          <a:endParaRPr lang="en-US"/>
        </a:p>
      </dgm:t>
    </dgm:pt>
    <dgm:pt modelId="{0EBC8824-6AD9-4777-AB7B-3C599F33C8F9}" type="pres">
      <dgm:prSet presAssocID="{7A1AD985-CB05-4D9C-8627-0D92F1DFDCF7}" presName="text_2" presStyleLbl="revTx" presStyleIdx="0" presStyleCnt="6">
        <dgm:presLayoutVars>
          <dgm:bulletEnabled val="1"/>
        </dgm:presLayoutVars>
      </dgm:prSet>
      <dgm:spPr/>
      <dgm:t>
        <a:bodyPr/>
        <a:lstStyle/>
        <a:p>
          <a:endParaRPr lang="en-US"/>
        </a:p>
      </dgm:t>
    </dgm:pt>
    <dgm:pt modelId="{1E5A132D-7F63-43DB-A994-A42496732BD4}" type="pres">
      <dgm:prSet presAssocID="{DE87EC7C-9674-435F-B264-88E2968A79B1}" presName="picture_3" presStyleCnt="0"/>
      <dgm:spPr/>
      <dgm:t>
        <a:bodyPr/>
        <a:lstStyle/>
        <a:p>
          <a:endParaRPr lang="en-US"/>
        </a:p>
      </dgm:t>
    </dgm:pt>
    <dgm:pt modelId="{0EAE1C5B-04AC-4E28-A5E1-7B649D98C9C2}" type="pres">
      <dgm:prSet presAssocID="{DE87EC7C-9674-435F-B264-88E2968A79B1}" presName="pictureRepeatNode" presStyleLbl="alignImgPlace1" presStyleIdx="2" presStyleCnt="7"/>
      <dgm:spPr/>
      <dgm:t>
        <a:bodyPr/>
        <a:lstStyle/>
        <a:p>
          <a:endParaRPr lang="en-US"/>
        </a:p>
      </dgm:t>
    </dgm:pt>
    <dgm:pt modelId="{1C22BB1A-43EA-4A9C-B476-B4F716BBBE95}" type="pres">
      <dgm:prSet presAssocID="{CA57D866-F26C-471C-B97C-BCB908B9BE6A}" presName="line_3" presStyleLbl="parChTrans1D1" presStyleIdx="1" presStyleCnt="6"/>
      <dgm:spPr/>
      <dgm:t>
        <a:bodyPr/>
        <a:lstStyle/>
        <a:p>
          <a:endParaRPr lang="en-US"/>
        </a:p>
      </dgm:t>
    </dgm:pt>
    <dgm:pt modelId="{03DABA57-EE39-4AAA-936B-E0D546954C09}" type="pres">
      <dgm:prSet presAssocID="{CA57D866-F26C-471C-B97C-BCB908B9BE6A}" presName="textparent_3" presStyleLbl="node1" presStyleIdx="0" presStyleCnt="0"/>
      <dgm:spPr/>
      <dgm:t>
        <a:bodyPr/>
        <a:lstStyle/>
        <a:p>
          <a:endParaRPr lang="en-US"/>
        </a:p>
      </dgm:t>
    </dgm:pt>
    <dgm:pt modelId="{AD1EAD34-5997-4EFC-A2DA-7F0207333961}" type="pres">
      <dgm:prSet presAssocID="{CA57D866-F26C-471C-B97C-BCB908B9BE6A}" presName="text_3" presStyleLbl="revTx" presStyleIdx="1" presStyleCnt="6">
        <dgm:presLayoutVars>
          <dgm:bulletEnabled val="1"/>
        </dgm:presLayoutVars>
      </dgm:prSet>
      <dgm:spPr/>
      <dgm:t>
        <a:bodyPr/>
        <a:lstStyle/>
        <a:p>
          <a:endParaRPr lang="en-US"/>
        </a:p>
      </dgm:t>
    </dgm:pt>
    <dgm:pt modelId="{A57707E1-6F20-419F-9EA2-471EFE9DA7B9}" type="pres">
      <dgm:prSet presAssocID="{0C9474A2-B613-44D7-9F61-679A3BCB38FA}" presName="picture_4" presStyleCnt="0"/>
      <dgm:spPr/>
      <dgm:t>
        <a:bodyPr/>
        <a:lstStyle/>
        <a:p>
          <a:endParaRPr lang="en-US"/>
        </a:p>
      </dgm:t>
    </dgm:pt>
    <dgm:pt modelId="{DE5676D1-166E-4763-A236-2EFDE3065EF8}" type="pres">
      <dgm:prSet presAssocID="{0C9474A2-B613-44D7-9F61-679A3BCB38FA}" presName="pictureRepeatNode" presStyleLbl="alignImgPlace1" presStyleIdx="3" presStyleCnt="7"/>
      <dgm:spPr/>
      <dgm:t>
        <a:bodyPr/>
        <a:lstStyle/>
        <a:p>
          <a:endParaRPr lang="en-US"/>
        </a:p>
      </dgm:t>
    </dgm:pt>
    <dgm:pt modelId="{7782D114-BED6-4556-8A24-77A8AABCDD96}" type="pres">
      <dgm:prSet presAssocID="{B9691CE0-57BE-427D-A7E7-96B7925018B3}" presName="line_4" presStyleLbl="parChTrans1D1" presStyleIdx="2" presStyleCnt="6"/>
      <dgm:spPr/>
      <dgm:t>
        <a:bodyPr/>
        <a:lstStyle/>
        <a:p>
          <a:endParaRPr lang="en-US"/>
        </a:p>
      </dgm:t>
    </dgm:pt>
    <dgm:pt modelId="{6C0010FD-1FFA-444E-BCFF-EE8A1FCC0DF2}" type="pres">
      <dgm:prSet presAssocID="{B9691CE0-57BE-427D-A7E7-96B7925018B3}" presName="textparent_4" presStyleLbl="node1" presStyleIdx="0" presStyleCnt="0"/>
      <dgm:spPr/>
      <dgm:t>
        <a:bodyPr/>
        <a:lstStyle/>
        <a:p>
          <a:endParaRPr lang="en-US"/>
        </a:p>
      </dgm:t>
    </dgm:pt>
    <dgm:pt modelId="{1AA42AA1-E439-4BDE-BF86-0970F6FF65BF}" type="pres">
      <dgm:prSet presAssocID="{B9691CE0-57BE-427D-A7E7-96B7925018B3}" presName="text_4" presStyleLbl="revTx" presStyleIdx="2" presStyleCnt="6">
        <dgm:presLayoutVars>
          <dgm:bulletEnabled val="1"/>
        </dgm:presLayoutVars>
      </dgm:prSet>
      <dgm:spPr/>
      <dgm:t>
        <a:bodyPr/>
        <a:lstStyle/>
        <a:p>
          <a:endParaRPr lang="en-US"/>
        </a:p>
      </dgm:t>
    </dgm:pt>
    <dgm:pt modelId="{653BC9A5-DFA3-4DD2-BFE7-62C9BE19BE69}" type="pres">
      <dgm:prSet presAssocID="{8E49A08E-7D38-4464-A2BF-379757B550F7}" presName="picture_5" presStyleCnt="0"/>
      <dgm:spPr/>
      <dgm:t>
        <a:bodyPr/>
        <a:lstStyle/>
        <a:p>
          <a:endParaRPr lang="en-US"/>
        </a:p>
      </dgm:t>
    </dgm:pt>
    <dgm:pt modelId="{C59D6714-AEDC-4026-BFCA-8B721167123A}" type="pres">
      <dgm:prSet presAssocID="{8E49A08E-7D38-4464-A2BF-379757B550F7}" presName="pictureRepeatNode" presStyleLbl="alignImgPlace1" presStyleIdx="4" presStyleCnt="7"/>
      <dgm:spPr/>
      <dgm:t>
        <a:bodyPr/>
        <a:lstStyle/>
        <a:p>
          <a:endParaRPr lang="en-US"/>
        </a:p>
      </dgm:t>
    </dgm:pt>
    <dgm:pt modelId="{271CFC57-9304-4974-9177-5EBD49DF28BC}" type="pres">
      <dgm:prSet presAssocID="{05C8A4A3-90F0-4F6A-A108-756766EAD5F1}" presName="line_5" presStyleLbl="parChTrans1D1" presStyleIdx="3" presStyleCnt="6"/>
      <dgm:spPr/>
      <dgm:t>
        <a:bodyPr/>
        <a:lstStyle/>
        <a:p>
          <a:endParaRPr lang="en-US"/>
        </a:p>
      </dgm:t>
    </dgm:pt>
    <dgm:pt modelId="{88984944-FD1F-4BC3-AEA8-7B9F16C88E5D}" type="pres">
      <dgm:prSet presAssocID="{05C8A4A3-90F0-4F6A-A108-756766EAD5F1}" presName="textparent_5" presStyleLbl="node1" presStyleIdx="0" presStyleCnt="0"/>
      <dgm:spPr/>
      <dgm:t>
        <a:bodyPr/>
        <a:lstStyle/>
        <a:p>
          <a:endParaRPr lang="en-US"/>
        </a:p>
      </dgm:t>
    </dgm:pt>
    <dgm:pt modelId="{FD602659-9986-4B91-B2B5-132E4C6EBEF6}" type="pres">
      <dgm:prSet presAssocID="{05C8A4A3-90F0-4F6A-A108-756766EAD5F1}" presName="text_5" presStyleLbl="revTx" presStyleIdx="3" presStyleCnt="6">
        <dgm:presLayoutVars>
          <dgm:bulletEnabled val="1"/>
        </dgm:presLayoutVars>
      </dgm:prSet>
      <dgm:spPr/>
      <dgm:t>
        <a:bodyPr/>
        <a:lstStyle/>
        <a:p>
          <a:endParaRPr lang="en-US"/>
        </a:p>
      </dgm:t>
    </dgm:pt>
    <dgm:pt modelId="{0CE13A39-B8F0-4D4D-98F8-F7CAC4EA415C}" type="pres">
      <dgm:prSet presAssocID="{36879C67-1256-4D38-91CF-CCD1EC75D4A3}" presName="picture_6" presStyleCnt="0"/>
      <dgm:spPr/>
      <dgm:t>
        <a:bodyPr/>
        <a:lstStyle/>
        <a:p>
          <a:endParaRPr lang="en-US"/>
        </a:p>
      </dgm:t>
    </dgm:pt>
    <dgm:pt modelId="{397CAC8A-3FD1-4202-B582-4697BCC1D542}" type="pres">
      <dgm:prSet presAssocID="{36879C67-1256-4D38-91CF-CCD1EC75D4A3}" presName="pictureRepeatNode" presStyleLbl="alignImgPlace1" presStyleIdx="5" presStyleCnt="7"/>
      <dgm:spPr/>
      <dgm:t>
        <a:bodyPr/>
        <a:lstStyle/>
        <a:p>
          <a:endParaRPr lang="en-US"/>
        </a:p>
      </dgm:t>
    </dgm:pt>
    <dgm:pt modelId="{F44BFADC-783B-4617-8525-61E6FBCDF2B4}" type="pres">
      <dgm:prSet presAssocID="{A33E96CC-B44B-4B2B-8BD7-4A78255567D4}" presName="line_6" presStyleLbl="parChTrans1D1" presStyleIdx="4" presStyleCnt="6"/>
      <dgm:spPr/>
      <dgm:t>
        <a:bodyPr/>
        <a:lstStyle/>
        <a:p>
          <a:endParaRPr lang="en-US"/>
        </a:p>
      </dgm:t>
    </dgm:pt>
    <dgm:pt modelId="{CAB2729A-B72F-4527-96BF-E9DFDCD77751}" type="pres">
      <dgm:prSet presAssocID="{A33E96CC-B44B-4B2B-8BD7-4A78255567D4}" presName="textparent_6" presStyleLbl="node1" presStyleIdx="0" presStyleCnt="0"/>
      <dgm:spPr/>
      <dgm:t>
        <a:bodyPr/>
        <a:lstStyle/>
        <a:p>
          <a:endParaRPr lang="en-US"/>
        </a:p>
      </dgm:t>
    </dgm:pt>
    <dgm:pt modelId="{901BD033-D0CC-413E-B521-48079D9F3B21}" type="pres">
      <dgm:prSet presAssocID="{A33E96CC-B44B-4B2B-8BD7-4A78255567D4}" presName="text_6" presStyleLbl="revTx" presStyleIdx="4" presStyleCnt="6">
        <dgm:presLayoutVars>
          <dgm:bulletEnabled val="1"/>
        </dgm:presLayoutVars>
      </dgm:prSet>
      <dgm:spPr/>
      <dgm:t>
        <a:bodyPr/>
        <a:lstStyle/>
        <a:p>
          <a:endParaRPr lang="en-US"/>
        </a:p>
      </dgm:t>
    </dgm:pt>
    <dgm:pt modelId="{212148A7-B9A3-4C91-B4F6-22A86843EEDB}" type="pres">
      <dgm:prSet presAssocID="{CB018427-4B55-4902-BCC8-604B8D7D86EE}" presName="picture_7" presStyleCnt="0"/>
      <dgm:spPr/>
      <dgm:t>
        <a:bodyPr/>
        <a:lstStyle/>
        <a:p>
          <a:endParaRPr lang="en-US"/>
        </a:p>
      </dgm:t>
    </dgm:pt>
    <dgm:pt modelId="{DF1C603A-D10A-4D13-9111-D033E7A261DB}" type="pres">
      <dgm:prSet presAssocID="{CB018427-4B55-4902-BCC8-604B8D7D86EE}" presName="pictureRepeatNode" presStyleLbl="alignImgPlace1" presStyleIdx="6" presStyleCnt="7"/>
      <dgm:spPr/>
      <dgm:t>
        <a:bodyPr/>
        <a:lstStyle/>
        <a:p>
          <a:endParaRPr lang="en-US"/>
        </a:p>
      </dgm:t>
    </dgm:pt>
    <dgm:pt modelId="{79FD8CAB-DEF0-41E9-A315-4FD123B72ECD}" type="pres">
      <dgm:prSet presAssocID="{32F6CCE9-EF17-4129-9C49-26C5F512F3A6}" presName="line_7" presStyleLbl="parChTrans1D1" presStyleIdx="5" presStyleCnt="6"/>
      <dgm:spPr/>
      <dgm:t>
        <a:bodyPr/>
        <a:lstStyle/>
        <a:p>
          <a:endParaRPr lang="en-US"/>
        </a:p>
      </dgm:t>
    </dgm:pt>
    <dgm:pt modelId="{6F717713-64F0-45DA-9423-A4CA33B87925}" type="pres">
      <dgm:prSet presAssocID="{32F6CCE9-EF17-4129-9C49-26C5F512F3A6}" presName="textparent_7" presStyleLbl="node1" presStyleIdx="0" presStyleCnt="0"/>
      <dgm:spPr/>
      <dgm:t>
        <a:bodyPr/>
        <a:lstStyle/>
        <a:p>
          <a:endParaRPr lang="en-US"/>
        </a:p>
      </dgm:t>
    </dgm:pt>
    <dgm:pt modelId="{4A23C85B-EEB4-425F-938B-B70BA305DFD8}" type="pres">
      <dgm:prSet presAssocID="{32F6CCE9-EF17-4129-9C49-26C5F512F3A6}" presName="text_7" presStyleLbl="revTx" presStyleIdx="5" presStyleCnt="6">
        <dgm:presLayoutVars>
          <dgm:bulletEnabled val="1"/>
        </dgm:presLayoutVars>
      </dgm:prSet>
      <dgm:spPr/>
      <dgm:t>
        <a:bodyPr/>
        <a:lstStyle/>
        <a:p>
          <a:endParaRPr lang="en-US"/>
        </a:p>
      </dgm:t>
    </dgm:pt>
  </dgm:ptLst>
  <dgm:cxnLst>
    <dgm:cxn modelId="{F9131EBD-D2F0-43AA-8821-4F5D00353DE6}" type="presOf" srcId="{DE87EC7C-9674-435F-B264-88E2968A79B1}" destId="{0EAE1C5B-04AC-4E28-A5E1-7B649D98C9C2}" srcOrd="0" destOrd="0" presId="urn:microsoft.com/office/officeart/2008/layout/CircularPictureCallout"/>
    <dgm:cxn modelId="{F86CC690-6F15-4A38-9FD3-F506B7AA94F8}" type="presOf" srcId="{CA57D866-F26C-471C-B97C-BCB908B9BE6A}" destId="{AD1EAD34-5997-4EFC-A2DA-7F0207333961}" srcOrd="0" destOrd="0" presId="urn:microsoft.com/office/officeart/2008/layout/CircularPictureCallout"/>
    <dgm:cxn modelId="{2AAD8EB1-625D-4751-8205-1CB05E3FB634}" type="presOf" srcId="{A83B784D-3F74-4422-B71B-38875E596FEF}" destId="{21DBA4DA-4C66-4D99-94B8-0C1B42D36E1F}" srcOrd="0" destOrd="0" presId="urn:microsoft.com/office/officeart/2008/layout/CircularPictureCallout"/>
    <dgm:cxn modelId="{25DCF6C2-1163-466F-A7ED-0762B05C374C}" srcId="{A83B784D-3F74-4422-B71B-38875E596FEF}" destId="{A33E96CC-B44B-4B2B-8BD7-4A78255567D4}" srcOrd="5" destOrd="0" parTransId="{95E72030-92DF-4021-B5BD-B44814343DEC}" sibTransId="{36879C67-1256-4D38-91CF-CCD1EC75D4A3}"/>
    <dgm:cxn modelId="{B16B2B95-6913-43C7-ABBA-C617C732DEBB}" type="presOf" srcId="{0C9474A2-B613-44D7-9F61-679A3BCB38FA}" destId="{DE5676D1-166E-4763-A236-2EFDE3065EF8}" srcOrd="0" destOrd="0" presId="urn:microsoft.com/office/officeart/2008/layout/CircularPictureCallout"/>
    <dgm:cxn modelId="{15FE47AC-D872-4C84-8082-3FDB874EBB63}" type="presOf" srcId="{7A1AD985-CB05-4D9C-8627-0D92F1DFDCF7}" destId="{0EBC8824-6AD9-4777-AB7B-3C599F33C8F9}" srcOrd="0" destOrd="0" presId="urn:microsoft.com/office/officeart/2008/layout/CircularPictureCallout"/>
    <dgm:cxn modelId="{3075AF9B-7673-40FF-B78A-25DC52264E7F}" srcId="{A83B784D-3F74-4422-B71B-38875E596FEF}" destId="{B9691CE0-57BE-427D-A7E7-96B7925018B3}" srcOrd="3" destOrd="0" parTransId="{C78388E7-A521-4ECD-9E8F-6135A8C1E9D0}" sibTransId="{0C9474A2-B613-44D7-9F61-679A3BCB38FA}"/>
    <dgm:cxn modelId="{A73F85C2-385A-4807-951A-99DCC33AB7E3}" srcId="{A83B784D-3F74-4422-B71B-38875E596FEF}" destId="{57C5CE28-4AAC-4B4A-97B6-E2C4660B6CF9}" srcOrd="0" destOrd="0" parTransId="{5FE1FC6C-2F18-4925-BD78-F78A0D9AE06C}" sibTransId="{F186A841-EEA7-4242-83F7-7B08A33FE556}"/>
    <dgm:cxn modelId="{420D4FDB-C146-4CE4-82FF-69770A8BE754}" type="presOf" srcId="{8E49A08E-7D38-4464-A2BF-379757B550F7}" destId="{C59D6714-AEDC-4026-BFCA-8B721167123A}" srcOrd="0" destOrd="0" presId="urn:microsoft.com/office/officeart/2008/layout/CircularPictureCallout"/>
    <dgm:cxn modelId="{30D23A9C-CA9C-4432-8633-0093B6C603A4}" type="presOf" srcId="{36879C67-1256-4D38-91CF-CCD1EC75D4A3}" destId="{397CAC8A-3FD1-4202-B582-4697BCC1D542}" srcOrd="0" destOrd="0" presId="urn:microsoft.com/office/officeart/2008/layout/CircularPictureCallout"/>
    <dgm:cxn modelId="{8B62FAA7-75B8-43DA-9C4D-10EE7F8E2C01}" type="presOf" srcId="{B9691CE0-57BE-427D-A7E7-96B7925018B3}" destId="{1AA42AA1-E439-4BDE-BF86-0970F6FF65BF}" srcOrd="0" destOrd="0" presId="urn:microsoft.com/office/officeart/2008/layout/CircularPictureCallout"/>
    <dgm:cxn modelId="{42C5F778-1B13-4BFC-9BB6-542319C8483A}" type="presOf" srcId="{05C8A4A3-90F0-4F6A-A108-756766EAD5F1}" destId="{FD602659-9986-4B91-B2B5-132E4C6EBEF6}" srcOrd="0" destOrd="0" presId="urn:microsoft.com/office/officeart/2008/layout/CircularPictureCallout"/>
    <dgm:cxn modelId="{BFDB2E1C-FAB1-4456-9A51-878169DABDE9}" type="presOf" srcId="{32F6CCE9-EF17-4129-9C49-26C5F512F3A6}" destId="{4A23C85B-EEB4-425F-938B-B70BA305DFD8}" srcOrd="0" destOrd="0" presId="urn:microsoft.com/office/officeart/2008/layout/CircularPictureCallout"/>
    <dgm:cxn modelId="{92CF6830-6E99-4199-94EF-A2B0A79D2C6F}" srcId="{A83B784D-3F74-4422-B71B-38875E596FEF}" destId="{05C8A4A3-90F0-4F6A-A108-756766EAD5F1}" srcOrd="4" destOrd="0" parTransId="{730C4BAC-B1FD-4529-91B1-5582E922D968}" sibTransId="{8E49A08E-7D38-4464-A2BF-379757B550F7}"/>
    <dgm:cxn modelId="{7D3810B9-E6B7-4B14-A482-CC635B2A4421}" type="presOf" srcId="{57C5CE28-4AAC-4B4A-97B6-E2C4660B6CF9}" destId="{F780BCFD-8794-48E8-8D40-6905A7D24EF8}" srcOrd="0" destOrd="0" presId="urn:microsoft.com/office/officeart/2008/layout/CircularPictureCallout"/>
    <dgm:cxn modelId="{97E8375E-9BFB-4507-9EDA-5DD484CE8800}" srcId="{A83B784D-3F74-4422-B71B-38875E596FEF}" destId="{CA57D866-F26C-471C-B97C-BCB908B9BE6A}" srcOrd="2" destOrd="0" parTransId="{11947EB3-FDF1-4548-A725-AAAD9DAB4658}" sibTransId="{DE87EC7C-9674-435F-B264-88E2968A79B1}"/>
    <dgm:cxn modelId="{93C00459-83E8-4D84-87D1-1DD92D6A9BE9}" type="presOf" srcId="{F186A841-EEA7-4242-83F7-7B08A33FE556}" destId="{6E7A8313-3B9C-4351-9557-1398F95B1FF1}" srcOrd="0" destOrd="0" presId="urn:microsoft.com/office/officeart/2008/layout/CircularPictureCallout"/>
    <dgm:cxn modelId="{BE83E44B-8809-42AA-9A5A-770FC408EC68}" srcId="{A83B784D-3F74-4422-B71B-38875E596FEF}" destId="{32F6CCE9-EF17-4129-9C49-26C5F512F3A6}" srcOrd="6" destOrd="0" parTransId="{CAD87CF6-3ADE-4632-861B-E76FF36CEDC1}" sibTransId="{CB018427-4B55-4902-BCC8-604B8D7D86EE}"/>
    <dgm:cxn modelId="{4DC37235-8716-4CF8-95B0-B68390BFA69E}" srcId="{A83B784D-3F74-4422-B71B-38875E596FEF}" destId="{7A1AD985-CB05-4D9C-8627-0D92F1DFDCF7}" srcOrd="1" destOrd="0" parTransId="{A6B58569-9CA9-49C4-B11D-44E170345907}" sibTransId="{0777A17D-34D4-4D8E-9791-53068F7E2725}"/>
    <dgm:cxn modelId="{3D3D5477-14C2-43DC-B74B-06F1E34F587E}" type="presOf" srcId="{CB018427-4B55-4902-BCC8-604B8D7D86EE}" destId="{DF1C603A-D10A-4D13-9111-D033E7A261DB}" srcOrd="0" destOrd="0" presId="urn:microsoft.com/office/officeart/2008/layout/CircularPictureCallout"/>
    <dgm:cxn modelId="{32FEFD52-9B2F-490C-B0D1-766D36B8EF1B}" type="presOf" srcId="{A33E96CC-B44B-4B2B-8BD7-4A78255567D4}" destId="{901BD033-D0CC-413E-B521-48079D9F3B21}" srcOrd="0" destOrd="0" presId="urn:microsoft.com/office/officeart/2008/layout/CircularPictureCallout"/>
    <dgm:cxn modelId="{D870CE90-83AE-405F-8421-FD9D576ED00A}" type="presOf" srcId="{0777A17D-34D4-4D8E-9791-53068F7E2725}" destId="{C998E197-32F8-4C7A-98E0-F6BC21EEA4BE}" srcOrd="0" destOrd="0" presId="urn:microsoft.com/office/officeart/2008/layout/CircularPictureCallout"/>
    <dgm:cxn modelId="{E6248AB6-72BF-467B-94EC-E296C35534C6}" type="presParOf" srcId="{21DBA4DA-4C66-4D99-94B8-0C1B42D36E1F}" destId="{3643A61C-EC83-44E6-B493-4EB06E8642BD}" srcOrd="0" destOrd="0" presId="urn:microsoft.com/office/officeart/2008/layout/CircularPictureCallout"/>
    <dgm:cxn modelId="{CB48251A-6360-4AB6-AB57-1FC53437BE67}" type="presParOf" srcId="{3643A61C-EC83-44E6-B493-4EB06E8642BD}" destId="{3E8593AC-4AA8-48B7-B1B1-77E57DCD5281}" srcOrd="0" destOrd="0" presId="urn:microsoft.com/office/officeart/2008/layout/CircularPictureCallout"/>
    <dgm:cxn modelId="{920DBCED-2F1D-4651-B479-7A0636D8C247}" type="presParOf" srcId="{3E8593AC-4AA8-48B7-B1B1-77E57DCD5281}" destId="{6E7A8313-3B9C-4351-9557-1398F95B1FF1}" srcOrd="0" destOrd="0" presId="urn:microsoft.com/office/officeart/2008/layout/CircularPictureCallout"/>
    <dgm:cxn modelId="{1D9A88A8-4B13-4097-80A3-4B003EFBB248}" type="presParOf" srcId="{3643A61C-EC83-44E6-B493-4EB06E8642BD}" destId="{F780BCFD-8794-48E8-8D40-6905A7D24EF8}" srcOrd="1" destOrd="0" presId="urn:microsoft.com/office/officeart/2008/layout/CircularPictureCallout"/>
    <dgm:cxn modelId="{886CD9F9-16E8-4626-99D8-8AD7AFC29B50}" type="presParOf" srcId="{3643A61C-EC83-44E6-B493-4EB06E8642BD}" destId="{64E5E19D-97B5-4297-BD69-4A4AFC53C058}" srcOrd="2" destOrd="0" presId="urn:microsoft.com/office/officeart/2008/layout/CircularPictureCallout"/>
    <dgm:cxn modelId="{B761CA77-A1BC-478C-AF80-A42B66906784}" type="presParOf" srcId="{64E5E19D-97B5-4297-BD69-4A4AFC53C058}" destId="{C998E197-32F8-4C7A-98E0-F6BC21EEA4BE}" srcOrd="0" destOrd="0" presId="urn:microsoft.com/office/officeart/2008/layout/CircularPictureCallout"/>
    <dgm:cxn modelId="{DFE3D618-D506-48B5-BBD0-7394E01D3473}" type="presParOf" srcId="{3643A61C-EC83-44E6-B493-4EB06E8642BD}" destId="{4A664D78-D883-45E2-A4AE-E1C8BC9AE548}" srcOrd="3" destOrd="0" presId="urn:microsoft.com/office/officeart/2008/layout/CircularPictureCallout"/>
    <dgm:cxn modelId="{D3D2A1E5-0E85-4BA5-82B5-0CCB7AE32295}" type="presParOf" srcId="{3643A61C-EC83-44E6-B493-4EB06E8642BD}" destId="{5FC24483-6E32-4EB8-AD4B-C8091B39CE56}" srcOrd="4" destOrd="0" presId="urn:microsoft.com/office/officeart/2008/layout/CircularPictureCallout"/>
    <dgm:cxn modelId="{0081EDB0-0F03-4F19-B97F-6D7318B762CA}" type="presParOf" srcId="{5FC24483-6E32-4EB8-AD4B-C8091B39CE56}" destId="{0EBC8824-6AD9-4777-AB7B-3C599F33C8F9}" srcOrd="0" destOrd="0" presId="urn:microsoft.com/office/officeart/2008/layout/CircularPictureCallout"/>
    <dgm:cxn modelId="{F534AE51-8B22-4400-B25E-97789070172D}" type="presParOf" srcId="{3643A61C-EC83-44E6-B493-4EB06E8642BD}" destId="{1E5A132D-7F63-43DB-A994-A42496732BD4}" srcOrd="5" destOrd="0" presId="urn:microsoft.com/office/officeart/2008/layout/CircularPictureCallout"/>
    <dgm:cxn modelId="{2D645936-4735-4807-B887-69F875A79B8D}" type="presParOf" srcId="{1E5A132D-7F63-43DB-A994-A42496732BD4}" destId="{0EAE1C5B-04AC-4E28-A5E1-7B649D98C9C2}" srcOrd="0" destOrd="0" presId="urn:microsoft.com/office/officeart/2008/layout/CircularPictureCallout"/>
    <dgm:cxn modelId="{9569A429-4E2E-46BA-A281-C72EC9082A70}" type="presParOf" srcId="{3643A61C-EC83-44E6-B493-4EB06E8642BD}" destId="{1C22BB1A-43EA-4A9C-B476-B4F716BBBE95}" srcOrd="6" destOrd="0" presId="urn:microsoft.com/office/officeart/2008/layout/CircularPictureCallout"/>
    <dgm:cxn modelId="{5FBE2257-2593-4C78-85CF-8D8692776924}" type="presParOf" srcId="{3643A61C-EC83-44E6-B493-4EB06E8642BD}" destId="{03DABA57-EE39-4AAA-936B-E0D546954C09}" srcOrd="7" destOrd="0" presId="urn:microsoft.com/office/officeart/2008/layout/CircularPictureCallout"/>
    <dgm:cxn modelId="{9223F881-8801-4D7A-86B8-E12067C176B9}" type="presParOf" srcId="{03DABA57-EE39-4AAA-936B-E0D546954C09}" destId="{AD1EAD34-5997-4EFC-A2DA-7F0207333961}" srcOrd="0" destOrd="0" presId="urn:microsoft.com/office/officeart/2008/layout/CircularPictureCallout"/>
    <dgm:cxn modelId="{F209C55F-A3DB-4B5A-968F-AA25A251F49D}" type="presParOf" srcId="{3643A61C-EC83-44E6-B493-4EB06E8642BD}" destId="{A57707E1-6F20-419F-9EA2-471EFE9DA7B9}" srcOrd="8" destOrd="0" presId="urn:microsoft.com/office/officeart/2008/layout/CircularPictureCallout"/>
    <dgm:cxn modelId="{27C4F496-0A22-41E6-A066-D5E8A8590CE0}" type="presParOf" srcId="{A57707E1-6F20-419F-9EA2-471EFE9DA7B9}" destId="{DE5676D1-166E-4763-A236-2EFDE3065EF8}" srcOrd="0" destOrd="0" presId="urn:microsoft.com/office/officeart/2008/layout/CircularPictureCallout"/>
    <dgm:cxn modelId="{6927CB3A-B051-4FD4-8C59-4A4BB862E00C}" type="presParOf" srcId="{3643A61C-EC83-44E6-B493-4EB06E8642BD}" destId="{7782D114-BED6-4556-8A24-77A8AABCDD96}" srcOrd="9" destOrd="0" presId="urn:microsoft.com/office/officeart/2008/layout/CircularPictureCallout"/>
    <dgm:cxn modelId="{7789A3B7-87DE-4A1E-BCBE-BCDCA2935A6A}" type="presParOf" srcId="{3643A61C-EC83-44E6-B493-4EB06E8642BD}" destId="{6C0010FD-1FFA-444E-BCFF-EE8A1FCC0DF2}" srcOrd="10" destOrd="0" presId="urn:microsoft.com/office/officeart/2008/layout/CircularPictureCallout"/>
    <dgm:cxn modelId="{CA378CC9-4C8A-4AA7-A93F-7057ECFE6CFB}" type="presParOf" srcId="{6C0010FD-1FFA-444E-BCFF-EE8A1FCC0DF2}" destId="{1AA42AA1-E439-4BDE-BF86-0970F6FF65BF}" srcOrd="0" destOrd="0" presId="urn:microsoft.com/office/officeart/2008/layout/CircularPictureCallout"/>
    <dgm:cxn modelId="{2BAA1BEC-3FDD-430B-A665-B33B90596EF2}" type="presParOf" srcId="{3643A61C-EC83-44E6-B493-4EB06E8642BD}" destId="{653BC9A5-DFA3-4DD2-BFE7-62C9BE19BE69}" srcOrd="11" destOrd="0" presId="urn:microsoft.com/office/officeart/2008/layout/CircularPictureCallout"/>
    <dgm:cxn modelId="{4CE27740-939C-4A67-8C83-74F4A47316AE}" type="presParOf" srcId="{653BC9A5-DFA3-4DD2-BFE7-62C9BE19BE69}" destId="{C59D6714-AEDC-4026-BFCA-8B721167123A}" srcOrd="0" destOrd="0" presId="urn:microsoft.com/office/officeart/2008/layout/CircularPictureCallout"/>
    <dgm:cxn modelId="{3ECCAFDF-32C0-425C-AB37-D15B731A2D81}" type="presParOf" srcId="{3643A61C-EC83-44E6-B493-4EB06E8642BD}" destId="{271CFC57-9304-4974-9177-5EBD49DF28BC}" srcOrd="12" destOrd="0" presId="urn:microsoft.com/office/officeart/2008/layout/CircularPictureCallout"/>
    <dgm:cxn modelId="{14143650-74B4-473B-A437-31A4F4481D45}" type="presParOf" srcId="{3643A61C-EC83-44E6-B493-4EB06E8642BD}" destId="{88984944-FD1F-4BC3-AEA8-7B9F16C88E5D}" srcOrd="13" destOrd="0" presId="urn:microsoft.com/office/officeart/2008/layout/CircularPictureCallout"/>
    <dgm:cxn modelId="{8E464EAC-DBC4-408F-A40B-D7C54B372189}" type="presParOf" srcId="{88984944-FD1F-4BC3-AEA8-7B9F16C88E5D}" destId="{FD602659-9986-4B91-B2B5-132E4C6EBEF6}" srcOrd="0" destOrd="0" presId="urn:microsoft.com/office/officeart/2008/layout/CircularPictureCallout"/>
    <dgm:cxn modelId="{18E5A252-716C-4AD7-86FC-8054C73885CD}" type="presParOf" srcId="{3643A61C-EC83-44E6-B493-4EB06E8642BD}" destId="{0CE13A39-B8F0-4D4D-98F8-F7CAC4EA415C}" srcOrd="14" destOrd="0" presId="urn:microsoft.com/office/officeart/2008/layout/CircularPictureCallout"/>
    <dgm:cxn modelId="{A92084C1-A686-454E-BBF7-A57C77302888}" type="presParOf" srcId="{0CE13A39-B8F0-4D4D-98F8-F7CAC4EA415C}" destId="{397CAC8A-3FD1-4202-B582-4697BCC1D542}" srcOrd="0" destOrd="0" presId="urn:microsoft.com/office/officeart/2008/layout/CircularPictureCallout"/>
    <dgm:cxn modelId="{A6BE8DB2-D25B-4F6C-8D67-D5E456A0500F}" type="presParOf" srcId="{3643A61C-EC83-44E6-B493-4EB06E8642BD}" destId="{F44BFADC-783B-4617-8525-61E6FBCDF2B4}" srcOrd="15" destOrd="0" presId="urn:microsoft.com/office/officeart/2008/layout/CircularPictureCallout"/>
    <dgm:cxn modelId="{FEE2ABDC-AB6C-43B7-BADF-D29FED767A57}" type="presParOf" srcId="{3643A61C-EC83-44E6-B493-4EB06E8642BD}" destId="{CAB2729A-B72F-4527-96BF-E9DFDCD77751}" srcOrd="16" destOrd="0" presId="urn:microsoft.com/office/officeart/2008/layout/CircularPictureCallout"/>
    <dgm:cxn modelId="{E0A476C4-C2D8-4074-936A-FDE62DECFD54}" type="presParOf" srcId="{CAB2729A-B72F-4527-96BF-E9DFDCD77751}" destId="{901BD033-D0CC-413E-B521-48079D9F3B21}" srcOrd="0" destOrd="0" presId="urn:microsoft.com/office/officeart/2008/layout/CircularPictureCallout"/>
    <dgm:cxn modelId="{1D662680-7EDF-4AC4-8FCD-EBC3644688A6}" type="presParOf" srcId="{3643A61C-EC83-44E6-B493-4EB06E8642BD}" destId="{212148A7-B9A3-4C91-B4F6-22A86843EEDB}" srcOrd="17" destOrd="0" presId="urn:microsoft.com/office/officeart/2008/layout/CircularPictureCallout"/>
    <dgm:cxn modelId="{241F538B-A077-4FAD-9F1F-B2D35C101DEB}" type="presParOf" srcId="{212148A7-B9A3-4C91-B4F6-22A86843EEDB}" destId="{DF1C603A-D10A-4D13-9111-D033E7A261DB}" srcOrd="0" destOrd="0" presId="urn:microsoft.com/office/officeart/2008/layout/CircularPictureCallout"/>
    <dgm:cxn modelId="{9DB23CEA-8E6B-433A-B4BB-CB31420E3446}" type="presParOf" srcId="{3643A61C-EC83-44E6-B493-4EB06E8642BD}" destId="{79FD8CAB-DEF0-41E9-A315-4FD123B72ECD}" srcOrd="18" destOrd="0" presId="urn:microsoft.com/office/officeart/2008/layout/CircularPictureCallout"/>
    <dgm:cxn modelId="{3AC621E1-A34C-4F85-B7DE-2F56FF3C90C5}" type="presParOf" srcId="{3643A61C-EC83-44E6-B493-4EB06E8642BD}" destId="{6F717713-64F0-45DA-9423-A4CA33B87925}" srcOrd="19" destOrd="0" presId="urn:microsoft.com/office/officeart/2008/layout/CircularPictureCallout"/>
    <dgm:cxn modelId="{71CCEB19-747E-4583-A138-898E6921F56F}" type="presParOf" srcId="{6F717713-64F0-45DA-9423-A4CA33B87925}" destId="{4A23C85B-EEB4-425F-938B-B70BA305DFD8}" srcOrd="0" destOrd="0" presId="urn:microsoft.com/office/officeart/2008/layout/CircularPictureCallou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BDCD5A-674E-4330-941D-BCCA7908B6EF}" type="doc">
      <dgm:prSet loTypeId="urn:microsoft.com/office/officeart/2005/8/layout/radial1" loCatId="relationship" qsTypeId="urn:microsoft.com/office/officeart/2005/8/quickstyle/3d3" qsCatId="3D" csTypeId="urn:microsoft.com/office/officeart/2005/8/colors/colorful3" csCatId="colorful" phldr="1"/>
      <dgm:spPr/>
      <dgm:t>
        <a:bodyPr/>
        <a:lstStyle/>
        <a:p>
          <a:endParaRPr lang="en-US"/>
        </a:p>
      </dgm:t>
    </dgm:pt>
    <dgm:pt modelId="{1357E822-8F72-43AC-89F8-5DF7D0CA6385}">
      <dgm:prSet phldrT="[Text]" custT="1"/>
      <dgm:spPr/>
      <dgm:t>
        <a:bodyPr/>
        <a:lstStyle/>
        <a:p>
          <a:r>
            <a:rPr lang="fa-IR" sz="2000" b="1" cap="all" spc="0" dirty="0" smtClean="0">
              <a:ln w="0"/>
              <a:solidFill>
                <a:schemeClr val="tx1">
                  <a:lumMod val="75000"/>
                  <a:lumOff val="25000"/>
                </a:schemeClr>
              </a:solidFill>
              <a:effectLst>
                <a:reflection blurRad="12700" stA="50000" endPos="50000" dist="5000" dir="5400000" sy="-100000" rotWithShape="0"/>
              </a:effectLst>
              <a:cs typeface="B Nazanin" panose="00000400000000000000" pitchFamily="2" charset="-78"/>
            </a:rPr>
            <a:t>کاربری های مهم</a:t>
          </a:r>
          <a:endParaRPr lang="en-US" sz="2000" dirty="0">
            <a:cs typeface="B Nazanin" panose="00000400000000000000" pitchFamily="2" charset="-78"/>
          </a:endParaRPr>
        </a:p>
      </dgm:t>
    </dgm:pt>
    <dgm:pt modelId="{14517DAB-0233-4C13-BB88-756FEAEF6A41}" type="parTrans" cxnId="{6471FB3E-E5B2-4200-8D46-D0FFA2AC2604}">
      <dgm:prSet/>
      <dgm:spPr/>
      <dgm:t>
        <a:bodyPr/>
        <a:lstStyle/>
        <a:p>
          <a:endParaRPr lang="en-US" sz="1800">
            <a:cs typeface="B Nazanin" panose="00000400000000000000" pitchFamily="2" charset="-78"/>
          </a:endParaRPr>
        </a:p>
      </dgm:t>
    </dgm:pt>
    <dgm:pt modelId="{D787FB29-A9A3-4DAB-9027-AC3F4820E67D}" type="sibTrans" cxnId="{6471FB3E-E5B2-4200-8D46-D0FFA2AC2604}">
      <dgm:prSet/>
      <dgm:spPr/>
      <dgm:t>
        <a:bodyPr/>
        <a:lstStyle/>
        <a:p>
          <a:endParaRPr lang="en-US" sz="1800">
            <a:cs typeface="B Nazanin" panose="00000400000000000000" pitchFamily="2" charset="-78"/>
          </a:endParaRPr>
        </a:p>
      </dgm:t>
    </dgm:pt>
    <dgm:pt modelId="{589C683B-FE9F-4A75-AA0B-2B4F85D228FB}">
      <dgm:prSet phldrT="[Text]" custT="1"/>
      <dgm:spPr/>
      <dgm:t>
        <a:bodyPr/>
        <a:lstStyle/>
        <a:p>
          <a:r>
            <a:rPr lang="fa-IR" sz="1800" dirty="0" smtClean="0">
              <a:solidFill>
                <a:schemeClr val="bg1"/>
              </a:solidFill>
            </a:rPr>
            <a:t>خیابان ها و معابر عمومی</a:t>
          </a:r>
          <a:endParaRPr lang="en-US" sz="1800" dirty="0">
            <a:cs typeface="B Nazanin" panose="00000400000000000000" pitchFamily="2" charset="-78"/>
          </a:endParaRPr>
        </a:p>
      </dgm:t>
    </dgm:pt>
    <dgm:pt modelId="{E325E64A-7AB1-45D4-B33E-F43879D3E31F}" type="parTrans" cxnId="{4ADA4E60-9D41-4B8F-9482-E69AEE383715}">
      <dgm:prSet custT="1"/>
      <dgm:spPr/>
      <dgm:t>
        <a:bodyPr/>
        <a:lstStyle/>
        <a:p>
          <a:endParaRPr lang="en-US" sz="1800">
            <a:cs typeface="B Nazanin" panose="00000400000000000000" pitchFamily="2" charset="-78"/>
          </a:endParaRPr>
        </a:p>
      </dgm:t>
    </dgm:pt>
    <dgm:pt modelId="{0476BB82-4BA3-4335-960C-5459B265DC9D}" type="sibTrans" cxnId="{4ADA4E60-9D41-4B8F-9482-E69AEE383715}">
      <dgm:prSet/>
      <dgm:spPr/>
      <dgm:t>
        <a:bodyPr/>
        <a:lstStyle/>
        <a:p>
          <a:endParaRPr lang="en-US" sz="1800">
            <a:cs typeface="B Nazanin" panose="00000400000000000000" pitchFamily="2" charset="-78"/>
          </a:endParaRPr>
        </a:p>
      </dgm:t>
    </dgm:pt>
    <dgm:pt modelId="{E93FE14D-9A0B-40B8-B6CA-F97476989B08}">
      <dgm:prSet phldrT="[Text]" custT="1"/>
      <dgm:spPr/>
      <dgm:t>
        <a:bodyPr/>
        <a:lstStyle/>
        <a:p>
          <a:r>
            <a:rPr lang="fa-IR" sz="1800" dirty="0" smtClean="0">
              <a:solidFill>
                <a:schemeClr val="bg1"/>
              </a:solidFill>
            </a:rPr>
            <a:t>دبستان</a:t>
          </a:r>
          <a:endParaRPr lang="en-US" sz="1800" dirty="0">
            <a:cs typeface="B Nazanin" panose="00000400000000000000" pitchFamily="2" charset="-78"/>
          </a:endParaRPr>
        </a:p>
      </dgm:t>
    </dgm:pt>
    <dgm:pt modelId="{A8D4C194-8C35-42E3-A06E-4629B3D2846C}" type="parTrans" cxnId="{7055DB5E-B7D1-4F34-8E9B-4A946CD03371}">
      <dgm:prSet custT="1"/>
      <dgm:spPr/>
      <dgm:t>
        <a:bodyPr/>
        <a:lstStyle/>
        <a:p>
          <a:endParaRPr lang="en-US" sz="1800">
            <a:cs typeface="B Nazanin" panose="00000400000000000000" pitchFamily="2" charset="-78"/>
          </a:endParaRPr>
        </a:p>
      </dgm:t>
    </dgm:pt>
    <dgm:pt modelId="{398CD4D9-2D8D-47A1-80DA-22AD1C4E5C58}" type="sibTrans" cxnId="{7055DB5E-B7D1-4F34-8E9B-4A946CD03371}">
      <dgm:prSet/>
      <dgm:spPr/>
      <dgm:t>
        <a:bodyPr/>
        <a:lstStyle/>
        <a:p>
          <a:endParaRPr lang="en-US" sz="1800">
            <a:cs typeface="B Nazanin" panose="00000400000000000000" pitchFamily="2" charset="-78"/>
          </a:endParaRPr>
        </a:p>
      </dgm:t>
    </dgm:pt>
    <dgm:pt modelId="{016361D7-B343-412F-B256-CD8F3264E3DE}">
      <dgm:prSet phldrT="[Text]" custT="1"/>
      <dgm:spPr/>
      <dgm:t>
        <a:bodyPr/>
        <a:lstStyle/>
        <a:p>
          <a:r>
            <a:rPr lang="fa-IR" sz="1800" dirty="0" smtClean="0">
              <a:solidFill>
                <a:schemeClr val="bg1"/>
              </a:solidFill>
            </a:rPr>
            <a:t>کاربری مسکونی</a:t>
          </a:r>
          <a:endParaRPr lang="en-US" sz="1800" dirty="0">
            <a:cs typeface="B Nazanin" panose="00000400000000000000" pitchFamily="2" charset="-78"/>
          </a:endParaRPr>
        </a:p>
      </dgm:t>
    </dgm:pt>
    <dgm:pt modelId="{951F71D5-3F54-469B-BFBF-FE9E70586E6F}" type="parTrans" cxnId="{CD28CD5A-B757-488C-8AB7-9F5A8503BCF8}">
      <dgm:prSet custT="1"/>
      <dgm:spPr/>
      <dgm:t>
        <a:bodyPr/>
        <a:lstStyle/>
        <a:p>
          <a:endParaRPr lang="en-US" sz="1800">
            <a:cs typeface="B Nazanin" panose="00000400000000000000" pitchFamily="2" charset="-78"/>
          </a:endParaRPr>
        </a:p>
      </dgm:t>
    </dgm:pt>
    <dgm:pt modelId="{CAFCC695-4E3A-4053-BC03-9C1FDC7BA440}" type="sibTrans" cxnId="{CD28CD5A-B757-488C-8AB7-9F5A8503BCF8}">
      <dgm:prSet/>
      <dgm:spPr/>
      <dgm:t>
        <a:bodyPr/>
        <a:lstStyle/>
        <a:p>
          <a:endParaRPr lang="en-US" sz="1800">
            <a:cs typeface="B Nazanin" panose="00000400000000000000" pitchFamily="2" charset="-78"/>
          </a:endParaRPr>
        </a:p>
      </dgm:t>
    </dgm:pt>
    <dgm:pt modelId="{CA50C3CC-B5B7-4C07-8172-1FBA7F7B7FD8}">
      <dgm:prSet phldrT="[Text]" custT="1"/>
      <dgm:spPr/>
      <dgm:t>
        <a:bodyPr/>
        <a:lstStyle/>
        <a:p>
          <a:r>
            <a:rPr lang="fa-IR" sz="1800" dirty="0" smtClean="0">
              <a:solidFill>
                <a:schemeClr val="bg1"/>
              </a:solidFill>
            </a:rPr>
            <a:t>پارک</a:t>
          </a:r>
          <a:endParaRPr lang="en-US" sz="1800" dirty="0">
            <a:cs typeface="B Nazanin" panose="00000400000000000000" pitchFamily="2" charset="-78"/>
          </a:endParaRPr>
        </a:p>
      </dgm:t>
    </dgm:pt>
    <dgm:pt modelId="{D959A5BF-2E5F-489F-87D2-047ACDA7DAA9}" type="parTrans" cxnId="{96958DBD-FB26-4381-AA28-1C19AF11DA96}">
      <dgm:prSet custT="1"/>
      <dgm:spPr/>
      <dgm:t>
        <a:bodyPr/>
        <a:lstStyle/>
        <a:p>
          <a:endParaRPr lang="en-US" sz="1800">
            <a:cs typeface="B Nazanin" panose="00000400000000000000" pitchFamily="2" charset="-78"/>
          </a:endParaRPr>
        </a:p>
      </dgm:t>
    </dgm:pt>
    <dgm:pt modelId="{27F5F6A6-98C3-4B0D-9726-5AA3BAE4ADED}" type="sibTrans" cxnId="{96958DBD-FB26-4381-AA28-1C19AF11DA96}">
      <dgm:prSet/>
      <dgm:spPr/>
      <dgm:t>
        <a:bodyPr/>
        <a:lstStyle/>
        <a:p>
          <a:endParaRPr lang="en-US" sz="1800">
            <a:cs typeface="B Nazanin" panose="00000400000000000000" pitchFamily="2" charset="-78"/>
          </a:endParaRPr>
        </a:p>
      </dgm:t>
    </dgm:pt>
    <dgm:pt modelId="{4EAF49E6-D4B0-4579-82AE-F5D714854D09}">
      <dgm:prSet phldrT="[Text]" custT="1"/>
      <dgm:spPr/>
      <dgm:t>
        <a:bodyPr/>
        <a:lstStyle/>
        <a:p>
          <a:r>
            <a:rPr lang="fa-IR" sz="1800" dirty="0" smtClean="0">
              <a:solidFill>
                <a:schemeClr val="bg1"/>
              </a:solidFill>
            </a:rPr>
            <a:t>مغازه محلی</a:t>
          </a:r>
          <a:endParaRPr lang="en-US" sz="1800" dirty="0">
            <a:cs typeface="B Nazanin" panose="00000400000000000000" pitchFamily="2" charset="-78"/>
          </a:endParaRPr>
        </a:p>
      </dgm:t>
    </dgm:pt>
    <dgm:pt modelId="{3FFE98BA-7241-4632-8266-AAE6FCCB4A7E}" type="parTrans" cxnId="{3D13EAA9-29D4-414A-8512-2427C70591EA}">
      <dgm:prSet custT="1"/>
      <dgm:spPr/>
      <dgm:t>
        <a:bodyPr/>
        <a:lstStyle/>
        <a:p>
          <a:endParaRPr lang="en-US" sz="1800">
            <a:cs typeface="B Nazanin" panose="00000400000000000000" pitchFamily="2" charset="-78"/>
          </a:endParaRPr>
        </a:p>
      </dgm:t>
    </dgm:pt>
    <dgm:pt modelId="{2B8D3F5B-76AA-4670-8B57-E8AFAB76A230}" type="sibTrans" cxnId="{3D13EAA9-29D4-414A-8512-2427C70591EA}">
      <dgm:prSet/>
      <dgm:spPr/>
      <dgm:t>
        <a:bodyPr/>
        <a:lstStyle/>
        <a:p>
          <a:endParaRPr lang="en-US" sz="1800">
            <a:cs typeface="B Nazanin" panose="00000400000000000000" pitchFamily="2" charset="-78"/>
          </a:endParaRPr>
        </a:p>
      </dgm:t>
    </dgm:pt>
    <dgm:pt modelId="{DD919553-D5DC-4BA5-9AC5-6709536A15D9}" type="pres">
      <dgm:prSet presAssocID="{55BDCD5A-674E-4330-941D-BCCA7908B6EF}" presName="cycle" presStyleCnt="0">
        <dgm:presLayoutVars>
          <dgm:chMax val="1"/>
          <dgm:dir/>
          <dgm:animLvl val="ctr"/>
          <dgm:resizeHandles val="exact"/>
        </dgm:presLayoutVars>
      </dgm:prSet>
      <dgm:spPr/>
      <dgm:t>
        <a:bodyPr/>
        <a:lstStyle/>
        <a:p>
          <a:endParaRPr lang="en-US"/>
        </a:p>
      </dgm:t>
    </dgm:pt>
    <dgm:pt modelId="{758E4E27-5358-4300-8BBF-DCDC89B4EC9A}" type="pres">
      <dgm:prSet presAssocID="{1357E822-8F72-43AC-89F8-5DF7D0CA6385}" presName="centerShape" presStyleLbl="node0" presStyleIdx="0" presStyleCnt="1" custScaleX="118103"/>
      <dgm:spPr/>
      <dgm:t>
        <a:bodyPr/>
        <a:lstStyle/>
        <a:p>
          <a:endParaRPr lang="en-US"/>
        </a:p>
      </dgm:t>
    </dgm:pt>
    <dgm:pt modelId="{E56103D0-7FFD-406F-92BD-44DDBFC0FB44}" type="pres">
      <dgm:prSet presAssocID="{E325E64A-7AB1-45D4-B33E-F43879D3E31F}" presName="Name9" presStyleLbl="parChTrans1D2" presStyleIdx="0" presStyleCnt="5"/>
      <dgm:spPr/>
      <dgm:t>
        <a:bodyPr/>
        <a:lstStyle/>
        <a:p>
          <a:endParaRPr lang="en-US"/>
        </a:p>
      </dgm:t>
    </dgm:pt>
    <dgm:pt modelId="{8FE16799-F619-41DF-B90C-1565CF83C3BF}" type="pres">
      <dgm:prSet presAssocID="{E325E64A-7AB1-45D4-B33E-F43879D3E31F}" presName="connTx" presStyleLbl="parChTrans1D2" presStyleIdx="0" presStyleCnt="5"/>
      <dgm:spPr/>
      <dgm:t>
        <a:bodyPr/>
        <a:lstStyle/>
        <a:p>
          <a:endParaRPr lang="en-US"/>
        </a:p>
      </dgm:t>
    </dgm:pt>
    <dgm:pt modelId="{FD6900AF-2BFA-40FB-8164-C151C5AB9864}" type="pres">
      <dgm:prSet presAssocID="{589C683B-FE9F-4A75-AA0B-2B4F85D228FB}" presName="node" presStyleLbl="node1" presStyleIdx="0" presStyleCnt="5">
        <dgm:presLayoutVars>
          <dgm:bulletEnabled val="1"/>
        </dgm:presLayoutVars>
      </dgm:prSet>
      <dgm:spPr/>
      <dgm:t>
        <a:bodyPr/>
        <a:lstStyle/>
        <a:p>
          <a:endParaRPr lang="en-US"/>
        </a:p>
      </dgm:t>
    </dgm:pt>
    <dgm:pt modelId="{C767901A-D929-4D12-B058-2361EB50B4BF}" type="pres">
      <dgm:prSet presAssocID="{A8D4C194-8C35-42E3-A06E-4629B3D2846C}" presName="Name9" presStyleLbl="parChTrans1D2" presStyleIdx="1" presStyleCnt="5"/>
      <dgm:spPr/>
      <dgm:t>
        <a:bodyPr/>
        <a:lstStyle/>
        <a:p>
          <a:endParaRPr lang="en-US"/>
        </a:p>
      </dgm:t>
    </dgm:pt>
    <dgm:pt modelId="{DC5A57B7-8CF9-41FE-BACD-CB1BFE70E611}" type="pres">
      <dgm:prSet presAssocID="{A8D4C194-8C35-42E3-A06E-4629B3D2846C}" presName="connTx" presStyleLbl="parChTrans1D2" presStyleIdx="1" presStyleCnt="5"/>
      <dgm:spPr/>
      <dgm:t>
        <a:bodyPr/>
        <a:lstStyle/>
        <a:p>
          <a:endParaRPr lang="en-US"/>
        </a:p>
      </dgm:t>
    </dgm:pt>
    <dgm:pt modelId="{65DCE6CA-C652-4700-B868-B94DBD33D8F9}" type="pres">
      <dgm:prSet presAssocID="{E93FE14D-9A0B-40B8-B6CA-F97476989B08}" presName="node" presStyleLbl="node1" presStyleIdx="1" presStyleCnt="5">
        <dgm:presLayoutVars>
          <dgm:bulletEnabled val="1"/>
        </dgm:presLayoutVars>
      </dgm:prSet>
      <dgm:spPr/>
      <dgm:t>
        <a:bodyPr/>
        <a:lstStyle/>
        <a:p>
          <a:endParaRPr lang="en-US"/>
        </a:p>
      </dgm:t>
    </dgm:pt>
    <dgm:pt modelId="{1C1A6F20-1661-4295-8656-E404EEEBC095}" type="pres">
      <dgm:prSet presAssocID="{D959A5BF-2E5F-489F-87D2-047ACDA7DAA9}" presName="Name9" presStyleLbl="parChTrans1D2" presStyleIdx="2" presStyleCnt="5"/>
      <dgm:spPr/>
      <dgm:t>
        <a:bodyPr/>
        <a:lstStyle/>
        <a:p>
          <a:endParaRPr lang="en-US"/>
        </a:p>
      </dgm:t>
    </dgm:pt>
    <dgm:pt modelId="{0DC5FBE3-6093-47E0-BEEF-D6E87296C6AF}" type="pres">
      <dgm:prSet presAssocID="{D959A5BF-2E5F-489F-87D2-047ACDA7DAA9}" presName="connTx" presStyleLbl="parChTrans1D2" presStyleIdx="2" presStyleCnt="5"/>
      <dgm:spPr/>
      <dgm:t>
        <a:bodyPr/>
        <a:lstStyle/>
        <a:p>
          <a:endParaRPr lang="en-US"/>
        </a:p>
      </dgm:t>
    </dgm:pt>
    <dgm:pt modelId="{3E4D2317-B330-4135-960A-46BFFAE7058E}" type="pres">
      <dgm:prSet presAssocID="{CA50C3CC-B5B7-4C07-8172-1FBA7F7B7FD8}" presName="node" presStyleLbl="node1" presStyleIdx="2" presStyleCnt="5">
        <dgm:presLayoutVars>
          <dgm:bulletEnabled val="1"/>
        </dgm:presLayoutVars>
      </dgm:prSet>
      <dgm:spPr/>
      <dgm:t>
        <a:bodyPr/>
        <a:lstStyle/>
        <a:p>
          <a:endParaRPr lang="en-US"/>
        </a:p>
      </dgm:t>
    </dgm:pt>
    <dgm:pt modelId="{640A7B5E-6EF1-49F8-8141-1FFDB30D4C7A}" type="pres">
      <dgm:prSet presAssocID="{3FFE98BA-7241-4632-8266-AAE6FCCB4A7E}" presName="Name9" presStyleLbl="parChTrans1D2" presStyleIdx="3" presStyleCnt="5"/>
      <dgm:spPr/>
      <dgm:t>
        <a:bodyPr/>
        <a:lstStyle/>
        <a:p>
          <a:endParaRPr lang="en-US"/>
        </a:p>
      </dgm:t>
    </dgm:pt>
    <dgm:pt modelId="{751876BA-A86A-400A-B227-D1156307BF72}" type="pres">
      <dgm:prSet presAssocID="{3FFE98BA-7241-4632-8266-AAE6FCCB4A7E}" presName="connTx" presStyleLbl="parChTrans1D2" presStyleIdx="3" presStyleCnt="5"/>
      <dgm:spPr/>
      <dgm:t>
        <a:bodyPr/>
        <a:lstStyle/>
        <a:p>
          <a:endParaRPr lang="en-US"/>
        </a:p>
      </dgm:t>
    </dgm:pt>
    <dgm:pt modelId="{D531E627-98D5-4314-89C8-FFCB2751BB6D}" type="pres">
      <dgm:prSet presAssocID="{4EAF49E6-D4B0-4579-82AE-F5D714854D09}" presName="node" presStyleLbl="node1" presStyleIdx="3" presStyleCnt="5">
        <dgm:presLayoutVars>
          <dgm:bulletEnabled val="1"/>
        </dgm:presLayoutVars>
      </dgm:prSet>
      <dgm:spPr/>
      <dgm:t>
        <a:bodyPr/>
        <a:lstStyle/>
        <a:p>
          <a:endParaRPr lang="en-US"/>
        </a:p>
      </dgm:t>
    </dgm:pt>
    <dgm:pt modelId="{ACCDD6B4-7BCF-487F-A1FC-F340F66E8AA6}" type="pres">
      <dgm:prSet presAssocID="{951F71D5-3F54-469B-BFBF-FE9E70586E6F}" presName="Name9" presStyleLbl="parChTrans1D2" presStyleIdx="4" presStyleCnt="5"/>
      <dgm:spPr/>
      <dgm:t>
        <a:bodyPr/>
        <a:lstStyle/>
        <a:p>
          <a:endParaRPr lang="en-US"/>
        </a:p>
      </dgm:t>
    </dgm:pt>
    <dgm:pt modelId="{2D3F7307-8488-44C9-8F29-328BA2FB2C3B}" type="pres">
      <dgm:prSet presAssocID="{951F71D5-3F54-469B-BFBF-FE9E70586E6F}" presName="connTx" presStyleLbl="parChTrans1D2" presStyleIdx="4" presStyleCnt="5"/>
      <dgm:spPr/>
      <dgm:t>
        <a:bodyPr/>
        <a:lstStyle/>
        <a:p>
          <a:endParaRPr lang="en-US"/>
        </a:p>
      </dgm:t>
    </dgm:pt>
    <dgm:pt modelId="{8D814EB7-423F-4021-A591-05ED759E1962}" type="pres">
      <dgm:prSet presAssocID="{016361D7-B343-412F-B256-CD8F3264E3DE}" presName="node" presStyleLbl="node1" presStyleIdx="4" presStyleCnt="5">
        <dgm:presLayoutVars>
          <dgm:bulletEnabled val="1"/>
        </dgm:presLayoutVars>
      </dgm:prSet>
      <dgm:spPr/>
      <dgm:t>
        <a:bodyPr/>
        <a:lstStyle/>
        <a:p>
          <a:endParaRPr lang="en-US"/>
        </a:p>
      </dgm:t>
    </dgm:pt>
  </dgm:ptLst>
  <dgm:cxnLst>
    <dgm:cxn modelId="{9C63ADA6-CBB3-4E62-9FBB-F07942202A8C}" type="presOf" srcId="{55BDCD5A-674E-4330-941D-BCCA7908B6EF}" destId="{DD919553-D5DC-4BA5-9AC5-6709536A15D9}" srcOrd="0" destOrd="0" presId="urn:microsoft.com/office/officeart/2005/8/layout/radial1"/>
    <dgm:cxn modelId="{32EA80C2-043F-4747-9B48-C344912C17A4}" type="presOf" srcId="{589C683B-FE9F-4A75-AA0B-2B4F85D228FB}" destId="{FD6900AF-2BFA-40FB-8164-C151C5AB9864}" srcOrd="0" destOrd="0" presId="urn:microsoft.com/office/officeart/2005/8/layout/radial1"/>
    <dgm:cxn modelId="{03F76463-1A29-491F-A2B7-436745A3C9D6}" type="presOf" srcId="{A8D4C194-8C35-42E3-A06E-4629B3D2846C}" destId="{DC5A57B7-8CF9-41FE-BACD-CB1BFE70E611}" srcOrd="1" destOrd="0" presId="urn:microsoft.com/office/officeart/2005/8/layout/radial1"/>
    <dgm:cxn modelId="{7055DB5E-B7D1-4F34-8E9B-4A946CD03371}" srcId="{1357E822-8F72-43AC-89F8-5DF7D0CA6385}" destId="{E93FE14D-9A0B-40B8-B6CA-F97476989B08}" srcOrd="1" destOrd="0" parTransId="{A8D4C194-8C35-42E3-A06E-4629B3D2846C}" sibTransId="{398CD4D9-2D8D-47A1-80DA-22AD1C4E5C58}"/>
    <dgm:cxn modelId="{F4697B95-A324-4517-B472-0243D65CD011}" type="presOf" srcId="{E325E64A-7AB1-45D4-B33E-F43879D3E31F}" destId="{E56103D0-7FFD-406F-92BD-44DDBFC0FB44}" srcOrd="0" destOrd="0" presId="urn:microsoft.com/office/officeart/2005/8/layout/radial1"/>
    <dgm:cxn modelId="{4ADA4E60-9D41-4B8F-9482-E69AEE383715}" srcId="{1357E822-8F72-43AC-89F8-5DF7D0CA6385}" destId="{589C683B-FE9F-4A75-AA0B-2B4F85D228FB}" srcOrd="0" destOrd="0" parTransId="{E325E64A-7AB1-45D4-B33E-F43879D3E31F}" sibTransId="{0476BB82-4BA3-4335-960C-5459B265DC9D}"/>
    <dgm:cxn modelId="{CD28CD5A-B757-488C-8AB7-9F5A8503BCF8}" srcId="{1357E822-8F72-43AC-89F8-5DF7D0CA6385}" destId="{016361D7-B343-412F-B256-CD8F3264E3DE}" srcOrd="4" destOrd="0" parTransId="{951F71D5-3F54-469B-BFBF-FE9E70586E6F}" sibTransId="{CAFCC695-4E3A-4053-BC03-9C1FDC7BA440}"/>
    <dgm:cxn modelId="{33264DA1-761C-452E-A4B1-814CE1856290}" type="presOf" srcId="{E325E64A-7AB1-45D4-B33E-F43879D3E31F}" destId="{8FE16799-F619-41DF-B90C-1565CF83C3BF}" srcOrd="1" destOrd="0" presId="urn:microsoft.com/office/officeart/2005/8/layout/radial1"/>
    <dgm:cxn modelId="{6EF27A83-619C-48EC-8F16-F1FED8212F90}" type="presOf" srcId="{D959A5BF-2E5F-489F-87D2-047ACDA7DAA9}" destId="{0DC5FBE3-6093-47E0-BEEF-D6E87296C6AF}" srcOrd="1" destOrd="0" presId="urn:microsoft.com/office/officeart/2005/8/layout/radial1"/>
    <dgm:cxn modelId="{3D13EAA9-29D4-414A-8512-2427C70591EA}" srcId="{1357E822-8F72-43AC-89F8-5DF7D0CA6385}" destId="{4EAF49E6-D4B0-4579-82AE-F5D714854D09}" srcOrd="3" destOrd="0" parTransId="{3FFE98BA-7241-4632-8266-AAE6FCCB4A7E}" sibTransId="{2B8D3F5B-76AA-4670-8B57-E8AFAB76A230}"/>
    <dgm:cxn modelId="{0346293E-DC94-40F8-91C4-30DA5DD83246}" type="presOf" srcId="{D959A5BF-2E5F-489F-87D2-047ACDA7DAA9}" destId="{1C1A6F20-1661-4295-8656-E404EEEBC095}" srcOrd="0" destOrd="0" presId="urn:microsoft.com/office/officeart/2005/8/layout/radial1"/>
    <dgm:cxn modelId="{F9A9E1C5-21B6-4A53-9070-CC843BEF8078}" type="presOf" srcId="{E93FE14D-9A0B-40B8-B6CA-F97476989B08}" destId="{65DCE6CA-C652-4700-B868-B94DBD33D8F9}" srcOrd="0" destOrd="0" presId="urn:microsoft.com/office/officeart/2005/8/layout/radial1"/>
    <dgm:cxn modelId="{68B15697-3BF7-4156-A88A-ADA73B62D177}" type="presOf" srcId="{A8D4C194-8C35-42E3-A06E-4629B3D2846C}" destId="{C767901A-D929-4D12-B058-2361EB50B4BF}" srcOrd="0" destOrd="0" presId="urn:microsoft.com/office/officeart/2005/8/layout/radial1"/>
    <dgm:cxn modelId="{B0955E7C-8525-4C1F-90ED-965D45FB0719}" type="presOf" srcId="{951F71D5-3F54-469B-BFBF-FE9E70586E6F}" destId="{2D3F7307-8488-44C9-8F29-328BA2FB2C3B}" srcOrd="1" destOrd="0" presId="urn:microsoft.com/office/officeart/2005/8/layout/radial1"/>
    <dgm:cxn modelId="{401A234C-2B19-40EC-BEE2-E34080B4C283}" type="presOf" srcId="{016361D7-B343-412F-B256-CD8F3264E3DE}" destId="{8D814EB7-423F-4021-A591-05ED759E1962}" srcOrd="0" destOrd="0" presId="urn:microsoft.com/office/officeart/2005/8/layout/radial1"/>
    <dgm:cxn modelId="{6471FB3E-E5B2-4200-8D46-D0FFA2AC2604}" srcId="{55BDCD5A-674E-4330-941D-BCCA7908B6EF}" destId="{1357E822-8F72-43AC-89F8-5DF7D0CA6385}" srcOrd="0" destOrd="0" parTransId="{14517DAB-0233-4C13-BB88-756FEAEF6A41}" sibTransId="{D787FB29-A9A3-4DAB-9027-AC3F4820E67D}"/>
    <dgm:cxn modelId="{91621063-4D47-47F3-8730-12D2449CA6DA}" type="presOf" srcId="{951F71D5-3F54-469B-BFBF-FE9E70586E6F}" destId="{ACCDD6B4-7BCF-487F-A1FC-F340F66E8AA6}" srcOrd="0" destOrd="0" presId="urn:microsoft.com/office/officeart/2005/8/layout/radial1"/>
    <dgm:cxn modelId="{1E3D5ED8-8C7C-4EDD-BDF3-1B6CD4C449EF}" type="presOf" srcId="{3FFE98BA-7241-4632-8266-AAE6FCCB4A7E}" destId="{751876BA-A86A-400A-B227-D1156307BF72}" srcOrd="1" destOrd="0" presId="urn:microsoft.com/office/officeart/2005/8/layout/radial1"/>
    <dgm:cxn modelId="{1E0352FC-4526-44B7-B54B-5E51EBBD4D97}" type="presOf" srcId="{4EAF49E6-D4B0-4579-82AE-F5D714854D09}" destId="{D531E627-98D5-4314-89C8-FFCB2751BB6D}" srcOrd="0" destOrd="0" presId="urn:microsoft.com/office/officeart/2005/8/layout/radial1"/>
    <dgm:cxn modelId="{96958DBD-FB26-4381-AA28-1C19AF11DA96}" srcId="{1357E822-8F72-43AC-89F8-5DF7D0CA6385}" destId="{CA50C3CC-B5B7-4C07-8172-1FBA7F7B7FD8}" srcOrd="2" destOrd="0" parTransId="{D959A5BF-2E5F-489F-87D2-047ACDA7DAA9}" sibTransId="{27F5F6A6-98C3-4B0D-9726-5AA3BAE4ADED}"/>
    <dgm:cxn modelId="{634FB868-799B-46E7-84E5-99885106003E}" type="presOf" srcId="{1357E822-8F72-43AC-89F8-5DF7D0CA6385}" destId="{758E4E27-5358-4300-8BBF-DCDC89B4EC9A}" srcOrd="0" destOrd="0" presId="urn:microsoft.com/office/officeart/2005/8/layout/radial1"/>
    <dgm:cxn modelId="{B0AF301D-D66E-4994-883F-FEAA697F6714}" type="presOf" srcId="{CA50C3CC-B5B7-4C07-8172-1FBA7F7B7FD8}" destId="{3E4D2317-B330-4135-960A-46BFFAE7058E}" srcOrd="0" destOrd="0" presId="urn:microsoft.com/office/officeart/2005/8/layout/radial1"/>
    <dgm:cxn modelId="{9E4E6A2D-B0AD-47C6-BA18-A6D014D3F469}" type="presOf" srcId="{3FFE98BA-7241-4632-8266-AAE6FCCB4A7E}" destId="{640A7B5E-6EF1-49F8-8141-1FFDB30D4C7A}" srcOrd="0" destOrd="0" presId="urn:microsoft.com/office/officeart/2005/8/layout/radial1"/>
    <dgm:cxn modelId="{10E06B97-6D79-41CE-91D5-F5E7A364610E}" type="presParOf" srcId="{DD919553-D5DC-4BA5-9AC5-6709536A15D9}" destId="{758E4E27-5358-4300-8BBF-DCDC89B4EC9A}" srcOrd="0" destOrd="0" presId="urn:microsoft.com/office/officeart/2005/8/layout/radial1"/>
    <dgm:cxn modelId="{719E72EC-C880-47AD-BA65-76351C06873A}" type="presParOf" srcId="{DD919553-D5DC-4BA5-9AC5-6709536A15D9}" destId="{E56103D0-7FFD-406F-92BD-44DDBFC0FB44}" srcOrd="1" destOrd="0" presId="urn:microsoft.com/office/officeart/2005/8/layout/radial1"/>
    <dgm:cxn modelId="{0CA3FB35-B715-4EB2-9A37-8E3C8DD59F60}" type="presParOf" srcId="{E56103D0-7FFD-406F-92BD-44DDBFC0FB44}" destId="{8FE16799-F619-41DF-B90C-1565CF83C3BF}" srcOrd="0" destOrd="0" presId="urn:microsoft.com/office/officeart/2005/8/layout/radial1"/>
    <dgm:cxn modelId="{21894F91-C6CB-47E2-9DF3-31A160EE9080}" type="presParOf" srcId="{DD919553-D5DC-4BA5-9AC5-6709536A15D9}" destId="{FD6900AF-2BFA-40FB-8164-C151C5AB9864}" srcOrd="2" destOrd="0" presId="urn:microsoft.com/office/officeart/2005/8/layout/radial1"/>
    <dgm:cxn modelId="{B83DD9F4-01D4-4DD4-B604-B6B3B68C0BA0}" type="presParOf" srcId="{DD919553-D5DC-4BA5-9AC5-6709536A15D9}" destId="{C767901A-D929-4D12-B058-2361EB50B4BF}" srcOrd="3" destOrd="0" presId="urn:microsoft.com/office/officeart/2005/8/layout/radial1"/>
    <dgm:cxn modelId="{DD756397-AD1E-4E90-A221-B159D0A16D60}" type="presParOf" srcId="{C767901A-D929-4D12-B058-2361EB50B4BF}" destId="{DC5A57B7-8CF9-41FE-BACD-CB1BFE70E611}" srcOrd="0" destOrd="0" presId="urn:microsoft.com/office/officeart/2005/8/layout/radial1"/>
    <dgm:cxn modelId="{684269B7-73F9-4314-BA58-F9DFFFFC3295}" type="presParOf" srcId="{DD919553-D5DC-4BA5-9AC5-6709536A15D9}" destId="{65DCE6CA-C652-4700-B868-B94DBD33D8F9}" srcOrd="4" destOrd="0" presId="urn:microsoft.com/office/officeart/2005/8/layout/radial1"/>
    <dgm:cxn modelId="{D78A1ADC-C3B2-4625-8AA5-F05610F51668}" type="presParOf" srcId="{DD919553-D5DC-4BA5-9AC5-6709536A15D9}" destId="{1C1A6F20-1661-4295-8656-E404EEEBC095}" srcOrd="5" destOrd="0" presId="urn:microsoft.com/office/officeart/2005/8/layout/radial1"/>
    <dgm:cxn modelId="{E30300A3-DF38-406B-B5E9-2DD88CC6482F}" type="presParOf" srcId="{1C1A6F20-1661-4295-8656-E404EEEBC095}" destId="{0DC5FBE3-6093-47E0-BEEF-D6E87296C6AF}" srcOrd="0" destOrd="0" presId="urn:microsoft.com/office/officeart/2005/8/layout/radial1"/>
    <dgm:cxn modelId="{2049E136-CC27-44D0-9A6C-4A7F1E5B6601}" type="presParOf" srcId="{DD919553-D5DC-4BA5-9AC5-6709536A15D9}" destId="{3E4D2317-B330-4135-960A-46BFFAE7058E}" srcOrd="6" destOrd="0" presId="urn:microsoft.com/office/officeart/2005/8/layout/radial1"/>
    <dgm:cxn modelId="{169D4E4D-A13D-45DC-B72F-A7FCF48BF988}" type="presParOf" srcId="{DD919553-D5DC-4BA5-9AC5-6709536A15D9}" destId="{640A7B5E-6EF1-49F8-8141-1FFDB30D4C7A}" srcOrd="7" destOrd="0" presId="urn:microsoft.com/office/officeart/2005/8/layout/radial1"/>
    <dgm:cxn modelId="{40FDA859-7540-47D5-B272-701F640DBD45}" type="presParOf" srcId="{640A7B5E-6EF1-49F8-8141-1FFDB30D4C7A}" destId="{751876BA-A86A-400A-B227-D1156307BF72}" srcOrd="0" destOrd="0" presId="urn:microsoft.com/office/officeart/2005/8/layout/radial1"/>
    <dgm:cxn modelId="{DD0DFD92-CE61-460F-90DC-13B1311494D6}" type="presParOf" srcId="{DD919553-D5DC-4BA5-9AC5-6709536A15D9}" destId="{D531E627-98D5-4314-89C8-FFCB2751BB6D}" srcOrd="8" destOrd="0" presId="urn:microsoft.com/office/officeart/2005/8/layout/radial1"/>
    <dgm:cxn modelId="{4284E94F-DD97-4145-83DC-3CC7BA4A26A2}" type="presParOf" srcId="{DD919553-D5DC-4BA5-9AC5-6709536A15D9}" destId="{ACCDD6B4-7BCF-487F-A1FC-F340F66E8AA6}" srcOrd="9" destOrd="0" presId="urn:microsoft.com/office/officeart/2005/8/layout/radial1"/>
    <dgm:cxn modelId="{F871825E-36B2-4C34-B6BC-649E33DF4BD0}" type="presParOf" srcId="{ACCDD6B4-7BCF-487F-A1FC-F340F66E8AA6}" destId="{2D3F7307-8488-44C9-8F29-328BA2FB2C3B}" srcOrd="0" destOrd="0" presId="urn:microsoft.com/office/officeart/2005/8/layout/radial1"/>
    <dgm:cxn modelId="{11031E47-F990-464D-8EBC-6E8A73AB9210}" type="presParOf" srcId="{DD919553-D5DC-4BA5-9AC5-6709536A15D9}" destId="{8D814EB7-423F-4021-A591-05ED759E1962}"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BDCD5A-674E-4330-941D-BCCA7908B6EF}" type="doc">
      <dgm:prSet loTypeId="urn:microsoft.com/office/officeart/2008/layout/RadialCluster" loCatId="relationship" qsTypeId="urn:microsoft.com/office/officeart/2005/8/quickstyle/3d3" qsCatId="3D" csTypeId="urn:microsoft.com/office/officeart/2005/8/colors/colorful3" csCatId="colorful" phldr="1"/>
      <dgm:spPr/>
      <dgm:t>
        <a:bodyPr/>
        <a:lstStyle/>
        <a:p>
          <a:endParaRPr lang="en-US"/>
        </a:p>
      </dgm:t>
    </dgm:pt>
    <dgm:pt modelId="{1357E822-8F72-43AC-89F8-5DF7D0CA6385}">
      <dgm:prSet phldrT="[Text]" custT="1"/>
      <dgm:spPr/>
      <dgm:t>
        <a:bodyPr/>
        <a:lstStyle/>
        <a:p>
          <a:r>
            <a:rPr lang="fa-IR" sz="2000" dirty="0" smtClean="0">
              <a:cs typeface="B Nazanin" panose="00000400000000000000" pitchFamily="2" charset="-78"/>
            </a:rPr>
            <a:t>پیامدهای واحد همسایگی</a:t>
          </a:r>
          <a:endParaRPr lang="en-US" sz="2000" dirty="0">
            <a:cs typeface="B Nazanin" panose="00000400000000000000" pitchFamily="2" charset="-78"/>
          </a:endParaRPr>
        </a:p>
      </dgm:t>
    </dgm:pt>
    <dgm:pt modelId="{14517DAB-0233-4C13-BB88-756FEAEF6A41}" type="parTrans" cxnId="{6471FB3E-E5B2-4200-8D46-D0FFA2AC2604}">
      <dgm:prSet/>
      <dgm:spPr/>
      <dgm:t>
        <a:bodyPr/>
        <a:lstStyle/>
        <a:p>
          <a:endParaRPr lang="en-US" sz="1800">
            <a:cs typeface="B Nazanin" panose="00000400000000000000" pitchFamily="2" charset="-78"/>
          </a:endParaRPr>
        </a:p>
      </dgm:t>
    </dgm:pt>
    <dgm:pt modelId="{D787FB29-A9A3-4DAB-9027-AC3F4820E67D}" type="sibTrans" cxnId="{6471FB3E-E5B2-4200-8D46-D0FFA2AC2604}">
      <dgm:prSet/>
      <dgm:spPr/>
      <dgm:t>
        <a:bodyPr/>
        <a:lstStyle/>
        <a:p>
          <a:endParaRPr lang="en-US" sz="1800">
            <a:cs typeface="B Nazanin" panose="00000400000000000000" pitchFamily="2" charset="-78"/>
          </a:endParaRPr>
        </a:p>
      </dgm:t>
    </dgm:pt>
    <dgm:pt modelId="{589C683B-FE9F-4A75-AA0B-2B4F85D228FB}">
      <dgm:prSet phldrT="[Text]" custT="1"/>
      <dgm:spPr/>
      <dgm:t>
        <a:bodyPr/>
        <a:lstStyle/>
        <a:p>
          <a:r>
            <a:rPr lang="fa-IR" sz="2000" dirty="0" smtClean="0">
              <a:cs typeface="B Nazanin" panose="00000400000000000000" pitchFamily="2" charset="-78"/>
            </a:rPr>
            <a:t>وحدت نظر</a:t>
          </a:r>
          <a:endParaRPr lang="en-US" sz="2000" dirty="0">
            <a:cs typeface="B Nazanin" panose="00000400000000000000" pitchFamily="2" charset="-78"/>
          </a:endParaRPr>
        </a:p>
      </dgm:t>
    </dgm:pt>
    <dgm:pt modelId="{E325E64A-7AB1-45D4-B33E-F43879D3E31F}" type="parTrans" cxnId="{4ADA4E60-9D41-4B8F-9482-E69AEE383715}">
      <dgm:prSet/>
      <dgm:spPr/>
      <dgm:t>
        <a:bodyPr/>
        <a:lstStyle/>
        <a:p>
          <a:endParaRPr lang="en-US" sz="1800">
            <a:cs typeface="B Nazanin" panose="00000400000000000000" pitchFamily="2" charset="-78"/>
          </a:endParaRPr>
        </a:p>
      </dgm:t>
    </dgm:pt>
    <dgm:pt modelId="{0476BB82-4BA3-4335-960C-5459B265DC9D}" type="sibTrans" cxnId="{4ADA4E60-9D41-4B8F-9482-E69AEE383715}">
      <dgm:prSet/>
      <dgm:spPr/>
      <dgm:t>
        <a:bodyPr/>
        <a:lstStyle/>
        <a:p>
          <a:endParaRPr lang="en-US" sz="1800">
            <a:cs typeface="B Nazanin" panose="00000400000000000000" pitchFamily="2" charset="-78"/>
          </a:endParaRPr>
        </a:p>
      </dgm:t>
    </dgm:pt>
    <dgm:pt modelId="{E93FE14D-9A0B-40B8-B6CA-F97476989B08}">
      <dgm:prSet phldrT="[Text]" custT="1"/>
      <dgm:spPr/>
      <dgm:t>
        <a:bodyPr/>
        <a:lstStyle/>
        <a:p>
          <a:r>
            <a:rPr lang="fa-IR" sz="1800" dirty="0" smtClean="0">
              <a:cs typeface="B Nazanin" panose="00000400000000000000" pitchFamily="2" charset="-78"/>
            </a:rPr>
            <a:t>ایجاد حس مالکیت</a:t>
          </a:r>
          <a:endParaRPr lang="en-US" sz="1800" dirty="0">
            <a:cs typeface="B Nazanin" panose="00000400000000000000" pitchFamily="2" charset="-78"/>
          </a:endParaRPr>
        </a:p>
      </dgm:t>
    </dgm:pt>
    <dgm:pt modelId="{A8D4C194-8C35-42E3-A06E-4629B3D2846C}" type="parTrans" cxnId="{7055DB5E-B7D1-4F34-8E9B-4A946CD03371}">
      <dgm:prSet/>
      <dgm:spPr/>
      <dgm:t>
        <a:bodyPr/>
        <a:lstStyle/>
        <a:p>
          <a:endParaRPr lang="en-US" sz="1800">
            <a:cs typeface="B Nazanin" panose="00000400000000000000" pitchFamily="2" charset="-78"/>
          </a:endParaRPr>
        </a:p>
      </dgm:t>
    </dgm:pt>
    <dgm:pt modelId="{398CD4D9-2D8D-47A1-80DA-22AD1C4E5C58}" type="sibTrans" cxnId="{7055DB5E-B7D1-4F34-8E9B-4A946CD03371}">
      <dgm:prSet/>
      <dgm:spPr/>
      <dgm:t>
        <a:bodyPr/>
        <a:lstStyle/>
        <a:p>
          <a:endParaRPr lang="en-US" sz="1800">
            <a:cs typeface="B Nazanin" panose="00000400000000000000" pitchFamily="2" charset="-78"/>
          </a:endParaRPr>
        </a:p>
      </dgm:t>
    </dgm:pt>
    <dgm:pt modelId="{016361D7-B343-412F-B256-CD8F3264E3DE}">
      <dgm:prSet phldrT="[Text]" custT="1"/>
      <dgm:spPr/>
      <dgm:t>
        <a:bodyPr/>
        <a:lstStyle/>
        <a:p>
          <a:r>
            <a:rPr lang="fa-IR" sz="2000" dirty="0" smtClean="0">
              <a:cs typeface="B Nazanin" panose="00000400000000000000" pitchFamily="2" charset="-78"/>
            </a:rPr>
            <a:t>هویت اجتماعی</a:t>
          </a:r>
          <a:endParaRPr lang="en-US" sz="2000" dirty="0">
            <a:cs typeface="B Nazanin" panose="00000400000000000000" pitchFamily="2" charset="-78"/>
          </a:endParaRPr>
        </a:p>
      </dgm:t>
    </dgm:pt>
    <dgm:pt modelId="{951F71D5-3F54-469B-BFBF-FE9E70586E6F}" type="parTrans" cxnId="{CD28CD5A-B757-488C-8AB7-9F5A8503BCF8}">
      <dgm:prSet/>
      <dgm:spPr/>
      <dgm:t>
        <a:bodyPr/>
        <a:lstStyle/>
        <a:p>
          <a:endParaRPr lang="en-US" sz="1800">
            <a:cs typeface="B Nazanin" panose="00000400000000000000" pitchFamily="2" charset="-78"/>
          </a:endParaRPr>
        </a:p>
      </dgm:t>
    </dgm:pt>
    <dgm:pt modelId="{CAFCC695-4E3A-4053-BC03-9C1FDC7BA440}" type="sibTrans" cxnId="{CD28CD5A-B757-488C-8AB7-9F5A8503BCF8}">
      <dgm:prSet/>
      <dgm:spPr/>
      <dgm:t>
        <a:bodyPr/>
        <a:lstStyle/>
        <a:p>
          <a:endParaRPr lang="en-US" sz="1800">
            <a:cs typeface="B Nazanin" panose="00000400000000000000" pitchFamily="2" charset="-78"/>
          </a:endParaRPr>
        </a:p>
      </dgm:t>
    </dgm:pt>
    <dgm:pt modelId="{CA50C3CC-B5B7-4C07-8172-1FBA7F7B7FD8}">
      <dgm:prSet phldrT="[Text]" custT="1"/>
      <dgm:spPr/>
      <dgm:t>
        <a:bodyPr/>
        <a:lstStyle/>
        <a:p>
          <a:r>
            <a:rPr lang="ar-SA" sz="1200" b="1" dirty="0" smtClean="0">
              <a:cs typeface="B Nazanin" panose="00000400000000000000" pitchFamily="2" charset="-78"/>
            </a:rPr>
            <a:t>انجمن‌های اجتماعی و تعاونی‌های اقتصادی</a:t>
          </a:r>
          <a:endParaRPr lang="en-US" sz="1200" dirty="0">
            <a:cs typeface="B Nazanin" panose="00000400000000000000" pitchFamily="2" charset="-78"/>
          </a:endParaRPr>
        </a:p>
      </dgm:t>
    </dgm:pt>
    <dgm:pt modelId="{D959A5BF-2E5F-489F-87D2-047ACDA7DAA9}" type="parTrans" cxnId="{96958DBD-FB26-4381-AA28-1C19AF11DA96}">
      <dgm:prSet/>
      <dgm:spPr/>
      <dgm:t>
        <a:bodyPr/>
        <a:lstStyle/>
        <a:p>
          <a:endParaRPr lang="en-US" sz="1800">
            <a:cs typeface="B Nazanin" panose="00000400000000000000" pitchFamily="2" charset="-78"/>
          </a:endParaRPr>
        </a:p>
      </dgm:t>
    </dgm:pt>
    <dgm:pt modelId="{27F5F6A6-98C3-4B0D-9726-5AA3BAE4ADED}" type="sibTrans" cxnId="{96958DBD-FB26-4381-AA28-1C19AF11DA96}">
      <dgm:prSet/>
      <dgm:spPr/>
      <dgm:t>
        <a:bodyPr/>
        <a:lstStyle/>
        <a:p>
          <a:endParaRPr lang="en-US" sz="1800">
            <a:cs typeface="B Nazanin" panose="00000400000000000000" pitchFamily="2" charset="-78"/>
          </a:endParaRPr>
        </a:p>
      </dgm:t>
    </dgm:pt>
    <dgm:pt modelId="{4EAF49E6-D4B0-4579-82AE-F5D714854D09}">
      <dgm:prSet phldrT="[Text]" custT="1"/>
      <dgm:spPr/>
      <dgm:t>
        <a:bodyPr/>
        <a:lstStyle/>
        <a:p>
          <a:r>
            <a:rPr lang="fa-IR" sz="1600" dirty="0" smtClean="0">
              <a:cs typeface="B Nazanin" panose="00000400000000000000" pitchFamily="2" charset="-78"/>
            </a:rPr>
            <a:t>تغییر مفهوم محله</a:t>
          </a:r>
          <a:endParaRPr lang="en-US" sz="1600" dirty="0">
            <a:cs typeface="B Nazanin" panose="00000400000000000000" pitchFamily="2" charset="-78"/>
          </a:endParaRPr>
        </a:p>
      </dgm:t>
    </dgm:pt>
    <dgm:pt modelId="{3FFE98BA-7241-4632-8266-AAE6FCCB4A7E}" type="parTrans" cxnId="{3D13EAA9-29D4-414A-8512-2427C70591EA}">
      <dgm:prSet/>
      <dgm:spPr/>
      <dgm:t>
        <a:bodyPr/>
        <a:lstStyle/>
        <a:p>
          <a:endParaRPr lang="en-US" sz="1800">
            <a:cs typeface="B Nazanin" panose="00000400000000000000" pitchFamily="2" charset="-78"/>
          </a:endParaRPr>
        </a:p>
      </dgm:t>
    </dgm:pt>
    <dgm:pt modelId="{2B8D3F5B-76AA-4670-8B57-E8AFAB76A230}" type="sibTrans" cxnId="{3D13EAA9-29D4-414A-8512-2427C70591EA}">
      <dgm:prSet/>
      <dgm:spPr/>
      <dgm:t>
        <a:bodyPr/>
        <a:lstStyle/>
        <a:p>
          <a:endParaRPr lang="en-US" sz="1800">
            <a:cs typeface="B Nazanin" panose="00000400000000000000" pitchFamily="2" charset="-78"/>
          </a:endParaRPr>
        </a:p>
      </dgm:t>
    </dgm:pt>
    <dgm:pt modelId="{D424035B-7C6D-491E-81EB-14D16A9E37D7}" type="pres">
      <dgm:prSet presAssocID="{55BDCD5A-674E-4330-941D-BCCA7908B6EF}" presName="Name0" presStyleCnt="0">
        <dgm:presLayoutVars>
          <dgm:chMax val="1"/>
          <dgm:chPref val="1"/>
          <dgm:dir/>
          <dgm:animOne val="branch"/>
          <dgm:animLvl val="lvl"/>
        </dgm:presLayoutVars>
      </dgm:prSet>
      <dgm:spPr/>
      <dgm:t>
        <a:bodyPr/>
        <a:lstStyle/>
        <a:p>
          <a:endParaRPr lang="en-US"/>
        </a:p>
      </dgm:t>
    </dgm:pt>
    <dgm:pt modelId="{E836B2CA-9B99-4997-A99C-48AF07CD3926}" type="pres">
      <dgm:prSet presAssocID="{1357E822-8F72-43AC-89F8-5DF7D0CA6385}" presName="singleCycle" presStyleCnt="0"/>
      <dgm:spPr/>
      <dgm:t>
        <a:bodyPr/>
        <a:lstStyle/>
        <a:p>
          <a:endParaRPr lang="en-US"/>
        </a:p>
      </dgm:t>
    </dgm:pt>
    <dgm:pt modelId="{82327B26-C7F7-42C2-B31F-E7BB77A7613C}" type="pres">
      <dgm:prSet presAssocID="{1357E822-8F72-43AC-89F8-5DF7D0CA6385}" presName="singleCenter" presStyleLbl="node1" presStyleIdx="0" presStyleCnt="6">
        <dgm:presLayoutVars>
          <dgm:chMax val="7"/>
          <dgm:chPref val="7"/>
        </dgm:presLayoutVars>
      </dgm:prSet>
      <dgm:spPr/>
      <dgm:t>
        <a:bodyPr/>
        <a:lstStyle/>
        <a:p>
          <a:endParaRPr lang="en-US"/>
        </a:p>
      </dgm:t>
    </dgm:pt>
    <dgm:pt modelId="{44F35DE8-6D8F-4AB1-82A3-76771ABF9AAB}" type="pres">
      <dgm:prSet presAssocID="{E325E64A-7AB1-45D4-B33E-F43879D3E31F}" presName="Name56" presStyleLbl="parChTrans1D2" presStyleIdx="0" presStyleCnt="5"/>
      <dgm:spPr/>
      <dgm:t>
        <a:bodyPr/>
        <a:lstStyle/>
        <a:p>
          <a:endParaRPr lang="en-US"/>
        </a:p>
      </dgm:t>
    </dgm:pt>
    <dgm:pt modelId="{252D8DBD-74E1-4A8C-A1B6-54F7E1943E93}" type="pres">
      <dgm:prSet presAssocID="{589C683B-FE9F-4A75-AA0B-2B4F85D228FB}" presName="text0" presStyleLbl="node1" presStyleIdx="1" presStyleCnt="6">
        <dgm:presLayoutVars>
          <dgm:bulletEnabled val="1"/>
        </dgm:presLayoutVars>
      </dgm:prSet>
      <dgm:spPr/>
      <dgm:t>
        <a:bodyPr/>
        <a:lstStyle/>
        <a:p>
          <a:endParaRPr lang="en-US"/>
        </a:p>
      </dgm:t>
    </dgm:pt>
    <dgm:pt modelId="{2F432126-B4A7-4918-8CFE-E9B8D6B760E2}" type="pres">
      <dgm:prSet presAssocID="{A8D4C194-8C35-42E3-A06E-4629B3D2846C}" presName="Name56" presStyleLbl="parChTrans1D2" presStyleIdx="1" presStyleCnt="5"/>
      <dgm:spPr/>
      <dgm:t>
        <a:bodyPr/>
        <a:lstStyle/>
        <a:p>
          <a:endParaRPr lang="en-US"/>
        </a:p>
      </dgm:t>
    </dgm:pt>
    <dgm:pt modelId="{7CCEA5BD-9EA0-4B5C-B250-DFEE8C769CEF}" type="pres">
      <dgm:prSet presAssocID="{E93FE14D-9A0B-40B8-B6CA-F97476989B08}" presName="text0" presStyleLbl="node1" presStyleIdx="2" presStyleCnt="6">
        <dgm:presLayoutVars>
          <dgm:bulletEnabled val="1"/>
        </dgm:presLayoutVars>
      </dgm:prSet>
      <dgm:spPr/>
      <dgm:t>
        <a:bodyPr/>
        <a:lstStyle/>
        <a:p>
          <a:endParaRPr lang="en-US"/>
        </a:p>
      </dgm:t>
    </dgm:pt>
    <dgm:pt modelId="{18B0314C-8813-41F0-A295-193977B31D00}" type="pres">
      <dgm:prSet presAssocID="{D959A5BF-2E5F-489F-87D2-047ACDA7DAA9}" presName="Name56" presStyleLbl="parChTrans1D2" presStyleIdx="2" presStyleCnt="5"/>
      <dgm:spPr/>
      <dgm:t>
        <a:bodyPr/>
        <a:lstStyle/>
        <a:p>
          <a:endParaRPr lang="en-US"/>
        </a:p>
      </dgm:t>
    </dgm:pt>
    <dgm:pt modelId="{8AFA30F4-7719-4841-8455-547AA0E62CE3}" type="pres">
      <dgm:prSet presAssocID="{CA50C3CC-B5B7-4C07-8172-1FBA7F7B7FD8}" presName="text0" presStyleLbl="node1" presStyleIdx="3" presStyleCnt="6">
        <dgm:presLayoutVars>
          <dgm:bulletEnabled val="1"/>
        </dgm:presLayoutVars>
      </dgm:prSet>
      <dgm:spPr/>
      <dgm:t>
        <a:bodyPr/>
        <a:lstStyle/>
        <a:p>
          <a:endParaRPr lang="en-US"/>
        </a:p>
      </dgm:t>
    </dgm:pt>
    <dgm:pt modelId="{A157AE61-70B5-4E18-BAED-4A6B7369F118}" type="pres">
      <dgm:prSet presAssocID="{3FFE98BA-7241-4632-8266-AAE6FCCB4A7E}" presName="Name56" presStyleLbl="parChTrans1D2" presStyleIdx="3" presStyleCnt="5"/>
      <dgm:spPr/>
      <dgm:t>
        <a:bodyPr/>
        <a:lstStyle/>
        <a:p>
          <a:endParaRPr lang="en-US"/>
        </a:p>
      </dgm:t>
    </dgm:pt>
    <dgm:pt modelId="{5417CA15-1E40-455D-AA49-ED20FF3498AF}" type="pres">
      <dgm:prSet presAssocID="{4EAF49E6-D4B0-4579-82AE-F5D714854D09}" presName="text0" presStyleLbl="node1" presStyleIdx="4" presStyleCnt="6">
        <dgm:presLayoutVars>
          <dgm:bulletEnabled val="1"/>
        </dgm:presLayoutVars>
      </dgm:prSet>
      <dgm:spPr/>
      <dgm:t>
        <a:bodyPr/>
        <a:lstStyle/>
        <a:p>
          <a:endParaRPr lang="en-US"/>
        </a:p>
      </dgm:t>
    </dgm:pt>
    <dgm:pt modelId="{9D599526-B378-4C27-B1FE-72A3387BF551}" type="pres">
      <dgm:prSet presAssocID="{951F71D5-3F54-469B-BFBF-FE9E70586E6F}" presName="Name56" presStyleLbl="parChTrans1D2" presStyleIdx="4" presStyleCnt="5"/>
      <dgm:spPr/>
      <dgm:t>
        <a:bodyPr/>
        <a:lstStyle/>
        <a:p>
          <a:endParaRPr lang="en-US"/>
        </a:p>
      </dgm:t>
    </dgm:pt>
    <dgm:pt modelId="{3DF8EC3A-3940-4DDC-B5D5-5C72267CE2E1}" type="pres">
      <dgm:prSet presAssocID="{016361D7-B343-412F-B256-CD8F3264E3DE}" presName="text0" presStyleLbl="node1" presStyleIdx="5" presStyleCnt="6">
        <dgm:presLayoutVars>
          <dgm:bulletEnabled val="1"/>
        </dgm:presLayoutVars>
      </dgm:prSet>
      <dgm:spPr/>
      <dgm:t>
        <a:bodyPr/>
        <a:lstStyle/>
        <a:p>
          <a:endParaRPr lang="en-US"/>
        </a:p>
      </dgm:t>
    </dgm:pt>
  </dgm:ptLst>
  <dgm:cxnLst>
    <dgm:cxn modelId="{7055DB5E-B7D1-4F34-8E9B-4A946CD03371}" srcId="{1357E822-8F72-43AC-89F8-5DF7D0CA6385}" destId="{E93FE14D-9A0B-40B8-B6CA-F97476989B08}" srcOrd="1" destOrd="0" parTransId="{A8D4C194-8C35-42E3-A06E-4629B3D2846C}" sibTransId="{398CD4D9-2D8D-47A1-80DA-22AD1C4E5C58}"/>
    <dgm:cxn modelId="{4ADA4E60-9D41-4B8F-9482-E69AEE383715}" srcId="{1357E822-8F72-43AC-89F8-5DF7D0CA6385}" destId="{589C683B-FE9F-4A75-AA0B-2B4F85D228FB}" srcOrd="0" destOrd="0" parTransId="{E325E64A-7AB1-45D4-B33E-F43879D3E31F}" sibTransId="{0476BB82-4BA3-4335-960C-5459B265DC9D}"/>
    <dgm:cxn modelId="{CD28CD5A-B757-488C-8AB7-9F5A8503BCF8}" srcId="{1357E822-8F72-43AC-89F8-5DF7D0CA6385}" destId="{016361D7-B343-412F-B256-CD8F3264E3DE}" srcOrd="4" destOrd="0" parTransId="{951F71D5-3F54-469B-BFBF-FE9E70586E6F}" sibTransId="{CAFCC695-4E3A-4053-BC03-9C1FDC7BA440}"/>
    <dgm:cxn modelId="{B4C56C0E-0F53-4FC7-BDEA-6E0B6C98194C}" type="presOf" srcId="{D959A5BF-2E5F-489F-87D2-047ACDA7DAA9}" destId="{18B0314C-8813-41F0-A295-193977B31D00}" srcOrd="0" destOrd="0" presId="urn:microsoft.com/office/officeart/2008/layout/RadialCluster"/>
    <dgm:cxn modelId="{86CCCAED-059E-428C-B6AD-C1E4540A85E8}" type="presOf" srcId="{951F71D5-3F54-469B-BFBF-FE9E70586E6F}" destId="{9D599526-B378-4C27-B1FE-72A3387BF551}" srcOrd="0" destOrd="0" presId="urn:microsoft.com/office/officeart/2008/layout/RadialCluster"/>
    <dgm:cxn modelId="{947D6958-F515-4E3F-9AA2-F906815707BD}" type="presOf" srcId="{E93FE14D-9A0B-40B8-B6CA-F97476989B08}" destId="{7CCEA5BD-9EA0-4B5C-B250-DFEE8C769CEF}" srcOrd="0" destOrd="0" presId="urn:microsoft.com/office/officeart/2008/layout/RadialCluster"/>
    <dgm:cxn modelId="{9E7EFFFA-3B86-4DE7-9AD2-41FDDAE9728E}" type="presOf" srcId="{589C683B-FE9F-4A75-AA0B-2B4F85D228FB}" destId="{252D8DBD-74E1-4A8C-A1B6-54F7E1943E93}" srcOrd="0" destOrd="0" presId="urn:microsoft.com/office/officeart/2008/layout/RadialCluster"/>
    <dgm:cxn modelId="{43C57C61-083E-47E4-B0A1-555F013EC56A}" type="presOf" srcId="{55BDCD5A-674E-4330-941D-BCCA7908B6EF}" destId="{D424035B-7C6D-491E-81EB-14D16A9E37D7}" srcOrd="0" destOrd="0" presId="urn:microsoft.com/office/officeart/2008/layout/RadialCluster"/>
    <dgm:cxn modelId="{8BC0D536-6E14-4DD8-8631-DC822F85B9E8}" type="presOf" srcId="{CA50C3CC-B5B7-4C07-8172-1FBA7F7B7FD8}" destId="{8AFA30F4-7719-4841-8455-547AA0E62CE3}" srcOrd="0" destOrd="0" presId="urn:microsoft.com/office/officeart/2008/layout/RadialCluster"/>
    <dgm:cxn modelId="{3D13EAA9-29D4-414A-8512-2427C70591EA}" srcId="{1357E822-8F72-43AC-89F8-5DF7D0CA6385}" destId="{4EAF49E6-D4B0-4579-82AE-F5D714854D09}" srcOrd="3" destOrd="0" parTransId="{3FFE98BA-7241-4632-8266-AAE6FCCB4A7E}" sibTransId="{2B8D3F5B-76AA-4670-8B57-E8AFAB76A230}"/>
    <dgm:cxn modelId="{FE492950-EF48-4902-A2A3-597390DC50BF}" type="presOf" srcId="{E325E64A-7AB1-45D4-B33E-F43879D3E31F}" destId="{44F35DE8-6D8F-4AB1-82A3-76771ABF9AAB}" srcOrd="0" destOrd="0" presId="urn:microsoft.com/office/officeart/2008/layout/RadialCluster"/>
    <dgm:cxn modelId="{B22E777D-4360-4D06-B98A-86D1626B73B1}" type="presOf" srcId="{A8D4C194-8C35-42E3-A06E-4629B3D2846C}" destId="{2F432126-B4A7-4918-8CFE-E9B8D6B760E2}" srcOrd="0" destOrd="0" presId="urn:microsoft.com/office/officeart/2008/layout/RadialCluster"/>
    <dgm:cxn modelId="{E984ED9E-6B36-4F7F-9829-55297B2BA339}" type="presOf" srcId="{016361D7-B343-412F-B256-CD8F3264E3DE}" destId="{3DF8EC3A-3940-4DDC-B5D5-5C72267CE2E1}" srcOrd="0" destOrd="0" presId="urn:microsoft.com/office/officeart/2008/layout/RadialCluster"/>
    <dgm:cxn modelId="{3D617BC9-C899-46BB-8FEB-6F710992C24F}" type="presOf" srcId="{3FFE98BA-7241-4632-8266-AAE6FCCB4A7E}" destId="{A157AE61-70B5-4E18-BAED-4A6B7369F118}" srcOrd="0" destOrd="0" presId="urn:microsoft.com/office/officeart/2008/layout/RadialCluster"/>
    <dgm:cxn modelId="{6471FB3E-E5B2-4200-8D46-D0FFA2AC2604}" srcId="{55BDCD5A-674E-4330-941D-BCCA7908B6EF}" destId="{1357E822-8F72-43AC-89F8-5DF7D0CA6385}" srcOrd="0" destOrd="0" parTransId="{14517DAB-0233-4C13-BB88-756FEAEF6A41}" sibTransId="{D787FB29-A9A3-4DAB-9027-AC3F4820E67D}"/>
    <dgm:cxn modelId="{D398BFF7-0992-40EC-AF3E-9A51AD466438}" type="presOf" srcId="{4EAF49E6-D4B0-4579-82AE-F5D714854D09}" destId="{5417CA15-1E40-455D-AA49-ED20FF3498AF}" srcOrd="0" destOrd="0" presId="urn:microsoft.com/office/officeart/2008/layout/RadialCluster"/>
    <dgm:cxn modelId="{96958DBD-FB26-4381-AA28-1C19AF11DA96}" srcId="{1357E822-8F72-43AC-89F8-5DF7D0CA6385}" destId="{CA50C3CC-B5B7-4C07-8172-1FBA7F7B7FD8}" srcOrd="2" destOrd="0" parTransId="{D959A5BF-2E5F-489F-87D2-047ACDA7DAA9}" sibTransId="{27F5F6A6-98C3-4B0D-9726-5AA3BAE4ADED}"/>
    <dgm:cxn modelId="{871A5C4C-EA00-4AF0-9B24-9439046AA22D}" type="presOf" srcId="{1357E822-8F72-43AC-89F8-5DF7D0CA6385}" destId="{82327B26-C7F7-42C2-B31F-E7BB77A7613C}" srcOrd="0" destOrd="0" presId="urn:microsoft.com/office/officeart/2008/layout/RadialCluster"/>
    <dgm:cxn modelId="{3479EFD3-ADCE-4892-83C2-B32A5D2D676F}" type="presParOf" srcId="{D424035B-7C6D-491E-81EB-14D16A9E37D7}" destId="{E836B2CA-9B99-4997-A99C-48AF07CD3926}" srcOrd="0" destOrd="0" presId="urn:microsoft.com/office/officeart/2008/layout/RadialCluster"/>
    <dgm:cxn modelId="{A11A41A0-ABD5-4F67-9C16-2DC0098A5C0B}" type="presParOf" srcId="{E836B2CA-9B99-4997-A99C-48AF07CD3926}" destId="{82327B26-C7F7-42C2-B31F-E7BB77A7613C}" srcOrd="0" destOrd="0" presId="urn:microsoft.com/office/officeart/2008/layout/RadialCluster"/>
    <dgm:cxn modelId="{947B0369-06C9-4C65-9DCD-5741B9958C65}" type="presParOf" srcId="{E836B2CA-9B99-4997-A99C-48AF07CD3926}" destId="{44F35DE8-6D8F-4AB1-82A3-76771ABF9AAB}" srcOrd="1" destOrd="0" presId="urn:microsoft.com/office/officeart/2008/layout/RadialCluster"/>
    <dgm:cxn modelId="{D6A19023-CC2B-40E0-BE54-D3997BA9716C}" type="presParOf" srcId="{E836B2CA-9B99-4997-A99C-48AF07CD3926}" destId="{252D8DBD-74E1-4A8C-A1B6-54F7E1943E93}" srcOrd="2" destOrd="0" presId="urn:microsoft.com/office/officeart/2008/layout/RadialCluster"/>
    <dgm:cxn modelId="{17B224BE-5D54-42F5-A3C2-78C5DB349E6E}" type="presParOf" srcId="{E836B2CA-9B99-4997-A99C-48AF07CD3926}" destId="{2F432126-B4A7-4918-8CFE-E9B8D6B760E2}" srcOrd="3" destOrd="0" presId="urn:microsoft.com/office/officeart/2008/layout/RadialCluster"/>
    <dgm:cxn modelId="{1F70FB54-43FE-475F-B944-AEC4AF5AC8EA}" type="presParOf" srcId="{E836B2CA-9B99-4997-A99C-48AF07CD3926}" destId="{7CCEA5BD-9EA0-4B5C-B250-DFEE8C769CEF}" srcOrd="4" destOrd="0" presId="urn:microsoft.com/office/officeart/2008/layout/RadialCluster"/>
    <dgm:cxn modelId="{E9E2E7B8-12D7-43FB-938A-AC15A06955C8}" type="presParOf" srcId="{E836B2CA-9B99-4997-A99C-48AF07CD3926}" destId="{18B0314C-8813-41F0-A295-193977B31D00}" srcOrd="5" destOrd="0" presId="urn:microsoft.com/office/officeart/2008/layout/RadialCluster"/>
    <dgm:cxn modelId="{AE425EEE-5784-44B4-BF32-A327CDE40CAC}" type="presParOf" srcId="{E836B2CA-9B99-4997-A99C-48AF07CD3926}" destId="{8AFA30F4-7719-4841-8455-547AA0E62CE3}" srcOrd="6" destOrd="0" presId="urn:microsoft.com/office/officeart/2008/layout/RadialCluster"/>
    <dgm:cxn modelId="{B5FBC0F5-60AA-4504-8F46-1AB6044DD6D9}" type="presParOf" srcId="{E836B2CA-9B99-4997-A99C-48AF07CD3926}" destId="{A157AE61-70B5-4E18-BAED-4A6B7369F118}" srcOrd="7" destOrd="0" presId="urn:microsoft.com/office/officeart/2008/layout/RadialCluster"/>
    <dgm:cxn modelId="{CCB6058A-39D9-4FBF-A5D4-9C3DF5FD7702}" type="presParOf" srcId="{E836B2CA-9B99-4997-A99C-48AF07CD3926}" destId="{5417CA15-1E40-455D-AA49-ED20FF3498AF}" srcOrd="8" destOrd="0" presId="urn:microsoft.com/office/officeart/2008/layout/RadialCluster"/>
    <dgm:cxn modelId="{E5C3C013-36A1-497A-AD54-7930A4A4B4C1}" type="presParOf" srcId="{E836B2CA-9B99-4997-A99C-48AF07CD3926}" destId="{9D599526-B378-4C27-B1FE-72A3387BF551}" srcOrd="9" destOrd="0" presId="urn:microsoft.com/office/officeart/2008/layout/RadialCluster"/>
    <dgm:cxn modelId="{DE20DCE3-84A8-4AEC-A5A2-33F1C5EC78FA}" type="presParOf" srcId="{E836B2CA-9B99-4997-A99C-48AF07CD3926}" destId="{3DF8EC3A-3940-4DDC-B5D5-5C72267CE2E1}" srcOrd="1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B99E0C2-3652-42CA-9910-A0BEB9093E1B}" type="doc">
      <dgm:prSet loTypeId="urn:microsoft.com/office/officeart/2005/8/layout/vList2" loCatId="list" qsTypeId="urn:microsoft.com/office/officeart/2005/8/quickstyle/simple2" qsCatId="simple" csTypeId="urn:microsoft.com/office/officeart/2005/8/colors/colorful2" csCatId="colorful" phldr="1"/>
      <dgm:spPr/>
      <dgm:t>
        <a:bodyPr/>
        <a:lstStyle/>
        <a:p>
          <a:endParaRPr lang="en-US"/>
        </a:p>
      </dgm:t>
    </dgm:pt>
    <dgm:pt modelId="{48729159-10BF-4F8D-9A47-065066CA7B2E}">
      <dgm:prSet phldrT="[Text]"/>
      <dgm:spPr/>
      <dgm:t>
        <a:bodyPr/>
        <a:lstStyle/>
        <a:p>
          <a:pPr rtl="1"/>
          <a:r>
            <a:rPr lang="fa-IR" b="1" dirty="0" smtClean="0">
              <a:cs typeface="B Nazanin" panose="00000400000000000000" pitchFamily="2" charset="-78"/>
            </a:rPr>
            <a:t>جدایی مسیر پیاده از مسیر سواره</a:t>
          </a:r>
          <a:endParaRPr lang="en-US" b="1" dirty="0">
            <a:cs typeface="B Nazanin" panose="00000400000000000000" pitchFamily="2" charset="-78"/>
          </a:endParaRPr>
        </a:p>
      </dgm:t>
    </dgm:pt>
    <dgm:pt modelId="{783891ED-EC69-4117-80BD-B5B0639E66A7}" type="parTrans" cxnId="{A8A7145C-C17C-448F-81A4-0AC7B7FF746E}">
      <dgm:prSet/>
      <dgm:spPr/>
      <dgm:t>
        <a:bodyPr/>
        <a:lstStyle/>
        <a:p>
          <a:pPr rtl="1"/>
          <a:endParaRPr lang="en-US">
            <a:cs typeface="B Nazanin" panose="00000400000000000000" pitchFamily="2" charset="-78"/>
          </a:endParaRPr>
        </a:p>
      </dgm:t>
    </dgm:pt>
    <dgm:pt modelId="{BC2FB5C8-1DC5-451C-83C7-2CBE6428D397}" type="sibTrans" cxnId="{A8A7145C-C17C-448F-81A4-0AC7B7FF746E}">
      <dgm:prSet/>
      <dgm:spPr/>
      <dgm:t>
        <a:bodyPr/>
        <a:lstStyle/>
        <a:p>
          <a:pPr rtl="1"/>
          <a:endParaRPr lang="en-US">
            <a:cs typeface="B Nazanin" panose="00000400000000000000" pitchFamily="2" charset="-78"/>
          </a:endParaRPr>
        </a:p>
      </dgm:t>
    </dgm:pt>
    <dgm:pt modelId="{E112888D-E275-45F3-A414-7B8F0C98442F}">
      <dgm:prSet phldrT="[Text]"/>
      <dgm:spPr/>
      <dgm:t>
        <a:bodyPr/>
        <a:lstStyle/>
        <a:p>
          <a:pPr rtl="1"/>
          <a:r>
            <a:rPr lang="fa-IR" b="1" dirty="0" smtClean="0">
              <a:cs typeface="B Nazanin" panose="00000400000000000000" pitchFamily="2" charset="-78"/>
            </a:rPr>
            <a:t>جایگزینی بلوک های شهری سنتی با کلان بلوک ها</a:t>
          </a:r>
          <a:endParaRPr lang="en-US" b="1" dirty="0">
            <a:cs typeface="B Nazanin" panose="00000400000000000000" pitchFamily="2" charset="-78"/>
          </a:endParaRPr>
        </a:p>
      </dgm:t>
    </dgm:pt>
    <dgm:pt modelId="{C22761D5-D795-4383-BEBB-96DC191BFEF7}" type="parTrans" cxnId="{A72DD945-5DA7-4967-B8E8-316A8F93B11F}">
      <dgm:prSet/>
      <dgm:spPr/>
      <dgm:t>
        <a:bodyPr/>
        <a:lstStyle/>
        <a:p>
          <a:pPr rtl="1"/>
          <a:endParaRPr lang="en-US">
            <a:cs typeface="B Nazanin" panose="00000400000000000000" pitchFamily="2" charset="-78"/>
          </a:endParaRPr>
        </a:p>
      </dgm:t>
    </dgm:pt>
    <dgm:pt modelId="{7BD8867B-5F04-4E53-8A50-17D09E67F9B2}" type="sibTrans" cxnId="{A72DD945-5DA7-4967-B8E8-316A8F93B11F}">
      <dgm:prSet/>
      <dgm:spPr/>
      <dgm:t>
        <a:bodyPr/>
        <a:lstStyle/>
        <a:p>
          <a:pPr rtl="1"/>
          <a:endParaRPr lang="en-US">
            <a:cs typeface="B Nazanin" panose="00000400000000000000" pitchFamily="2" charset="-78"/>
          </a:endParaRPr>
        </a:p>
      </dgm:t>
    </dgm:pt>
    <dgm:pt modelId="{676AA47A-8A56-48B7-94AD-CE6D70DF8433}">
      <dgm:prSet phldrT="[Text]"/>
      <dgm:spPr/>
      <dgm:t>
        <a:bodyPr/>
        <a:lstStyle/>
        <a:p>
          <a:pPr rtl="1"/>
          <a:r>
            <a:rPr lang="fa-IR" b="1" dirty="0" smtClean="0">
              <a:cs typeface="B Nazanin" panose="00000400000000000000" pitchFamily="2" charset="-78"/>
            </a:rPr>
            <a:t>جهت اتاق های اصلی هر خانه</a:t>
          </a:r>
          <a:endParaRPr lang="en-US" b="1" dirty="0">
            <a:cs typeface="B Nazanin" panose="00000400000000000000" pitchFamily="2" charset="-78"/>
          </a:endParaRPr>
        </a:p>
      </dgm:t>
    </dgm:pt>
    <dgm:pt modelId="{CBAE03A1-9F05-4BB8-B52E-66526A99FD82}" type="parTrans" cxnId="{B5464E95-6DC3-4096-847D-48B183B9BA95}">
      <dgm:prSet/>
      <dgm:spPr/>
      <dgm:t>
        <a:bodyPr/>
        <a:lstStyle/>
        <a:p>
          <a:pPr rtl="1"/>
          <a:endParaRPr lang="en-US">
            <a:cs typeface="B Nazanin" panose="00000400000000000000" pitchFamily="2" charset="-78"/>
          </a:endParaRPr>
        </a:p>
      </dgm:t>
    </dgm:pt>
    <dgm:pt modelId="{29619184-1A79-4BB1-AA26-61EBD09995BD}" type="sibTrans" cxnId="{B5464E95-6DC3-4096-847D-48B183B9BA95}">
      <dgm:prSet/>
      <dgm:spPr/>
      <dgm:t>
        <a:bodyPr/>
        <a:lstStyle/>
        <a:p>
          <a:pPr rtl="1"/>
          <a:endParaRPr lang="en-US">
            <a:cs typeface="B Nazanin" panose="00000400000000000000" pitchFamily="2" charset="-78"/>
          </a:endParaRPr>
        </a:p>
      </dgm:t>
    </dgm:pt>
    <dgm:pt modelId="{F8314A6B-B1C0-4F1E-92C1-BB66911E7A9D}">
      <dgm:prSet phldrT="[Text]"/>
      <dgm:spPr/>
      <dgm:t>
        <a:bodyPr/>
        <a:lstStyle/>
        <a:p>
          <a:pPr rtl="1"/>
          <a:r>
            <a:rPr lang="fa-IR" b="1" dirty="0" smtClean="0">
              <a:cs typeface="B Nazanin" panose="00000400000000000000" pitchFamily="2" charset="-78"/>
            </a:rPr>
            <a:t>تقسیم کردم خیابان ها بر اساس عملکردشان به 4 گروه</a:t>
          </a:r>
          <a:endParaRPr lang="en-US" b="1" dirty="0">
            <a:cs typeface="B Nazanin" panose="00000400000000000000" pitchFamily="2" charset="-78"/>
          </a:endParaRPr>
        </a:p>
      </dgm:t>
    </dgm:pt>
    <dgm:pt modelId="{65643F29-4B18-424D-80B6-3114B52459B5}" type="parTrans" cxnId="{72619A16-DE6D-4EF3-BCEE-4DD2A02D4BB3}">
      <dgm:prSet/>
      <dgm:spPr/>
      <dgm:t>
        <a:bodyPr/>
        <a:lstStyle/>
        <a:p>
          <a:pPr rtl="1"/>
          <a:endParaRPr lang="en-US">
            <a:cs typeface="B Nazanin" panose="00000400000000000000" pitchFamily="2" charset="-78"/>
          </a:endParaRPr>
        </a:p>
      </dgm:t>
    </dgm:pt>
    <dgm:pt modelId="{D7B4344B-729B-4528-84F0-C1DFBEB4F75B}" type="sibTrans" cxnId="{72619A16-DE6D-4EF3-BCEE-4DD2A02D4BB3}">
      <dgm:prSet/>
      <dgm:spPr/>
      <dgm:t>
        <a:bodyPr/>
        <a:lstStyle/>
        <a:p>
          <a:pPr rtl="1"/>
          <a:endParaRPr lang="en-US">
            <a:cs typeface="B Nazanin" panose="00000400000000000000" pitchFamily="2" charset="-78"/>
          </a:endParaRPr>
        </a:p>
      </dgm:t>
    </dgm:pt>
    <dgm:pt modelId="{7A1A4A15-FA4B-45F0-BCA0-045599C8F533}">
      <dgm:prSet phldrT="[Text]"/>
      <dgm:spPr/>
      <dgm:t>
        <a:bodyPr/>
        <a:lstStyle/>
        <a:p>
          <a:pPr rtl="1"/>
          <a:r>
            <a:rPr lang="fa-IR" b="1" dirty="0" smtClean="0">
              <a:cs typeface="B Nazanin" panose="00000400000000000000" pitchFamily="2" charset="-78"/>
            </a:rPr>
            <a:t>وجود پارکی در سرتاسر شهر</a:t>
          </a:r>
          <a:endParaRPr lang="en-US" b="1" dirty="0">
            <a:cs typeface="B Nazanin" panose="00000400000000000000" pitchFamily="2" charset="-78"/>
          </a:endParaRPr>
        </a:p>
      </dgm:t>
    </dgm:pt>
    <dgm:pt modelId="{D1C0D40E-2845-4C91-8DA0-FFE959800F5B}" type="parTrans" cxnId="{EA8BBCE6-0B8A-4B51-B4CC-CA33F4093725}">
      <dgm:prSet/>
      <dgm:spPr/>
      <dgm:t>
        <a:bodyPr/>
        <a:lstStyle/>
        <a:p>
          <a:pPr rtl="1"/>
          <a:endParaRPr lang="en-US">
            <a:cs typeface="B Nazanin" panose="00000400000000000000" pitchFamily="2" charset="-78"/>
          </a:endParaRPr>
        </a:p>
      </dgm:t>
    </dgm:pt>
    <dgm:pt modelId="{D7078B24-9001-4A9E-A9EF-4B96DC6DC9BC}" type="sibTrans" cxnId="{EA8BBCE6-0B8A-4B51-B4CC-CA33F4093725}">
      <dgm:prSet/>
      <dgm:spPr/>
      <dgm:t>
        <a:bodyPr/>
        <a:lstStyle/>
        <a:p>
          <a:pPr rtl="1"/>
          <a:endParaRPr lang="en-US">
            <a:cs typeface="B Nazanin" panose="00000400000000000000" pitchFamily="2" charset="-78"/>
          </a:endParaRPr>
        </a:p>
      </dgm:t>
    </dgm:pt>
    <dgm:pt modelId="{D71CA918-180F-4CA5-8840-D459AB861141}" type="pres">
      <dgm:prSet presAssocID="{AB99E0C2-3652-42CA-9910-A0BEB9093E1B}" presName="linear" presStyleCnt="0">
        <dgm:presLayoutVars>
          <dgm:animLvl val="lvl"/>
          <dgm:resizeHandles val="exact"/>
        </dgm:presLayoutVars>
      </dgm:prSet>
      <dgm:spPr/>
      <dgm:t>
        <a:bodyPr/>
        <a:lstStyle/>
        <a:p>
          <a:endParaRPr lang="en-US"/>
        </a:p>
      </dgm:t>
    </dgm:pt>
    <dgm:pt modelId="{EB740F43-CAA4-49F4-9D4C-032FA716A5DB}" type="pres">
      <dgm:prSet presAssocID="{48729159-10BF-4F8D-9A47-065066CA7B2E}" presName="parentText" presStyleLbl="node1" presStyleIdx="0" presStyleCnt="5">
        <dgm:presLayoutVars>
          <dgm:chMax val="0"/>
          <dgm:bulletEnabled val="1"/>
        </dgm:presLayoutVars>
      </dgm:prSet>
      <dgm:spPr/>
      <dgm:t>
        <a:bodyPr/>
        <a:lstStyle/>
        <a:p>
          <a:endParaRPr lang="en-US"/>
        </a:p>
      </dgm:t>
    </dgm:pt>
    <dgm:pt modelId="{500BE21B-D2CD-417F-BFE8-87B4A0604731}" type="pres">
      <dgm:prSet presAssocID="{BC2FB5C8-1DC5-451C-83C7-2CBE6428D397}" presName="spacer" presStyleCnt="0"/>
      <dgm:spPr/>
      <dgm:t>
        <a:bodyPr/>
        <a:lstStyle/>
        <a:p>
          <a:endParaRPr lang="en-US"/>
        </a:p>
      </dgm:t>
    </dgm:pt>
    <dgm:pt modelId="{416C26D6-5F1E-4CDF-97B6-735CEF351A5F}" type="pres">
      <dgm:prSet presAssocID="{E112888D-E275-45F3-A414-7B8F0C98442F}" presName="parentText" presStyleLbl="node1" presStyleIdx="1" presStyleCnt="5">
        <dgm:presLayoutVars>
          <dgm:chMax val="0"/>
          <dgm:bulletEnabled val="1"/>
        </dgm:presLayoutVars>
      </dgm:prSet>
      <dgm:spPr/>
      <dgm:t>
        <a:bodyPr/>
        <a:lstStyle/>
        <a:p>
          <a:endParaRPr lang="en-US"/>
        </a:p>
      </dgm:t>
    </dgm:pt>
    <dgm:pt modelId="{70B2C6AC-5BAB-4E82-B1B4-DFA6EC570D04}" type="pres">
      <dgm:prSet presAssocID="{7BD8867B-5F04-4E53-8A50-17D09E67F9B2}" presName="spacer" presStyleCnt="0"/>
      <dgm:spPr/>
      <dgm:t>
        <a:bodyPr/>
        <a:lstStyle/>
        <a:p>
          <a:endParaRPr lang="en-US"/>
        </a:p>
      </dgm:t>
    </dgm:pt>
    <dgm:pt modelId="{3DA94AAC-1AAF-4EEC-8110-36E12F928AAE}" type="pres">
      <dgm:prSet presAssocID="{676AA47A-8A56-48B7-94AD-CE6D70DF8433}" presName="parentText" presStyleLbl="node1" presStyleIdx="2" presStyleCnt="5">
        <dgm:presLayoutVars>
          <dgm:chMax val="0"/>
          <dgm:bulletEnabled val="1"/>
        </dgm:presLayoutVars>
      </dgm:prSet>
      <dgm:spPr/>
      <dgm:t>
        <a:bodyPr/>
        <a:lstStyle/>
        <a:p>
          <a:endParaRPr lang="en-US"/>
        </a:p>
      </dgm:t>
    </dgm:pt>
    <dgm:pt modelId="{FE6994C9-D86B-4968-8F69-D51DD34A3AEC}" type="pres">
      <dgm:prSet presAssocID="{29619184-1A79-4BB1-AA26-61EBD09995BD}" presName="spacer" presStyleCnt="0"/>
      <dgm:spPr/>
      <dgm:t>
        <a:bodyPr/>
        <a:lstStyle/>
        <a:p>
          <a:endParaRPr lang="en-US"/>
        </a:p>
      </dgm:t>
    </dgm:pt>
    <dgm:pt modelId="{63850894-59DE-46C8-A9D2-98BF9127EDBD}" type="pres">
      <dgm:prSet presAssocID="{F8314A6B-B1C0-4F1E-92C1-BB66911E7A9D}" presName="parentText" presStyleLbl="node1" presStyleIdx="3" presStyleCnt="5">
        <dgm:presLayoutVars>
          <dgm:chMax val="0"/>
          <dgm:bulletEnabled val="1"/>
        </dgm:presLayoutVars>
      </dgm:prSet>
      <dgm:spPr/>
      <dgm:t>
        <a:bodyPr/>
        <a:lstStyle/>
        <a:p>
          <a:endParaRPr lang="en-US"/>
        </a:p>
      </dgm:t>
    </dgm:pt>
    <dgm:pt modelId="{8B059956-B032-465A-81D5-E93B3061A2F2}" type="pres">
      <dgm:prSet presAssocID="{D7B4344B-729B-4528-84F0-C1DFBEB4F75B}" presName="spacer" presStyleCnt="0"/>
      <dgm:spPr/>
      <dgm:t>
        <a:bodyPr/>
        <a:lstStyle/>
        <a:p>
          <a:endParaRPr lang="en-US"/>
        </a:p>
      </dgm:t>
    </dgm:pt>
    <dgm:pt modelId="{E7521BA1-6F00-471E-B4EB-D0990769209D}" type="pres">
      <dgm:prSet presAssocID="{7A1A4A15-FA4B-45F0-BCA0-045599C8F533}" presName="parentText" presStyleLbl="node1" presStyleIdx="4" presStyleCnt="5">
        <dgm:presLayoutVars>
          <dgm:chMax val="0"/>
          <dgm:bulletEnabled val="1"/>
        </dgm:presLayoutVars>
      </dgm:prSet>
      <dgm:spPr/>
      <dgm:t>
        <a:bodyPr/>
        <a:lstStyle/>
        <a:p>
          <a:endParaRPr lang="en-US"/>
        </a:p>
      </dgm:t>
    </dgm:pt>
  </dgm:ptLst>
  <dgm:cxnLst>
    <dgm:cxn modelId="{EA8BBCE6-0B8A-4B51-B4CC-CA33F4093725}" srcId="{AB99E0C2-3652-42CA-9910-A0BEB9093E1B}" destId="{7A1A4A15-FA4B-45F0-BCA0-045599C8F533}" srcOrd="4" destOrd="0" parTransId="{D1C0D40E-2845-4C91-8DA0-FFE959800F5B}" sibTransId="{D7078B24-9001-4A9E-A9EF-4B96DC6DC9BC}"/>
    <dgm:cxn modelId="{72619A16-DE6D-4EF3-BCEE-4DD2A02D4BB3}" srcId="{AB99E0C2-3652-42CA-9910-A0BEB9093E1B}" destId="{F8314A6B-B1C0-4F1E-92C1-BB66911E7A9D}" srcOrd="3" destOrd="0" parTransId="{65643F29-4B18-424D-80B6-3114B52459B5}" sibTransId="{D7B4344B-729B-4528-84F0-C1DFBEB4F75B}"/>
    <dgm:cxn modelId="{A8A7145C-C17C-448F-81A4-0AC7B7FF746E}" srcId="{AB99E0C2-3652-42CA-9910-A0BEB9093E1B}" destId="{48729159-10BF-4F8D-9A47-065066CA7B2E}" srcOrd="0" destOrd="0" parTransId="{783891ED-EC69-4117-80BD-B5B0639E66A7}" sibTransId="{BC2FB5C8-1DC5-451C-83C7-2CBE6428D397}"/>
    <dgm:cxn modelId="{A72DD945-5DA7-4967-B8E8-316A8F93B11F}" srcId="{AB99E0C2-3652-42CA-9910-A0BEB9093E1B}" destId="{E112888D-E275-45F3-A414-7B8F0C98442F}" srcOrd="1" destOrd="0" parTransId="{C22761D5-D795-4383-BEBB-96DC191BFEF7}" sibTransId="{7BD8867B-5F04-4E53-8A50-17D09E67F9B2}"/>
    <dgm:cxn modelId="{B5464E95-6DC3-4096-847D-48B183B9BA95}" srcId="{AB99E0C2-3652-42CA-9910-A0BEB9093E1B}" destId="{676AA47A-8A56-48B7-94AD-CE6D70DF8433}" srcOrd="2" destOrd="0" parTransId="{CBAE03A1-9F05-4BB8-B52E-66526A99FD82}" sibTransId="{29619184-1A79-4BB1-AA26-61EBD09995BD}"/>
    <dgm:cxn modelId="{BF87BA3B-CCCB-44C3-B415-18D54398E8F2}" type="presOf" srcId="{48729159-10BF-4F8D-9A47-065066CA7B2E}" destId="{EB740F43-CAA4-49F4-9D4C-032FA716A5DB}" srcOrd="0" destOrd="0" presId="urn:microsoft.com/office/officeart/2005/8/layout/vList2"/>
    <dgm:cxn modelId="{D82AB9F3-CE32-47C6-A532-3347FED37FAF}" type="presOf" srcId="{676AA47A-8A56-48B7-94AD-CE6D70DF8433}" destId="{3DA94AAC-1AAF-4EEC-8110-36E12F928AAE}" srcOrd="0" destOrd="0" presId="urn:microsoft.com/office/officeart/2005/8/layout/vList2"/>
    <dgm:cxn modelId="{7F2EB71E-9945-401E-AA93-C03E751B4F16}" type="presOf" srcId="{E112888D-E275-45F3-A414-7B8F0C98442F}" destId="{416C26D6-5F1E-4CDF-97B6-735CEF351A5F}" srcOrd="0" destOrd="0" presId="urn:microsoft.com/office/officeart/2005/8/layout/vList2"/>
    <dgm:cxn modelId="{64F1D62E-FADD-41C1-B58B-93F049355536}" type="presOf" srcId="{F8314A6B-B1C0-4F1E-92C1-BB66911E7A9D}" destId="{63850894-59DE-46C8-A9D2-98BF9127EDBD}" srcOrd="0" destOrd="0" presId="urn:microsoft.com/office/officeart/2005/8/layout/vList2"/>
    <dgm:cxn modelId="{C7B9564B-8934-433F-A870-0EAAC3885651}" type="presOf" srcId="{AB99E0C2-3652-42CA-9910-A0BEB9093E1B}" destId="{D71CA918-180F-4CA5-8840-D459AB861141}" srcOrd="0" destOrd="0" presId="urn:microsoft.com/office/officeart/2005/8/layout/vList2"/>
    <dgm:cxn modelId="{CA0B100B-F95A-431F-BAB6-AC65F43748B3}" type="presOf" srcId="{7A1A4A15-FA4B-45F0-BCA0-045599C8F533}" destId="{E7521BA1-6F00-471E-B4EB-D0990769209D}" srcOrd="0" destOrd="0" presId="urn:microsoft.com/office/officeart/2005/8/layout/vList2"/>
    <dgm:cxn modelId="{71C25304-1469-4438-85C4-A132E40936DE}" type="presParOf" srcId="{D71CA918-180F-4CA5-8840-D459AB861141}" destId="{EB740F43-CAA4-49F4-9D4C-032FA716A5DB}" srcOrd="0" destOrd="0" presId="urn:microsoft.com/office/officeart/2005/8/layout/vList2"/>
    <dgm:cxn modelId="{A652246C-D89A-450B-A656-457A79DE0DAC}" type="presParOf" srcId="{D71CA918-180F-4CA5-8840-D459AB861141}" destId="{500BE21B-D2CD-417F-BFE8-87B4A0604731}" srcOrd="1" destOrd="0" presId="urn:microsoft.com/office/officeart/2005/8/layout/vList2"/>
    <dgm:cxn modelId="{FB9121DC-3D8B-42A2-8A94-01CB96EFA692}" type="presParOf" srcId="{D71CA918-180F-4CA5-8840-D459AB861141}" destId="{416C26D6-5F1E-4CDF-97B6-735CEF351A5F}" srcOrd="2" destOrd="0" presId="urn:microsoft.com/office/officeart/2005/8/layout/vList2"/>
    <dgm:cxn modelId="{C314B4CE-8BD1-466B-982B-38E5E9CA8140}" type="presParOf" srcId="{D71CA918-180F-4CA5-8840-D459AB861141}" destId="{70B2C6AC-5BAB-4E82-B1B4-DFA6EC570D04}" srcOrd="3" destOrd="0" presId="urn:microsoft.com/office/officeart/2005/8/layout/vList2"/>
    <dgm:cxn modelId="{4C5ED59E-B1AB-4C41-882A-FA03C58F5DD7}" type="presParOf" srcId="{D71CA918-180F-4CA5-8840-D459AB861141}" destId="{3DA94AAC-1AAF-4EEC-8110-36E12F928AAE}" srcOrd="4" destOrd="0" presId="urn:microsoft.com/office/officeart/2005/8/layout/vList2"/>
    <dgm:cxn modelId="{44C29DDD-CF15-4F91-9A94-5CBEEC4421D2}" type="presParOf" srcId="{D71CA918-180F-4CA5-8840-D459AB861141}" destId="{FE6994C9-D86B-4968-8F69-D51DD34A3AEC}" srcOrd="5" destOrd="0" presId="urn:microsoft.com/office/officeart/2005/8/layout/vList2"/>
    <dgm:cxn modelId="{72FAA0B2-D394-40B2-AFBA-1F6C606939F7}" type="presParOf" srcId="{D71CA918-180F-4CA5-8840-D459AB861141}" destId="{63850894-59DE-46C8-A9D2-98BF9127EDBD}" srcOrd="6" destOrd="0" presId="urn:microsoft.com/office/officeart/2005/8/layout/vList2"/>
    <dgm:cxn modelId="{6DA2EDBC-0C23-4127-A5A6-F9492A2B77DD}" type="presParOf" srcId="{D71CA918-180F-4CA5-8840-D459AB861141}" destId="{8B059956-B032-465A-81D5-E93B3061A2F2}" srcOrd="7" destOrd="0" presId="urn:microsoft.com/office/officeart/2005/8/layout/vList2"/>
    <dgm:cxn modelId="{0F9D6EE4-B78B-4EF6-8E10-6018761641F7}" type="presParOf" srcId="{D71CA918-180F-4CA5-8840-D459AB861141}" destId="{E7521BA1-6F00-471E-B4EB-D0990769209D}"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10502928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56278A31-871A-43D9-98EE-F6A8C77ACDB5}" type="datetimeFigureOut">
              <a:rPr lang="en-US" smtClean="0"/>
              <a:t>7/22/2019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3231138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4155402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234172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15614124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817631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3219904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26255496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4078424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1744271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278A31-871A-43D9-98EE-F6A8C77ACDB5}" type="datetimeFigureOut">
              <a:rPr lang="en-US" smtClean="0"/>
              <a:t>7/22/2019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1166189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6278A31-871A-43D9-98EE-F6A8C77ACDB5}"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3649672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6278A31-871A-43D9-98EE-F6A8C77ACDB5}" type="datetimeFigureOut">
              <a:rPr lang="en-US" smtClean="0"/>
              <a:t>7/22/2019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2672541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6278A31-871A-43D9-98EE-F6A8C77ACDB5}" type="datetimeFigureOut">
              <a:rPr lang="en-US" smtClean="0"/>
              <a:t>7/22/2019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543233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278A31-871A-43D9-98EE-F6A8C77ACDB5}" type="datetimeFigureOut">
              <a:rPr lang="en-US" smtClean="0"/>
              <a:t>7/22/2019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2694937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278A31-871A-43D9-98EE-F6A8C77ACDB5}" type="datetimeFigureOut">
              <a:rPr lang="en-US" smtClean="0"/>
              <a:t>7/22/2019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543396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278A31-871A-43D9-98EE-F6A8C77ACDB5}" type="datetimeFigureOut">
              <a:rPr lang="en-US" smtClean="0"/>
              <a:t>7/22/2019</a:t>
            </a:fld>
            <a:endParaRPr lang="en-US"/>
          </a:p>
        </p:txBody>
      </p:sp>
      <p:sp>
        <p:nvSpPr>
          <p:cNvPr id="6" name="Footer Placeholder 5"/>
          <p:cNvSpPr>
            <a:spLocks noGrp="1"/>
          </p:cNvSpPr>
          <p:nvPr>
            <p:ph type="ftr" sz="quarter" idx="11"/>
          </p:nvPr>
        </p:nvSpPr>
        <p:spPr>
          <a:xfrm>
            <a:off x="533400" y="6172200"/>
            <a:ext cx="5811724" cy="365125"/>
          </a:xfrm>
        </p:spPr>
        <p:txBody>
          <a:bodyPr/>
          <a:lstStyle/>
          <a:p>
            <a:endParaRPr lang="en-US"/>
          </a:p>
        </p:txBody>
      </p:sp>
      <p:sp>
        <p:nvSpPr>
          <p:cNvPr id="7" name="Slide Number Placeholder 6"/>
          <p:cNvSpPr>
            <a:spLocks noGrp="1"/>
          </p:cNvSpPr>
          <p:nvPr>
            <p:ph type="sldNum" sz="quarter" idx="12"/>
          </p:nvPr>
        </p:nvSpPr>
        <p:spPr/>
        <p:txBody>
          <a:bodyPr/>
          <a:lstStyle/>
          <a:p>
            <a:fld id="{E2420155-5DB1-4597-A59A-AD8D69C920E3}" type="slidenum">
              <a:rPr lang="en-US" smtClean="0"/>
              <a:t>‹#›</a:t>
            </a:fld>
            <a:endParaRPr lang="en-US"/>
          </a:p>
        </p:txBody>
      </p:sp>
    </p:spTree>
    <p:extLst>
      <p:ext uri="{BB962C8B-B14F-4D97-AF65-F5344CB8AC3E}">
        <p14:creationId xmlns:p14="http://schemas.microsoft.com/office/powerpoint/2010/main" val="130421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56278A31-871A-43D9-98EE-F6A8C77ACDB5}" type="datetimeFigureOut">
              <a:rPr lang="en-US" smtClean="0"/>
              <a:t>7/22/2019</a:t>
            </a:fld>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E2420155-5DB1-4597-A59A-AD8D69C920E3}" type="slidenum">
              <a:rPr lang="en-US" smtClean="0"/>
              <a:t>‹#›</a:t>
            </a:fld>
            <a:endParaRPr lang="en-US"/>
          </a:p>
        </p:txBody>
      </p:sp>
    </p:spTree>
    <p:extLst>
      <p:ext uri="{BB962C8B-B14F-4D97-AF65-F5344CB8AC3E}">
        <p14:creationId xmlns:p14="http://schemas.microsoft.com/office/powerpoint/2010/main" val="2090098897"/>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pedshed.net/" TargetMode="External"/><Relationship Id="rId2" Type="http://schemas.openxmlformats.org/officeDocument/2006/relationships/hyperlink" Target="http://www.wikipedia.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95800" y="1600200"/>
            <a:ext cx="2590800" cy="1200329"/>
          </a:xfrm>
          <a:prstGeom prst="rect">
            <a:avLst/>
          </a:prstGeom>
          <a:noFill/>
        </p:spPr>
        <p:txBody>
          <a:bodyPr wrap="square" rtlCol="0">
            <a:spAutoFit/>
          </a:bodyPr>
          <a:lstStyle/>
          <a:p>
            <a:pPr algn="ctr"/>
            <a:r>
              <a:rPr lang="fa-IR" sz="3600" b="1" dirty="0" smtClean="0">
                <a:solidFill>
                  <a:srgbClr val="002060"/>
                </a:solidFill>
                <a:cs typeface="2  Bardiya" pitchFamily="2" charset="-78"/>
              </a:rPr>
              <a:t>واحدهای همسایگی</a:t>
            </a:r>
            <a:endParaRPr lang="en-US" sz="3600" b="1" dirty="0" smtClean="0">
              <a:solidFill>
                <a:srgbClr val="002060"/>
              </a:solidFill>
              <a:cs typeface="2  Bardiya" pitchFamily="2" charset="-78"/>
            </a:endParaRPr>
          </a:p>
          <a:p>
            <a:pPr algn="ctr"/>
            <a:r>
              <a:rPr lang="fa-IR" sz="3600" b="1" dirty="0">
                <a:solidFill>
                  <a:srgbClr val="002060"/>
                </a:solidFill>
                <a:cs typeface="2  Bardiya" pitchFamily="2" charset="-78"/>
              </a:rPr>
              <a:t>کلارنس پری</a:t>
            </a:r>
            <a:endParaRPr lang="en-US" sz="3600" b="1" dirty="0">
              <a:solidFill>
                <a:srgbClr val="002060"/>
              </a:solidFill>
              <a:cs typeface="2  Bardiya" pitchFamily="2" charset="-78"/>
            </a:endParaRPr>
          </a:p>
        </p:txBody>
      </p:sp>
      <p:sp>
        <p:nvSpPr>
          <p:cNvPr id="7" name="TextBox 6"/>
          <p:cNvSpPr txBox="1"/>
          <p:nvPr/>
        </p:nvSpPr>
        <p:spPr>
          <a:xfrm>
            <a:off x="3962400" y="838200"/>
            <a:ext cx="3962400" cy="369332"/>
          </a:xfrm>
          <a:prstGeom prst="rect">
            <a:avLst/>
          </a:prstGeom>
          <a:noFill/>
        </p:spPr>
        <p:txBody>
          <a:bodyPr wrap="square" rtlCol="0">
            <a:spAutoFit/>
          </a:bodyPr>
          <a:lstStyle/>
          <a:p>
            <a:pPr algn="ctr"/>
            <a:r>
              <a:rPr lang="fa-IR" dirty="0" smtClean="0">
                <a:solidFill>
                  <a:schemeClr val="tx1">
                    <a:lumMod val="90000"/>
                    <a:lumOff val="10000"/>
                  </a:schemeClr>
                </a:solidFill>
                <a:cs typeface="2  Bardiya" pitchFamily="2" charset="-78"/>
              </a:rPr>
              <a:t>تاریخ شهر و شهرسازی در جهان</a:t>
            </a:r>
            <a:endParaRPr lang="en-US" dirty="0">
              <a:solidFill>
                <a:schemeClr val="tx1">
                  <a:lumMod val="90000"/>
                  <a:lumOff val="10000"/>
                </a:schemeClr>
              </a:solidFill>
              <a:cs typeface="2  Bardiya" pitchFamily="2" charset="-78"/>
            </a:endParaRPr>
          </a:p>
        </p:txBody>
      </p:sp>
      <p:sp>
        <p:nvSpPr>
          <p:cNvPr id="6" name="Content Placeholder 2"/>
          <p:cNvSpPr txBox="1">
            <a:spLocks/>
          </p:cNvSpPr>
          <p:nvPr/>
        </p:nvSpPr>
        <p:spPr>
          <a:xfrm>
            <a:off x="-304800" y="2667000"/>
            <a:ext cx="3354467" cy="3943403"/>
          </a:xfrm>
          <a:prstGeom prst="rect">
            <a:avLst/>
          </a:prstGeom>
        </p:spPr>
        <p:txBody>
          <a:bodyPr vert="horz" lIns="91440" tIns="45720" rIns="91440" bIns="45720" rtlCol="0" anchor="t">
            <a:no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2000" kern="1200" cap="none">
                <a:solidFill>
                  <a:schemeClr val="bg2">
                    <a:lumMod val="75000"/>
                  </a:schemeClr>
                </a:solidFill>
                <a:effectLst/>
                <a:latin typeface="+mn-lt"/>
                <a:ea typeface="+mn-ea"/>
                <a:cs typeface="+mn-cs"/>
              </a:defRPr>
            </a:lvl1pPr>
            <a:lvl2pPr marL="457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 مقدمه</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 کلارنس پری</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 نظریه واحدهای همسایگی</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 واحد همسایگی</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شاخصه های واحد های همسایگی</a:t>
            </a:r>
            <a:endParaRPr lang="en-US" sz="1600" b="1" dirty="0" smtClean="0">
              <a:solidFill>
                <a:srgbClr val="002060"/>
              </a:solidFill>
              <a:cs typeface="B Nazanin" panose="00000400000000000000" pitchFamily="2" charset="-78"/>
            </a:endParaRP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کاربری های مهم</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 پیامد ها</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 شهر رادبرن</a:t>
            </a:r>
          </a:p>
          <a:p>
            <a:pPr marL="171450" indent="-171450" algn="r" rtl="1">
              <a:buFont typeface="Wingdings" panose="05000000000000000000" pitchFamily="2" charset="2"/>
              <a:buChar char="ü"/>
            </a:pPr>
            <a:r>
              <a:rPr lang="fa-IR" sz="1600" b="1" dirty="0" smtClean="0">
                <a:solidFill>
                  <a:srgbClr val="002060"/>
                </a:solidFill>
                <a:cs typeface="B Nazanin" panose="00000400000000000000" pitchFamily="2" charset="-78"/>
              </a:rPr>
              <a:t>منابع</a:t>
            </a:r>
            <a:endParaRPr lang="fa-IR" sz="1600" b="1" dirty="0" smtClean="0">
              <a:solidFill>
                <a:srgbClr val="002060"/>
              </a:solidFill>
              <a:cs typeface="B Nazanin" panose="00000400000000000000" pitchFamily="2" charset="-78"/>
            </a:endParaRPr>
          </a:p>
          <a:p>
            <a:pPr marL="285750" indent="-171450" algn="r" rtl="1">
              <a:buFont typeface="Wingdings" panose="05000000000000000000" pitchFamily="2" charset="2"/>
              <a:buChar char="ü"/>
            </a:pPr>
            <a:endParaRPr lang="fa-IR" sz="1400" dirty="0" smtClean="0">
              <a:solidFill>
                <a:srgbClr val="002060"/>
              </a:solidFill>
              <a:cs typeface="B Nazanin" panose="00000400000000000000" pitchFamily="2" charset="-78"/>
            </a:endParaRPr>
          </a:p>
          <a:p>
            <a:pPr marL="285750" indent="-171450" algn="r" rtl="1">
              <a:buFont typeface="Wingdings" panose="05000000000000000000" pitchFamily="2" charset="2"/>
              <a:buChar char="ü"/>
            </a:pPr>
            <a:endParaRPr lang="fa-IR" sz="1400" dirty="0">
              <a:solidFill>
                <a:srgbClr val="002060"/>
              </a:solidFill>
              <a:cs typeface="B Nazanin" panose="00000400000000000000" pitchFamily="2" charset="-78"/>
            </a:endParaRPr>
          </a:p>
        </p:txBody>
      </p:sp>
    </p:spTree>
    <p:extLst>
      <p:ext uri="{BB962C8B-B14F-4D97-AF65-F5344CB8AC3E}">
        <p14:creationId xmlns:p14="http://schemas.microsoft.com/office/powerpoint/2010/main" val="231319218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584584" y="56388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مراکز فرهنگی و آموزشی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2133600" y="806355"/>
            <a:ext cx="4038600" cy="4800600"/>
          </a:xfrm>
        </p:spPr>
        <p:txBody>
          <a:bodyPr>
            <a:normAutofit/>
          </a:bodyPr>
          <a:lstStyle/>
          <a:p>
            <a:pPr marL="114300" indent="0" algn="r" rtl="1">
              <a:buNone/>
            </a:pPr>
            <a:r>
              <a:rPr lang="ar-SA" sz="2400" b="1" dirty="0">
                <a:cs typeface="Mj_Casablanca Heavy" pitchFamily="2" charset="-78"/>
              </a:rPr>
              <a:t>از دیگر ویژگی‌های واحد همسایگی توجه ویژه به مسائل فرهنگی و در نظر گرفتن ضریب خاصّی برای مراکز آموزشی و فرهنگی است. </a:t>
            </a:r>
            <a:endParaRPr lang="fa-IR" sz="2400" b="1" dirty="0">
              <a:cs typeface="Mj_Casablanca Heavy" pitchFamily="2" charset="-78"/>
            </a:endParaRPr>
          </a:p>
        </p:txBody>
      </p:sp>
    </p:spTree>
    <p:extLst>
      <p:ext uri="{BB962C8B-B14F-4D97-AF65-F5344CB8AC3E}">
        <p14:creationId xmlns:p14="http://schemas.microsoft.com/office/powerpoint/2010/main" val="2344087889"/>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5339687"/>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حدود فیزیکی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1676400" y="457200"/>
            <a:ext cx="4876800" cy="4800600"/>
          </a:xfrm>
        </p:spPr>
        <p:txBody>
          <a:bodyPr>
            <a:normAutofit/>
          </a:bodyPr>
          <a:lstStyle/>
          <a:p>
            <a:pPr marL="114300" indent="0" algn="justLow" rtl="1">
              <a:buNone/>
            </a:pPr>
            <a:r>
              <a:rPr lang="fa-IR" sz="2800" b="1" dirty="0">
                <a:cs typeface="Mj_Casablanca Heavy" pitchFamily="2" charset="-78"/>
              </a:rPr>
              <a:t>حدود اشغال فیزیکی یک واحد همسایگی تقریبا 160 ایکر ( هر ایکر تقریبا برابر 4000 متر مربع </a:t>
            </a:r>
            <a:r>
              <a:rPr lang="fa-IR" sz="2800" b="1" dirty="0" smtClean="0">
                <a:cs typeface="Mj_Casablanca Heavy" pitchFamily="2" charset="-78"/>
              </a:rPr>
              <a:t>است)  بوده </a:t>
            </a:r>
            <a:r>
              <a:rPr lang="fa-IR" sz="2800" b="1" dirty="0">
                <a:cs typeface="Mj_Casablanca Heavy" pitchFamily="2" charset="-78"/>
              </a:rPr>
              <a:t>و حد تراکم جمعیت نیز 10 خانوار در هر یک ایکر است. (شیعه,  43: 1369)</a:t>
            </a:r>
            <a:endParaRPr lang="fa-IR" sz="2800" dirty="0">
              <a:cs typeface="Mj_Casablanca Heavy" pitchFamily="2" charset="-78"/>
            </a:endParaRPr>
          </a:p>
        </p:txBody>
      </p:sp>
    </p:spTree>
    <p:extLst>
      <p:ext uri="{BB962C8B-B14F-4D97-AF65-F5344CB8AC3E}">
        <p14:creationId xmlns:p14="http://schemas.microsoft.com/office/powerpoint/2010/main" val="2820881278"/>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362200" y="54864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خدمات شهری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1828800" y="457200"/>
            <a:ext cx="4800600" cy="4800600"/>
          </a:xfrm>
        </p:spPr>
        <p:txBody>
          <a:bodyPr>
            <a:normAutofit/>
          </a:bodyPr>
          <a:lstStyle/>
          <a:p>
            <a:pPr marL="114300" indent="0" algn="r" rtl="1">
              <a:buNone/>
            </a:pPr>
            <a:r>
              <a:rPr lang="ar-SA" sz="2400" b="1" dirty="0">
                <a:cs typeface="Mj_Casablanca Heavy" pitchFamily="2" charset="-78"/>
              </a:rPr>
              <a:t>ارائه خدمات شهری از دیگر اموری است که در واحد همسایگی پیش بینی شده است. نحوۀ توزیع و قرارگیری خدمات شهری در واحد همسایگی به گونه‌ای است که خدمات درجه یک شهری تماماً در واحد همسایگی قرار می‌گیرد که علاوه بر کاهش چشم‌گیر سفرهای درون شهری، با توجه به مسافت </a:t>
            </a:r>
            <a:r>
              <a:rPr lang="fa-IR" sz="2400" b="1" dirty="0">
                <a:cs typeface="Mj_Casablanca Heavy" pitchFamily="2" charset="-78"/>
              </a:rPr>
              <a:t>۱۰ </a:t>
            </a:r>
            <a:r>
              <a:rPr lang="ar-SA" sz="2400" b="1" dirty="0">
                <a:cs typeface="Mj_Casablanca Heavy" pitchFamily="2" charset="-78"/>
              </a:rPr>
              <a:t>دقیقه‌ای، استفاده از اتومبیل را نیز به صفر می‌رساند. این خدمات برای یک واحد همسایگی شامل مراکز خرید، مراکز مذهبی، کتابخانه و یک مرکز اجتماعی (محله‌ای) که بهتر است در نزدیک ترین فاصله به دبستان قرارگیرد، می‌شود</a:t>
            </a:r>
            <a:r>
              <a:rPr lang="en-US" sz="2400" b="1" dirty="0">
                <a:cs typeface="Mj_Casablanca Heavy" pitchFamily="2" charset="-78"/>
              </a:rPr>
              <a:t>.</a:t>
            </a:r>
          </a:p>
          <a:p>
            <a:pPr marL="114300" indent="0" algn="r" rtl="1">
              <a:buNone/>
            </a:pPr>
            <a:endParaRPr lang="fa-IR" sz="2400" b="1" dirty="0"/>
          </a:p>
        </p:txBody>
      </p:sp>
    </p:spTree>
    <p:extLst>
      <p:ext uri="{BB962C8B-B14F-4D97-AF65-F5344CB8AC3E}">
        <p14:creationId xmlns:p14="http://schemas.microsoft.com/office/powerpoint/2010/main" val="2820881278"/>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54102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کاربری های مهم</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graphicFrame>
        <p:nvGraphicFramePr>
          <p:cNvPr id="16" name="Content Placeholder 4"/>
          <p:cNvGraphicFramePr>
            <a:graphicFrameLocks noGrp="1"/>
          </p:cNvGraphicFramePr>
          <p:nvPr>
            <p:ph idx="1"/>
            <p:extLst>
              <p:ext uri="{D42A27DB-BD31-4B8C-83A1-F6EECF244321}">
                <p14:modId xmlns:p14="http://schemas.microsoft.com/office/powerpoint/2010/main" val="2558179313"/>
              </p:ext>
            </p:extLst>
          </p:nvPr>
        </p:nvGraphicFramePr>
        <p:xfrm>
          <a:off x="838200" y="721198"/>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09746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54864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پیامد ها</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08132897"/>
              </p:ext>
            </p:extLst>
          </p:nvPr>
        </p:nvGraphicFramePr>
        <p:xfrm>
          <a:off x="502693" y="533400"/>
          <a:ext cx="76200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51451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53340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شهر رادبرن</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4724400" y="457200"/>
            <a:ext cx="3352800" cy="4800600"/>
          </a:xfrm>
        </p:spPr>
        <p:txBody>
          <a:bodyPr>
            <a:normAutofit/>
          </a:bodyPr>
          <a:lstStyle/>
          <a:p>
            <a:pPr marL="114300" indent="0" algn="r" rtl="1">
              <a:buNone/>
            </a:pPr>
            <a:r>
              <a:rPr lang="fa-IR" sz="2400" b="1" dirty="0">
                <a:cs typeface="Mj_Casablanca Heavy" pitchFamily="2" charset="-78"/>
              </a:rPr>
              <a:t>در زمانی که پری روی نظریه واحد های همسایگی کار می کرد, هنری رایت و کلارنس اشتاین در نزدیکی نیویورک چند کوی مسکونی احداث کردند که درآن ها اصولی مشابه با </a:t>
            </a:r>
            <a:r>
              <a:rPr lang="fa-IR" sz="2400" b="1" dirty="0" smtClean="0">
                <a:cs typeface="Mj_Casablanca Heavy" pitchFamily="2" charset="-78"/>
              </a:rPr>
              <a:t>نظریه پری </a:t>
            </a:r>
            <a:r>
              <a:rPr lang="fa-IR" sz="2400" b="1" dirty="0">
                <a:cs typeface="Mj_Casablanca Heavy" pitchFamily="2" charset="-78"/>
              </a:rPr>
              <a:t>به کار گرفته بودند. (اوستروفسکی, 113 : 1371)</a:t>
            </a:r>
          </a:p>
          <a:p>
            <a:pPr marL="114300" indent="0" algn="r" rtl="1">
              <a:buNone/>
            </a:pPr>
            <a:r>
              <a:rPr lang="fa-IR" sz="2400" b="1" dirty="0" smtClean="0">
                <a:cs typeface="Mj_Casablanca Heavy" pitchFamily="2" charset="-78"/>
              </a:rPr>
              <a:t>... آن </a:t>
            </a:r>
            <a:r>
              <a:rPr lang="fa-IR" sz="2400" b="1" dirty="0">
                <a:cs typeface="Mj_Casablanca Heavy" pitchFamily="2" charset="-78"/>
              </a:rPr>
              <a:t>ها با ساختن شهر رادبرن در </a:t>
            </a:r>
            <a:r>
              <a:rPr lang="fa-IR" sz="2400" b="1" dirty="0" smtClean="0">
                <a:cs typeface="Mj_Casablanca Heavy" pitchFamily="2" charset="-78"/>
              </a:rPr>
              <a:t>16 </a:t>
            </a:r>
            <a:r>
              <a:rPr lang="fa-IR" sz="2400" b="1" dirty="0">
                <a:cs typeface="Mj_Casablanca Heavy" pitchFamily="2" charset="-78"/>
              </a:rPr>
              <a:t>مایلی نیویورک توانستند نظریاتی را ارائه دهند که بعد ها به نام «نظام رادبرن» شهرت یافت. (اوستروفسکی, </a:t>
            </a:r>
            <a:r>
              <a:rPr lang="fa-IR" sz="2400" b="1" dirty="0" smtClean="0">
                <a:cs typeface="Mj_Casablanca Heavy" pitchFamily="2" charset="-78"/>
              </a:rPr>
              <a:t>113 </a:t>
            </a:r>
            <a:r>
              <a:rPr lang="fa-IR" sz="2400" b="1" dirty="0">
                <a:cs typeface="Mj_Casablanca Heavy" pitchFamily="2" charset="-78"/>
              </a:rPr>
              <a:t>: 1371)</a:t>
            </a:r>
          </a:p>
        </p:txBody>
      </p:sp>
      <p:pic>
        <p:nvPicPr>
          <p:cNvPr id="4" name="Picture 3" descr="C:\Users\Zhila\Desktop\radbur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49105"/>
            <a:ext cx="3773342" cy="50657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04747" y="6030661"/>
            <a:ext cx="3183047" cy="707886"/>
          </a:xfrm>
          <a:prstGeom prst="rect">
            <a:avLst/>
          </a:prstGeom>
          <a:noFill/>
        </p:spPr>
        <p:txBody>
          <a:bodyPr wrap="square" rtlCol="0">
            <a:spAutoFit/>
          </a:bodyPr>
          <a:lstStyle/>
          <a:p>
            <a:pPr algn="ctr" rtl="1"/>
            <a:r>
              <a:rPr lang="fa-IR" sz="2000" b="1" dirty="0" smtClean="0">
                <a:cs typeface="Mj_Casablanca Heavy" pitchFamily="2" charset="-78"/>
              </a:rPr>
              <a:t>نقشه </a:t>
            </a:r>
            <a:r>
              <a:rPr lang="fa-IR" sz="2000" b="1" dirty="0">
                <a:cs typeface="Mj_Casablanca Heavy" pitchFamily="2" charset="-78"/>
              </a:rPr>
              <a:t>طراحی شده شهر </a:t>
            </a:r>
            <a:r>
              <a:rPr lang="fa-IR" sz="2000" b="1" dirty="0" smtClean="0">
                <a:cs typeface="Mj_Casablanca Heavy" pitchFamily="2" charset="-78"/>
              </a:rPr>
              <a:t>رادبرن</a:t>
            </a:r>
            <a:endParaRPr lang="fa-IR" sz="2000" b="1" dirty="0">
              <a:cs typeface="Mj_Casablanca Heavy" pitchFamily="2" charset="-78"/>
            </a:endParaRP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smtClean="0">
                <a:cs typeface="Mj_Casablanca Heavy" pitchFamily="2" charset="-78"/>
              </a:rPr>
              <a:t>(</a:t>
            </a:r>
            <a:r>
              <a:rPr lang="en-US" sz="1400" b="1" dirty="0" smtClean="0">
                <a:cs typeface="Mj_Casablanca Heavy" pitchFamily="2" charset="-78"/>
              </a:rPr>
              <a:t>www.pedshed.net</a:t>
            </a:r>
            <a:endParaRPr lang="en-US" sz="1400" b="1" dirty="0">
              <a:cs typeface="Mj_Casablanca Heavy" pitchFamily="2" charset="-78"/>
            </a:endParaRPr>
          </a:p>
        </p:txBody>
      </p:sp>
    </p:spTree>
    <p:extLst>
      <p:ext uri="{BB962C8B-B14F-4D97-AF65-F5344CB8AC3E}">
        <p14:creationId xmlns:p14="http://schemas.microsoft.com/office/powerpoint/2010/main" val="30944604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54864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شهر رادبرن</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533399" y="304800"/>
            <a:ext cx="6554867" cy="2015070"/>
          </a:xfrm>
        </p:spPr>
        <p:txBody>
          <a:bodyPr/>
          <a:lstStyle/>
          <a:p>
            <a:pPr marL="114300" indent="0" algn="r" rtl="1">
              <a:buNone/>
            </a:pPr>
            <a:r>
              <a:rPr lang="fa-IR" sz="2400" b="1" dirty="0">
                <a:cs typeface="Mj_Casablanca Heavy" pitchFamily="2" charset="-78"/>
              </a:rPr>
              <a:t>کلارنس اشتاین اصولی را که توسط طراحان این پروژه دنبال شده بود در 5 نکته خلاصه کرده است:</a:t>
            </a:r>
          </a:p>
          <a:p>
            <a:pPr marL="114300" indent="0" algn="r" rtl="1">
              <a:buNone/>
            </a:pPr>
            <a:endParaRPr lang="fa-IR" dirty="0"/>
          </a:p>
        </p:txBody>
      </p:sp>
      <p:graphicFrame>
        <p:nvGraphicFramePr>
          <p:cNvPr id="4" name="Diagram 3"/>
          <p:cNvGraphicFramePr/>
          <p:nvPr>
            <p:extLst>
              <p:ext uri="{D42A27DB-BD31-4B8C-83A1-F6EECF244321}">
                <p14:modId xmlns:p14="http://schemas.microsoft.com/office/powerpoint/2010/main" val="3987281865"/>
              </p:ext>
            </p:extLst>
          </p:nvPr>
        </p:nvGraphicFramePr>
        <p:xfrm>
          <a:off x="525438" y="1828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44604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شهر رادبرن</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pic>
        <p:nvPicPr>
          <p:cNvPr id="5" name="Picture 2" descr="C:\Users\Zhila\Desktop\a-tunn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905000"/>
            <a:ext cx="3350547" cy="251756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Zhila\Desktop\ראדברן.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8364" y="1905000"/>
            <a:ext cx="3475498" cy="25175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769548" y="4397822"/>
            <a:ext cx="3183047" cy="923330"/>
          </a:xfrm>
          <a:prstGeom prst="rect">
            <a:avLst/>
          </a:prstGeom>
          <a:noFill/>
        </p:spPr>
        <p:txBody>
          <a:bodyPr wrap="square" rtlCol="0">
            <a:spAutoFit/>
          </a:bodyPr>
          <a:lstStyle/>
          <a:p>
            <a:pPr algn="ctr" rtl="1"/>
            <a:r>
              <a:rPr lang="fa-IR" sz="2000" b="1" dirty="0">
                <a:cs typeface="Mj_Casablanca Heavy" pitchFamily="2" charset="-78"/>
              </a:rPr>
              <a:t>جدایی مسیر پیاده از سواره در رادبرن</a:t>
            </a: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smtClean="0">
                <a:cs typeface="Mj_Casablanca Heavy" pitchFamily="2" charset="-78"/>
              </a:rPr>
              <a:t>(</a:t>
            </a:r>
            <a:r>
              <a:rPr lang="en-US" sz="1600" b="1" dirty="0">
                <a:cs typeface="Mj_Casablanca Heavy" pitchFamily="2" charset="-78"/>
              </a:rPr>
              <a:t>www.radburn.org</a:t>
            </a:r>
          </a:p>
          <a:p>
            <a:pPr algn="ctr" rtl="1"/>
            <a:endParaRPr lang="en-US" sz="1400" b="1" dirty="0">
              <a:cs typeface="Mj_Casablanca Heavy" pitchFamily="2" charset="-78"/>
            </a:endParaRPr>
          </a:p>
        </p:txBody>
      </p:sp>
      <p:sp>
        <p:nvSpPr>
          <p:cNvPr id="8" name="TextBox 7"/>
          <p:cNvSpPr txBox="1"/>
          <p:nvPr/>
        </p:nvSpPr>
        <p:spPr>
          <a:xfrm>
            <a:off x="4993806" y="4364531"/>
            <a:ext cx="3183047" cy="923330"/>
          </a:xfrm>
          <a:prstGeom prst="rect">
            <a:avLst/>
          </a:prstGeom>
          <a:noFill/>
        </p:spPr>
        <p:txBody>
          <a:bodyPr wrap="square" rtlCol="0">
            <a:spAutoFit/>
          </a:bodyPr>
          <a:lstStyle/>
          <a:p>
            <a:pPr algn="ctr" rtl="1"/>
            <a:r>
              <a:rPr lang="fa-IR" sz="2000" b="1" dirty="0">
                <a:cs typeface="Mj_Casablanca Heavy" pitchFamily="2" charset="-78"/>
              </a:rPr>
              <a:t>جدایی مسیر پیاده از سواره در رادبرن</a:t>
            </a: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a:cs typeface="Mj_Casablanca Heavy" pitchFamily="2" charset="-78"/>
              </a:rPr>
              <a:t>(1.bp.blogspot.com</a:t>
            </a:r>
            <a:endParaRPr lang="en-US" sz="1600" b="1" dirty="0" smtClean="0">
              <a:cs typeface="Mj_Casablanca Heavy" pitchFamily="2" charset="-78"/>
            </a:endParaRPr>
          </a:p>
          <a:p>
            <a:pPr algn="ctr" rtl="1"/>
            <a:endParaRPr lang="en-US" sz="1400" b="1" dirty="0">
              <a:cs typeface="Mj_Casablanca Heavy" pitchFamily="2" charset="-78"/>
            </a:endParaRPr>
          </a:p>
        </p:txBody>
      </p:sp>
    </p:spTree>
    <p:extLst>
      <p:ext uri="{BB962C8B-B14F-4D97-AF65-F5344CB8AC3E}">
        <p14:creationId xmlns:p14="http://schemas.microsoft.com/office/powerpoint/2010/main" val="17152839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شهر رادبرن</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5131696" y="384290"/>
            <a:ext cx="3385929" cy="2717270"/>
          </a:xfrm>
        </p:spPr>
        <p:txBody>
          <a:bodyPr>
            <a:normAutofit/>
          </a:bodyPr>
          <a:lstStyle/>
          <a:p>
            <a:pPr marL="114300" indent="0" algn="r" rtl="1">
              <a:buNone/>
            </a:pPr>
            <a:r>
              <a:rPr lang="fa-IR" sz="2400" b="1" dirty="0">
                <a:cs typeface="B Nazanin" panose="00000400000000000000" pitchFamily="2" charset="-78"/>
              </a:rPr>
              <a:t>متاسفانه, بحران اقتصادی مانع از اجرای کامل پروژه گردید و فقط تعداد 400 خانه از کل این طرح ساخته شد.</a:t>
            </a:r>
          </a:p>
        </p:txBody>
      </p:sp>
      <p:pic>
        <p:nvPicPr>
          <p:cNvPr id="3074" name="Picture 2" descr="C:\Users\Zhila\Desktop\radburn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3697044"/>
            <a:ext cx="4333875" cy="2590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Zhila\Desktop\8-radburn-plan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836" y="245682"/>
            <a:ext cx="4345836" cy="34466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3399" y="3664387"/>
            <a:ext cx="3183047" cy="707886"/>
          </a:xfrm>
          <a:prstGeom prst="rect">
            <a:avLst/>
          </a:prstGeom>
          <a:noFill/>
        </p:spPr>
        <p:txBody>
          <a:bodyPr wrap="square" rtlCol="0">
            <a:spAutoFit/>
          </a:bodyPr>
          <a:lstStyle/>
          <a:p>
            <a:pPr algn="ctr" rtl="1"/>
            <a:r>
              <a:rPr lang="fa-IR" sz="2000" b="1" dirty="0" smtClean="0">
                <a:cs typeface="Mj_Casablanca Heavy" pitchFamily="2" charset="-78"/>
              </a:rPr>
              <a:t>نقشه بخش به اجرا درآمده شهر رادبرن</a:t>
            </a:r>
            <a:endParaRPr lang="fa-IR" sz="2000" b="1" dirty="0">
              <a:cs typeface="Mj_Casablanca Heavy" pitchFamily="2" charset="-78"/>
            </a:endParaRP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smtClean="0">
                <a:cs typeface="Mj_Casablanca Heavy" pitchFamily="2" charset="-78"/>
              </a:rPr>
              <a:t>(</a:t>
            </a:r>
            <a:r>
              <a:rPr lang="en-US" sz="1400" b="1" dirty="0" smtClean="0">
                <a:cs typeface="Mj_Casablanca Heavy" pitchFamily="2" charset="-78"/>
              </a:rPr>
              <a:t>www.fradkinmcalpin.com</a:t>
            </a:r>
            <a:endParaRPr lang="en-US" sz="1400" b="1" dirty="0">
              <a:cs typeface="Mj_Casablanca Heavy" pitchFamily="2" charset="-78"/>
            </a:endParaRPr>
          </a:p>
        </p:txBody>
      </p:sp>
      <p:sp>
        <p:nvSpPr>
          <p:cNvPr id="9" name="TextBox 8"/>
          <p:cNvSpPr txBox="1"/>
          <p:nvPr/>
        </p:nvSpPr>
        <p:spPr>
          <a:xfrm>
            <a:off x="4572000" y="6185517"/>
            <a:ext cx="3183047" cy="923330"/>
          </a:xfrm>
          <a:prstGeom prst="rect">
            <a:avLst/>
          </a:prstGeom>
          <a:noFill/>
        </p:spPr>
        <p:txBody>
          <a:bodyPr wrap="square" rtlCol="0">
            <a:spAutoFit/>
          </a:bodyPr>
          <a:lstStyle/>
          <a:p>
            <a:pPr algn="ctr" rtl="1"/>
            <a:r>
              <a:rPr lang="fa-IR" sz="2000" b="1" dirty="0" smtClean="0">
                <a:cs typeface="Mj_Casablanca Heavy" pitchFamily="2" charset="-78"/>
              </a:rPr>
              <a:t>عکس هوایی بخش به اجرا درآمده </a:t>
            </a:r>
            <a:r>
              <a:rPr lang="fa-IR" sz="2000" b="1" dirty="0">
                <a:cs typeface="Mj_Casablanca Heavy" pitchFamily="2" charset="-78"/>
              </a:rPr>
              <a:t>شهر </a:t>
            </a:r>
            <a:r>
              <a:rPr lang="fa-IR" sz="2000" b="1" dirty="0" smtClean="0">
                <a:cs typeface="Mj_Casablanca Heavy" pitchFamily="2" charset="-78"/>
              </a:rPr>
              <a:t>رادبرن</a:t>
            </a:r>
            <a:endParaRPr lang="fa-IR" sz="2000" b="1" dirty="0">
              <a:cs typeface="Mj_Casablanca Heavy" pitchFamily="2" charset="-78"/>
            </a:endParaRP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smtClean="0">
                <a:cs typeface="Mj_Casablanca Heavy" pitchFamily="2" charset="-78"/>
              </a:rPr>
              <a:t>(</a:t>
            </a:r>
            <a:r>
              <a:rPr lang="en-US" sz="1600" dirty="0"/>
              <a:t>1.bp.blogspot.com</a:t>
            </a:r>
          </a:p>
          <a:p>
            <a:pPr algn="ctr" rtl="1"/>
            <a:endParaRPr lang="en-US" sz="1400" b="1" dirty="0">
              <a:cs typeface="Mj_Casablanca Heavy" pitchFamily="2" charset="-78"/>
            </a:endParaRPr>
          </a:p>
        </p:txBody>
      </p:sp>
    </p:spTree>
    <p:extLst>
      <p:ext uri="{BB962C8B-B14F-4D97-AF65-F5344CB8AC3E}">
        <p14:creationId xmlns:p14="http://schemas.microsoft.com/office/powerpoint/2010/main" val="3394723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circle(in)">
                                      <p:cBhvr>
                                        <p:cTn id="7" dur="2000"/>
                                        <p:tgtEl>
                                          <p:spTgt spid="307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wipe(down)">
                                      <p:cBhvr>
                                        <p:cTn id="15" dur="500"/>
                                        <p:tgtEl>
                                          <p:spTgt spid="307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51816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منابع</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457200" y="685800"/>
            <a:ext cx="7902054" cy="4224870"/>
          </a:xfrm>
        </p:spPr>
        <p:txBody>
          <a:bodyPr>
            <a:normAutofit fontScale="85000" lnSpcReduction="10000"/>
          </a:bodyPr>
          <a:lstStyle/>
          <a:p>
            <a:pPr algn="r" rtl="1">
              <a:buFont typeface="Wingdings" panose="05000000000000000000" pitchFamily="2" charset="2"/>
              <a:buChar char="ü"/>
            </a:pPr>
            <a:r>
              <a:rPr lang="fa-IR" sz="2400" b="1" dirty="0" smtClean="0">
                <a:cs typeface="B Nazanin" panose="00000400000000000000" pitchFamily="2" charset="-78"/>
              </a:rPr>
              <a:t> اوستروفسکی</a:t>
            </a:r>
            <a:r>
              <a:rPr lang="fa-IR" sz="2400" b="1" dirty="0">
                <a:cs typeface="B Nazanin" panose="00000400000000000000" pitchFamily="2" charset="-78"/>
              </a:rPr>
              <a:t>, واتسلاف (</a:t>
            </a:r>
            <a:r>
              <a:rPr lang="fa-IR" sz="2400" b="1" dirty="0" smtClean="0">
                <a:cs typeface="B Nazanin" panose="00000400000000000000" pitchFamily="2" charset="-78"/>
              </a:rPr>
              <a:t>1371</a:t>
            </a:r>
            <a:r>
              <a:rPr lang="fa-IR" sz="2400" b="1" dirty="0">
                <a:cs typeface="B Nazanin" panose="00000400000000000000" pitchFamily="2" charset="-78"/>
              </a:rPr>
              <a:t>) شهرسازی معاصر, ترجمه لادن </a:t>
            </a:r>
            <a:r>
              <a:rPr lang="fa-IR" sz="2400" b="1" dirty="0" smtClean="0">
                <a:cs typeface="B Nazanin" panose="00000400000000000000" pitchFamily="2" charset="-78"/>
              </a:rPr>
              <a:t>اعتضادی, مرکز </a:t>
            </a:r>
            <a:r>
              <a:rPr lang="fa-IR" sz="2400" b="1" dirty="0">
                <a:cs typeface="B Nazanin" panose="00000400000000000000" pitchFamily="2" charset="-78"/>
              </a:rPr>
              <a:t>نشر </a:t>
            </a:r>
            <a:r>
              <a:rPr lang="fa-IR" sz="2400" b="1" dirty="0" smtClean="0">
                <a:cs typeface="B Nazanin" panose="00000400000000000000" pitchFamily="2" charset="-78"/>
              </a:rPr>
              <a:t>دانشگاهی.</a:t>
            </a:r>
          </a:p>
          <a:p>
            <a:pPr algn="r" rtl="1">
              <a:buFont typeface="Wingdings" panose="05000000000000000000" pitchFamily="2" charset="2"/>
              <a:buChar char="ü"/>
            </a:pPr>
            <a:r>
              <a:rPr lang="fa-IR" sz="2400" b="1" dirty="0" smtClean="0">
                <a:cs typeface="B Nazanin" panose="00000400000000000000" pitchFamily="2" charset="-78"/>
              </a:rPr>
              <a:t> پاکزاد, جهانشاه (1389) </a:t>
            </a:r>
            <a:r>
              <a:rPr lang="fa-IR" sz="2400" b="1" dirty="0">
                <a:cs typeface="B Nazanin" panose="00000400000000000000" pitchFamily="2" charset="-78"/>
              </a:rPr>
              <a:t>سیر اندیشه ها در شهرسازی (1) از آرمان تا </a:t>
            </a:r>
            <a:r>
              <a:rPr lang="fa-IR" sz="2400" b="1" dirty="0" smtClean="0">
                <a:cs typeface="B Nazanin" panose="00000400000000000000" pitchFamily="2" charset="-78"/>
              </a:rPr>
              <a:t>واقعیت, انتشارات آرمانشهر.</a:t>
            </a:r>
            <a:endParaRPr lang="fa-IR" sz="2400" b="1" dirty="0">
              <a:cs typeface="B Nazanin" panose="00000400000000000000" pitchFamily="2" charset="-78"/>
            </a:endParaRPr>
          </a:p>
          <a:p>
            <a:pPr algn="r" rtl="1">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شیعه, اسماعیل (1369) مقدمه ای بر مبانی برنامه ریزی شهری,</a:t>
            </a:r>
            <a:r>
              <a:rPr lang="fa-IR" sz="2400" b="1" dirty="0">
                <a:cs typeface="B Nazanin" panose="00000400000000000000" pitchFamily="2" charset="-78"/>
              </a:rPr>
              <a:t> دانشگاه علم و </a:t>
            </a:r>
            <a:r>
              <a:rPr lang="fa-IR" sz="2400" b="1" dirty="0" smtClean="0">
                <a:cs typeface="B Nazanin" panose="00000400000000000000" pitchFamily="2" charset="-78"/>
              </a:rPr>
              <a:t>صنعت.</a:t>
            </a:r>
            <a:endParaRPr lang="fa-IR" sz="2400" b="1" dirty="0">
              <a:cs typeface="B Nazanin" panose="00000400000000000000" pitchFamily="2" charset="-78"/>
            </a:endParaRPr>
          </a:p>
          <a:p>
            <a:pPr algn="r" rtl="1">
              <a:buFont typeface="Wingdings" panose="05000000000000000000" pitchFamily="2" charset="2"/>
              <a:buChar char="ü"/>
            </a:pPr>
            <a:r>
              <a:rPr lang="fa-IR" sz="2400" b="1" dirty="0">
                <a:cs typeface="B Nazanin" panose="00000400000000000000" pitchFamily="2" charset="-78"/>
              </a:rPr>
              <a:t> </a:t>
            </a:r>
            <a:r>
              <a:rPr lang="fa-IR" sz="2400" b="1" dirty="0" smtClean="0">
                <a:cs typeface="B Nazanin" panose="00000400000000000000" pitchFamily="2" charset="-78"/>
              </a:rPr>
              <a:t>سایت ویکیپدیا - </a:t>
            </a:r>
            <a:r>
              <a:rPr lang="en-US" sz="1800" b="1" dirty="0" smtClean="0">
                <a:cs typeface="B Nazanin" panose="00000400000000000000" pitchFamily="2" charset="-78"/>
                <a:hlinkClick r:id="rId2"/>
              </a:rPr>
              <a:t>www.wikipedia.org</a:t>
            </a:r>
            <a:endParaRPr lang="fa-IR" sz="1800" b="1" dirty="0" smtClean="0">
              <a:cs typeface="B Nazanin" panose="00000400000000000000" pitchFamily="2" charset="-78"/>
            </a:endParaRPr>
          </a:p>
          <a:p>
            <a:pPr algn="r" rtl="1">
              <a:buFont typeface="Wingdings" panose="05000000000000000000" pitchFamily="2" charset="2"/>
              <a:buChar char="ü"/>
            </a:pPr>
            <a:r>
              <a:rPr lang="fa-IR" sz="1800" b="1" dirty="0">
                <a:cs typeface="B Nazanin" panose="00000400000000000000" pitchFamily="2" charset="-78"/>
              </a:rPr>
              <a:t> </a:t>
            </a:r>
            <a:r>
              <a:rPr lang="hi-IN" sz="1800" b="1" dirty="0" smtClean="0">
                <a:cs typeface="Mj_Casablanca Heavy" pitchFamily="2" charset="-78"/>
              </a:rPr>
              <a:t>Iran</a:t>
            </a:r>
            <a:r>
              <a:rPr lang="en-US" sz="1800" b="1" dirty="0">
                <a:cs typeface="B Nazanin" panose="00000400000000000000" pitchFamily="2" charset="-78"/>
              </a:rPr>
              <a:t>s</a:t>
            </a:r>
            <a:r>
              <a:rPr lang="hi-IN" sz="1800" b="1" dirty="0" smtClean="0">
                <a:cs typeface="Mj_Casablanca Heavy" pitchFamily="2" charset="-78"/>
              </a:rPr>
              <a:t>hahrsaz.</a:t>
            </a:r>
            <a:r>
              <a:rPr lang="en-US" sz="1800" b="1" dirty="0" smtClean="0">
                <a:cs typeface="B Nazanin" panose="00000400000000000000" pitchFamily="2" charset="-78"/>
              </a:rPr>
              <a:t>c</a:t>
            </a:r>
            <a:r>
              <a:rPr lang="hi-IN" sz="1800" b="1" dirty="0" smtClean="0">
                <a:cs typeface="Mj_Casablanca Heavy" pitchFamily="2" charset="-78"/>
              </a:rPr>
              <a:t>om</a:t>
            </a:r>
            <a:endParaRPr lang="fa-IR" sz="1800" b="1" dirty="0">
              <a:cs typeface="B Nazanin" panose="00000400000000000000" pitchFamily="2" charset="-78"/>
            </a:endParaRPr>
          </a:p>
          <a:p>
            <a:pPr algn="r" rtl="1">
              <a:buFont typeface="Wingdings" panose="05000000000000000000" pitchFamily="2" charset="2"/>
              <a:buChar char="ü"/>
            </a:pPr>
            <a:r>
              <a:rPr lang="fa-IR" sz="1800" b="1" dirty="0">
                <a:cs typeface="B Nazanin" panose="00000400000000000000" pitchFamily="2" charset="-78"/>
              </a:rPr>
              <a:t> </a:t>
            </a:r>
            <a:r>
              <a:rPr lang="en-US" sz="1800" b="1" dirty="0" smtClean="0">
                <a:cs typeface="B Nazanin" panose="00000400000000000000" pitchFamily="2" charset="-78"/>
              </a:rPr>
              <a:t>evstudio.com</a:t>
            </a:r>
            <a:endParaRPr lang="fa-IR" sz="1800" b="1" dirty="0" smtClean="0">
              <a:cs typeface="B Nazanin" panose="00000400000000000000" pitchFamily="2" charset="-78"/>
            </a:endParaRPr>
          </a:p>
          <a:p>
            <a:pPr algn="r" rtl="1">
              <a:buFont typeface="Wingdings" panose="05000000000000000000" pitchFamily="2" charset="2"/>
              <a:buChar char="ü"/>
            </a:pPr>
            <a:r>
              <a:rPr lang="fa-IR" sz="1800" b="1" dirty="0">
                <a:cs typeface="B Nazanin" panose="00000400000000000000" pitchFamily="2" charset="-78"/>
              </a:rPr>
              <a:t> </a:t>
            </a:r>
            <a:r>
              <a:rPr lang="en-US" sz="1800" b="1" dirty="0" smtClean="0">
                <a:cs typeface="B Nazanin" panose="00000400000000000000" pitchFamily="2" charset="-78"/>
                <a:hlinkClick r:id="rId3"/>
              </a:rPr>
              <a:t>www.pedshed.net</a:t>
            </a:r>
            <a:endParaRPr lang="fa-IR" sz="1800" b="1" dirty="0" smtClean="0">
              <a:cs typeface="B Nazanin" panose="00000400000000000000" pitchFamily="2" charset="-78"/>
            </a:endParaRPr>
          </a:p>
          <a:p>
            <a:pPr algn="r" rtl="1">
              <a:buFont typeface="Wingdings" panose="05000000000000000000" pitchFamily="2" charset="2"/>
              <a:buChar char="ü"/>
            </a:pPr>
            <a:r>
              <a:rPr lang="en-US" sz="1800" b="1" dirty="0">
                <a:cs typeface="B Nazanin" panose="00000400000000000000" pitchFamily="2" charset="-78"/>
              </a:rPr>
              <a:t>www.radburn.org</a:t>
            </a:r>
          </a:p>
          <a:p>
            <a:pPr algn="r" rtl="1">
              <a:buFont typeface="Wingdings" panose="05000000000000000000" pitchFamily="2" charset="2"/>
              <a:buChar char="ü"/>
            </a:pPr>
            <a:r>
              <a:rPr lang="fa-IR" sz="1800" b="1" dirty="0" smtClean="0">
                <a:cs typeface="B Nazanin" panose="00000400000000000000" pitchFamily="2" charset="-78"/>
              </a:rPr>
              <a:t> </a:t>
            </a:r>
            <a:r>
              <a:rPr lang="en-US" sz="1800" b="1" dirty="0" smtClean="0">
                <a:cs typeface="B Nazanin" panose="00000400000000000000" pitchFamily="2" charset="-78"/>
              </a:rPr>
              <a:t>1.bp.blogspot.com</a:t>
            </a:r>
            <a:endParaRPr lang="fa-IR" sz="1800" b="1" dirty="0" smtClean="0">
              <a:cs typeface="B Nazanin" panose="00000400000000000000" pitchFamily="2" charset="-78"/>
            </a:endParaRPr>
          </a:p>
          <a:p>
            <a:pPr algn="r" rtl="1">
              <a:buFont typeface="Wingdings" panose="05000000000000000000" pitchFamily="2" charset="2"/>
              <a:buChar char="ü"/>
            </a:pPr>
            <a:r>
              <a:rPr lang="fa-IR" sz="1800" b="1" dirty="0">
                <a:cs typeface="B Nazanin" panose="00000400000000000000" pitchFamily="2" charset="-78"/>
              </a:rPr>
              <a:t> </a:t>
            </a:r>
            <a:r>
              <a:rPr lang="en-US" sz="1800" b="1" dirty="0" smtClean="0">
                <a:cs typeface="B Nazanin" panose="00000400000000000000" pitchFamily="2" charset="-78"/>
              </a:rPr>
              <a:t>www.fradkinmcalpin.com</a:t>
            </a:r>
            <a:endParaRPr lang="fa-IR" sz="2400" b="1" dirty="0">
              <a:cs typeface="B Nazanin" panose="00000400000000000000" pitchFamily="2" charset="-78"/>
            </a:endParaRPr>
          </a:p>
          <a:p>
            <a:pPr marL="457200" indent="-342900" algn="r" rtl="1">
              <a:buFont typeface="Wingdings" panose="05000000000000000000" pitchFamily="2" charset="2"/>
              <a:buChar char="ü"/>
            </a:pPr>
            <a:endParaRPr lang="fa-IR" sz="2400" b="1" dirty="0">
              <a:cs typeface="B Nazanin" panose="00000400000000000000" pitchFamily="2" charset="-78"/>
            </a:endParaRPr>
          </a:p>
        </p:txBody>
      </p:sp>
    </p:spTree>
    <p:extLst>
      <p:ext uri="{BB962C8B-B14F-4D97-AF65-F5344CB8AC3E}">
        <p14:creationId xmlns:p14="http://schemas.microsoft.com/office/powerpoint/2010/main" val="39044985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53340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مقدمه</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762000" y="1295400"/>
            <a:ext cx="5867400" cy="4800600"/>
          </a:xfrm>
        </p:spPr>
        <p:txBody>
          <a:bodyPr>
            <a:normAutofit/>
          </a:bodyPr>
          <a:lstStyle/>
          <a:p>
            <a:pPr marL="114300" indent="0" algn="r" rtl="1">
              <a:buNone/>
            </a:pPr>
            <a:r>
              <a:rPr lang="fa-IR" sz="2400" b="1" dirty="0" smtClean="0">
                <a:solidFill>
                  <a:srgbClr val="002060"/>
                </a:solidFill>
                <a:cs typeface="Mj_Casablanca Heavy" pitchFamily="2" charset="-78"/>
              </a:rPr>
              <a:t>به طور کلی </a:t>
            </a:r>
            <a:r>
              <a:rPr lang="ar-SA" sz="2400" b="1" dirty="0" smtClean="0">
                <a:solidFill>
                  <a:srgbClr val="002060"/>
                </a:solidFill>
                <a:cs typeface="Mj_Casablanca Heavy" pitchFamily="2" charset="-78"/>
              </a:rPr>
              <a:t>در </a:t>
            </a:r>
            <a:r>
              <a:rPr lang="ar-SA" sz="2400" b="1" dirty="0">
                <a:solidFill>
                  <a:srgbClr val="002060"/>
                </a:solidFill>
                <a:cs typeface="Mj_Casablanca Heavy" pitchFamily="2" charset="-78"/>
              </a:rPr>
              <a:t>دوران پس از انقلاب صنعتی و انباشته شدن شهرها از جمعیتِ شاغل در بخش صنعتی و </a:t>
            </a:r>
            <a:r>
              <a:rPr lang="fa-IR" sz="2400" b="1" dirty="0" smtClean="0">
                <a:solidFill>
                  <a:srgbClr val="002060"/>
                </a:solidFill>
                <a:cs typeface="Mj_Casablanca Heavy" pitchFamily="2" charset="-78"/>
              </a:rPr>
              <a:t>گسترش</a:t>
            </a:r>
            <a:r>
              <a:rPr lang="ar-SA" sz="2400" b="1" dirty="0" smtClean="0">
                <a:solidFill>
                  <a:srgbClr val="002060"/>
                </a:solidFill>
                <a:cs typeface="Mj_Casablanca Heavy" pitchFamily="2" charset="-78"/>
              </a:rPr>
              <a:t> ماشی</a:t>
            </a:r>
            <a:r>
              <a:rPr lang="fa-IR" sz="2400" b="1" dirty="0" smtClean="0">
                <a:solidFill>
                  <a:srgbClr val="002060"/>
                </a:solidFill>
                <a:cs typeface="Mj_Casablanca Heavy" pitchFamily="2" charset="-78"/>
              </a:rPr>
              <a:t>ن گرایی</a:t>
            </a:r>
            <a:r>
              <a:rPr lang="ar-SA" sz="2400" b="1" dirty="0" smtClean="0">
                <a:solidFill>
                  <a:srgbClr val="002060"/>
                </a:solidFill>
                <a:cs typeface="Mj_Casablanca Heavy" pitchFamily="2" charset="-78"/>
              </a:rPr>
              <a:t>، </a:t>
            </a:r>
            <a:r>
              <a:rPr lang="fa-IR" sz="2400" b="1" dirty="0" smtClean="0">
                <a:solidFill>
                  <a:srgbClr val="002060"/>
                </a:solidFill>
                <a:cs typeface="Mj_Casablanca Heavy" pitchFamily="2" charset="-78"/>
              </a:rPr>
              <a:t>نظر</a:t>
            </a:r>
            <a:r>
              <a:rPr lang="ar-SA" sz="2400" b="1" dirty="0" smtClean="0">
                <a:solidFill>
                  <a:srgbClr val="002060"/>
                </a:solidFill>
                <a:cs typeface="Mj_Casablanca Heavy" pitchFamily="2" charset="-78"/>
              </a:rPr>
              <a:t>های </a:t>
            </a:r>
            <a:r>
              <a:rPr lang="ar-SA" sz="2400" b="1" dirty="0">
                <a:solidFill>
                  <a:srgbClr val="002060"/>
                </a:solidFill>
                <a:cs typeface="Mj_Casablanca Heavy" pitchFamily="2" charset="-78"/>
              </a:rPr>
              <a:t>متفاوتی در </a:t>
            </a:r>
            <a:r>
              <a:rPr lang="fa-IR" sz="2400" b="1" dirty="0" smtClean="0">
                <a:solidFill>
                  <a:srgbClr val="002060"/>
                </a:solidFill>
                <a:cs typeface="Mj_Casablanca Heavy" pitchFamily="2" charset="-78"/>
              </a:rPr>
              <a:t>ارتباط</a:t>
            </a:r>
            <a:r>
              <a:rPr lang="ar-SA" sz="2400" b="1" dirty="0" smtClean="0">
                <a:solidFill>
                  <a:srgbClr val="002060"/>
                </a:solidFill>
                <a:cs typeface="Mj_Casablanca Heavy" pitchFamily="2" charset="-78"/>
              </a:rPr>
              <a:t> </a:t>
            </a:r>
            <a:r>
              <a:rPr lang="ar-SA" sz="2400" b="1" dirty="0">
                <a:solidFill>
                  <a:srgbClr val="002060"/>
                </a:solidFill>
                <a:cs typeface="Mj_Casablanca Heavy" pitchFamily="2" charset="-78"/>
              </a:rPr>
              <a:t>با </a:t>
            </a:r>
            <a:r>
              <a:rPr lang="fa-IR" sz="2400" b="1" dirty="0" smtClean="0">
                <a:solidFill>
                  <a:srgbClr val="002060"/>
                </a:solidFill>
                <a:cs typeface="Mj_Casablanca Heavy" pitchFamily="2" charset="-78"/>
              </a:rPr>
              <a:t>گسترش </a:t>
            </a:r>
            <a:r>
              <a:rPr lang="ar-SA" sz="2400" b="1" dirty="0" smtClean="0">
                <a:solidFill>
                  <a:srgbClr val="002060"/>
                </a:solidFill>
                <a:cs typeface="Mj_Casablanca Heavy" pitchFamily="2" charset="-78"/>
              </a:rPr>
              <a:t>شهرها </a:t>
            </a:r>
            <a:r>
              <a:rPr lang="ar-SA" sz="2400" b="1" dirty="0">
                <a:solidFill>
                  <a:srgbClr val="002060"/>
                </a:solidFill>
                <a:cs typeface="Mj_Casablanca Heavy" pitchFamily="2" charset="-78"/>
              </a:rPr>
              <a:t>و </a:t>
            </a:r>
            <a:r>
              <a:rPr lang="ar-SA" sz="2400" b="1" dirty="0" smtClean="0">
                <a:solidFill>
                  <a:srgbClr val="002060"/>
                </a:solidFill>
                <a:cs typeface="Mj_Casablanca Heavy" pitchFamily="2" charset="-78"/>
              </a:rPr>
              <a:t>ویژگی</a:t>
            </a:r>
            <a:r>
              <a:rPr lang="fa-IR" sz="2400" b="1" dirty="0" smtClean="0">
                <a:solidFill>
                  <a:srgbClr val="002060"/>
                </a:solidFill>
                <a:cs typeface="Mj_Casablanca Heavy" pitchFamily="2" charset="-78"/>
              </a:rPr>
              <a:t> </a:t>
            </a:r>
            <a:r>
              <a:rPr lang="ar-SA" sz="2400" b="1" dirty="0" smtClean="0">
                <a:solidFill>
                  <a:srgbClr val="002060"/>
                </a:solidFill>
                <a:cs typeface="Mj_Casablanca Heavy" pitchFamily="2" charset="-78"/>
              </a:rPr>
              <a:t>های </a:t>
            </a:r>
            <a:r>
              <a:rPr lang="fa-IR" sz="2400" b="1" dirty="0" smtClean="0">
                <a:solidFill>
                  <a:srgbClr val="002060"/>
                </a:solidFill>
                <a:cs typeface="Mj_Casablanca Heavy" pitchFamily="2" charset="-78"/>
              </a:rPr>
              <a:t>کالبدی </a:t>
            </a:r>
            <a:r>
              <a:rPr lang="ar-SA" sz="2400" b="1" dirty="0" smtClean="0">
                <a:solidFill>
                  <a:srgbClr val="002060"/>
                </a:solidFill>
                <a:cs typeface="Mj_Casablanca Heavy" pitchFamily="2" charset="-78"/>
              </a:rPr>
              <a:t>آنها </a:t>
            </a:r>
            <a:r>
              <a:rPr lang="fa-IR" sz="2400" b="1" dirty="0" smtClean="0">
                <a:solidFill>
                  <a:srgbClr val="002060"/>
                </a:solidFill>
                <a:cs typeface="Mj_Casablanca Heavy" pitchFamily="2" charset="-78"/>
              </a:rPr>
              <a:t>قوت گرفت</a:t>
            </a:r>
            <a:r>
              <a:rPr lang="ar-SA" sz="2400" b="1" dirty="0" smtClean="0">
                <a:solidFill>
                  <a:srgbClr val="002060"/>
                </a:solidFill>
                <a:cs typeface="Mj_Casablanca Heavy" pitchFamily="2" charset="-78"/>
              </a:rPr>
              <a:t>.</a:t>
            </a:r>
            <a:r>
              <a:rPr lang="fa-IR" sz="2400" b="1" dirty="0" smtClean="0">
                <a:solidFill>
                  <a:srgbClr val="002060"/>
                </a:solidFill>
                <a:cs typeface="Mj_Casablanca Heavy" pitchFamily="2" charset="-78"/>
              </a:rPr>
              <a:t> (شیعه, 42: 1369)</a:t>
            </a:r>
          </a:p>
          <a:p>
            <a:pPr marL="114300" indent="0" algn="r" rtl="1">
              <a:buNone/>
            </a:pPr>
            <a:r>
              <a:rPr lang="ar-SA" sz="2400" b="1" dirty="0" smtClean="0">
                <a:solidFill>
                  <a:srgbClr val="002060"/>
                </a:solidFill>
                <a:cs typeface="Mj_Casablanca Heavy" pitchFamily="2" charset="-78"/>
              </a:rPr>
              <a:t> </a:t>
            </a:r>
            <a:r>
              <a:rPr lang="ar-SA" sz="2400" b="1" dirty="0">
                <a:solidFill>
                  <a:srgbClr val="002060"/>
                </a:solidFill>
                <a:cs typeface="Mj_Casablanca Heavy" pitchFamily="2" charset="-78"/>
              </a:rPr>
              <a:t>نظریه‌ها و جنبش‌های اصلاح‌طلبانه‌ای برای اصلاح ساختار فضایی شهرها شکل گرفتند که خواستار حذف معضلات و مشکلات شهرها و برگردان آرامش گذشته به آنها بودند. یکی از این نظریات تئوری«واحد همسایگی » بود که توسط «کلارنس پری » مطرح شد. او ابتدا در سال </a:t>
            </a:r>
            <a:r>
              <a:rPr lang="fa-IR" sz="2400" b="1" dirty="0">
                <a:solidFill>
                  <a:srgbClr val="002060"/>
                </a:solidFill>
                <a:cs typeface="Mj_Casablanca Heavy" pitchFamily="2" charset="-78"/>
              </a:rPr>
              <a:t>۱۹۲۶ </a:t>
            </a:r>
            <a:r>
              <a:rPr lang="ar-SA" sz="2400" b="1" dirty="0">
                <a:solidFill>
                  <a:srgbClr val="002060"/>
                </a:solidFill>
                <a:cs typeface="Mj_Casablanca Heavy" pitchFamily="2" charset="-78"/>
              </a:rPr>
              <a:t>میلادی طرح مقدماتی «واحدهای خودیار» یا «واحد همسایگی» را منتشر کرد و سپس در سال </a:t>
            </a:r>
            <a:r>
              <a:rPr lang="fa-IR" sz="2400" b="1" dirty="0">
                <a:solidFill>
                  <a:srgbClr val="002060"/>
                </a:solidFill>
                <a:cs typeface="Mj_Casablanca Heavy" pitchFamily="2" charset="-78"/>
              </a:rPr>
              <a:t>۱۹۲۹ </a:t>
            </a:r>
            <a:r>
              <a:rPr lang="ar-SA" sz="2400" b="1" dirty="0">
                <a:solidFill>
                  <a:srgbClr val="002060"/>
                </a:solidFill>
                <a:cs typeface="Mj_Casablanca Heavy" pitchFamily="2" charset="-78"/>
              </a:rPr>
              <a:t>گزارش جامع این طرح توسط پری در کمیته طرح منطقه‌ای نیویورک و حومه منتشر شد</a:t>
            </a:r>
            <a:r>
              <a:rPr lang="en-US" sz="2400" b="1" dirty="0">
                <a:solidFill>
                  <a:srgbClr val="002060"/>
                </a:solidFill>
                <a:cs typeface="Mj_Casablanca Heavy" pitchFamily="2" charset="-78"/>
              </a:rPr>
              <a:t>.</a:t>
            </a:r>
            <a:endParaRPr lang="fa-IR" sz="2400" b="1" dirty="0">
              <a:solidFill>
                <a:srgbClr val="002060"/>
              </a:solidFill>
              <a:cs typeface="Mj_Casablanca Heavy" pitchFamily="2" charset="-78"/>
            </a:endParaRPr>
          </a:p>
        </p:txBody>
      </p:sp>
    </p:spTree>
    <p:extLst>
      <p:ext uri="{BB962C8B-B14F-4D97-AF65-F5344CB8AC3E}">
        <p14:creationId xmlns:p14="http://schemas.microsoft.com/office/powerpoint/2010/main" val="2410279629"/>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5547675"/>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کلارنس پری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3303857" y="533400"/>
            <a:ext cx="4191000" cy="4800600"/>
          </a:xfrm>
        </p:spPr>
        <p:txBody>
          <a:bodyPr>
            <a:normAutofit/>
          </a:bodyPr>
          <a:lstStyle/>
          <a:p>
            <a:pPr marL="114300" indent="0" algn="r" rtl="1">
              <a:buNone/>
            </a:pPr>
            <a:r>
              <a:rPr lang="fa-IR" sz="2400" b="1" dirty="0">
                <a:cs typeface="Mj_Casablanca Heavy" pitchFamily="2" charset="-78"/>
              </a:rPr>
              <a:t>کلارنس آرتور پری شهر شناس آمریکایی قرن نوزدهم بود. در سال 1912به عنوان استاد در دانشگاه نیویورک مشغول به کار شد و سال </a:t>
            </a:r>
            <a:r>
              <a:rPr lang="fa-IR" sz="2400" b="1" dirty="0" smtClean="0">
                <a:cs typeface="Mj_Casablanca Heavy" pitchFamily="2" charset="-78"/>
              </a:rPr>
              <a:t>1918به </a:t>
            </a:r>
            <a:r>
              <a:rPr lang="fa-IR" sz="2400" b="1" dirty="0">
                <a:cs typeface="Mj_Casablanca Heavy" pitchFamily="2" charset="-78"/>
              </a:rPr>
              <a:t>عنوان مدیر بخش تفریحات دانشگاه انتخاب شد. پس از پایان جنگ جهانی اول ب</a:t>
            </a:r>
            <a:r>
              <a:rPr lang="fa-IR" sz="2400" b="1" dirty="0" smtClean="0">
                <a:cs typeface="Mj_Casablanca Heavy" pitchFamily="2" charset="-78"/>
              </a:rPr>
              <a:t>ه </a:t>
            </a:r>
            <a:r>
              <a:rPr lang="fa-IR" sz="2400" b="1" dirty="0">
                <a:cs typeface="Mj_Casablanca Heavy" pitchFamily="2" charset="-78"/>
              </a:rPr>
              <a:t>همکاری در بازنگری وضعیت آموزش آمریکا پرداخت و در این مدت 5 مقاله نیز منتشر ساخت که همگی بازتاب کننده ی نظریات وی بودند. یکی از این مقالات با عنوان </a:t>
            </a:r>
            <a:r>
              <a:rPr lang="fa-IR" sz="2400" b="1" dirty="0" smtClean="0">
                <a:cs typeface="Mj_Casablanca Heavy" pitchFamily="2" charset="-78"/>
              </a:rPr>
              <a:t>«محله </a:t>
            </a:r>
            <a:r>
              <a:rPr lang="fa-IR" sz="2400" b="1" dirty="0">
                <a:cs typeface="Mj_Casablanca Heavy" pitchFamily="2" charset="-78"/>
              </a:rPr>
              <a:t>و برنامه ریزی </a:t>
            </a:r>
            <a:r>
              <a:rPr lang="fa-IR" sz="2400" b="1" dirty="0" smtClean="0">
                <a:cs typeface="Mj_Casablanca Heavy" pitchFamily="2" charset="-78"/>
              </a:rPr>
              <a:t>محلی» به </a:t>
            </a:r>
            <a:r>
              <a:rPr lang="fa-IR" sz="2400" b="1" dirty="0">
                <a:cs typeface="Mj_Casablanca Heavy" pitchFamily="2" charset="-78"/>
              </a:rPr>
              <a:t>معرفی و شرح عقاید پری در مورد واحد همسایگی پرداخته و موجب شهرت وی در میان شهر سازان شد.</a:t>
            </a:r>
            <a:endParaRPr lang="en-US" sz="2400" b="1" dirty="0">
              <a:cs typeface="Mj_Casablanca Heavy" pitchFamily="2" charset="-78"/>
            </a:endParaRPr>
          </a:p>
          <a:p>
            <a:pPr marL="114300" indent="0" algn="r" rtl="1">
              <a:buNone/>
            </a:pPr>
            <a:endParaRPr lang="fa-IR" sz="2400" b="1" dirty="0">
              <a:cs typeface="2  Shiraz"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497" y="1941512"/>
            <a:ext cx="2225675" cy="327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26810" y="5193732"/>
            <a:ext cx="3183047" cy="707886"/>
          </a:xfrm>
          <a:prstGeom prst="rect">
            <a:avLst/>
          </a:prstGeom>
          <a:noFill/>
        </p:spPr>
        <p:txBody>
          <a:bodyPr wrap="square" rtlCol="0">
            <a:spAutoFit/>
          </a:bodyPr>
          <a:lstStyle/>
          <a:p>
            <a:pPr algn="ctr" rtl="1"/>
            <a:r>
              <a:rPr lang="fa-IR" sz="2000" b="1" dirty="0" smtClean="0">
                <a:cs typeface="Mj_Casablanca Heavy" pitchFamily="2" charset="-78"/>
              </a:rPr>
              <a:t>کلارنس آرتور پری</a:t>
            </a:r>
            <a:endParaRPr lang="fa-IR" sz="2000" b="1" dirty="0">
              <a:cs typeface="Mj_Casablanca Heavy" pitchFamily="2" charset="-78"/>
            </a:endParaRP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smtClean="0">
                <a:cs typeface="Mj_Casablanca Heavy" pitchFamily="2" charset="-78"/>
              </a:rPr>
              <a:t>(</a:t>
            </a:r>
            <a:r>
              <a:rPr lang="en-US" sz="1400" b="1" dirty="0" smtClean="0">
                <a:cs typeface="Mj_Casablanca Heavy" pitchFamily="2" charset="-78"/>
              </a:rPr>
              <a:t>www.wikipedia.org</a:t>
            </a:r>
            <a:endParaRPr lang="en-US" sz="1400" b="1" dirty="0">
              <a:cs typeface="Mj_Casablanca Heavy" pitchFamily="2" charset="-78"/>
            </a:endParaRPr>
          </a:p>
        </p:txBody>
      </p:sp>
    </p:spTree>
    <p:extLst>
      <p:ext uri="{BB962C8B-B14F-4D97-AF65-F5344CB8AC3E}">
        <p14:creationId xmlns:p14="http://schemas.microsoft.com/office/powerpoint/2010/main" val="19782283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133" y="52578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نظریه </a:t>
            </a:r>
            <a:r>
              <a:rPr lang="en-US"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
            </a:r>
            <a:br>
              <a:rPr lang="en-US"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b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واحدهای همسایگی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1295400" y="457200"/>
            <a:ext cx="6477000" cy="4800600"/>
          </a:xfrm>
        </p:spPr>
        <p:txBody>
          <a:bodyPr>
            <a:normAutofit lnSpcReduction="10000"/>
          </a:bodyPr>
          <a:lstStyle/>
          <a:p>
            <a:pPr marL="114300" indent="0" algn="r" rtl="1">
              <a:buNone/>
            </a:pPr>
            <a:r>
              <a:rPr lang="fa-IR" sz="2400" b="1" dirty="0">
                <a:solidFill>
                  <a:srgbClr val="002060"/>
                </a:solidFill>
                <a:cs typeface="Mj_Casablanca Heavy" pitchFamily="2" charset="-78"/>
              </a:rPr>
              <a:t>نگرانی پری از عدم بهسازی شرایط کالبدی و اجتماعی مادر شهرهای ایالت متحده ، در ربع اول قرن 20 موجب شد تا طرح واحد همسایگی شکل بگیرد.پری تا حد زیادی تحت تاثیر منطقه بندی ، نحوه واگذاری مسکن و دیگر جنبشهای اصلاح طلبانه در آن زمان در ایالت متحده قرار داشت.</a:t>
            </a:r>
          </a:p>
          <a:p>
            <a:pPr marL="114300" indent="0" algn="r" rtl="1">
              <a:buNone/>
            </a:pPr>
            <a:r>
              <a:rPr lang="en-US" sz="2400" b="1" dirty="0">
                <a:solidFill>
                  <a:srgbClr val="002060"/>
                </a:solidFill>
                <a:cs typeface="Mj_Casablanca Heavy" pitchFamily="2" charset="-78"/>
              </a:rPr>
              <a:t> </a:t>
            </a:r>
            <a:r>
              <a:rPr lang="ar-SA" sz="2400" b="1" dirty="0">
                <a:solidFill>
                  <a:srgbClr val="002060"/>
                </a:solidFill>
                <a:cs typeface="Mj_Casablanca Heavy" pitchFamily="2" charset="-78"/>
              </a:rPr>
              <a:t>طرح وی علائق روز افزون به مشارکتی کردن خدمات شهری را نشان </a:t>
            </a:r>
            <a:r>
              <a:rPr lang="ar-SA" sz="2400" b="1" dirty="0" smtClean="0">
                <a:solidFill>
                  <a:srgbClr val="002060"/>
                </a:solidFill>
                <a:cs typeface="Mj_Casablanca Heavy" pitchFamily="2" charset="-78"/>
              </a:rPr>
              <a:t>می</a:t>
            </a:r>
            <a:r>
              <a:rPr lang="en-US" sz="2400" b="1" dirty="0" smtClean="0">
                <a:solidFill>
                  <a:srgbClr val="002060"/>
                </a:solidFill>
                <a:cs typeface="Mj_Casablanca Heavy" pitchFamily="2" charset="-78"/>
              </a:rPr>
              <a:t> </a:t>
            </a:r>
            <a:r>
              <a:rPr lang="ar-SA" sz="2400" b="1" dirty="0" smtClean="0">
                <a:solidFill>
                  <a:srgbClr val="002060"/>
                </a:solidFill>
                <a:cs typeface="Mj_Casablanca Heavy" pitchFamily="2" charset="-78"/>
              </a:rPr>
              <a:t>دهد</a:t>
            </a:r>
            <a:r>
              <a:rPr lang="ar-SA" sz="2400" b="1" dirty="0">
                <a:solidFill>
                  <a:srgbClr val="002060"/>
                </a:solidFill>
                <a:cs typeface="Mj_Casablanca Heavy" pitchFamily="2" charset="-78"/>
              </a:rPr>
              <a:t>. گزارش اصلی سال </a:t>
            </a:r>
            <a:r>
              <a:rPr lang="fa-IR" sz="2400" b="1" dirty="0">
                <a:solidFill>
                  <a:srgbClr val="002060"/>
                </a:solidFill>
                <a:cs typeface="Mj_Casablanca Heavy" pitchFamily="2" charset="-78"/>
              </a:rPr>
              <a:t>۱۹۲۹ </a:t>
            </a:r>
            <a:r>
              <a:rPr lang="ar-SA" sz="2400" b="1" dirty="0">
                <a:solidFill>
                  <a:srgbClr val="002060"/>
                </a:solidFill>
                <a:cs typeface="Mj_Casablanca Heavy" pitchFamily="2" charset="-78"/>
              </a:rPr>
              <a:t>به صورت بخشی از طرح منطقه‌ای نیویورک نگاشته شد که رهنمودی برای توسعه حومه‌های شهری بود. این نظریه که در </a:t>
            </a:r>
            <a:r>
              <a:rPr lang="fa-IR" sz="2400" b="1" dirty="0">
                <a:solidFill>
                  <a:srgbClr val="002060"/>
                </a:solidFill>
                <a:cs typeface="Mj_Casablanca Heavy" pitchFamily="2" charset="-78"/>
              </a:rPr>
              <a:t>۹۰ </a:t>
            </a:r>
            <a:r>
              <a:rPr lang="ar-SA" sz="2400" b="1" dirty="0">
                <a:solidFill>
                  <a:srgbClr val="002060"/>
                </a:solidFill>
                <a:cs typeface="Mj_Casablanca Heavy" pitchFamily="2" charset="-78"/>
              </a:rPr>
              <a:t>سال اخیر از پیشروترین نظریات شهرسازی بوده است و توانسته تا حد زیادی در مدیریت شهری، کاهش معضلات اجتماعی و ایجاد هویت در محلات موفق عمل کند. پری بر این باور بود که زندگی گروهی که در فطرت انسان‌ها نهفته است. برای او مطلوب بوده و پیش نیاز نظم و آموزش اجتماعی است. تا کنون پروژه‌های بسیاری نیز بر اساس نظریه واحد همسایگی در حومه های نیوجرسی، بوستون، نیویورک و فلوریدا ساخته شده است</a:t>
            </a:r>
            <a:r>
              <a:rPr lang="en-US" sz="2400" b="1" dirty="0">
                <a:solidFill>
                  <a:srgbClr val="002060"/>
                </a:solidFill>
                <a:cs typeface="Mj_Casablanca Heavy" pitchFamily="2" charset="-78"/>
              </a:rPr>
              <a:t>. </a:t>
            </a:r>
            <a:endParaRPr lang="fa-IR" sz="2400" b="1" dirty="0">
              <a:solidFill>
                <a:srgbClr val="002060"/>
              </a:solidFill>
              <a:cs typeface="Mj_Casablanca Heavy" pitchFamily="2" charset="-78"/>
            </a:endParaRPr>
          </a:p>
        </p:txBody>
      </p:sp>
    </p:spTree>
    <p:extLst>
      <p:ext uri="{BB962C8B-B14F-4D97-AF65-F5344CB8AC3E}">
        <p14:creationId xmlns:p14="http://schemas.microsoft.com/office/powerpoint/2010/main" val="1950189829"/>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830" y="54864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واحد همسایگی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4572000" y="568692"/>
            <a:ext cx="3646046" cy="4800600"/>
          </a:xfrm>
        </p:spPr>
        <p:txBody>
          <a:bodyPr>
            <a:normAutofit fontScale="92500" lnSpcReduction="10000"/>
          </a:bodyPr>
          <a:lstStyle/>
          <a:p>
            <a:pPr marL="114300" indent="0" algn="just" rtl="1">
              <a:buNone/>
            </a:pPr>
            <a:r>
              <a:rPr lang="fa-IR" sz="2400" b="1" dirty="0">
                <a:cs typeface="Mj_Casablanca Heavy" pitchFamily="2" charset="-78"/>
              </a:rPr>
              <a:t>واحد همسایگی به منزله خانه های مسکونی با محیط پیرامونی آن است که در کنار هم یک کل به هم پیوسته را تشکیل می دهند و دارای یک هویت جمعی و محله ای </a:t>
            </a:r>
            <a:r>
              <a:rPr lang="fa-IR" sz="2400" b="1" dirty="0" smtClean="0">
                <a:cs typeface="Mj_Casablanca Heavy" pitchFamily="2" charset="-78"/>
              </a:rPr>
              <a:t>است.</a:t>
            </a:r>
            <a:endParaRPr lang="en-US" sz="2400" b="1" dirty="0" smtClean="0">
              <a:cs typeface="Mj_Casablanca Heavy" pitchFamily="2" charset="-78"/>
            </a:endParaRPr>
          </a:p>
          <a:p>
            <a:pPr marL="114300" indent="0" algn="just" rtl="1">
              <a:buNone/>
            </a:pPr>
            <a:r>
              <a:rPr lang="fa-IR" sz="2400" b="1" dirty="0" smtClean="0">
                <a:cs typeface="Mj_Casablanca Heavy" pitchFamily="2" charset="-78"/>
              </a:rPr>
              <a:t>مرکز </a:t>
            </a:r>
            <a:r>
              <a:rPr lang="fa-IR" sz="2400" b="1" dirty="0">
                <a:cs typeface="Mj_Casablanca Heavy" pitchFamily="2" charset="-78"/>
              </a:rPr>
              <a:t>محله با شعاع عملکر یک چهارم </a:t>
            </a:r>
            <a:r>
              <a:rPr lang="fa-IR" sz="2400" b="1" dirty="0" smtClean="0">
                <a:cs typeface="Mj_Casablanca Heavy" pitchFamily="2" charset="-78"/>
              </a:rPr>
              <a:t>مایل</a:t>
            </a:r>
            <a:endParaRPr lang="fa-IR" sz="2400" b="1" dirty="0">
              <a:cs typeface="Mj_Casablanca Heavy" pitchFamily="2" charset="-78"/>
            </a:endParaRPr>
          </a:p>
          <a:p>
            <a:pPr marL="114300" indent="0" algn="just" rtl="1">
              <a:buNone/>
            </a:pPr>
            <a:r>
              <a:rPr lang="fa-IR" sz="2400" b="1" dirty="0" smtClean="0">
                <a:cs typeface="Mj_Casablanca Heavy" pitchFamily="2" charset="-78"/>
              </a:rPr>
              <a:t>وجود </a:t>
            </a:r>
            <a:r>
              <a:rPr lang="fa-IR" sz="2400" b="1" dirty="0">
                <a:cs typeface="Mj_Casablanca Heavy" pitchFamily="2" charset="-78"/>
              </a:rPr>
              <a:t>مراکز خرید و فروشگاه ها در نزدیکی تقاطع های </a:t>
            </a:r>
            <a:r>
              <a:rPr lang="fa-IR" sz="2400" b="1" dirty="0" smtClean="0">
                <a:cs typeface="Mj_Casablanca Heavy" pitchFamily="2" charset="-78"/>
              </a:rPr>
              <a:t>اصلی</a:t>
            </a:r>
            <a:endParaRPr lang="fa-IR" sz="2400" b="1" dirty="0">
              <a:cs typeface="Mj_Casablanca Heavy" pitchFamily="2" charset="-78"/>
            </a:endParaRPr>
          </a:p>
          <a:p>
            <a:pPr marL="114300" indent="0" algn="just" rtl="1">
              <a:buNone/>
            </a:pPr>
            <a:r>
              <a:rPr lang="fa-IR" sz="2400" b="1" dirty="0" smtClean="0">
                <a:cs typeface="Mj_Casablanca Heavy" pitchFamily="2" charset="-78"/>
              </a:rPr>
              <a:t>حضور </a:t>
            </a:r>
            <a:r>
              <a:rPr lang="fa-IR" sz="2400" b="1" dirty="0">
                <a:cs typeface="Mj_Casablanca Heavy" pitchFamily="2" charset="-78"/>
              </a:rPr>
              <a:t>کاربریهای اغلب فرهنگی در مرکز محله از جمله مدرسه ، مکانهای مذهبی ، تفریحی و</a:t>
            </a:r>
            <a:r>
              <a:rPr lang="fa-IR" sz="2400" b="1" dirty="0" smtClean="0">
                <a:cs typeface="Mj_Casablanca Heavy" pitchFamily="2" charset="-78"/>
              </a:rPr>
              <a:t>...</a:t>
            </a:r>
            <a:endParaRPr lang="fa-IR" sz="2400" b="1" dirty="0">
              <a:cs typeface="Mj_Casablanca Heavy" pitchFamily="2" charset="-78"/>
            </a:endParaRPr>
          </a:p>
          <a:p>
            <a:pPr marL="114300" indent="0" algn="just" rtl="1">
              <a:buNone/>
            </a:pPr>
            <a:r>
              <a:rPr lang="fa-IR" sz="2400" b="1" dirty="0" smtClean="0">
                <a:cs typeface="Mj_Casablanca Heavy" pitchFamily="2" charset="-78"/>
              </a:rPr>
              <a:t>تفاوت </a:t>
            </a:r>
            <a:r>
              <a:rPr lang="fa-IR" sz="2400" b="1" dirty="0">
                <a:cs typeface="Mj_Casablanca Heavy" pitchFamily="2" charset="-78"/>
              </a:rPr>
              <a:t>فاحش بین خیابانهای اصلی و فرعی به طوریکه عرض خیابانهای محلی در حدی است که جوابگوی استفاده های ویژه و دسترسی به مناطق مسکونی باشد</a:t>
            </a:r>
            <a:r>
              <a:rPr lang="fa-IR" sz="2400" b="1" dirty="0" smtClean="0">
                <a:cs typeface="Mj_Casablanca Heavy" pitchFamily="2" charset="-78"/>
              </a:rPr>
              <a:t>.</a:t>
            </a:r>
            <a:r>
              <a:rPr lang="en-US" sz="1500" b="1" dirty="0" smtClean="0">
                <a:cs typeface="Mj_Casablanca Heavy" pitchFamily="2" charset="-78"/>
              </a:rPr>
              <a:t>(fa.wikipedia.org)</a:t>
            </a:r>
            <a:r>
              <a:rPr lang="en-US" sz="2400" b="1" dirty="0" smtClean="0">
                <a:cs typeface="Mj_Casablanca Heavy" pitchFamily="2" charset="-78"/>
              </a:rPr>
              <a:t> </a:t>
            </a:r>
            <a:endParaRPr lang="fa-IR" sz="2400" b="1" dirty="0">
              <a:cs typeface="Mj_Casablanca Heavy" pitchFamily="2" charset="-78"/>
            </a:endParaRPr>
          </a:p>
          <a:p>
            <a:pPr marL="114300" indent="0" algn="just" rtl="1">
              <a:buNone/>
            </a:pPr>
            <a:endParaRPr lang="fa-IR" sz="2400" b="1" dirty="0"/>
          </a:p>
        </p:txBody>
      </p:sp>
      <p:pic>
        <p:nvPicPr>
          <p:cNvPr id="4098" name="Picture 2" descr="C:\Users\Zhila\Desktop\speck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09600"/>
            <a:ext cx="3912184" cy="51054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40306" y="5870777"/>
            <a:ext cx="3183047" cy="923330"/>
          </a:xfrm>
          <a:prstGeom prst="rect">
            <a:avLst/>
          </a:prstGeom>
          <a:noFill/>
        </p:spPr>
        <p:txBody>
          <a:bodyPr wrap="square" rtlCol="0">
            <a:spAutoFit/>
          </a:bodyPr>
          <a:lstStyle/>
          <a:p>
            <a:pPr algn="ctr" rtl="1"/>
            <a:r>
              <a:rPr lang="fa-IR" sz="2000" b="1" dirty="0" smtClean="0">
                <a:cs typeface="Mj_Casablanca Heavy" pitchFamily="2" charset="-78"/>
              </a:rPr>
              <a:t>طرح پری</a:t>
            </a:r>
            <a:endParaRPr lang="fa-IR" sz="2000" b="1" dirty="0">
              <a:cs typeface="Mj_Casablanca Heavy" pitchFamily="2" charset="-78"/>
            </a:endParaRPr>
          </a:p>
          <a:p>
            <a:pPr algn="ctr" rtl="1"/>
            <a:r>
              <a:rPr lang="en-US" sz="1400" b="1" dirty="0" smtClean="0">
                <a:cs typeface="Mj_Casablanca Heavy" pitchFamily="2" charset="-78"/>
              </a:rPr>
              <a:t>)</a:t>
            </a:r>
            <a:r>
              <a:rPr lang="fa-IR" sz="2000" b="1" dirty="0" smtClean="0">
                <a:cs typeface="Mj_Casablanca Heavy" pitchFamily="2" charset="-78"/>
              </a:rPr>
              <a:t>منبع: </a:t>
            </a:r>
            <a:r>
              <a:rPr lang="en-US" sz="1600" b="1" dirty="0" smtClean="0">
                <a:cs typeface="Mj_Casablanca Heavy" pitchFamily="2" charset="-78"/>
              </a:rPr>
              <a:t>evstudio.com</a:t>
            </a:r>
            <a:r>
              <a:rPr lang="fa-IR" sz="2000" b="1" dirty="0" smtClean="0">
                <a:cs typeface="Mj_Casablanca Heavy" pitchFamily="2" charset="-78"/>
              </a:rPr>
              <a:t>)</a:t>
            </a:r>
            <a:endParaRPr lang="en-US" sz="1600" dirty="0"/>
          </a:p>
          <a:p>
            <a:pPr algn="ctr" rtl="1"/>
            <a:endParaRPr lang="en-US" sz="1400" b="1" dirty="0">
              <a:cs typeface="Mj_Casablanca Heavy" pitchFamily="2" charset="-78"/>
            </a:endParaRPr>
          </a:p>
        </p:txBody>
      </p:sp>
    </p:spTree>
    <p:extLst>
      <p:ext uri="{BB962C8B-B14F-4D97-AF65-F5344CB8AC3E}">
        <p14:creationId xmlns:p14="http://schemas.microsoft.com/office/powerpoint/2010/main" val="16626070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545" y="54864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شاخصه های</a:t>
            </a:r>
            <a:r>
              <a:rPr lang="en-US"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
            </a:r>
            <a:br>
              <a:rPr lang="en-US"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b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واحد همسایگی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80752043"/>
              </p:ext>
            </p:extLst>
          </p:nvPr>
        </p:nvGraphicFramePr>
        <p:xfrm>
          <a:off x="457200" y="685800"/>
          <a:ext cx="784860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8826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54864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حمل و نقل </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685800" y="1219200"/>
            <a:ext cx="6554867" cy="3767670"/>
          </a:xfrm>
        </p:spPr>
        <p:txBody>
          <a:bodyPr>
            <a:normAutofit fontScale="92500"/>
          </a:bodyPr>
          <a:lstStyle/>
          <a:p>
            <a:pPr marL="114300" lvl="0" indent="0" algn="r" rtl="1">
              <a:buNone/>
            </a:pPr>
            <a:r>
              <a:rPr lang="fa-IR" sz="2400" b="1" dirty="0">
                <a:cs typeface="Mj_Casablanca Heavy" pitchFamily="2" charset="-78"/>
              </a:rPr>
              <a:t>در زمانی که اتومبیلهای شخصی از اهمیت چندانی برخوردار نبودند ، پری از لزوم حمایت مردم در مقابل خطرات و مزاحمتهای ناشی از آنها صحبت می کرد. ( </a:t>
            </a:r>
            <a:r>
              <a:rPr lang="fa-IR" sz="2400" b="1" dirty="0" smtClean="0">
                <a:cs typeface="Mj_Casablanca Heavy" pitchFamily="2" charset="-78"/>
              </a:rPr>
              <a:t>اوستروفسکی, 112 </a:t>
            </a:r>
            <a:r>
              <a:rPr lang="fa-IR" sz="2400" b="1" dirty="0">
                <a:cs typeface="Mj_Casablanca Heavy" pitchFamily="2" charset="-78"/>
              </a:rPr>
              <a:t>: 1371 )</a:t>
            </a:r>
          </a:p>
          <a:p>
            <a:pPr marL="114300" indent="0" algn="r" rtl="1">
              <a:buNone/>
            </a:pPr>
            <a:r>
              <a:rPr lang="ar-SA" sz="2400" b="1" dirty="0">
                <a:cs typeface="Mj_Casablanca Heavy" pitchFamily="2" charset="-78"/>
              </a:rPr>
              <a:t>در واحد همسایگی شبکه‌های اصلی و شبکه راه‌های پر رفت وآمد نبایستی ازمیان بافت‌های مسکونی بگذرند. چنین خیابان‌هایی بهتر است درمحیط پیرامون واحد همسایگی بوجود آیند</a:t>
            </a:r>
            <a:r>
              <a:rPr lang="en-US" sz="2400" b="1" dirty="0">
                <a:cs typeface="Mj_Casablanca Heavy" pitchFamily="2" charset="-78"/>
              </a:rPr>
              <a:t>. </a:t>
            </a:r>
            <a:endParaRPr lang="fa-IR" sz="2400" b="1" dirty="0">
              <a:cs typeface="Mj_Casablanca Heavy" pitchFamily="2" charset="-78"/>
            </a:endParaRPr>
          </a:p>
          <a:p>
            <a:pPr marL="114300" lvl="0" indent="0" algn="r" rtl="1">
              <a:buNone/>
            </a:pPr>
            <a:r>
              <a:rPr lang="fa-IR" sz="2400" b="1" dirty="0">
                <a:cs typeface="Mj_Casablanca Heavy" pitchFamily="2" charset="-78"/>
              </a:rPr>
              <a:t>پری می گوید باید خیابانهای داخل محله را عمدا به گونه ای طراحی کرد تا برای خودروهایی که درون محله کاری ندارند و گذری هستند قابل استفاده نباشد. ( </a:t>
            </a:r>
            <a:r>
              <a:rPr lang="fa-IR" sz="2400" b="1" dirty="0" smtClean="0">
                <a:cs typeface="Mj_Casablanca Heavy" pitchFamily="2" charset="-78"/>
              </a:rPr>
              <a:t>پاکزاد, 263 </a:t>
            </a:r>
            <a:r>
              <a:rPr lang="fa-IR" sz="2400" b="1" dirty="0">
                <a:cs typeface="Mj_Casablanca Heavy" pitchFamily="2" charset="-78"/>
              </a:rPr>
              <a:t>: 1389 )</a:t>
            </a:r>
          </a:p>
          <a:p>
            <a:pPr marL="114300" lvl="0" indent="0" algn="r" rtl="1">
              <a:buNone/>
            </a:pPr>
            <a:r>
              <a:rPr lang="fa-IR" sz="2400" b="1" dirty="0">
                <a:cs typeface="Mj_Casablanca Heavy" pitchFamily="2" charset="-78"/>
              </a:rPr>
              <a:t>مسیرهای دسترسی به خدمات نمی بایست خیابانهای اصلی را قطع کنند. ( </a:t>
            </a:r>
            <a:r>
              <a:rPr lang="fa-IR" sz="2400" b="1" dirty="0" smtClean="0">
                <a:cs typeface="Mj_Casablanca Heavy" pitchFamily="2" charset="-78"/>
              </a:rPr>
              <a:t>اوستروفسکی, 112:  </a:t>
            </a:r>
            <a:r>
              <a:rPr lang="fa-IR" sz="2400" b="1" dirty="0">
                <a:cs typeface="Mj_Casablanca Heavy" pitchFamily="2" charset="-78"/>
              </a:rPr>
              <a:t>1371 )</a:t>
            </a:r>
            <a:endParaRPr lang="en-US" sz="2400" b="1" dirty="0">
              <a:cs typeface="Mj_Casablanca Heavy" pitchFamily="2" charset="-78"/>
            </a:endParaRPr>
          </a:p>
          <a:p>
            <a:pPr marL="114300" indent="0" algn="r" rtl="1">
              <a:buNone/>
            </a:pPr>
            <a:endParaRPr lang="fa-IR" sz="2400" b="1" dirty="0">
              <a:cs typeface="Mj_Casablanca Heavy" pitchFamily="2" charset="-78"/>
            </a:endParaRPr>
          </a:p>
        </p:txBody>
      </p:sp>
    </p:spTree>
    <p:extLst>
      <p:ext uri="{BB962C8B-B14F-4D97-AF65-F5344CB8AC3E}">
        <p14:creationId xmlns:p14="http://schemas.microsoft.com/office/powerpoint/2010/main" val="194969432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5334000"/>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حریم اجتماعی</a:t>
            </a:r>
            <a:r>
              <a:rPr lang="en-US"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
            </a:r>
            <a:br>
              <a:rPr lang="en-US"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b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 و خصوصی</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p:txBody>
          <a:bodyPr>
            <a:normAutofit/>
          </a:bodyPr>
          <a:lstStyle/>
          <a:p>
            <a:pPr marL="114300" indent="0" algn="r" rtl="1">
              <a:buNone/>
            </a:pPr>
            <a:r>
              <a:rPr lang="ar-SA" sz="2400" b="1" dirty="0">
                <a:cs typeface="Mj_Casablanca Heavy" pitchFamily="2" charset="-78"/>
              </a:rPr>
              <a:t>شبکه راه‌های داخلی واحد همسایگی بهتر است که به صورت کوچه‌های بن‌بست با حجم تردد کم طراحی شوند تا آرامش محله حفظ شود. </a:t>
            </a:r>
            <a:endParaRPr lang="fa-IR" sz="2400" b="1" dirty="0">
              <a:cs typeface="Mj_Casablanca Heavy" pitchFamily="2" charset="-78"/>
            </a:endParaRPr>
          </a:p>
          <a:p>
            <a:pPr marL="114300" indent="0" algn="r" rtl="1">
              <a:buNone/>
            </a:pPr>
            <a:r>
              <a:rPr lang="ar-SA" sz="2400" b="1" dirty="0">
                <a:cs typeface="Mj_Casablanca Heavy" pitchFamily="2" charset="-78"/>
              </a:rPr>
              <a:t>تفکیک بلوک‌ها و ساختمان‌ها از یکدیگر نیز به‌گونه‌ای است که حداکثر محرمیت به دست آید و واحدهای مسکونی کمترین اشراف را نسبت به هم داشته باشند</a:t>
            </a:r>
            <a:endParaRPr lang="fa-IR" sz="2400" b="1" dirty="0">
              <a:cs typeface="Mj_Casablanca Heavy" pitchFamily="2" charset="-78"/>
            </a:endParaRPr>
          </a:p>
        </p:txBody>
      </p:sp>
    </p:spTree>
    <p:extLst>
      <p:ext uri="{BB962C8B-B14F-4D97-AF65-F5344CB8AC3E}">
        <p14:creationId xmlns:p14="http://schemas.microsoft.com/office/powerpoint/2010/main" val="157058920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5478439"/>
            <a:ext cx="6554867" cy="1524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r"/>
            <a:r>
              <a:rPr lang="fa-IR" b="1" cap="all" spc="0" dirty="0" smtClean="0">
                <a:ln w="0"/>
                <a:solidFill>
                  <a:schemeClr val="tx1">
                    <a:lumMod val="75000"/>
                    <a:lumOff val="25000"/>
                  </a:schemeClr>
                </a:solidFill>
                <a:effectLst>
                  <a:reflection blurRad="12700" stA="50000" endPos="50000" dist="5000" dir="5400000" sy="-100000" rotWithShape="0"/>
                </a:effectLst>
                <a:cs typeface="2  Sina" pitchFamily="2" charset="-78"/>
              </a:rPr>
              <a:t>جمعیت بهینه</a:t>
            </a:r>
            <a:endParaRPr lang="en-US" b="1" cap="all" spc="0" dirty="0">
              <a:ln w="0"/>
              <a:solidFill>
                <a:schemeClr val="tx1">
                  <a:lumMod val="75000"/>
                  <a:lumOff val="25000"/>
                </a:schemeClr>
              </a:solidFill>
              <a:effectLst>
                <a:reflection blurRad="12700" stA="50000" endPos="50000" dist="5000" dir="5400000" sy="-100000" rotWithShape="0"/>
              </a:effectLst>
              <a:cs typeface="2  Sina" pitchFamily="2" charset="-78"/>
            </a:endParaRPr>
          </a:p>
        </p:txBody>
      </p:sp>
      <p:sp>
        <p:nvSpPr>
          <p:cNvPr id="3" name="Content Placeholder 2"/>
          <p:cNvSpPr>
            <a:spLocks noGrp="1"/>
          </p:cNvSpPr>
          <p:nvPr>
            <p:ph idx="1"/>
          </p:nvPr>
        </p:nvSpPr>
        <p:spPr>
          <a:xfrm>
            <a:off x="2514600" y="685800"/>
            <a:ext cx="4267200" cy="4800600"/>
          </a:xfrm>
        </p:spPr>
        <p:txBody>
          <a:bodyPr>
            <a:normAutofit/>
          </a:bodyPr>
          <a:lstStyle/>
          <a:p>
            <a:pPr marL="114300" indent="0" algn="just" rtl="1">
              <a:buNone/>
            </a:pPr>
            <a:r>
              <a:rPr lang="ar-SA" sz="2400" b="1" dirty="0">
                <a:cs typeface="B Nazanin" panose="00000400000000000000" pitchFamily="2" charset="-78"/>
              </a:rPr>
              <a:t>جمعیت </a:t>
            </a:r>
            <a:r>
              <a:rPr lang="fa-IR" sz="2400" b="1" dirty="0" smtClean="0">
                <a:cs typeface="B Nazanin" panose="00000400000000000000" pitchFamily="2" charset="-78"/>
              </a:rPr>
              <a:t>محله های مسکونی بهتر است بر </a:t>
            </a:r>
            <a:r>
              <a:rPr lang="ar-SA" sz="2400" b="1" dirty="0" smtClean="0">
                <a:cs typeface="B Nazanin" panose="00000400000000000000" pitchFamily="2" charset="-78"/>
              </a:rPr>
              <a:t>مبنای </a:t>
            </a:r>
            <a:r>
              <a:rPr lang="fa-IR" sz="2400" b="1" dirty="0" smtClean="0">
                <a:cs typeface="B Nazanin" panose="00000400000000000000" pitchFamily="2" charset="-78"/>
              </a:rPr>
              <a:t>ضروریات و محدوده عملکرد یک مدرسه ابتدایی شکل گیرد. جمعیت مبنای این نظریه </a:t>
            </a:r>
            <a:r>
              <a:rPr lang="ar-SA" sz="2400" b="1" dirty="0" smtClean="0">
                <a:cs typeface="B Nazanin" panose="00000400000000000000" pitchFamily="2" charset="-78"/>
              </a:rPr>
              <a:t>درحدود </a:t>
            </a:r>
            <a:r>
              <a:rPr lang="fa-IR" sz="2400" b="1" dirty="0">
                <a:cs typeface="B Nazanin" panose="00000400000000000000" pitchFamily="2" charset="-78"/>
              </a:rPr>
              <a:t>۵۰۰۰ </a:t>
            </a:r>
            <a:r>
              <a:rPr lang="ar-SA" sz="2400" b="1" dirty="0">
                <a:cs typeface="B Nazanin" panose="00000400000000000000" pitchFamily="2" charset="-78"/>
              </a:rPr>
              <a:t>نفراست </a:t>
            </a:r>
            <a:r>
              <a:rPr lang="ar-SA" sz="2400" b="1" dirty="0" smtClean="0">
                <a:cs typeface="B Nazanin" panose="00000400000000000000" pitchFamily="2" charset="-78"/>
              </a:rPr>
              <a:t>(</a:t>
            </a:r>
            <a:r>
              <a:rPr lang="fa-IR" sz="2400" b="1" dirty="0" smtClean="0">
                <a:cs typeface="B Nazanin" panose="00000400000000000000" pitchFamily="2" charset="-78"/>
              </a:rPr>
              <a:t>معمولا  اندازه یک محله </a:t>
            </a:r>
            <a:r>
              <a:rPr lang="ar-SA" sz="2400" b="1" dirty="0" smtClean="0">
                <a:cs typeface="B Nazanin" panose="00000400000000000000" pitchFamily="2" charset="-78"/>
              </a:rPr>
              <a:t>بر </a:t>
            </a:r>
            <a:r>
              <a:rPr lang="fa-IR" sz="2400" b="1" dirty="0" smtClean="0">
                <a:cs typeface="B Nazanin" panose="00000400000000000000" pitchFamily="2" charset="-78"/>
              </a:rPr>
              <a:t>مبنای محدوده</a:t>
            </a:r>
            <a:r>
              <a:rPr lang="ar-SA" sz="2400" b="1" dirty="0" smtClean="0">
                <a:cs typeface="B Nazanin" panose="00000400000000000000" pitchFamily="2" charset="-78"/>
              </a:rPr>
              <a:t> </a:t>
            </a:r>
            <a:r>
              <a:rPr lang="ar-SA" sz="2400" b="1" dirty="0">
                <a:cs typeface="B Nazanin" panose="00000400000000000000" pitchFamily="2" charset="-78"/>
              </a:rPr>
              <a:t>عملکرد یک مدرسه ابتدایی</a:t>
            </a:r>
            <a:r>
              <a:rPr lang="ar-SA" sz="2400" b="1" dirty="0" smtClean="0">
                <a:cs typeface="B Nazanin" panose="00000400000000000000" pitchFamily="2" charset="-78"/>
              </a:rPr>
              <a:t>، حدود</a:t>
            </a:r>
            <a:r>
              <a:rPr lang="fa-IR" sz="2400" b="1" dirty="0" smtClean="0">
                <a:cs typeface="B Nazanin" panose="00000400000000000000" pitchFamily="2" charset="-78"/>
              </a:rPr>
              <a:t>ی برابر</a:t>
            </a:r>
            <a:r>
              <a:rPr lang="ar-SA" sz="2400" b="1" dirty="0" smtClean="0">
                <a:cs typeface="B Nazanin" panose="00000400000000000000" pitchFamily="2" charset="-78"/>
              </a:rPr>
              <a:t> </a:t>
            </a:r>
            <a:r>
              <a:rPr lang="fa-IR" sz="2400" b="1" dirty="0">
                <a:cs typeface="B Nazanin" panose="00000400000000000000" pitchFamily="2" charset="-78"/>
              </a:rPr>
              <a:t>۳۰۰۰ </a:t>
            </a:r>
            <a:r>
              <a:rPr lang="ar-SA" sz="2400" b="1" dirty="0">
                <a:cs typeface="B Nazanin" panose="00000400000000000000" pitchFamily="2" charset="-78"/>
              </a:rPr>
              <a:t>تا </a:t>
            </a:r>
            <a:r>
              <a:rPr lang="fa-IR" sz="2400" b="1" dirty="0">
                <a:cs typeface="B Nazanin" panose="00000400000000000000" pitchFamily="2" charset="-78"/>
              </a:rPr>
              <a:t>۴۰۰۰ </a:t>
            </a:r>
            <a:r>
              <a:rPr lang="ar-SA" sz="2400" b="1" dirty="0">
                <a:cs typeface="B Nazanin" panose="00000400000000000000" pitchFamily="2" charset="-78"/>
              </a:rPr>
              <a:t>نفر </a:t>
            </a:r>
            <a:r>
              <a:rPr lang="ar-SA" sz="2400" b="1" dirty="0" smtClean="0">
                <a:cs typeface="B Nazanin" panose="00000400000000000000" pitchFamily="2" charset="-78"/>
              </a:rPr>
              <a:t>می‌شود)</a:t>
            </a:r>
            <a:r>
              <a:rPr lang="fa-IR" sz="2400" b="1" dirty="0" smtClean="0">
                <a:cs typeface="B Nazanin" panose="00000400000000000000" pitchFamily="2" charset="-78"/>
              </a:rPr>
              <a:t>. </a:t>
            </a:r>
            <a:r>
              <a:rPr lang="fa-IR" sz="2400" b="1" dirty="0">
                <a:cs typeface="B Nazanin" panose="00000400000000000000" pitchFamily="2" charset="-78"/>
              </a:rPr>
              <a:t>(شیعه</a:t>
            </a:r>
            <a:r>
              <a:rPr lang="fa-IR" sz="2400" b="1" dirty="0" smtClean="0">
                <a:cs typeface="B Nazanin" panose="00000400000000000000" pitchFamily="2" charset="-78"/>
              </a:rPr>
              <a:t>,  43: </a:t>
            </a:r>
            <a:r>
              <a:rPr lang="fa-IR" sz="2400" b="1" dirty="0">
                <a:cs typeface="B Nazanin" panose="00000400000000000000" pitchFamily="2" charset="-78"/>
              </a:rPr>
              <a:t>1369</a:t>
            </a:r>
            <a:r>
              <a:rPr lang="fa-IR" sz="2400" b="1" dirty="0" smtClean="0">
                <a:cs typeface="B Nazanin" panose="00000400000000000000" pitchFamily="2" charset="-78"/>
              </a:rPr>
              <a:t>)</a:t>
            </a:r>
            <a:endParaRPr lang="fa-IR" sz="2400" b="1" dirty="0">
              <a:cs typeface="B Nazanin" panose="00000400000000000000" pitchFamily="2" charset="-78"/>
            </a:endParaRPr>
          </a:p>
        </p:txBody>
      </p:sp>
    </p:spTree>
    <p:extLst>
      <p:ext uri="{BB962C8B-B14F-4D97-AF65-F5344CB8AC3E}">
        <p14:creationId xmlns:p14="http://schemas.microsoft.com/office/powerpoint/2010/main" val="1442674241"/>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537D0B"/>
      </a:dk2>
      <a:lt2>
        <a:srgbClr val="A9E257"/>
      </a:lt2>
      <a:accent1>
        <a:srgbClr val="38540A"/>
      </a:accent1>
      <a:accent2>
        <a:srgbClr val="31A274"/>
      </a:accent2>
      <a:accent3>
        <a:srgbClr val="236073"/>
      </a:accent3>
      <a:accent4>
        <a:srgbClr val="6C4D90"/>
      </a:accent4>
      <a:accent5>
        <a:srgbClr val="983C27"/>
      </a:accent5>
      <a:accent6>
        <a:srgbClr val="CD811F"/>
      </a:accent6>
      <a:hlink>
        <a:srgbClr val="293F06"/>
      </a:hlink>
      <a:folHlink>
        <a:srgbClr val="68883A"/>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9759155-7935-4C61-A06C-C04380D1B16E}"/>
    </a:ext>
  </a:extLst>
</a:theme>
</file>

<file path=docProps/app.xml><?xml version="1.0" encoding="utf-8"?>
<Properties xmlns="http://schemas.openxmlformats.org/officeDocument/2006/extended-properties" xmlns:vt="http://schemas.openxmlformats.org/officeDocument/2006/docPropsVTypes">
  <Template>Slice</Template>
  <TotalTime>1345</TotalTime>
  <Words>1332</Words>
  <Application>Microsoft Office PowerPoint</Application>
  <PresentationFormat>On-screen Show (4:3)</PresentationFormat>
  <Paragraphs>102</Paragraphs>
  <Slides>19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2  Bardiya</vt:lpstr>
      <vt:lpstr>2  Shiraz</vt:lpstr>
      <vt:lpstr>2  Sina</vt:lpstr>
      <vt:lpstr>B Nazanin</vt:lpstr>
      <vt:lpstr>Century Gothic</vt:lpstr>
      <vt:lpstr>Mj_Casablanca Heavy</vt:lpstr>
      <vt:lpstr>Tahoma</vt:lpstr>
      <vt:lpstr>Wingdings</vt:lpstr>
      <vt:lpstr>Wingdings 3</vt:lpstr>
      <vt:lpstr>Slice</vt:lpstr>
      <vt:lpstr>PowerPoint Presentation</vt:lpstr>
      <vt:lpstr>مقدمه</vt:lpstr>
      <vt:lpstr>کلارنس پری</vt:lpstr>
      <vt:lpstr>نظریه  واحدهای همسایگی</vt:lpstr>
      <vt:lpstr>واحد همسایگی</vt:lpstr>
      <vt:lpstr>شاخصه های واحد همسایگی</vt:lpstr>
      <vt:lpstr>حمل و نقل </vt:lpstr>
      <vt:lpstr>حریم اجتماعی  و خصوصی</vt:lpstr>
      <vt:lpstr>جمعیت بهینه</vt:lpstr>
      <vt:lpstr>مراکز فرهنگی و آموزشی</vt:lpstr>
      <vt:lpstr>حدود فیزیکی</vt:lpstr>
      <vt:lpstr>خدمات شهری</vt:lpstr>
      <vt:lpstr>کاربری های مهم</vt:lpstr>
      <vt:lpstr>پیامد ها</vt:lpstr>
      <vt:lpstr>شهر رادبرن</vt:lpstr>
      <vt:lpstr>شهر رادبرن</vt:lpstr>
      <vt:lpstr>شهر رادبرن</vt:lpstr>
      <vt:lpstr>شهر رادبرن</vt:lpstr>
      <vt:lpstr>منابع</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Sajjad</dc:creator>
  <cp:lastModifiedBy>Sajjad</cp:lastModifiedBy>
  <cp:revision>51</cp:revision>
  <dcterms:created xsi:type="dcterms:W3CDTF">2014-05-23T07:03:27Z</dcterms:created>
  <dcterms:modified xsi:type="dcterms:W3CDTF">2019-07-22T13:13:31Z</dcterms:modified>
</cp:coreProperties>
</file>