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2" r:id="rId3"/>
    <p:sldId id="261" r:id="rId4"/>
    <p:sldId id="260" r:id="rId5"/>
    <p:sldId id="259" r:id="rId6"/>
    <p:sldId id="258" r:id="rId7"/>
    <p:sldId id="263" r:id="rId8"/>
    <p:sldId id="265"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2739BC-0170-44AA-AD92-E78CAC0E145E}"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pPr rtl="1"/>
          <a:endParaRPr lang="fa-IR"/>
        </a:p>
      </dgm:t>
    </dgm:pt>
    <dgm:pt modelId="{4CBA9FBE-350E-473E-BD50-3D5F09572EDD}">
      <dgm:prSet phldrT="[Text]"/>
      <dgm:spPr/>
      <dgm:t>
        <a:bodyPr/>
        <a:lstStyle/>
        <a:p>
          <a:pPr rtl="1"/>
          <a:r>
            <a:rPr lang="fa-IR" dirty="0" smtClean="0"/>
            <a:t>دوره پادشاهی</a:t>
          </a:r>
          <a:endParaRPr lang="fa-IR" dirty="0"/>
        </a:p>
      </dgm:t>
    </dgm:pt>
    <dgm:pt modelId="{D855DC7B-A6AF-412B-B2F7-9223950311DD}" type="parTrans" cxnId="{08827FF0-AAEE-42C7-9ECD-ADA5A05E4F80}">
      <dgm:prSet/>
      <dgm:spPr/>
      <dgm:t>
        <a:bodyPr/>
        <a:lstStyle/>
        <a:p>
          <a:pPr rtl="1"/>
          <a:endParaRPr lang="fa-IR"/>
        </a:p>
      </dgm:t>
    </dgm:pt>
    <dgm:pt modelId="{4EA52988-BC00-4C06-BA92-E5F4CDE928DD}" type="sibTrans" cxnId="{08827FF0-AAEE-42C7-9ECD-ADA5A05E4F80}">
      <dgm:prSet/>
      <dgm:spPr/>
      <dgm:t>
        <a:bodyPr/>
        <a:lstStyle/>
        <a:p>
          <a:pPr rtl="1"/>
          <a:endParaRPr lang="fa-IR"/>
        </a:p>
      </dgm:t>
    </dgm:pt>
    <dgm:pt modelId="{86E13737-6CBB-47D4-93BD-24ABB041E7A7}">
      <dgm:prSet phldrT="[Text]"/>
      <dgm:spPr/>
      <dgm:t>
        <a:bodyPr/>
        <a:lstStyle/>
        <a:p>
          <a:pPr rtl="1"/>
          <a:r>
            <a:rPr lang="fa-IR" dirty="0" smtClean="0">
              <a:effectLst/>
              <a:latin typeface="Calibri"/>
              <a:ea typeface="Calibri"/>
              <a:cs typeface="B Mitra"/>
            </a:rPr>
            <a:t>از سال 753 تا510ق.م</a:t>
          </a:r>
          <a:endParaRPr lang="fa-IR" dirty="0"/>
        </a:p>
      </dgm:t>
    </dgm:pt>
    <dgm:pt modelId="{D61AA386-AF79-4346-8119-B79F60370FCE}" type="parTrans" cxnId="{4A21076F-96F8-4B76-9A70-B59AB1FB1BCE}">
      <dgm:prSet/>
      <dgm:spPr/>
      <dgm:t>
        <a:bodyPr/>
        <a:lstStyle/>
        <a:p>
          <a:pPr rtl="1"/>
          <a:endParaRPr lang="fa-IR"/>
        </a:p>
      </dgm:t>
    </dgm:pt>
    <dgm:pt modelId="{D3FCEC0E-5356-4EEB-89B3-34FF22783B78}" type="sibTrans" cxnId="{4A21076F-96F8-4B76-9A70-B59AB1FB1BCE}">
      <dgm:prSet/>
      <dgm:spPr/>
      <dgm:t>
        <a:bodyPr/>
        <a:lstStyle/>
        <a:p>
          <a:pPr rtl="1"/>
          <a:endParaRPr lang="fa-IR"/>
        </a:p>
      </dgm:t>
    </dgm:pt>
    <dgm:pt modelId="{12FB1704-688E-4EAF-9FF5-FEDC82DADA48}">
      <dgm:prSet phldrT="[Text]"/>
      <dgm:spPr/>
      <dgm:t>
        <a:bodyPr/>
        <a:lstStyle/>
        <a:p>
          <a:pPr rtl="1"/>
          <a:r>
            <a:rPr lang="fa-IR" dirty="0" smtClean="0"/>
            <a:t>دوره جمهوری</a:t>
          </a:r>
          <a:endParaRPr lang="fa-IR" dirty="0"/>
        </a:p>
      </dgm:t>
    </dgm:pt>
    <dgm:pt modelId="{22AD3469-0F22-4ED0-9955-084F9428C1D3}" type="parTrans" cxnId="{3215F590-8407-42A1-94E8-F51D6238BF3E}">
      <dgm:prSet/>
      <dgm:spPr/>
      <dgm:t>
        <a:bodyPr/>
        <a:lstStyle/>
        <a:p>
          <a:pPr rtl="1"/>
          <a:endParaRPr lang="fa-IR"/>
        </a:p>
      </dgm:t>
    </dgm:pt>
    <dgm:pt modelId="{C13C2599-E130-45CC-B7E5-CF80D76D1B25}" type="sibTrans" cxnId="{3215F590-8407-42A1-94E8-F51D6238BF3E}">
      <dgm:prSet/>
      <dgm:spPr/>
      <dgm:t>
        <a:bodyPr/>
        <a:lstStyle/>
        <a:p>
          <a:pPr rtl="1"/>
          <a:endParaRPr lang="fa-IR"/>
        </a:p>
      </dgm:t>
    </dgm:pt>
    <dgm:pt modelId="{FD16561E-2E6F-4E03-9338-807FBBF28DB8}">
      <dgm:prSet phldrT="[Text]"/>
      <dgm:spPr/>
      <dgm:t>
        <a:bodyPr/>
        <a:lstStyle/>
        <a:p>
          <a:pPr rtl="1"/>
          <a:r>
            <a:rPr lang="fa-IR" dirty="0" smtClean="0"/>
            <a:t>از سال 510 ق.م</a:t>
          </a:r>
          <a:endParaRPr lang="fa-IR" dirty="0"/>
        </a:p>
      </dgm:t>
    </dgm:pt>
    <dgm:pt modelId="{F78A494E-FB40-462D-AB83-E5BAE6674FA8}" type="parTrans" cxnId="{EFD0EC9D-1DD4-44D6-BA20-3FA8E44BFC93}">
      <dgm:prSet/>
      <dgm:spPr/>
      <dgm:t>
        <a:bodyPr/>
        <a:lstStyle/>
        <a:p>
          <a:pPr rtl="1"/>
          <a:endParaRPr lang="fa-IR"/>
        </a:p>
      </dgm:t>
    </dgm:pt>
    <dgm:pt modelId="{2E4049B6-D7AF-49E6-8A0B-75853592F55C}" type="sibTrans" cxnId="{EFD0EC9D-1DD4-44D6-BA20-3FA8E44BFC93}">
      <dgm:prSet/>
      <dgm:spPr/>
      <dgm:t>
        <a:bodyPr/>
        <a:lstStyle/>
        <a:p>
          <a:pPr rtl="1"/>
          <a:endParaRPr lang="fa-IR"/>
        </a:p>
      </dgm:t>
    </dgm:pt>
    <dgm:pt modelId="{F6C61AA6-F706-4445-BF74-E9B65E5A56A1}">
      <dgm:prSet phldrT="[Text]"/>
      <dgm:spPr/>
      <dgm:t>
        <a:bodyPr/>
        <a:lstStyle/>
        <a:p>
          <a:pPr rtl="1"/>
          <a:r>
            <a:rPr lang="fa-IR" dirty="0" smtClean="0"/>
            <a:t>دوره امپراطوری</a:t>
          </a:r>
          <a:endParaRPr lang="fa-IR" dirty="0"/>
        </a:p>
      </dgm:t>
    </dgm:pt>
    <dgm:pt modelId="{1A2ABE8E-CF2E-41F7-9DD7-E668BECEA7A3}" type="parTrans" cxnId="{A1777FAA-01E5-40E8-BB8D-88F9F2E83A0E}">
      <dgm:prSet/>
      <dgm:spPr/>
      <dgm:t>
        <a:bodyPr/>
        <a:lstStyle/>
        <a:p>
          <a:pPr rtl="1"/>
          <a:endParaRPr lang="fa-IR"/>
        </a:p>
      </dgm:t>
    </dgm:pt>
    <dgm:pt modelId="{D587728D-BE05-46C6-9155-888063A48F9E}" type="sibTrans" cxnId="{A1777FAA-01E5-40E8-BB8D-88F9F2E83A0E}">
      <dgm:prSet/>
      <dgm:spPr/>
      <dgm:t>
        <a:bodyPr/>
        <a:lstStyle/>
        <a:p>
          <a:pPr rtl="1"/>
          <a:endParaRPr lang="fa-IR"/>
        </a:p>
      </dgm:t>
    </dgm:pt>
    <dgm:pt modelId="{E54A4647-440D-4D39-B544-FF34CED4EB1E}">
      <dgm:prSet phldrT="[Text]"/>
      <dgm:spPr/>
      <dgm:t>
        <a:bodyPr/>
        <a:lstStyle/>
        <a:p>
          <a:pPr rtl="1"/>
          <a:r>
            <a:rPr lang="fa-IR" dirty="0" smtClean="0"/>
            <a:t>از 27ق.م</a:t>
          </a:r>
          <a:endParaRPr lang="fa-IR" dirty="0"/>
        </a:p>
      </dgm:t>
    </dgm:pt>
    <dgm:pt modelId="{4A723261-41BE-4B5A-89C3-A38FEAEE4C65}" type="parTrans" cxnId="{332B2649-9BA0-48CD-A0BA-0591B6832FB8}">
      <dgm:prSet/>
      <dgm:spPr/>
      <dgm:t>
        <a:bodyPr/>
        <a:lstStyle/>
        <a:p>
          <a:pPr rtl="1"/>
          <a:endParaRPr lang="fa-IR"/>
        </a:p>
      </dgm:t>
    </dgm:pt>
    <dgm:pt modelId="{740B1DC6-F511-451C-8098-759D5188209A}" type="sibTrans" cxnId="{332B2649-9BA0-48CD-A0BA-0591B6832FB8}">
      <dgm:prSet/>
      <dgm:spPr/>
      <dgm:t>
        <a:bodyPr/>
        <a:lstStyle/>
        <a:p>
          <a:pPr rtl="1"/>
          <a:endParaRPr lang="fa-IR"/>
        </a:p>
      </dgm:t>
    </dgm:pt>
    <dgm:pt modelId="{5D5202E7-DFC5-4AF8-8116-C51F7B937F30}" type="pres">
      <dgm:prSet presAssocID="{282739BC-0170-44AA-AD92-E78CAC0E145E}" presName="rootnode" presStyleCnt="0">
        <dgm:presLayoutVars>
          <dgm:chMax/>
          <dgm:chPref/>
          <dgm:dir/>
          <dgm:animLvl val="lvl"/>
        </dgm:presLayoutVars>
      </dgm:prSet>
      <dgm:spPr/>
      <dgm:t>
        <a:bodyPr/>
        <a:lstStyle/>
        <a:p>
          <a:endParaRPr lang="en-US"/>
        </a:p>
      </dgm:t>
    </dgm:pt>
    <dgm:pt modelId="{52273E0A-F56E-4D6A-BCD6-E1221B62D126}" type="pres">
      <dgm:prSet presAssocID="{4CBA9FBE-350E-473E-BD50-3D5F09572EDD}" presName="composite" presStyleCnt="0"/>
      <dgm:spPr/>
    </dgm:pt>
    <dgm:pt modelId="{1437F127-C433-4537-9683-A157A2D7E783}" type="pres">
      <dgm:prSet presAssocID="{4CBA9FBE-350E-473E-BD50-3D5F09572EDD}" presName="LShape" presStyleLbl="alignNode1" presStyleIdx="0" presStyleCnt="5"/>
      <dgm:spPr/>
    </dgm:pt>
    <dgm:pt modelId="{6B9EFA53-0A2C-421E-A6EB-E0B2AD5DE70E}" type="pres">
      <dgm:prSet presAssocID="{4CBA9FBE-350E-473E-BD50-3D5F09572EDD}" presName="ParentText" presStyleLbl="revTx" presStyleIdx="0" presStyleCnt="3">
        <dgm:presLayoutVars>
          <dgm:chMax val="0"/>
          <dgm:chPref val="0"/>
          <dgm:bulletEnabled val="1"/>
        </dgm:presLayoutVars>
      </dgm:prSet>
      <dgm:spPr/>
      <dgm:t>
        <a:bodyPr/>
        <a:lstStyle/>
        <a:p>
          <a:endParaRPr lang="en-US"/>
        </a:p>
      </dgm:t>
    </dgm:pt>
    <dgm:pt modelId="{EC74CEF6-8E26-48EC-BC26-A8D05AD31149}" type="pres">
      <dgm:prSet presAssocID="{4CBA9FBE-350E-473E-BD50-3D5F09572EDD}" presName="Triangle" presStyleLbl="alignNode1" presStyleIdx="1" presStyleCnt="5"/>
      <dgm:spPr/>
    </dgm:pt>
    <dgm:pt modelId="{FE35601C-13C0-44E4-9F51-94CBF9065AA1}" type="pres">
      <dgm:prSet presAssocID="{4EA52988-BC00-4C06-BA92-E5F4CDE928DD}" presName="sibTrans" presStyleCnt="0"/>
      <dgm:spPr/>
    </dgm:pt>
    <dgm:pt modelId="{B480B03B-5CC8-4C69-A594-416594A85033}" type="pres">
      <dgm:prSet presAssocID="{4EA52988-BC00-4C06-BA92-E5F4CDE928DD}" presName="space" presStyleCnt="0"/>
      <dgm:spPr/>
    </dgm:pt>
    <dgm:pt modelId="{32C81FA6-D1A4-4C5E-B535-C5BC28AA2202}" type="pres">
      <dgm:prSet presAssocID="{12FB1704-688E-4EAF-9FF5-FEDC82DADA48}" presName="composite" presStyleCnt="0"/>
      <dgm:spPr/>
    </dgm:pt>
    <dgm:pt modelId="{3D6027ED-61C6-4FAC-9D0B-3B5A1A4B478C}" type="pres">
      <dgm:prSet presAssocID="{12FB1704-688E-4EAF-9FF5-FEDC82DADA48}" presName="LShape" presStyleLbl="alignNode1" presStyleIdx="2" presStyleCnt="5"/>
      <dgm:spPr/>
    </dgm:pt>
    <dgm:pt modelId="{35C16610-3387-42B1-B767-2F291742E6F2}" type="pres">
      <dgm:prSet presAssocID="{12FB1704-688E-4EAF-9FF5-FEDC82DADA48}" presName="ParentText" presStyleLbl="revTx" presStyleIdx="1" presStyleCnt="3">
        <dgm:presLayoutVars>
          <dgm:chMax val="0"/>
          <dgm:chPref val="0"/>
          <dgm:bulletEnabled val="1"/>
        </dgm:presLayoutVars>
      </dgm:prSet>
      <dgm:spPr/>
      <dgm:t>
        <a:bodyPr/>
        <a:lstStyle/>
        <a:p>
          <a:endParaRPr lang="en-US"/>
        </a:p>
      </dgm:t>
    </dgm:pt>
    <dgm:pt modelId="{9239DCFB-79A6-479A-B409-8A3A8AAC38E5}" type="pres">
      <dgm:prSet presAssocID="{12FB1704-688E-4EAF-9FF5-FEDC82DADA48}" presName="Triangle" presStyleLbl="alignNode1" presStyleIdx="3" presStyleCnt="5"/>
      <dgm:spPr/>
    </dgm:pt>
    <dgm:pt modelId="{6C987C2E-6631-41AE-BE7C-3355DAD2B5D8}" type="pres">
      <dgm:prSet presAssocID="{C13C2599-E130-45CC-B7E5-CF80D76D1B25}" presName="sibTrans" presStyleCnt="0"/>
      <dgm:spPr/>
    </dgm:pt>
    <dgm:pt modelId="{045C8D90-EF0C-45BA-8B84-AD9C75606AF7}" type="pres">
      <dgm:prSet presAssocID="{C13C2599-E130-45CC-B7E5-CF80D76D1B25}" presName="space" presStyleCnt="0"/>
      <dgm:spPr/>
    </dgm:pt>
    <dgm:pt modelId="{FF22CA1D-BEE3-4A9A-845C-88C057C9E03E}" type="pres">
      <dgm:prSet presAssocID="{F6C61AA6-F706-4445-BF74-E9B65E5A56A1}" presName="composite" presStyleCnt="0"/>
      <dgm:spPr/>
    </dgm:pt>
    <dgm:pt modelId="{D5688B7D-7FAE-4B34-A946-2F9B2D830788}" type="pres">
      <dgm:prSet presAssocID="{F6C61AA6-F706-4445-BF74-E9B65E5A56A1}" presName="LShape" presStyleLbl="alignNode1" presStyleIdx="4" presStyleCnt="5"/>
      <dgm:spPr/>
    </dgm:pt>
    <dgm:pt modelId="{7E02D956-C39D-4029-AC2A-22575779F6A0}" type="pres">
      <dgm:prSet presAssocID="{F6C61AA6-F706-4445-BF74-E9B65E5A56A1}" presName="ParentText" presStyleLbl="revTx" presStyleIdx="2" presStyleCnt="3">
        <dgm:presLayoutVars>
          <dgm:chMax val="0"/>
          <dgm:chPref val="0"/>
          <dgm:bulletEnabled val="1"/>
        </dgm:presLayoutVars>
      </dgm:prSet>
      <dgm:spPr/>
      <dgm:t>
        <a:bodyPr/>
        <a:lstStyle/>
        <a:p>
          <a:endParaRPr lang="en-US"/>
        </a:p>
      </dgm:t>
    </dgm:pt>
  </dgm:ptLst>
  <dgm:cxnLst>
    <dgm:cxn modelId="{A1777FAA-01E5-40E8-BB8D-88F9F2E83A0E}" srcId="{282739BC-0170-44AA-AD92-E78CAC0E145E}" destId="{F6C61AA6-F706-4445-BF74-E9B65E5A56A1}" srcOrd="2" destOrd="0" parTransId="{1A2ABE8E-CF2E-41F7-9DD7-E668BECEA7A3}" sibTransId="{D587728D-BE05-46C6-9155-888063A48F9E}"/>
    <dgm:cxn modelId="{332B2649-9BA0-48CD-A0BA-0591B6832FB8}" srcId="{F6C61AA6-F706-4445-BF74-E9B65E5A56A1}" destId="{E54A4647-440D-4D39-B544-FF34CED4EB1E}" srcOrd="0" destOrd="0" parTransId="{4A723261-41BE-4B5A-89C3-A38FEAEE4C65}" sibTransId="{740B1DC6-F511-451C-8098-759D5188209A}"/>
    <dgm:cxn modelId="{8C8D8CD9-C616-49BC-928C-2CE6652EBE46}" type="presOf" srcId="{86E13737-6CBB-47D4-93BD-24ABB041E7A7}" destId="{6B9EFA53-0A2C-421E-A6EB-E0B2AD5DE70E}" srcOrd="0" destOrd="1" presId="urn:microsoft.com/office/officeart/2009/3/layout/StepUpProcess"/>
    <dgm:cxn modelId="{87C8672F-CE17-4C60-95FC-568284A8F02D}" type="presOf" srcId="{E54A4647-440D-4D39-B544-FF34CED4EB1E}" destId="{7E02D956-C39D-4029-AC2A-22575779F6A0}" srcOrd="0" destOrd="1" presId="urn:microsoft.com/office/officeart/2009/3/layout/StepUpProcess"/>
    <dgm:cxn modelId="{25DB6556-5D6C-46C4-8BB0-F06EBBAEAABF}" type="presOf" srcId="{282739BC-0170-44AA-AD92-E78CAC0E145E}" destId="{5D5202E7-DFC5-4AF8-8116-C51F7B937F30}" srcOrd="0" destOrd="0" presId="urn:microsoft.com/office/officeart/2009/3/layout/StepUpProcess"/>
    <dgm:cxn modelId="{EFD0EC9D-1DD4-44D6-BA20-3FA8E44BFC93}" srcId="{12FB1704-688E-4EAF-9FF5-FEDC82DADA48}" destId="{FD16561E-2E6F-4E03-9338-807FBBF28DB8}" srcOrd="0" destOrd="0" parTransId="{F78A494E-FB40-462D-AB83-E5BAE6674FA8}" sibTransId="{2E4049B6-D7AF-49E6-8A0B-75853592F55C}"/>
    <dgm:cxn modelId="{F3E3A567-446E-4B05-B066-7EFA23DF5887}" type="presOf" srcId="{4CBA9FBE-350E-473E-BD50-3D5F09572EDD}" destId="{6B9EFA53-0A2C-421E-A6EB-E0B2AD5DE70E}" srcOrd="0" destOrd="0" presId="urn:microsoft.com/office/officeart/2009/3/layout/StepUpProcess"/>
    <dgm:cxn modelId="{3215F590-8407-42A1-94E8-F51D6238BF3E}" srcId="{282739BC-0170-44AA-AD92-E78CAC0E145E}" destId="{12FB1704-688E-4EAF-9FF5-FEDC82DADA48}" srcOrd="1" destOrd="0" parTransId="{22AD3469-0F22-4ED0-9955-084F9428C1D3}" sibTransId="{C13C2599-E130-45CC-B7E5-CF80D76D1B25}"/>
    <dgm:cxn modelId="{4A21076F-96F8-4B76-9A70-B59AB1FB1BCE}" srcId="{4CBA9FBE-350E-473E-BD50-3D5F09572EDD}" destId="{86E13737-6CBB-47D4-93BD-24ABB041E7A7}" srcOrd="0" destOrd="0" parTransId="{D61AA386-AF79-4346-8119-B79F60370FCE}" sibTransId="{D3FCEC0E-5356-4EEB-89B3-34FF22783B78}"/>
    <dgm:cxn modelId="{08827FF0-AAEE-42C7-9ECD-ADA5A05E4F80}" srcId="{282739BC-0170-44AA-AD92-E78CAC0E145E}" destId="{4CBA9FBE-350E-473E-BD50-3D5F09572EDD}" srcOrd="0" destOrd="0" parTransId="{D855DC7B-A6AF-412B-B2F7-9223950311DD}" sibTransId="{4EA52988-BC00-4C06-BA92-E5F4CDE928DD}"/>
    <dgm:cxn modelId="{38280489-7F05-4D8E-943C-F92AC3C6458E}" type="presOf" srcId="{12FB1704-688E-4EAF-9FF5-FEDC82DADA48}" destId="{35C16610-3387-42B1-B767-2F291742E6F2}" srcOrd="0" destOrd="0" presId="urn:microsoft.com/office/officeart/2009/3/layout/StepUpProcess"/>
    <dgm:cxn modelId="{3A7C3DBC-6A8B-477C-991B-F60FA964DE86}" type="presOf" srcId="{FD16561E-2E6F-4E03-9338-807FBBF28DB8}" destId="{35C16610-3387-42B1-B767-2F291742E6F2}" srcOrd="0" destOrd="1" presId="urn:microsoft.com/office/officeart/2009/3/layout/StepUpProcess"/>
    <dgm:cxn modelId="{046696F1-8642-44BF-A9AE-AD1D636609A7}" type="presOf" srcId="{F6C61AA6-F706-4445-BF74-E9B65E5A56A1}" destId="{7E02D956-C39D-4029-AC2A-22575779F6A0}" srcOrd="0" destOrd="0" presId="urn:microsoft.com/office/officeart/2009/3/layout/StepUpProcess"/>
    <dgm:cxn modelId="{3C5B7C23-1B00-4ADD-B579-BDA87CE12E35}" type="presParOf" srcId="{5D5202E7-DFC5-4AF8-8116-C51F7B937F30}" destId="{52273E0A-F56E-4D6A-BCD6-E1221B62D126}" srcOrd="0" destOrd="0" presId="urn:microsoft.com/office/officeart/2009/3/layout/StepUpProcess"/>
    <dgm:cxn modelId="{78E15AD6-FB35-4B07-A509-05537A555F86}" type="presParOf" srcId="{52273E0A-F56E-4D6A-BCD6-E1221B62D126}" destId="{1437F127-C433-4537-9683-A157A2D7E783}" srcOrd="0" destOrd="0" presId="urn:microsoft.com/office/officeart/2009/3/layout/StepUpProcess"/>
    <dgm:cxn modelId="{00394FA3-D6E9-4151-8B42-C2D9A058402A}" type="presParOf" srcId="{52273E0A-F56E-4D6A-BCD6-E1221B62D126}" destId="{6B9EFA53-0A2C-421E-A6EB-E0B2AD5DE70E}" srcOrd="1" destOrd="0" presId="urn:microsoft.com/office/officeart/2009/3/layout/StepUpProcess"/>
    <dgm:cxn modelId="{DFD1214B-89D8-431C-9C54-DBF47B28EBBE}" type="presParOf" srcId="{52273E0A-F56E-4D6A-BCD6-E1221B62D126}" destId="{EC74CEF6-8E26-48EC-BC26-A8D05AD31149}" srcOrd="2" destOrd="0" presId="urn:microsoft.com/office/officeart/2009/3/layout/StepUpProcess"/>
    <dgm:cxn modelId="{E3137109-5E49-4236-AF02-448AEDFD0205}" type="presParOf" srcId="{5D5202E7-DFC5-4AF8-8116-C51F7B937F30}" destId="{FE35601C-13C0-44E4-9F51-94CBF9065AA1}" srcOrd="1" destOrd="0" presId="urn:microsoft.com/office/officeart/2009/3/layout/StepUpProcess"/>
    <dgm:cxn modelId="{4B75D739-17F9-4AFD-9348-739526E788DF}" type="presParOf" srcId="{FE35601C-13C0-44E4-9F51-94CBF9065AA1}" destId="{B480B03B-5CC8-4C69-A594-416594A85033}" srcOrd="0" destOrd="0" presId="urn:microsoft.com/office/officeart/2009/3/layout/StepUpProcess"/>
    <dgm:cxn modelId="{5BB7FDB3-F268-411C-B674-57992494406A}" type="presParOf" srcId="{5D5202E7-DFC5-4AF8-8116-C51F7B937F30}" destId="{32C81FA6-D1A4-4C5E-B535-C5BC28AA2202}" srcOrd="2" destOrd="0" presId="urn:microsoft.com/office/officeart/2009/3/layout/StepUpProcess"/>
    <dgm:cxn modelId="{534FECE0-5735-4482-9276-6B2F0D649D8D}" type="presParOf" srcId="{32C81FA6-D1A4-4C5E-B535-C5BC28AA2202}" destId="{3D6027ED-61C6-4FAC-9D0B-3B5A1A4B478C}" srcOrd="0" destOrd="0" presId="urn:microsoft.com/office/officeart/2009/3/layout/StepUpProcess"/>
    <dgm:cxn modelId="{7DDDA38A-E9BE-491E-A890-558F62079E62}" type="presParOf" srcId="{32C81FA6-D1A4-4C5E-B535-C5BC28AA2202}" destId="{35C16610-3387-42B1-B767-2F291742E6F2}" srcOrd="1" destOrd="0" presId="urn:microsoft.com/office/officeart/2009/3/layout/StepUpProcess"/>
    <dgm:cxn modelId="{0B0F4702-610B-404A-B75E-4ADCCE7BA988}" type="presParOf" srcId="{32C81FA6-D1A4-4C5E-B535-C5BC28AA2202}" destId="{9239DCFB-79A6-479A-B409-8A3A8AAC38E5}" srcOrd="2" destOrd="0" presId="urn:microsoft.com/office/officeart/2009/3/layout/StepUpProcess"/>
    <dgm:cxn modelId="{74DBA31D-B553-4DFF-93E1-DE07537ACCB7}" type="presParOf" srcId="{5D5202E7-DFC5-4AF8-8116-C51F7B937F30}" destId="{6C987C2E-6631-41AE-BE7C-3355DAD2B5D8}" srcOrd="3" destOrd="0" presId="urn:microsoft.com/office/officeart/2009/3/layout/StepUpProcess"/>
    <dgm:cxn modelId="{F34B1484-D9E3-4343-9EC2-EF94CBFAEEB3}" type="presParOf" srcId="{6C987C2E-6631-41AE-BE7C-3355DAD2B5D8}" destId="{045C8D90-EF0C-45BA-8B84-AD9C75606AF7}" srcOrd="0" destOrd="0" presId="urn:microsoft.com/office/officeart/2009/3/layout/StepUpProcess"/>
    <dgm:cxn modelId="{72EBA083-5238-4405-B3DF-9AD999AF48F4}" type="presParOf" srcId="{5D5202E7-DFC5-4AF8-8116-C51F7B937F30}" destId="{FF22CA1D-BEE3-4A9A-845C-88C057C9E03E}" srcOrd="4" destOrd="0" presId="urn:microsoft.com/office/officeart/2009/3/layout/StepUpProcess"/>
    <dgm:cxn modelId="{2B9E3F7F-962B-4DF1-80DA-C8E0947CED39}" type="presParOf" srcId="{FF22CA1D-BEE3-4A9A-845C-88C057C9E03E}" destId="{D5688B7D-7FAE-4B34-A946-2F9B2D830788}" srcOrd="0" destOrd="0" presId="urn:microsoft.com/office/officeart/2009/3/layout/StepUpProcess"/>
    <dgm:cxn modelId="{9C66F2D1-1E85-4C8C-9020-5EBF83AE1D65}" type="presParOf" srcId="{FF22CA1D-BEE3-4A9A-845C-88C057C9E03E}" destId="{7E02D956-C39D-4029-AC2A-22575779F6A0}"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F4F9D3-C217-4224-8933-742F26E8D6B1}" type="doc">
      <dgm:prSet loTypeId="urn:microsoft.com/office/officeart/2008/layout/HorizontalMultiLevelHierarchy" loCatId="hierarchy" qsTypeId="urn:microsoft.com/office/officeart/2005/8/quickstyle/simple3" qsCatId="simple" csTypeId="urn:microsoft.com/office/officeart/2005/8/colors/accent1_4" csCatId="accent1" phldr="1"/>
      <dgm:spPr/>
      <dgm:t>
        <a:bodyPr/>
        <a:lstStyle/>
        <a:p>
          <a:pPr rtl="1"/>
          <a:endParaRPr lang="fa-IR"/>
        </a:p>
      </dgm:t>
    </dgm:pt>
    <dgm:pt modelId="{09AE388B-8D45-42CC-B297-D4C44C669019}">
      <dgm:prSet phldrT="[Text]"/>
      <dgm:spPr/>
      <dgm:t>
        <a:bodyPr/>
        <a:lstStyle/>
        <a:p>
          <a:pPr rtl="1"/>
          <a:r>
            <a:rPr lang="fa-IR" dirty="0" smtClean="0">
              <a:cs typeface="B Nazanin" panose="00000400000000000000" pitchFamily="2" charset="-78"/>
            </a:rPr>
            <a:t>شهر رم</a:t>
          </a:r>
          <a:endParaRPr lang="fa-IR" dirty="0">
            <a:cs typeface="B Nazanin" panose="00000400000000000000" pitchFamily="2" charset="-78"/>
          </a:endParaRPr>
        </a:p>
      </dgm:t>
    </dgm:pt>
    <dgm:pt modelId="{221F89FE-AC43-412F-AF84-FAC0728121B4}" type="parTrans" cxnId="{15668E23-94D2-4A22-83AF-1CA9B81B31C8}">
      <dgm:prSet/>
      <dgm:spPr/>
      <dgm:t>
        <a:bodyPr/>
        <a:lstStyle/>
        <a:p>
          <a:pPr rtl="1"/>
          <a:endParaRPr lang="fa-IR">
            <a:cs typeface="B Nazanin" panose="00000400000000000000" pitchFamily="2" charset="-78"/>
          </a:endParaRPr>
        </a:p>
      </dgm:t>
    </dgm:pt>
    <dgm:pt modelId="{665ABC58-21CB-4970-B813-4ABD3CC35CEA}" type="sibTrans" cxnId="{15668E23-94D2-4A22-83AF-1CA9B81B31C8}">
      <dgm:prSet/>
      <dgm:spPr/>
      <dgm:t>
        <a:bodyPr/>
        <a:lstStyle/>
        <a:p>
          <a:pPr rtl="1"/>
          <a:endParaRPr lang="fa-IR">
            <a:cs typeface="B Nazanin" panose="00000400000000000000" pitchFamily="2" charset="-78"/>
          </a:endParaRPr>
        </a:p>
      </dgm:t>
    </dgm:pt>
    <dgm:pt modelId="{39C4EE6D-7883-4B2F-8945-EF677477E629}">
      <dgm:prSet/>
      <dgm:spPr/>
      <dgm:t>
        <a:bodyPr/>
        <a:lstStyle/>
        <a:p>
          <a:pPr rtl="1"/>
          <a:r>
            <a:rPr lang="fa-IR" dirty="0" smtClean="0">
              <a:cs typeface="B Nazanin" panose="00000400000000000000" pitchFamily="2" charset="-78"/>
            </a:rPr>
            <a:t>فراغت</a:t>
          </a:r>
          <a:endParaRPr lang="en-US" dirty="0">
            <a:cs typeface="B Nazanin" panose="00000400000000000000" pitchFamily="2" charset="-78"/>
          </a:endParaRPr>
        </a:p>
      </dgm:t>
    </dgm:pt>
    <dgm:pt modelId="{A51BF0CA-D9B0-4D58-B1E8-2FD95734FB3A}" type="parTrans" cxnId="{C5E0DA56-B891-401C-8E03-3F2747607089}">
      <dgm:prSet/>
      <dgm:spPr/>
      <dgm:t>
        <a:bodyPr/>
        <a:lstStyle/>
        <a:p>
          <a:pPr rtl="1"/>
          <a:endParaRPr lang="fa-IR">
            <a:cs typeface="B Nazanin" panose="00000400000000000000" pitchFamily="2" charset="-78"/>
          </a:endParaRPr>
        </a:p>
      </dgm:t>
    </dgm:pt>
    <dgm:pt modelId="{3FA37DF1-81EA-4273-9058-05A7146DF095}" type="sibTrans" cxnId="{C5E0DA56-B891-401C-8E03-3F2747607089}">
      <dgm:prSet/>
      <dgm:spPr/>
      <dgm:t>
        <a:bodyPr/>
        <a:lstStyle/>
        <a:p>
          <a:pPr rtl="1"/>
          <a:endParaRPr lang="fa-IR">
            <a:cs typeface="B Nazanin" panose="00000400000000000000" pitchFamily="2" charset="-78"/>
          </a:endParaRPr>
        </a:p>
      </dgm:t>
    </dgm:pt>
    <dgm:pt modelId="{D728C8FF-B13F-4129-A5FC-997ACBFEA5D5}">
      <dgm:prSet/>
      <dgm:spPr/>
      <dgm:t>
        <a:bodyPr/>
        <a:lstStyle/>
        <a:p>
          <a:pPr rtl="1"/>
          <a:r>
            <a:rPr lang="fa-IR" dirty="0" smtClean="0">
              <a:cs typeface="B Nazanin" panose="00000400000000000000" pitchFamily="2" charset="-78"/>
            </a:rPr>
            <a:t>مرکز شهر</a:t>
          </a:r>
          <a:endParaRPr lang="en-US" dirty="0">
            <a:cs typeface="B Nazanin" panose="00000400000000000000" pitchFamily="2" charset="-78"/>
          </a:endParaRPr>
        </a:p>
      </dgm:t>
    </dgm:pt>
    <dgm:pt modelId="{E3BB37DD-7400-460F-A18D-B363F92587FA}" type="parTrans" cxnId="{F7AE3426-352B-456D-A0E0-048E94EA95A0}">
      <dgm:prSet/>
      <dgm:spPr/>
      <dgm:t>
        <a:bodyPr/>
        <a:lstStyle/>
        <a:p>
          <a:pPr rtl="1"/>
          <a:endParaRPr lang="fa-IR">
            <a:cs typeface="B Nazanin" panose="00000400000000000000" pitchFamily="2" charset="-78"/>
          </a:endParaRPr>
        </a:p>
      </dgm:t>
    </dgm:pt>
    <dgm:pt modelId="{DB392E52-C78A-4964-8DF8-329405CEB7A5}" type="sibTrans" cxnId="{F7AE3426-352B-456D-A0E0-048E94EA95A0}">
      <dgm:prSet/>
      <dgm:spPr/>
      <dgm:t>
        <a:bodyPr/>
        <a:lstStyle/>
        <a:p>
          <a:pPr rtl="1"/>
          <a:endParaRPr lang="fa-IR">
            <a:cs typeface="B Nazanin" panose="00000400000000000000" pitchFamily="2" charset="-78"/>
          </a:endParaRPr>
        </a:p>
      </dgm:t>
    </dgm:pt>
    <dgm:pt modelId="{A6FCDB04-0892-4A1B-999F-743F1B98DECE}">
      <dgm:prSet/>
      <dgm:spPr/>
      <dgm:t>
        <a:bodyPr/>
        <a:lstStyle/>
        <a:p>
          <a:pPr rtl="1"/>
          <a:r>
            <a:rPr lang="fa-IR" dirty="0" smtClean="0">
              <a:cs typeface="B Nazanin" panose="00000400000000000000" pitchFamily="2" charset="-78"/>
            </a:rPr>
            <a:t>بازارها</a:t>
          </a:r>
          <a:endParaRPr lang="en-US" dirty="0">
            <a:cs typeface="B Nazanin" panose="00000400000000000000" pitchFamily="2" charset="-78"/>
          </a:endParaRPr>
        </a:p>
      </dgm:t>
    </dgm:pt>
    <dgm:pt modelId="{9677D81C-193E-4AFA-B6A9-CE6965A34BC6}" type="parTrans" cxnId="{112DC62F-7420-4266-8468-35A9ADFD71D8}">
      <dgm:prSet/>
      <dgm:spPr/>
      <dgm:t>
        <a:bodyPr/>
        <a:lstStyle/>
        <a:p>
          <a:pPr rtl="1"/>
          <a:endParaRPr lang="fa-IR">
            <a:cs typeface="B Nazanin" panose="00000400000000000000" pitchFamily="2" charset="-78"/>
          </a:endParaRPr>
        </a:p>
      </dgm:t>
    </dgm:pt>
    <dgm:pt modelId="{CAA5973F-567D-4540-9EA3-74CF0A91A8E9}" type="sibTrans" cxnId="{112DC62F-7420-4266-8468-35A9ADFD71D8}">
      <dgm:prSet/>
      <dgm:spPr/>
      <dgm:t>
        <a:bodyPr/>
        <a:lstStyle/>
        <a:p>
          <a:pPr rtl="1"/>
          <a:endParaRPr lang="fa-IR">
            <a:cs typeface="B Nazanin" panose="00000400000000000000" pitchFamily="2" charset="-78"/>
          </a:endParaRPr>
        </a:p>
      </dgm:t>
    </dgm:pt>
    <dgm:pt modelId="{6602E628-9E9A-4D7A-A578-8E5677084946}">
      <dgm:prSet/>
      <dgm:spPr/>
      <dgm:t>
        <a:bodyPr/>
        <a:lstStyle/>
        <a:p>
          <a:pPr rtl="1"/>
          <a:r>
            <a:rPr lang="fa-IR" dirty="0" smtClean="0">
              <a:cs typeface="B Nazanin" panose="00000400000000000000" pitchFamily="2" charset="-78"/>
            </a:rPr>
            <a:t>مسکن</a:t>
          </a:r>
          <a:endParaRPr lang="en-US" dirty="0">
            <a:cs typeface="B Nazanin" panose="00000400000000000000" pitchFamily="2" charset="-78"/>
          </a:endParaRPr>
        </a:p>
      </dgm:t>
    </dgm:pt>
    <dgm:pt modelId="{DCC5CDEB-CAC5-4A25-86BB-CB9ECD70B52C}" type="parTrans" cxnId="{46BE3F5F-696F-4370-8A1A-9706AE19C5C0}">
      <dgm:prSet/>
      <dgm:spPr/>
      <dgm:t>
        <a:bodyPr/>
        <a:lstStyle/>
        <a:p>
          <a:pPr rtl="1"/>
          <a:endParaRPr lang="fa-IR">
            <a:cs typeface="B Nazanin" panose="00000400000000000000" pitchFamily="2" charset="-78"/>
          </a:endParaRPr>
        </a:p>
      </dgm:t>
    </dgm:pt>
    <dgm:pt modelId="{05ABAA79-BE52-4C18-BD4E-17B49BDEB1B8}" type="sibTrans" cxnId="{46BE3F5F-696F-4370-8A1A-9706AE19C5C0}">
      <dgm:prSet/>
      <dgm:spPr/>
      <dgm:t>
        <a:bodyPr/>
        <a:lstStyle/>
        <a:p>
          <a:pPr rtl="1"/>
          <a:endParaRPr lang="fa-IR">
            <a:cs typeface="B Nazanin" panose="00000400000000000000" pitchFamily="2" charset="-78"/>
          </a:endParaRPr>
        </a:p>
      </dgm:t>
    </dgm:pt>
    <dgm:pt modelId="{5724FD48-9D17-4CA8-85F5-6AE103E2C160}">
      <dgm:prSet/>
      <dgm:spPr/>
      <dgm:t>
        <a:bodyPr/>
        <a:lstStyle/>
        <a:p>
          <a:pPr rtl="1"/>
          <a:r>
            <a:rPr lang="fa-IR" dirty="0" smtClean="0">
              <a:cs typeface="B Nazanin" panose="00000400000000000000" pitchFamily="2" charset="-78"/>
            </a:rPr>
            <a:t>عناصر فرم شهری </a:t>
          </a:r>
          <a:endParaRPr lang="en-US" dirty="0">
            <a:cs typeface="B Nazanin" panose="00000400000000000000" pitchFamily="2" charset="-78"/>
          </a:endParaRPr>
        </a:p>
      </dgm:t>
    </dgm:pt>
    <dgm:pt modelId="{C8C01B2E-E89D-4AF6-AC16-BB9242C9591E}" type="parTrans" cxnId="{0CC60885-3160-4C1C-806C-9F422F218DC6}">
      <dgm:prSet/>
      <dgm:spPr/>
      <dgm:t>
        <a:bodyPr/>
        <a:lstStyle/>
        <a:p>
          <a:pPr rtl="1"/>
          <a:endParaRPr lang="fa-IR">
            <a:cs typeface="B Nazanin" panose="00000400000000000000" pitchFamily="2" charset="-78"/>
          </a:endParaRPr>
        </a:p>
      </dgm:t>
    </dgm:pt>
    <dgm:pt modelId="{249E9946-E2CB-4389-818B-480FEAC1A3FF}" type="sibTrans" cxnId="{0CC60885-3160-4C1C-806C-9F422F218DC6}">
      <dgm:prSet/>
      <dgm:spPr/>
      <dgm:t>
        <a:bodyPr/>
        <a:lstStyle/>
        <a:p>
          <a:pPr rtl="1"/>
          <a:endParaRPr lang="fa-IR">
            <a:cs typeface="B Nazanin" panose="00000400000000000000" pitchFamily="2" charset="-78"/>
          </a:endParaRPr>
        </a:p>
      </dgm:t>
    </dgm:pt>
    <dgm:pt modelId="{D764FC33-369C-4881-9551-44D830189139}">
      <dgm:prSet/>
      <dgm:spPr/>
      <dgm:t>
        <a:bodyPr/>
        <a:lstStyle/>
        <a:p>
          <a:pPr rtl="1"/>
          <a:r>
            <a:rPr lang="fa-IR" dirty="0" smtClean="0">
              <a:cs typeface="B Nazanin" panose="00000400000000000000" pitchFamily="2" charset="-78"/>
            </a:rPr>
            <a:t>توسعه رم در عهد قیصر</a:t>
          </a:r>
          <a:endParaRPr lang="en-US" dirty="0">
            <a:cs typeface="B Nazanin" panose="00000400000000000000" pitchFamily="2" charset="-78"/>
          </a:endParaRPr>
        </a:p>
      </dgm:t>
    </dgm:pt>
    <dgm:pt modelId="{B7EAAF46-B0FB-4D58-9FEE-EB5CD6A9C20D}" type="parTrans" cxnId="{7D1C0F85-6160-42B8-93E8-F85A1D08AD52}">
      <dgm:prSet/>
      <dgm:spPr/>
      <dgm:t>
        <a:bodyPr/>
        <a:lstStyle/>
        <a:p>
          <a:pPr rtl="1"/>
          <a:endParaRPr lang="fa-IR">
            <a:cs typeface="B Nazanin" panose="00000400000000000000" pitchFamily="2" charset="-78"/>
          </a:endParaRPr>
        </a:p>
      </dgm:t>
    </dgm:pt>
    <dgm:pt modelId="{FF6B05FB-2995-4E7F-BDE5-FB905E597397}" type="sibTrans" cxnId="{7D1C0F85-6160-42B8-93E8-F85A1D08AD52}">
      <dgm:prSet/>
      <dgm:spPr/>
      <dgm:t>
        <a:bodyPr/>
        <a:lstStyle/>
        <a:p>
          <a:pPr rtl="1"/>
          <a:endParaRPr lang="fa-IR">
            <a:cs typeface="B Nazanin" panose="00000400000000000000" pitchFamily="2" charset="-78"/>
          </a:endParaRPr>
        </a:p>
      </dgm:t>
    </dgm:pt>
    <dgm:pt modelId="{1944E2E9-A293-456F-8FF8-3F4283D81360}">
      <dgm:prSet/>
      <dgm:spPr/>
      <dgm:t>
        <a:bodyPr/>
        <a:lstStyle/>
        <a:p>
          <a:pPr rtl="1"/>
          <a:r>
            <a:rPr lang="fa-IR" dirty="0" smtClean="0">
              <a:cs typeface="B Nazanin" panose="00000400000000000000" pitchFamily="2" charset="-78"/>
            </a:rPr>
            <a:t>تامین آب آشامیدنی و دفع فاضلاب</a:t>
          </a:r>
          <a:endParaRPr lang="en-US" dirty="0">
            <a:cs typeface="B Nazanin" panose="00000400000000000000" pitchFamily="2" charset="-78"/>
          </a:endParaRPr>
        </a:p>
      </dgm:t>
    </dgm:pt>
    <dgm:pt modelId="{8B2D6888-5250-468D-9913-4BC9314E010C}" type="parTrans" cxnId="{9886E910-EABE-4D3F-A1DB-2B82E3B7941E}">
      <dgm:prSet/>
      <dgm:spPr/>
      <dgm:t>
        <a:bodyPr/>
        <a:lstStyle/>
        <a:p>
          <a:pPr rtl="1"/>
          <a:endParaRPr lang="fa-IR">
            <a:cs typeface="B Nazanin" panose="00000400000000000000" pitchFamily="2" charset="-78"/>
          </a:endParaRPr>
        </a:p>
      </dgm:t>
    </dgm:pt>
    <dgm:pt modelId="{73034861-F960-4DA9-ACC1-C7A213231915}" type="sibTrans" cxnId="{9886E910-EABE-4D3F-A1DB-2B82E3B7941E}">
      <dgm:prSet/>
      <dgm:spPr/>
      <dgm:t>
        <a:bodyPr/>
        <a:lstStyle/>
        <a:p>
          <a:pPr rtl="1"/>
          <a:endParaRPr lang="fa-IR">
            <a:cs typeface="B Nazanin" panose="00000400000000000000" pitchFamily="2" charset="-78"/>
          </a:endParaRPr>
        </a:p>
      </dgm:t>
    </dgm:pt>
    <dgm:pt modelId="{63B82099-D580-4D9D-B61B-89B16B731CF7}">
      <dgm:prSet/>
      <dgm:spPr/>
      <dgm:t>
        <a:bodyPr/>
        <a:lstStyle/>
        <a:p>
          <a:pPr rtl="1"/>
          <a:r>
            <a:rPr lang="fa-IR" dirty="0" smtClean="0">
              <a:cs typeface="B Nazanin" panose="00000400000000000000" pitchFamily="2" charset="-78"/>
            </a:rPr>
            <a:t>اسکان اولیه</a:t>
          </a:r>
          <a:endParaRPr lang="en-US" dirty="0">
            <a:cs typeface="B Nazanin" panose="00000400000000000000" pitchFamily="2" charset="-78"/>
          </a:endParaRPr>
        </a:p>
      </dgm:t>
    </dgm:pt>
    <dgm:pt modelId="{4F141E0E-7AD6-49DE-9DAB-6C3ED1EFCBF3}" type="parTrans" cxnId="{ACD0CF9B-5102-4B9D-9335-72FEF5278E87}">
      <dgm:prSet/>
      <dgm:spPr/>
      <dgm:t>
        <a:bodyPr/>
        <a:lstStyle/>
        <a:p>
          <a:pPr rtl="1"/>
          <a:endParaRPr lang="fa-IR">
            <a:cs typeface="B Nazanin" panose="00000400000000000000" pitchFamily="2" charset="-78"/>
          </a:endParaRPr>
        </a:p>
      </dgm:t>
    </dgm:pt>
    <dgm:pt modelId="{8C4895F4-4BE1-421B-8E20-258F3C8F9624}" type="sibTrans" cxnId="{ACD0CF9B-5102-4B9D-9335-72FEF5278E87}">
      <dgm:prSet/>
      <dgm:spPr/>
      <dgm:t>
        <a:bodyPr/>
        <a:lstStyle/>
        <a:p>
          <a:pPr rtl="1"/>
          <a:endParaRPr lang="fa-IR">
            <a:cs typeface="B Nazanin" panose="00000400000000000000" pitchFamily="2" charset="-78"/>
          </a:endParaRPr>
        </a:p>
      </dgm:t>
    </dgm:pt>
    <dgm:pt modelId="{1F4E0123-5C2F-43A4-BAC9-BE0DA154CA07}" type="pres">
      <dgm:prSet presAssocID="{27F4F9D3-C217-4224-8933-742F26E8D6B1}" presName="Name0" presStyleCnt="0">
        <dgm:presLayoutVars>
          <dgm:chPref val="1"/>
          <dgm:dir/>
          <dgm:animOne val="branch"/>
          <dgm:animLvl val="lvl"/>
          <dgm:resizeHandles val="exact"/>
        </dgm:presLayoutVars>
      </dgm:prSet>
      <dgm:spPr/>
      <dgm:t>
        <a:bodyPr/>
        <a:lstStyle/>
        <a:p>
          <a:endParaRPr lang="en-US"/>
        </a:p>
      </dgm:t>
    </dgm:pt>
    <dgm:pt modelId="{5B3681E1-8A22-40DA-BB3F-2B2028A3064D}" type="pres">
      <dgm:prSet presAssocID="{09AE388B-8D45-42CC-B297-D4C44C669019}" presName="root1" presStyleCnt="0"/>
      <dgm:spPr/>
      <dgm:t>
        <a:bodyPr/>
        <a:lstStyle/>
        <a:p>
          <a:endParaRPr lang="en-US"/>
        </a:p>
      </dgm:t>
    </dgm:pt>
    <dgm:pt modelId="{778FAC19-8FBB-4E4C-9D03-788165CFF01D}" type="pres">
      <dgm:prSet presAssocID="{09AE388B-8D45-42CC-B297-D4C44C669019}" presName="LevelOneTextNode" presStyleLbl="node0" presStyleIdx="0" presStyleCnt="1">
        <dgm:presLayoutVars>
          <dgm:chPref val="3"/>
        </dgm:presLayoutVars>
      </dgm:prSet>
      <dgm:spPr/>
      <dgm:t>
        <a:bodyPr/>
        <a:lstStyle/>
        <a:p>
          <a:endParaRPr lang="en-US"/>
        </a:p>
      </dgm:t>
    </dgm:pt>
    <dgm:pt modelId="{08C43EC8-B094-4656-BAC8-E84F388885C5}" type="pres">
      <dgm:prSet presAssocID="{09AE388B-8D45-42CC-B297-D4C44C669019}" presName="level2hierChild" presStyleCnt="0"/>
      <dgm:spPr/>
      <dgm:t>
        <a:bodyPr/>
        <a:lstStyle/>
        <a:p>
          <a:endParaRPr lang="en-US"/>
        </a:p>
      </dgm:t>
    </dgm:pt>
    <dgm:pt modelId="{D096406C-5D3D-4EC4-BE81-3C4C4F8C7163}" type="pres">
      <dgm:prSet presAssocID="{4F141E0E-7AD6-49DE-9DAB-6C3ED1EFCBF3}" presName="conn2-1" presStyleLbl="parChTrans1D2" presStyleIdx="0" presStyleCnt="8"/>
      <dgm:spPr/>
      <dgm:t>
        <a:bodyPr/>
        <a:lstStyle/>
        <a:p>
          <a:endParaRPr lang="en-US"/>
        </a:p>
      </dgm:t>
    </dgm:pt>
    <dgm:pt modelId="{43886B35-0ABE-4E4C-8BA8-D265589B12C9}" type="pres">
      <dgm:prSet presAssocID="{4F141E0E-7AD6-49DE-9DAB-6C3ED1EFCBF3}" presName="connTx" presStyleLbl="parChTrans1D2" presStyleIdx="0" presStyleCnt="8"/>
      <dgm:spPr/>
      <dgm:t>
        <a:bodyPr/>
        <a:lstStyle/>
        <a:p>
          <a:endParaRPr lang="en-US"/>
        </a:p>
      </dgm:t>
    </dgm:pt>
    <dgm:pt modelId="{C537B206-D31C-4218-8215-007D053B2CA9}" type="pres">
      <dgm:prSet presAssocID="{63B82099-D580-4D9D-B61B-89B16B731CF7}" presName="root2" presStyleCnt="0"/>
      <dgm:spPr/>
      <dgm:t>
        <a:bodyPr/>
        <a:lstStyle/>
        <a:p>
          <a:endParaRPr lang="en-US"/>
        </a:p>
      </dgm:t>
    </dgm:pt>
    <dgm:pt modelId="{4A646966-6926-4A81-ABF6-398134F8630C}" type="pres">
      <dgm:prSet presAssocID="{63B82099-D580-4D9D-B61B-89B16B731CF7}" presName="LevelTwoTextNode" presStyleLbl="node2" presStyleIdx="0" presStyleCnt="8">
        <dgm:presLayoutVars>
          <dgm:chPref val="3"/>
        </dgm:presLayoutVars>
      </dgm:prSet>
      <dgm:spPr/>
      <dgm:t>
        <a:bodyPr/>
        <a:lstStyle/>
        <a:p>
          <a:endParaRPr lang="en-US"/>
        </a:p>
      </dgm:t>
    </dgm:pt>
    <dgm:pt modelId="{0D75602F-5213-4D9A-A6FF-1AE3175296EF}" type="pres">
      <dgm:prSet presAssocID="{63B82099-D580-4D9D-B61B-89B16B731CF7}" presName="level3hierChild" presStyleCnt="0"/>
      <dgm:spPr/>
      <dgm:t>
        <a:bodyPr/>
        <a:lstStyle/>
        <a:p>
          <a:endParaRPr lang="en-US"/>
        </a:p>
      </dgm:t>
    </dgm:pt>
    <dgm:pt modelId="{A6E70EFA-0983-455A-B394-B6667129CC83}" type="pres">
      <dgm:prSet presAssocID="{8B2D6888-5250-468D-9913-4BC9314E010C}" presName="conn2-1" presStyleLbl="parChTrans1D2" presStyleIdx="1" presStyleCnt="8"/>
      <dgm:spPr/>
      <dgm:t>
        <a:bodyPr/>
        <a:lstStyle/>
        <a:p>
          <a:endParaRPr lang="en-US"/>
        </a:p>
      </dgm:t>
    </dgm:pt>
    <dgm:pt modelId="{DD4697F3-FCA1-4E64-94A4-6AE2D1951B3F}" type="pres">
      <dgm:prSet presAssocID="{8B2D6888-5250-468D-9913-4BC9314E010C}" presName="connTx" presStyleLbl="parChTrans1D2" presStyleIdx="1" presStyleCnt="8"/>
      <dgm:spPr/>
      <dgm:t>
        <a:bodyPr/>
        <a:lstStyle/>
        <a:p>
          <a:endParaRPr lang="en-US"/>
        </a:p>
      </dgm:t>
    </dgm:pt>
    <dgm:pt modelId="{DAE9CF41-9C5C-42D2-A134-8649E13E6460}" type="pres">
      <dgm:prSet presAssocID="{1944E2E9-A293-456F-8FF8-3F4283D81360}" presName="root2" presStyleCnt="0"/>
      <dgm:spPr/>
      <dgm:t>
        <a:bodyPr/>
        <a:lstStyle/>
        <a:p>
          <a:endParaRPr lang="en-US"/>
        </a:p>
      </dgm:t>
    </dgm:pt>
    <dgm:pt modelId="{5850329F-828A-4C64-9A06-D28A2F82DCE8}" type="pres">
      <dgm:prSet presAssocID="{1944E2E9-A293-456F-8FF8-3F4283D81360}" presName="LevelTwoTextNode" presStyleLbl="node2" presStyleIdx="1" presStyleCnt="8">
        <dgm:presLayoutVars>
          <dgm:chPref val="3"/>
        </dgm:presLayoutVars>
      </dgm:prSet>
      <dgm:spPr/>
      <dgm:t>
        <a:bodyPr/>
        <a:lstStyle/>
        <a:p>
          <a:endParaRPr lang="en-US"/>
        </a:p>
      </dgm:t>
    </dgm:pt>
    <dgm:pt modelId="{DCF537E2-FDF2-463B-A8C1-92A2D0B5ADC0}" type="pres">
      <dgm:prSet presAssocID="{1944E2E9-A293-456F-8FF8-3F4283D81360}" presName="level3hierChild" presStyleCnt="0"/>
      <dgm:spPr/>
      <dgm:t>
        <a:bodyPr/>
        <a:lstStyle/>
        <a:p>
          <a:endParaRPr lang="en-US"/>
        </a:p>
      </dgm:t>
    </dgm:pt>
    <dgm:pt modelId="{D2F321E3-77F2-4D62-A89E-2AC656745307}" type="pres">
      <dgm:prSet presAssocID="{B7EAAF46-B0FB-4D58-9FEE-EB5CD6A9C20D}" presName="conn2-1" presStyleLbl="parChTrans1D2" presStyleIdx="2" presStyleCnt="8"/>
      <dgm:spPr/>
      <dgm:t>
        <a:bodyPr/>
        <a:lstStyle/>
        <a:p>
          <a:endParaRPr lang="en-US"/>
        </a:p>
      </dgm:t>
    </dgm:pt>
    <dgm:pt modelId="{77D08296-41E8-4C15-8209-4967098F0C55}" type="pres">
      <dgm:prSet presAssocID="{B7EAAF46-B0FB-4D58-9FEE-EB5CD6A9C20D}" presName="connTx" presStyleLbl="parChTrans1D2" presStyleIdx="2" presStyleCnt="8"/>
      <dgm:spPr/>
      <dgm:t>
        <a:bodyPr/>
        <a:lstStyle/>
        <a:p>
          <a:endParaRPr lang="en-US"/>
        </a:p>
      </dgm:t>
    </dgm:pt>
    <dgm:pt modelId="{A76BD6AE-CCDC-48A0-8098-3856E8050E9E}" type="pres">
      <dgm:prSet presAssocID="{D764FC33-369C-4881-9551-44D830189139}" presName="root2" presStyleCnt="0"/>
      <dgm:spPr/>
      <dgm:t>
        <a:bodyPr/>
        <a:lstStyle/>
        <a:p>
          <a:endParaRPr lang="en-US"/>
        </a:p>
      </dgm:t>
    </dgm:pt>
    <dgm:pt modelId="{841224D5-ED00-488A-81B7-E14E621C433B}" type="pres">
      <dgm:prSet presAssocID="{D764FC33-369C-4881-9551-44D830189139}" presName="LevelTwoTextNode" presStyleLbl="node2" presStyleIdx="2" presStyleCnt="8">
        <dgm:presLayoutVars>
          <dgm:chPref val="3"/>
        </dgm:presLayoutVars>
      </dgm:prSet>
      <dgm:spPr/>
      <dgm:t>
        <a:bodyPr/>
        <a:lstStyle/>
        <a:p>
          <a:endParaRPr lang="en-US"/>
        </a:p>
      </dgm:t>
    </dgm:pt>
    <dgm:pt modelId="{53295B52-C63D-4F75-AD20-B63966902937}" type="pres">
      <dgm:prSet presAssocID="{D764FC33-369C-4881-9551-44D830189139}" presName="level3hierChild" presStyleCnt="0"/>
      <dgm:spPr/>
      <dgm:t>
        <a:bodyPr/>
        <a:lstStyle/>
        <a:p>
          <a:endParaRPr lang="en-US"/>
        </a:p>
      </dgm:t>
    </dgm:pt>
    <dgm:pt modelId="{6EB50A70-1385-4B16-8FD3-C28693754ABD}" type="pres">
      <dgm:prSet presAssocID="{C8C01B2E-E89D-4AF6-AC16-BB9242C9591E}" presName="conn2-1" presStyleLbl="parChTrans1D2" presStyleIdx="3" presStyleCnt="8"/>
      <dgm:spPr/>
      <dgm:t>
        <a:bodyPr/>
        <a:lstStyle/>
        <a:p>
          <a:endParaRPr lang="en-US"/>
        </a:p>
      </dgm:t>
    </dgm:pt>
    <dgm:pt modelId="{4C9B9D4F-4675-4CE5-BAA4-FD82F4172445}" type="pres">
      <dgm:prSet presAssocID="{C8C01B2E-E89D-4AF6-AC16-BB9242C9591E}" presName="connTx" presStyleLbl="parChTrans1D2" presStyleIdx="3" presStyleCnt="8"/>
      <dgm:spPr/>
      <dgm:t>
        <a:bodyPr/>
        <a:lstStyle/>
        <a:p>
          <a:endParaRPr lang="en-US"/>
        </a:p>
      </dgm:t>
    </dgm:pt>
    <dgm:pt modelId="{52D4D1E6-AA7F-4EBC-A72C-FC4495952F6E}" type="pres">
      <dgm:prSet presAssocID="{5724FD48-9D17-4CA8-85F5-6AE103E2C160}" presName="root2" presStyleCnt="0"/>
      <dgm:spPr/>
      <dgm:t>
        <a:bodyPr/>
        <a:lstStyle/>
        <a:p>
          <a:endParaRPr lang="en-US"/>
        </a:p>
      </dgm:t>
    </dgm:pt>
    <dgm:pt modelId="{0BDC4A72-5EE6-435E-990A-6B55AC352FC9}" type="pres">
      <dgm:prSet presAssocID="{5724FD48-9D17-4CA8-85F5-6AE103E2C160}" presName="LevelTwoTextNode" presStyleLbl="node2" presStyleIdx="3" presStyleCnt="8">
        <dgm:presLayoutVars>
          <dgm:chPref val="3"/>
        </dgm:presLayoutVars>
      </dgm:prSet>
      <dgm:spPr/>
      <dgm:t>
        <a:bodyPr/>
        <a:lstStyle/>
        <a:p>
          <a:endParaRPr lang="en-US"/>
        </a:p>
      </dgm:t>
    </dgm:pt>
    <dgm:pt modelId="{E0DDCA08-A910-4D1C-B0B1-7DBEAFE3B6C2}" type="pres">
      <dgm:prSet presAssocID="{5724FD48-9D17-4CA8-85F5-6AE103E2C160}" presName="level3hierChild" presStyleCnt="0"/>
      <dgm:spPr/>
      <dgm:t>
        <a:bodyPr/>
        <a:lstStyle/>
        <a:p>
          <a:endParaRPr lang="en-US"/>
        </a:p>
      </dgm:t>
    </dgm:pt>
    <dgm:pt modelId="{507C1D0D-62A8-4EA0-8509-03B73F5C656B}" type="pres">
      <dgm:prSet presAssocID="{DCC5CDEB-CAC5-4A25-86BB-CB9ECD70B52C}" presName="conn2-1" presStyleLbl="parChTrans1D2" presStyleIdx="4" presStyleCnt="8"/>
      <dgm:spPr/>
      <dgm:t>
        <a:bodyPr/>
        <a:lstStyle/>
        <a:p>
          <a:endParaRPr lang="en-US"/>
        </a:p>
      </dgm:t>
    </dgm:pt>
    <dgm:pt modelId="{8BC080E6-3F09-4816-8CBC-0C25D3A50561}" type="pres">
      <dgm:prSet presAssocID="{DCC5CDEB-CAC5-4A25-86BB-CB9ECD70B52C}" presName="connTx" presStyleLbl="parChTrans1D2" presStyleIdx="4" presStyleCnt="8"/>
      <dgm:spPr/>
      <dgm:t>
        <a:bodyPr/>
        <a:lstStyle/>
        <a:p>
          <a:endParaRPr lang="en-US"/>
        </a:p>
      </dgm:t>
    </dgm:pt>
    <dgm:pt modelId="{B74C72E4-EE1F-43CD-9C57-7FA50A1159C0}" type="pres">
      <dgm:prSet presAssocID="{6602E628-9E9A-4D7A-A578-8E5677084946}" presName="root2" presStyleCnt="0"/>
      <dgm:spPr/>
      <dgm:t>
        <a:bodyPr/>
        <a:lstStyle/>
        <a:p>
          <a:endParaRPr lang="en-US"/>
        </a:p>
      </dgm:t>
    </dgm:pt>
    <dgm:pt modelId="{62EBB9B7-47CE-4723-992C-17B3C3328E98}" type="pres">
      <dgm:prSet presAssocID="{6602E628-9E9A-4D7A-A578-8E5677084946}" presName="LevelTwoTextNode" presStyleLbl="node2" presStyleIdx="4" presStyleCnt="8">
        <dgm:presLayoutVars>
          <dgm:chPref val="3"/>
        </dgm:presLayoutVars>
      </dgm:prSet>
      <dgm:spPr/>
      <dgm:t>
        <a:bodyPr/>
        <a:lstStyle/>
        <a:p>
          <a:endParaRPr lang="en-US"/>
        </a:p>
      </dgm:t>
    </dgm:pt>
    <dgm:pt modelId="{70046649-24B9-4F90-A6B2-EFA4CFAB226A}" type="pres">
      <dgm:prSet presAssocID="{6602E628-9E9A-4D7A-A578-8E5677084946}" presName="level3hierChild" presStyleCnt="0"/>
      <dgm:spPr/>
      <dgm:t>
        <a:bodyPr/>
        <a:lstStyle/>
        <a:p>
          <a:endParaRPr lang="en-US"/>
        </a:p>
      </dgm:t>
    </dgm:pt>
    <dgm:pt modelId="{EE1C29AF-8A13-451D-BB0E-3BAB41804694}" type="pres">
      <dgm:prSet presAssocID="{9677D81C-193E-4AFA-B6A9-CE6965A34BC6}" presName="conn2-1" presStyleLbl="parChTrans1D2" presStyleIdx="5" presStyleCnt="8"/>
      <dgm:spPr/>
      <dgm:t>
        <a:bodyPr/>
        <a:lstStyle/>
        <a:p>
          <a:endParaRPr lang="en-US"/>
        </a:p>
      </dgm:t>
    </dgm:pt>
    <dgm:pt modelId="{9DD0FE09-F379-436F-948A-2AA7F811A6A4}" type="pres">
      <dgm:prSet presAssocID="{9677D81C-193E-4AFA-B6A9-CE6965A34BC6}" presName="connTx" presStyleLbl="parChTrans1D2" presStyleIdx="5" presStyleCnt="8"/>
      <dgm:spPr/>
      <dgm:t>
        <a:bodyPr/>
        <a:lstStyle/>
        <a:p>
          <a:endParaRPr lang="en-US"/>
        </a:p>
      </dgm:t>
    </dgm:pt>
    <dgm:pt modelId="{5E272C42-ED63-4227-9786-04125AD879FA}" type="pres">
      <dgm:prSet presAssocID="{A6FCDB04-0892-4A1B-999F-743F1B98DECE}" presName="root2" presStyleCnt="0"/>
      <dgm:spPr/>
      <dgm:t>
        <a:bodyPr/>
        <a:lstStyle/>
        <a:p>
          <a:endParaRPr lang="en-US"/>
        </a:p>
      </dgm:t>
    </dgm:pt>
    <dgm:pt modelId="{CF58DAF5-ED0A-43FD-923B-0AE5F363A3ED}" type="pres">
      <dgm:prSet presAssocID="{A6FCDB04-0892-4A1B-999F-743F1B98DECE}" presName="LevelTwoTextNode" presStyleLbl="node2" presStyleIdx="5" presStyleCnt="8">
        <dgm:presLayoutVars>
          <dgm:chPref val="3"/>
        </dgm:presLayoutVars>
      </dgm:prSet>
      <dgm:spPr/>
      <dgm:t>
        <a:bodyPr/>
        <a:lstStyle/>
        <a:p>
          <a:endParaRPr lang="en-US"/>
        </a:p>
      </dgm:t>
    </dgm:pt>
    <dgm:pt modelId="{B15D7613-F68F-4DD2-92BD-361BF1AA9217}" type="pres">
      <dgm:prSet presAssocID="{A6FCDB04-0892-4A1B-999F-743F1B98DECE}" presName="level3hierChild" presStyleCnt="0"/>
      <dgm:spPr/>
      <dgm:t>
        <a:bodyPr/>
        <a:lstStyle/>
        <a:p>
          <a:endParaRPr lang="en-US"/>
        </a:p>
      </dgm:t>
    </dgm:pt>
    <dgm:pt modelId="{2B13B1D4-453C-420B-BB10-EE82F31288C5}" type="pres">
      <dgm:prSet presAssocID="{E3BB37DD-7400-460F-A18D-B363F92587FA}" presName="conn2-1" presStyleLbl="parChTrans1D2" presStyleIdx="6" presStyleCnt="8"/>
      <dgm:spPr/>
      <dgm:t>
        <a:bodyPr/>
        <a:lstStyle/>
        <a:p>
          <a:endParaRPr lang="en-US"/>
        </a:p>
      </dgm:t>
    </dgm:pt>
    <dgm:pt modelId="{86F72299-3D59-4682-9C0B-DA8A0D4AC40B}" type="pres">
      <dgm:prSet presAssocID="{E3BB37DD-7400-460F-A18D-B363F92587FA}" presName="connTx" presStyleLbl="parChTrans1D2" presStyleIdx="6" presStyleCnt="8"/>
      <dgm:spPr/>
      <dgm:t>
        <a:bodyPr/>
        <a:lstStyle/>
        <a:p>
          <a:endParaRPr lang="en-US"/>
        </a:p>
      </dgm:t>
    </dgm:pt>
    <dgm:pt modelId="{AC9906AC-4F23-4BEE-A57D-4678EB78D559}" type="pres">
      <dgm:prSet presAssocID="{D728C8FF-B13F-4129-A5FC-997ACBFEA5D5}" presName="root2" presStyleCnt="0"/>
      <dgm:spPr/>
      <dgm:t>
        <a:bodyPr/>
        <a:lstStyle/>
        <a:p>
          <a:endParaRPr lang="en-US"/>
        </a:p>
      </dgm:t>
    </dgm:pt>
    <dgm:pt modelId="{7100683C-34B6-4340-B1B1-3FB04E81C817}" type="pres">
      <dgm:prSet presAssocID="{D728C8FF-B13F-4129-A5FC-997ACBFEA5D5}" presName="LevelTwoTextNode" presStyleLbl="node2" presStyleIdx="6" presStyleCnt="8">
        <dgm:presLayoutVars>
          <dgm:chPref val="3"/>
        </dgm:presLayoutVars>
      </dgm:prSet>
      <dgm:spPr/>
      <dgm:t>
        <a:bodyPr/>
        <a:lstStyle/>
        <a:p>
          <a:endParaRPr lang="en-US"/>
        </a:p>
      </dgm:t>
    </dgm:pt>
    <dgm:pt modelId="{9CEBFA74-1AFA-4D18-8977-0730531FE379}" type="pres">
      <dgm:prSet presAssocID="{D728C8FF-B13F-4129-A5FC-997ACBFEA5D5}" presName="level3hierChild" presStyleCnt="0"/>
      <dgm:spPr/>
      <dgm:t>
        <a:bodyPr/>
        <a:lstStyle/>
        <a:p>
          <a:endParaRPr lang="en-US"/>
        </a:p>
      </dgm:t>
    </dgm:pt>
    <dgm:pt modelId="{E4A962D3-3670-4250-8419-6D41C1E2591C}" type="pres">
      <dgm:prSet presAssocID="{A51BF0CA-D9B0-4D58-B1E8-2FD95734FB3A}" presName="conn2-1" presStyleLbl="parChTrans1D2" presStyleIdx="7" presStyleCnt="8"/>
      <dgm:spPr/>
      <dgm:t>
        <a:bodyPr/>
        <a:lstStyle/>
        <a:p>
          <a:endParaRPr lang="en-US"/>
        </a:p>
      </dgm:t>
    </dgm:pt>
    <dgm:pt modelId="{021CBB59-BB15-40BA-8AE2-3E46360034E7}" type="pres">
      <dgm:prSet presAssocID="{A51BF0CA-D9B0-4D58-B1E8-2FD95734FB3A}" presName="connTx" presStyleLbl="parChTrans1D2" presStyleIdx="7" presStyleCnt="8"/>
      <dgm:spPr/>
      <dgm:t>
        <a:bodyPr/>
        <a:lstStyle/>
        <a:p>
          <a:endParaRPr lang="en-US"/>
        </a:p>
      </dgm:t>
    </dgm:pt>
    <dgm:pt modelId="{9FBBA4BF-AB32-4B23-8234-D2BA8EF4DACE}" type="pres">
      <dgm:prSet presAssocID="{39C4EE6D-7883-4B2F-8945-EF677477E629}" presName="root2" presStyleCnt="0"/>
      <dgm:spPr/>
      <dgm:t>
        <a:bodyPr/>
        <a:lstStyle/>
        <a:p>
          <a:endParaRPr lang="en-US"/>
        </a:p>
      </dgm:t>
    </dgm:pt>
    <dgm:pt modelId="{06BB9879-8C63-44FA-AB22-64811139F32B}" type="pres">
      <dgm:prSet presAssocID="{39C4EE6D-7883-4B2F-8945-EF677477E629}" presName="LevelTwoTextNode" presStyleLbl="node2" presStyleIdx="7" presStyleCnt="8">
        <dgm:presLayoutVars>
          <dgm:chPref val="3"/>
        </dgm:presLayoutVars>
      </dgm:prSet>
      <dgm:spPr/>
      <dgm:t>
        <a:bodyPr/>
        <a:lstStyle/>
        <a:p>
          <a:endParaRPr lang="en-US"/>
        </a:p>
      </dgm:t>
    </dgm:pt>
    <dgm:pt modelId="{EEED94A0-5AAE-4FFF-9F79-294ACD62B494}" type="pres">
      <dgm:prSet presAssocID="{39C4EE6D-7883-4B2F-8945-EF677477E629}" presName="level3hierChild" presStyleCnt="0"/>
      <dgm:spPr/>
      <dgm:t>
        <a:bodyPr/>
        <a:lstStyle/>
        <a:p>
          <a:endParaRPr lang="en-US"/>
        </a:p>
      </dgm:t>
    </dgm:pt>
  </dgm:ptLst>
  <dgm:cxnLst>
    <dgm:cxn modelId="{112DC62F-7420-4266-8468-35A9ADFD71D8}" srcId="{09AE388B-8D45-42CC-B297-D4C44C669019}" destId="{A6FCDB04-0892-4A1B-999F-743F1B98DECE}" srcOrd="5" destOrd="0" parTransId="{9677D81C-193E-4AFA-B6A9-CE6965A34BC6}" sibTransId="{CAA5973F-567D-4540-9EA3-74CF0A91A8E9}"/>
    <dgm:cxn modelId="{5F36E202-5229-430C-86B9-078611B6DC95}" type="presOf" srcId="{C8C01B2E-E89D-4AF6-AC16-BB9242C9591E}" destId="{4C9B9D4F-4675-4CE5-BAA4-FD82F4172445}" srcOrd="1" destOrd="0" presId="urn:microsoft.com/office/officeart/2008/layout/HorizontalMultiLevelHierarchy"/>
    <dgm:cxn modelId="{D647BBE7-5176-4565-A312-E0ED78DFA79D}" type="presOf" srcId="{4F141E0E-7AD6-49DE-9DAB-6C3ED1EFCBF3}" destId="{43886B35-0ABE-4E4C-8BA8-D265589B12C9}" srcOrd="1" destOrd="0" presId="urn:microsoft.com/office/officeart/2008/layout/HorizontalMultiLevelHierarchy"/>
    <dgm:cxn modelId="{42EED39A-BE67-448C-A3F4-98C5198F9006}" type="presOf" srcId="{8B2D6888-5250-468D-9913-4BC9314E010C}" destId="{A6E70EFA-0983-455A-B394-B6667129CC83}" srcOrd="0" destOrd="0" presId="urn:microsoft.com/office/officeart/2008/layout/HorizontalMultiLevelHierarchy"/>
    <dgm:cxn modelId="{9DDF9EE2-9E07-46E7-B73E-8F744B70A24E}" type="presOf" srcId="{B7EAAF46-B0FB-4D58-9FEE-EB5CD6A9C20D}" destId="{D2F321E3-77F2-4D62-A89E-2AC656745307}" srcOrd="0" destOrd="0" presId="urn:microsoft.com/office/officeart/2008/layout/HorizontalMultiLevelHierarchy"/>
    <dgm:cxn modelId="{BE04AA20-691F-4ED0-A0BB-01712ED9E3A5}" type="presOf" srcId="{A6FCDB04-0892-4A1B-999F-743F1B98DECE}" destId="{CF58DAF5-ED0A-43FD-923B-0AE5F363A3ED}" srcOrd="0" destOrd="0" presId="urn:microsoft.com/office/officeart/2008/layout/HorizontalMultiLevelHierarchy"/>
    <dgm:cxn modelId="{7D1C0F85-6160-42B8-93E8-F85A1D08AD52}" srcId="{09AE388B-8D45-42CC-B297-D4C44C669019}" destId="{D764FC33-369C-4881-9551-44D830189139}" srcOrd="2" destOrd="0" parTransId="{B7EAAF46-B0FB-4D58-9FEE-EB5CD6A9C20D}" sibTransId="{FF6B05FB-2995-4E7F-BDE5-FB905E597397}"/>
    <dgm:cxn modelId="{66DC3D96-6BD4-4C83-9C15-014AAF3A2012}" type="presOf" srcId="{A51BF0CA-D9B0-4D58-B1E8-2FD95734FB3A}" destId="{E4A962D3-3670-4250-8419-6D41C1E2591C}" srcOrd="0" destOrd="0" presId="urn:microsoft.com/office/officeart/2008/layout/HorizontalMultiLevelHierarchy"/>
    <dgm:cxn modelId="{49CA3155-7E1A-4078-A8DD-8FD696200D53}" type="presOf" srcId="{B7EAAF46-B0FB-4D58-9FEE-EB5CD6A9C20D}" destId="{77D08296-41E8-4C15-8209-4967098F0C55}" srcOrd="1" destOrd="0" presId="urn:microsoft.com/office/officeart/2008/layout/HorizontalMultiLevelHierarchy"/>
    <dgm:cxn modelId="{9886E910-EABE-4D3F-A1DB-2B82E3B7941E}" srcId="{09AE388B-8D45-42CC-B297-D4C44C669019}" destId="{1944E2E9-A293-456F-8FF8-3F4283D81360}" srcOrd="1" destOrd="0" parTransId="{8B2D6888-5250-468D-9913-4BC9314E010C}" sibTransId="{73034861-F960-4DA9-ACC1-C7A213231915}"/>
    <dgm:cxn modelId="{C5E0DA56-B891-401C-8E03-3F2747607089}" srcId="{09AE388B-8D45-42CC-B297-D4C44C669019}" destId="{39C4EE6D-7883-4B2F-8945-EF677477E629}" srcOrd="7" destOrd="0" parTransId="{A51BF0CA-D9B0-4D58-B1E8-2FD95734FB3A}" sibTransId="{3FA37DF1-81EA-4273-9058-05A7146DF095}"/>
    <dgm:cxn modelId="{F4128B41-591F-456F-A6C7-380901D4FB45}" type="presOf" srcId="{4F141E0E-7AD6-49DE-9DAB-6C3ED1EFCBF3}" destId="{D096406C-5D3D-4EC4-BE81-3C4C4F8C7163}" srcOrd="0" destOrd="0" presId="urn:microsoft.com/office/officeart/2008/layout/HorizontalMultiLevelHierarchy"/>
    <dgm:cxn modelId="{0C27D8A9-F7CC-4286-9F3A-C2EB4B9E84F7}" type="presOf" srcId="{DCC5CDEB-CAC5-4A25-86BB-CB9ECD70B52C}" destId="{8BC080E6-3F09-4816-8CBC-0C25D3A50561}" srcOrd="1" destOrd="0" presId="urn:microsoft.com/office/officeart/2008/layout/HorizontalMultiLevelHierarchy"/>
    <dgm:cxn modelId="{F06C4E31-5EB2-4670-9D97-8B07DE8825E2}" type="presOf" srcId="{09AE388B-8D45-42CC-B297-D4C44C669019}" destId="{778FAC19-8FBB-4E4C-9D03-788165CFF01D}" srcOrd="0" destOrd="0" presId="urn:microsoft.com/office/officeart/2008/layout/HorizontalMultiLevelHierarchy"/>
    <dgm:cxn modelId="{15668E23-94D2-4A22-83AF-1CA9B81B31C8}" srcId="{27F4F9D3-C217-4224-8933-742F26E8D6B1}" destId="{09AE388B-8D45-42CC-B297-D4C44C669019}" srcOrd="0" destOrd="0" parTransId="{221F89FE-AC43-412F-AF84-FAC0728121B4}" sibTransId="{665ABC58-21CB-4970-B813-4ABD3CC35CEA}"/>
    <dgm:cxn modelId="{92BC27B5-B913-42D9-A302-22975401302A}" type="presOf" srcId="{E3BB37DD-7400-460F-A18D-B363F92587FA}" destId="{2B13B1D4-453C-420B-BB10-EE82F31288C5}" srcOrd="0" destOrd="0" presId="urn:microsoft.com/office/officeart/2008/layout/HorizontalMultiLevelHierarchy"/>
    <dgm:cxn modelId="{7AF4B0A8-E07B-4E2F-AD61-1C05BC4CACC6}" type="presOf" srcId="{5724FD48-9D17-4CA8-85F5-6AE103E2C160}" destId="{0BDC4A72-5EE6-435E-990A-6B55AC352FC9}" srcOrd="0" destOrd="0" presId="urn:microsoft.com/office/officeart/2008/layout/HorizontalMultiLevelHierarchy"/>
    <dgm:cxn modelId="{BFBF6092-BC4F-4AF4-9394-7CD51D6A76EE}" type="presOf" srcId="{9677D81C-193E-4AFA-B6A9-CE6965A34BC6}" destId="{9DD0FE09-F379-436F-948A-2AA7F811A6A4}" srcOrd="1" destOrd="0" presId="urn:microsoft.com/office/officeart/2008/layout/HorizontalMultiLevelHierarchy"/>
    <dgm:cxn modelId="{B0A8B7A8-876A-4DCB-BDC8-D1A2785D5EAD}" type="presOf" srcId="{39C4EE6D-7883-4B2F-8945-EF677477E629}" destId="{06BB9879-8C63-44FA-AB22-64811139F32B}" srcOrd="0" destOrd="0" presId="urn:microsoft.com/office/officeart/2008/layout/HorizontalMultiLevelHierarchy"/>
    <dgm:cxn modelId="{A283AF9F-52FD-4D88-81D0-6AEC9F8B2A45}" type="presOf" srcId="{27F4F9D3-C217-4224-8933-742F26E8D6B1}" destId="{1F4E0123-5C2F-43A4-BAC9-BE0DA154CA07}" srcOrd="0" destOrd="0" presId="urn:microsoft.com/office/officeart/2008/layout/HorizontalMultiLevelHierarchy"/>
    <dgm:cxn modelId="{104EAC32-2AD8-496D-AE79-A4512FD5FCB6}" type="presOf" srcId="{C8C01B2E-E89D-4AF6-AC16-BB9242C9591E}" destId="{6EB50A70-1385-4B16-8FD3-C28693754ABD}" srcOrd="0" destOrd="0" presId="urn:microsoft.com/office/officeart/2008/layout/HorizontalMultiLevelHierarchy"/>
    <dgm:cxn modelId="{B5415AE6-C164-4C2B-A991-A8389D14E1A8}" type="presOf" srcId="{DCC5CDEB-CAC5-4A25-86BB-CB9ECD70B52C}" destId="{507C1D0D-62A8-4EA0-8509-03B73F5C656B}" srcOrd="0" destOrd="0" presId="urn:microsoft.com/office/officeart/2008/layout/HorizontalMultiLevelHierarchy"/>
    <dgm:cxn modelId="{1533BADF-3315-4341-AF78-1B7407B0B85A}" type="presOf" srcId="{8B2D6888-5250-468D-9913-4BC9314E010C}" destId="{DD4697F3-FCA1-4E64-94A4-6AE2D1951B3F}" srcOrd="1" destOrd="0" presId="urn:microsoft.com/office/officeart/2008/layout/HorizontalMultiLevelHierarchy"/>
    <dgm:cxn modelId="{ACD0CF9B-5102-4B9D-9335-72FEF5278E87}" srcId="{09AE388B-8D45-42CC-B297-D4C44C669019}" destId="{63B82099-D580-4D9D-B61B-89B16B731CF7}" srcOrd="0" destOrd="0" parTransId="{4F141E0E-7AD6-49DE-9DAB-6C3ED1EFCBF3}" sibTransId="{8C4895F4-4BE1-421B-8E20-258F3C8F9624}"/>
    <dgm:cxn modelId="{0CC60885-3160-4C1C-806C-9F422F218DC6}" srcId="{09AE388B-8D45-42CC-B297-D4C44C669019}" destId="{5724FD48-9D17-4CA8-85F5-6AE103E2C160}" srcOrd="3" destOrd="0" parTransId="{C8C01B2E-E89D-4AF6-AC16-BB9242C9591E}" sibTransId="{249E9946-E2CB-4389-818B-480FEAC1A3FF}"/>
    <dgm:cxn modelId="{16E77D7E-1BCF-468A-9C56-116E71E03A9E}" type="presOf" srcId="{D728C8FF-B13F-4129-A5FC-997ACBFEA5D5}" destId="{7100683C-34B6-4340-B1B1-3FB04E81C817}" srcOrd="0" destOrd="0" presId="urn:microsoft.com/office/officeart/2008/layout/HorizontalMultiLevelHierarchy"/>
    <dgm:cxn modelId="{6FB9B5DA-363B-41D0-BEBC-5BCECFF26DC4}" type="presOf" srcId="{1944E2E9-A293-456F-8FF8-3F4283D81360}" destId="{5850329F-828A-4C64-9A06-D28A2F82DCE8}" srcOrd="0" destOrd="0" presId="urn:microsoft.com/office/officeart/2008/layout/HorizontalMultiLevelHierarchy"/>
    <dgm:cxn modelId="{63371BAC-3CC6-4974-B75D-7E119B047253}" type="presOf" srcId="{E3BB37DD-7400-460F-A18D-B363F92587FA}" destId="{86F72299-3D59-4682-9C0B-DA8A0D4AC40B}" srcOrd="1" destOrd="0" presId="urn:microsoft.com/office/officeart/2008/layout/HorizontalMultiLevelHierarchy"/>
    <dgm:cxn modelId="{D1C666A1-537B-4801-9FDC-89D70FF4043E}" type="presOf" srcId="{9677D81C-193E-4AFA-B6A9-CE6965A34BC6}" destId="{EE1C29AF-8A13-451D-BB0E-3BAB41804694}" srcOrd="0" destOrd="0" presId="urn:microsoft.com/office/officeart/2008/layout/HorizontalMultiLevelHierarchy"/>
    <dgm:cxn modelId="{46BE3F5F-696F-4370-8A1A-9706AE19C5C0}" srcId="{09AE388B-8D45-42CC-B297-D4C44C669019}" destId="{6602E628-9E9A-4D7A-A578-8E5677084946}" srcOrd="4" destOrd="0" parTransId="{DCC5CDEB-CAC5-4A25-86BB-CB9ECD70B52C}" sibTransId="{05ABAA79-BE52-4C18-BD4E-17B49BDEB1B8}"/>
    <dgm:cxn modelId="{A41527C6-7A67-4EF4-A30A-2B14F662FB9D}" type="presOf" srcId="{D764FC33-369C-4881-9551-44D830189139}" destId="{841224D5-ED00-488A-81B7-E14E621C433B}" srcOrd="0" destOrd="0" presId="urn:microsoft.com/office/officeart/2008/layout/HorizontalMultiLevelHierarchy"/>
    <dgm:cxn modelId="{579AEF2D-E888-4E8F-9AB9-BE22E71049FE}" type="presOf" srcId="{6602E628-9E9A-4D7A-A578-8E5677084946}" destId="{62EBB9B7-47CE-4723-992C-17B3C3328E98}" srcOrd="0" destOrd="0" presId="urn:microsoft.com/office/officeart/2008/layout/HorizontalMultiLevelHierarchy"/>
    <dgm:cxn modelId="{F7AE3426-352B-456D-A0E0-048E94EA95A0}" srcId="{09AE388B-8D45-42CC-B297-D4C44C669019}" destId="{D728C8FF-B13F-4129-A5FC-997ACBFEA5D5}" srcOrd="6" destOrd="0" parTransId="{E3BB37DD-7400-460F-A18D-B363F92587FA}" sibTransId="{DB392E52-C78A-4964-8DF8-329405CEB7A5}"/>
    <dgm:cxn modelId="{A5623684-9C56-415C-9F77-1EB466E9259C}" type="presOf" srcId="{63B82099-D580-4D9D-B61B-89B16B731CF7}" destId="{4A646966-6926-4A81-ABF6-398134F8630C}" srcOrd="0" destOrd="0" presId="urn:microsoft.com/office/officeart/2008/layout/HorizontalMultiLevelHierarchy"/>
    <dgm:cxn modelId="{C5F82488-4A5D-426F-8C44-F1E248291B4B}" type="presOf" srcId="{A51BF0CA-D9B0-4D58-B1E8-2FD95734FB3A}" destId="{021CBB59-BB15-40BA-8AE2-3E46360034E7}" srcOrd="1" destOrd="0" presId="urn:microsoft.com/office/officeart/2008/layout/HorizontalMultiLevelHierarchy"/>
    <dgm:cxn modelId="{5D52EAAD-06BF-405D-981D-8578E95B286D}" type="presParOf" srcId="{1F4E0123-5C2F-43A4-BAC9-BE0DA154CA07}" destId="{5B3681E1-8A22-40DA-BB3F-2B2028A3064D}" srcOrd="0" destOrd="0" presId="urn:microsoft.com/office/officeart/2008/layout/HorizontalMultiLevelHierarchy"/>
    <dgm:cxn modelId="{EA222EDE-7A83-468A-9DCD-31A0D6044F23}" type="presParOf" srcId="{5B3681E1-8A22-40DA-BB3F-2B2028A3064D}" destId="{778FAC19-8FBB-4E4C-9D03-788165CFF01D}" srcOrd="0" destOrd="0" presId="urn:microsoft.com/office/officeart/2008/layout/HorizontalMultiLevelHierarchy"/>
    <dgm:cxn modelId="{C153A8A1-DE25-476F-8CA9-03C9FFDC0918}" type="presParOf" srcId="{5B3681E1-8A22-40DA-BB3F-2B2028A3064D}" destId="{08C43EC8-B094-4656-BAC8-E84F388885C5}" srcOrd="1" destOrd="0" presId="urn:microsoft.com/office/officeart/2008/layout/HorizontalMultiLevelHierarchy"/>
    <dgm:cxn modelId="{9537BD79-ABD4-4244-B86B-E3142AAA0B02}" type="presParOf" srcId="{08C43EC8-B094-4656-BAC8-E84F388885C5}" destId="{D096406C-5D3D-4EC4-BE81-3C4C4F8C7163}" srcOrd="0" destOrd="0" presId="urn:microsoft.com/office/officeart/2008/layout/HorizontalMultiLevelHierarchy"/>
    <dgm:cxn modelId="{56C5F9F6-AAE9-43C3-B3C7-AE3AC35D7775}" type="presParOf" srcId="{D096406C-5D3D-4EC4-BE81-3C4C4F8C7163}" destId="{43886B35-0ABE-4E4C-8BA8-D265589B12C9}" srcOrd="0" destOrd="0" presId="urn:microsoft.com/office/officeart/2008/layout/HorizontalMultiLevelHierarchy"/>
    <dgm:cxn modelId="{6B32ED9A-3EB4-4229-850B-FA9272E676F2}" type="presParOf" srcId="{08C43EC8-B094-4656-BAC8-E84F388885C5}" destId="{C537B206-D31C-4218-8215-007D053B2CA9}" srcOrd="1" destOrd="0" presId="urn:microsoft.com/office/officeart/2008/layout/HorizontalMultiLevelHierarchy"/>
    <dgm:cxn modelId="{4108E33F-B141-487B-8218-FE4662782463}" type="presParOf" srcId="{C537B206-D31C-4218-8215-007D053B2CA9}" destId="{4A646966-6926-4A81-ABF6-398134F8630C}" srcOrd="0" destOrd="0" presId="urn:microsoft.com/office/officeart/2008/layout/HorizontalMultiLevelHierarchy"/>
    <dgm:cxn modelId="{23AD133B-316A-432A-8598-53955A8445C7}" type="presParOf" srcId="{C537B206-D31C-4218-8215-007D053B2CA9}" destId="{0D75602F-5213-4D9A-A6FF-1AE3175296EF}" srcOrd="1" destOrd="0" presId="urn:microsoft.com/office/officeart/2008/layout/HorizontalMultiLevelHierarchy"/>
    <dgm:cxn modelId="{20861A8A-D93B-4F3F-B577-CF562145C9CF}" type="presParOf" srcId="{08C43EC8-B094-4656-BAC8-E84F388885C5}" destId="{A6E70EFA-0983-455A-B394-B6667129CC83}" srcOrd="2" destOrd="0" presId="urn:microsoft.com/office/officeart/2008/layout/HorizontalMultiLevelHierarchy"/>
    <dgm:cxn modelId="{2423737D-9A93-46A9-93B8-E179CA2F5EC7}" type="presParOf" srcId="{A6E70EFA-0983-455A-B394-B6667129CC83}" destId="{DD4697F3-FCA1-4E64-94A4-6AE2D1951B3F}" srcOrd="0" destOrd="0" presId="urn:microsoft.com/office/officeart/2008/layout/HorizontalMultiLevelHierarchy"/>
    <dgm:cxn modelId="{677F4893-8E2B-473A-9517-9408BF1EC8A6}" type="presParOf" srcId="{08C43EC8-B094-4656-BAC8-E84F388885C5}" destId="{DAE9CF41-9C5C-42D2-A134-8649E13E6460}" srcOrd="3" destOrd="0" presId="urn:microsoft.com/office/officeart/2008/layout/HorizontalMultiLevelHierarchy"/>
    <dgm:cxn modelId="{84DFA745-13A3-4A2B-9436-066717E68A2A}" type="presParOf" srcId="{DAE9CF41-9C5C-42D2-A134-8649E13E6460}" destId="{5850329F-828A-4C64-9A06-D28A2F82DCE8}" srcOrd="0" destOrd="0" presId="urn:microsoft.com/office/officeart/2008/layout/HorizontalMultiLevelHierarchy"/>
    <dgm:cxn modelId="{40664D6D-DDB8-4A24-89C1-014C0C39DC1D}" type="presParOf" srcId="{DAE9CF41-9C5C-42D2-A134-8649E13E6460}" destId="{DCF537E2-FDF2-463B-A8C1-92A2D0B5ADC0}" srcOrd="1" destOrd="0" presId="urn:microsoft.com/office/officeart/2008/layout/HorizontalMultiLevelHierarchy"/>
    <dgm:cxn modelId="{6793A19D-DC43-40D7-9BC0-13498F1A75F2}" type="presParOf" srcId="{08C43EC8-B094-4656-BAC8-E84F388885C5}" destId="{D2F321E3-77F2-4D62-A89E-2AC656745307}" srcOrd="4" destOrd="0" presId="urn:microsoft.com/office/officeart/2008/layout/HorizontalMultiLevelHierarchy"/>
    <dgm:cxn modelId="{833BF1CF-FE02-4C83-B7F6-C22F22CAEC9C}" type="presParOf" srcId="{D2F321E3-77F2-4D62-A89E-2AC656745307}" destId="{77D08296-41E8-4C15-8209-4967098F0C55}" srcOrd="0" destOrd="0" presId="urn:microsoft.com/office/officeart/2008/layout/HorizontalMultiLevelHierarchy"/>
    <dgm:cxn modelId="{F167D3BD-E8F3-4833-9A3A-EB938BAF6865}" type="presParOf" srcId="{08C43EC8-B094-4656-BAC8-E84F388885C5}" destId="{A76BD6AE-CCDC-48A0-8098-3856E8050E9E}" srcOrd="5" destOrd="0" presId="urn:microsoft.com/office/officeart/2008/layout/HorizontalMultiLevelHierarchy"/>
    <dgm:cxn modelId="{03085C53-EF9A-4601-8308-45E3FB7CB769}" type="presParOf" srcId="{A76BD6AE-CCDC-48A0-8098-3856E8050E9E}" destId="{841224D5-ED00-488A-81B7-E14E621C433B}" srcOrd="0" destOrd="0" presId="urn:microsoft.com/office/officeart/2008/layout/HorizontalMultiLevelHierarchy"/>
    <dgm:cxn modelId="{8F7514C2-ACBA-4CDA-AF79-3B5F8D056719}" type="presParOf" srcId="{A76BD6AE-CCDC-48A0-8098-3856E8050E9E}" destId="{53295B52-C63D-4F75-AD20-B63966902937}" srcOrd="1" destOrd="0" presId="urn:microsoft.com/office/officeart/2008/layout/HorizontalMultiLevelHierarchy"/>
    <dgm:cxn modelId="{01128CC5-4C09-434D-9B6C-D86701D60429}" type="presParOf" srcId="{08C43EC8-B094-4656-BAC8-E84F388885C5}" destId="{6EB50A70-1385-4B16-8FD3-C28693754ABD}" srcOrd="6" destOrd="0" presId="urn:microsoft.com/office/officeart/2008/layout/HorizontalMultiLevelHierarchy"/>
    <dgm:cxn modelId="{5721AF72-3EDF-45EA-92D6-B5AB708FA343}" type="presParOf" srcId="{6EB50A70-1385-4B16-8FD3-C28693754ABD}" destId="{4C9B9D4F-4675-4CE5-BAA4-FD82F4172445}" srcOrd="0" destOrd="0" presId="urn:microsoft.com/office/officeart/2008/layout/HorizontalMultiLevelHierarchy"/>
    <dgm:cxn modelId="{9BB1CF63-2B22-4C9A-B8C9-8F64D88AEAC8}" type="presParOf" srcId="{08C43EC8-B094-4656-BAC8-E84F388885C5}" destId="{52D4D1E6-AA7F-4EBC-A72C-FC4495952F6E}" srcOrd="7" destOrd="0" presId="urn:microsoft.com/office/officeart/2008/layout/HorizontalMultiLevelHierarchy"/>
    <dgm:cxn modelId="{4D7C1B73-8D33-4541-AA50-C4BB8CA0338A}" type="presParOf" srcId="{52D4D1E6-AA7F-4EBC-A72C-FC4495952F6E}" destId="{0BDC4A72-5EE6-435E-990A-6B55AC352FC9}" srcOrd="0" destOrd="0" presId="urn:microsoft.com/office/officeart/2008/layout/HorizontalMultiLevelHierarchy"/>
    <dgm:cxn modelId="{E2BE22C6-7205-45B2-970E-EEFFD7020F9C}" type="presParOf" srcId="{52D4D1E6-AA7F-4EBC-A72C-FC4495952F6E}" destId="{E0DDCA08-A910-4D1C-B0B1-7DBEAFE3B6C2}" srcOrd="1" destOrd="0" presId="urn:microsoft.com/office/officeart/2008/layout/HorizontalMultiLevelHierarchy"/>
    <dgm:cxn modelId="{91FFBC36-E0C1-4F82-BCCA-52E91E78C4B3}" type="presParOf" srcId="{08C43EC8-B094-4656-BAC8-E84F388885C5}" destId="{507C1D0D-62A8-4EA0-8509-03B73F5C656B}" srcOrd="8" destOrd="0" presId="urn:microsoft.com/office/officeart/2008/layout/HorizontalMultiLevelHierarchy"/>
    <dgm:cxn modelId="{88546892-71D6-42A9-9EE3-84F4AEB8197C}" type="presParOf" srcId="{507C1D0D-62A8-4EA0-8509-03B73F5C656B}" destId="{8BC080E6-3F09-4816-8CBC-0C25D3A50561}" srcOrd="0" destOrd="0" presId="urn:microsoft.com/office/officeart/2008/layout/HorizontalMultiLevelHierarchy"/>
    <dgm:cxn modelId="{C10F22C6-0E1E-406B-833A-5E6117F86AE4}" type="presParOf" srcId="{08C43EC8-B094-4656-BAC8-E84F388885C5}" destId="{B74C72E4-EE1F-43CD-9C57-7FA50A1159C0}" srcOrd="9" destOrd="0" presId="urn:microsoft.com/office/officeart/2008/layout/HorizontalMultiLevelHierarchy"/>
    <dgm:cxn modelId="{A9586EFE-39D8-4985-9B79-FB342B9D8462}" type="presParOf" srcId="{B74C72E4-EE1F-43CD-9C57-7FA50A1159C0}" destId="{62EBB9B7-47CE-4723-992C-17B3C3328E98}" srcOrd="0" destOrd="0" presId="urn:microsoft.com/office/officeart/2008/layout/HorizontalMultiLevelHierarchy"/>
    <dgm:cxn modelId="{DBAC2F18-C778-443A-9375-AD217BC5A704}" type="presParOf" srcId="{B74C72E4-EE1F-43CD-9C57-7FA50A1159C0}" destId="{70046649-24B9-4F90-A6B2-EFA4CFAB226A}" srcOrd="1" destOrd="0" presId="urn:microsoft.com/office/officeart/2008/layout/HorizontalMultiLevelHierarchy"/>
    <dgm:cxn modelId="{073430F6-228A-4FE9-8D77-5CF4D08AF2E6}" type="presParOf" srcId="{08C43EC8-B094-4656-BAC8-E84F388885C5}" destId="{EE1C29AF-8A13-451D-BB0E-3BAB41804694}" srcOrd="10" destOrd="0" presId="urn:microsoft.com/office/officeart/2008/layout/HorizontalMultiLevelHierarchy"/>
    <dgm:cxn modelId="{F04237BB-1996-44D7-90C7-85619C255646}" type="presParOf" srcId="{EE1C29AF-8A13-451D-BB0E-3BAB41804694}" destId="{9DD0FE09-F379-436F-948A-2AA7F811A6A4}" srcOrd="0" destOrd="0" presId="urn:microsoft.com/office/officeart/2008/layout/HorizontalMultiLevelHierarchy"/>
    <dgm:cxn modelId="{78D64C62-CEAE-4532-AE09-295C78F097F0}" type="presParOf" srcId="{08C43EC8-B094-4656-BAC8-E84F388885C5}" destId="{5E272C42-ED63-4227-9786-04125AD879FA}" srcOrd="11" destOrd="0" presId="urn:microsoft.com/office/officeart/2008/layout/HorizontalMultiLevelHierarchy"/>
    <dgm:cxn modelId="{D78BA051-8582-4B5F-BBD2-93CF4532CFCD}" type="presParOf" srcId="{5E272C42-ED63-4227-9786-04125AD879FA}" destId="{CF58DAF5-ED0A-43FD-923B-0AE5F363A3ED}" srcOrd="0" destOrd="0" presId="urn:microsoft.com/office/officeart/2008/layout/HorizontalMultiLevelHierarchy"/>
    <dgm:cxn modelId="{05DB18A8-D330-43FF-A11B-AEBFF8A0F768}" type="presParOf" srcId="{5E272C42-ED63-4227-9786-04125AD879FA}" destId="{B15D7613-F68F-4DD2-92BD-361BF1AA9217}" srcOrd="1" destOrd="0" presId="urn:microsoft.com/office/officeart/2008/layout/HorizontalMultiLevelHierarchy"/>
    <dgm:cxn modelId="{A798FF3C-FF40-4C48-8325-B3CED4D521CA}" type="presParOf" srcId="{08C43EC8-B094-4656-BAC8-E84F388885C5}" destId="{2B13B1D4-453C-420B-BB10-EE82F31288C5}" srcOrd="12" destOrd="0" presId="urn:microsoft.com/office/officeart/2008/layout/HorizontalMultiLevelHierarchy"/>
    <dgm:cxn modelId="{2C1F1FA6-C012-483C-993F-FE94DBE02B34}" type="presParOf" srcId="{2B13B1D4-453C-420B-BB10-EE82F31288C5}" destId="{86F72299-3D59-4682-9C0B-DA8A0D4AC40B}" srcOrd="0" destOrd="0" presId="urn:microsoft.com/office/officeart/2008/layout/HorizontalMultiLevelHierarchy"/>
    <dgm:cxn modelId="{9B8FFE1F-B73C-4636-8BDD-5E5BE578E4B7}" type="presParOf" srcId="{08C43EC8-B094-4656-BAC8-E84F388885C5}" destId="{AC9906AC-4F23-4BEE-A57D-4678EB78D559}" srcOrd="13" destOrd="0" presId="urn:microsoft.com/office/officeart/2008/layout/HorizontalMultiLevelHierarchy"/>
    <dgm:cxn modelId="{852313E5-6655-4FAC-B98D-5EE0C21313BC}" type="presParOf" srcId="{AC9906AC-4F23-4BEE-A57D-4678EB78D559}" destId="{7100683C-34B6-4340-B1B1-3FB04E81C817}" srcOrd="0" destOrd="0" presId="urn:microsoft.com/office/officeart/2008/layout/HorizontalMultiLevelHierarchy"/>
    <dgm:cxn modelId="{D0053FCC-D7B2-427C-85A3-85E60E87FCEE}" type="presParOf" srcId="{AC9906AC-4F23-4BEE-A57D-4678EB78D559}" destId="{9CEBFA74-1AFA-4D18-8977-0730531FE379}" srcOrd="1" destOrd="0" presId="urn:microsoft.com/office/officeart/2008/layout/HorizontalMultiLevelHierarchy"/>
    <dgm:cxn modelId="{68FD9572-FA99-49F5-94F7-F2E179146F60}" type="presParOf" srcId="{08C43EC8-B094-4656-BAC8-E84F388885C5}" destId="{E4A962D3-3670-4250-8419-6D41C1E2591C}" srcOrd="14" destOrd="0" presId="urn:microsoft.com/office/officeart/2008/layout/HorizontalMultiLevelHierarchy"/>
    <dgm:cxn modelId="{C4EE8259-3A3E-4DD7-AD03-B5CA77E50FE8}" type="presParOf" srcId="{E4A962D3-3670-4250-8419-6D41C1E2591C}" destId="{021CBB59-BB15-40BA-8AE2-3E46360034E7}" srcOrd="0" destOrd="0" presId="urn:microsoft.com/office/officeart/2008/layout/HorizontalMultiLevelHierarchy"/>
    <dgm:cxn modelId="{42863E03-E70E-46D3-8859-C3F34FB28811}" type="presParOf" srcId="{08C43EC8-B094-4656-BAC8-E84F388885C5}" destId="{9FBBA4BF-AB32-4B23-8234-D2BA8EF4DACE}" srcOrd="15" destOrd="0" presId="urn:microsoft.com/office/officeart/2008/layout/HorizontalMultiLevelHierarchy"/>
    <dgm:cxn modelId="{CEBBB55B-5F79-4283-AFFF-83BD45881194}" type="presParOf" srcId="{9FBBA4BF-AB32-4B23-8234-D2BA8EF4DACE}" destId="{06BB9879-8C63-44FA-AB22-64811139F32B}" srcOrd="0" destOrd="0" presId="urn:microsoft.com/office/officeart/2008/layout/HorizontalMultiLevelHierarchy"/>
    <dgm:cxn modelId="{7A6BA455-47DB-4657-95A1-C4071FCAF247}" type="presParOf" srcId="{9FBBA4BF-AB32-4B23-8234-D2BA8EF4DACE}" destId="{EEED94A0-5AAE-4FFF-9F79-294ACD62B494}"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7CCABE-CEB1-4018-B4F3-6936BE4B197C}" type="doc">
      <dgm:prSet loTypeId="urn:microsoft.com/office/officeart/2008/layout/HorizontalMultiLevelHierarchy" loCatId="hierarchy" qsTypeId="urn:microsoft.com/office/officeart/2005/8/quickstyle/simple3" qsCatId="simple" csTypeId="urn:microsoft.com/office/officeart/2005/8/colors/accent1_2" csCatId="accent1" phldr="1"/>
      <dgm:spPr/>
      <dgm:t>
        <a:bodyPr/>
        <a:lstStyle/>
        <a:p>
          <a:pPr rtl="1"/>
          <a:endParaRPr lang="fa-IR"/>
        </a:p>
      </dgm:t>
    </dgm:pt>
    <dgm:pt modelId="{73DA9F5D-BF26-4DF0-8C39-B233F4B387DF}">
      <dgm:prSet phldrT="[Text]"/>
      <dgm:spPr/>
      <dgm:t>
        <a:bodyPr/>
        <a:lstStyle/>
        <a:p>
          <a:pPr rtl="1"/>
          <a:r>
            <a:rPr lang="fa-IR" dirty="0" smtClean="0">
              <a:cs typeface="B Nazanin" panose="00000400000000000000" pitchFamily="2" charset="-78"/>
            </a:rPr>
            <a:t>پمپئی</a:t>
          </a:r>
          <a:endParaRPr lang="fa-IR" dirty="0">
            <a:cs typeface="B Nazanin" panose="00000400000000000000" pitchFamily="2" charset="-78"/>
          </a:endParaRPr>
        </a:p>
      </dgm:t>
    </dgm:pt>
    <dgm:pt modelId="{368ADC63-F8C0-471C-AD89-A5DEEF3CBBFC}" type="parTrans" cxnId="{A9ADB48F-1E37-485E-92C6-22896D668EB6}">
      <dgm:prSet/>
      <dgm:spPr/>
      <dgm:t>
        <a:bodyPr/>
        <a:lstStyle/>
        <a:p>
          <a:pPr rtl="1"/>
          <a:endParaRPr lang="fa-IR">
            <a:cs typeface="B Nazanin" panose="00000400000000000000" pitchFamily="2" charset="-78"/>
          </a:endParaRPr>
        </a:p>
      </dgm:t>
    </dgm:pt>
    <dgm:pt modelId="{3573999B-CC01-47D1-B2F8-7590E09CC559}" type="sibTrans" cxnId="{A9ADB48F-1E37-485E-92C6-22896D668EB6}">
      <dgm:prSet/>
      <dgm:spPr/>
      <dgm:t>
        <a:bodyPr/>
        <a:lstStyle/>
        <a:p>
          <a:pPr rtl="1"/>
          <a:endParaRPr lang="fa-IR">
            <a:cs typeface="B Nazanin" panose="00000400000000000000" pitchFamily="2" charset="-78"/>
          </a:endParaRPr>
        </a:p>
      </dgm:t>
    </dgm:pt>
    <dgm:pt modelId="{A357BA56-45CA-4DAF-BFBC-79243DAFB53F}">
      <dgm:prSet phldrT="[Text]"/>
      <dgm:spPr/>
      <dgm:t>
        <a:bodyPr/>
        <a:lstStyle/>
        <a:p>
          <a:pPr rtl="1"/>
          <a:r>
            <a:rPr lang="fa-IR" dirty="0" smtClean="0">
              <a:cs typeface="B Nazanin" panose="00000400000000000000" pitchFamily="2" charset="-78"/>
            </a:rPr>
            <a:t>اوستیا</a:t>
          </a:r>
          <a:endParaRPr lang="fa-IR" dirty="0">
            <a:cs typeface="B Nazanin" panose="00000400000000000000" pitchFamily="2" charset="-78"/>
          </a:endParaRPr>
        </a:p>
      </dgm:t>
    </dgm:pt>
    <dgm:pt modelId="{C3801929-BBFC-473F-9B0C-E1315EFF829C}" type="parTrans" cxnId="{267FB728-BEB7-4225-A465-9256238DF273}">
      <dgm:prSet/>
      <dgm:spPr/>
      <dgm:t>
        <a:bodyPr/>
        <a:lstStyle/>
        <a:p>
          <a:pPr rtl="1"/>
          <a:endParaRPr lang="fa-IR">
            <a:cs typeface="B Nazanin" panose="00000400000000000000" pitchFamily="2" charset="-78"/>
          </a:endParaRPr>
        </a:p>
      </dgm:t>
    </dgm:pt>
    <dgm:pt modelId="{740CCED2-70B6-4E43-BD0F-29B1FF6C47D0}" type="sibTrans" cxnId="{267FB728-BEB7-4225-A465-9256238DF273}">
      <dgm:prSet/>
      <dgm:spPr/>
      <dgm:t>
        <a:bodyPr/>
        <a:lstStyle/>
        <a:p>
          <a:pPr rtl="1"/>
          <a:endParaRPr lang="fa-IR">
            <a:cs typeface="B Nazanin" panose="00000400000000000000" pitchFamily="2" charset="-78"/>
          </a:endParaRPr>
        </a:p>
      </dgm:t>
    </dgm:pt>
    <dgm:pt modelId="{698E0F8A-C33A-4583-8338-65DA0CFC093E}">
      <dgm:prSet phldrT="[Text]"/>
      <dgm:spPr/>
      <dgm:t>
        <a:bodyPr/>
        <a:lstStyle/>
        <a:p>
          <a:pPr rtl="1"/>
          <a:r>
            <a:rPr lang="fa-IR" dirty="0" smtClean="0">
              <a:cs typeface="B Nazanin" panose="00000400000000000000" pitchFamily="2" charset="-78"/>
            </a:rPr>
            <a:t>ورولامیوم</a:t>
          </a:r>
          <a:endParaRPr lang="fa-IR" dirty="0">
            <a:cs typeface="B Nazanin" panose="00000400000000000000" pitchFamily="2" charset="-78"/>
          </a:endParaRPr>
        </a:p>
      </dgm:t>
    </dgm:pt>
    <dgm:pt modelId="{5E23FCA7-E0C4-4B27-B6F9-8589DC86E550}" type="parTrans" cxnId="{822EBD53-6C8B-4305-8208-59FD9D8628FB}">
      <dgm:prSet/>
      <dgm:spPr/>
      <dgm:t>
        <a:bodyPr/>
        <a:lstStyle/>
        <a:p>
          <a:pPr rtl="1"/>
          <a:endParaRPr lang="fa-IR">
            <a:cs typeface="B Nazanin" panose="00000400000000000000" pitchFamily="2" charset="-78"/>
          </a:endParaRPr>
        </a:p>
      </dgm:t>
    </dgm:pt>
    <dgm:pt modelId="{4FDC749E-DAB4-477D-9E4B-2600E2353A18}" type="sibTrans" cxnId="{822EBD53-6C8B-4305-8208-59FD9D8628FB}">
      <dgm:prSet/>
      <dgm:spPr/>
      <dgm:t>
        <a:bodyPr/>
        <a:lstStyle/>
        <a:p>
          <a:pPr rtl="1"/>
          <a:endParaRPr lang="fa-IR">
            <a:cs typeface="B Nazanin" panose="00000400000000000000" pitchFamily="2" charset="-78"/>
          </a:endParaRPr>
        </a:p>
      </dgm:t>
    </dgm:pt>
    <dgm:pt modelId="{D1F611F3-62F3-4A79-BE7D-555E59E00334}">
      <dgm:prSet phldrT="[Text]"/>
      <dgm:spPr/>
      <dgm:t>
        <a:bodyPr/>
        <a:lstStyle/>
        <a:p>
          <a:pPr rtl="1"/>
          <a:r>
            <a:rPr lang="fa-IR" dirty="0" smtClean="0">
              <a:cs typeface="B Nazanin" panose="00000400000000000000" pitchFamily="2" charset="-78"/>
            </a:rPr>
            <a:t>بریتانیای دوره روم</a:t>
          </a:r>
          <a:endParaRPr lang="fa-IR" dirty="0">
            <a:cs typeface="B Nazanin" panose="00000400000000000000" pitchFamily="2" charset="-78"/>
          </a:endParaRPr>
        </a:p>
      </dgm:t>
    </dgm:pt>
    <dgm:pt modelId="{DD8AD927-D12A-4FEA-B86F-C3CA050179AE}" type="parTrans" cxnId="{8BAF2C5B-8B73-4F59-9A8B-E563F116E3FC}">
      <dgm:prSet/>
      <dgm:spPr/>
      <dgm:t>
        <a:bodyPr/>
        <a:lstStyle/>
        <a:p>
          <a:pPr rtl="1"/>
          <a:endParaRPr lang="fa-IR">
            <a:cs typeface="B Nazanin" panose="00000400000000000000" pitchFamily="2" charset="-78"/>
          </a:endParaRPr>
        </a:p>
      </dgm:t>
    </dgm:pt>
    <dgm:pt modelId="{948893DF-CA7F-47E4-8D9B-A27EE6C70D38}" type="sibTrans" cxnId="{8BAF2C5B-8B73-4F59-9A8B-E563F116E3FC}">
      <dgm:prSet/>
      <dgm:spPr/>
      <dgm:t>
        <a:bodyPr/>
        <a:lstStyle/>
        <a:p>
          <a:pPr rtl="1"/>
          <a:endParaRPr lang="fa-IR">
            <a:cs typeface="B Nazanin" panose="00000400000000000000" pitchFamily="2" charset="-78"/>
          </a:endParaRPr>
        </a:p>
      </dgm:t>
    </dgm:pt>
    <dgm:pt modelId="{76E7EF55-295B-4DAA-BD45-E7DEC142523D}">
      <dgm:prSet phldrT="[Text]"/>
      <dgm:spPr/>
      <dgm:t>
        <a:bodyPr/>
        <a:lstStyle/>
        <a:p>
          <a:pPr rtl="1"/>
          <a:r>
            <a:rPr lang="fa-IR" dirty="0" smtClean="0">
              <a:cs typeface="B Nazanin" panose="00000400000000000000" pitchFamily="2" charset="-78"/>
            </a:rPr>
            <a:t>لندینیوم</a:t>
          </a:r>
          <a:endParaRPr lang="fa-IR" dirty="0">
            <a:cs typeface="B Nazanin" panose="00000400000000000000" pitchFamily="2" charset="-78"/>
          </a:endParaRPr>
        </a:p>
      </dgm:t>
    </dgm:pt>
    <dgm:pt modelId="{E0BDC785-193C-40CB-90AA-4D97E278CA82}" type="parTrans" cxnId="{9C538218-4C72-4100-B505-12CEC1D24696}">
      <dgm:prSet/>
      <dgm:spPr/>
      <dgm:t>
        <a:bodyPr/>
        <a:lstStyle/>
        <a:p>
          <a:pPr rtl="1"/>
          <a:endParaRPr lang="fa-IR">
            <a:cs typeface="B Nazanin" panose="00000400000000000000" pitchFamily="2" charset="-78"/>
          </a:endParaRPr>
        </a:p>
      </dgm:t>
    </dgm:pt>
    <dgm:pt modelId="{49359659-2DA8-4DD0-B276-22D59CB5B5CA}" type="sibTrans" cxnId="{9C538218-4C72-4100-B505-12CEC1D24696}">
      <dgm:prSet/>
      <dgm:spPr/>
      <dgm:t>
        <a:bodyPr/>
        <a:lstStyle/>
        <a:p>
          <a:pPr rtl="1"/>
          <a:endParaRPr lang="fa-IR">
            <a:cs typeface="B Nazanin" panose="00000400000000000000" pitchFamily="2" charset="-78"/>
          </a:endParaRPr>
        </a:p>
      </dgm:t>
    </dgm:pt>
    <dgm:pt modelId="{727770DC-41F6-42C3-8542-1535C229E129}">
      <dgm:prSet phldrT="[Text]"/>
      <dgm:spPr/>
      <dgm:t>
        <a:bodyPr/>
        <a:lstStyle/>
        <a:p>
          <a:pPr rtl="1"/>
          <a:r>
            <a:rPr lang="fa-IR" dirty="0" smtClean="0">
              <a:cs typeface="B Nazanin" panose="00000400000000000000" pitchFamily="2" charset="-78"/>
            </a:rPr>
            <a:t>کمولودونوم</a:t>
          </a:r>
          <a:endParaRPr lang="fa-IR" dirty="0">
            <a:cs typeface="B Nazanin" panose="00000400000000000000" pitchFamily="2" charset="-78"/>
          </a:endParaRPr>
        </a:p>
      </dgm:t>
    </dgm:pt>
    <dgm:pt modelId="{9575A8E6-5D23-4D54-89FD-FADAD37DDA5F}" type="parTrans" cxnId="{0D2EFADE-A1C3-430D-BECE-A1739AC4028B}">
      <dgm:prSet/>
      <dgm:spPr/>
      <dgm:t>
        <a:bodyPr/>
        <a:lstStyle/>
        <a:p>
          <a:pPr rtl="1"/>
          <a:endParaRPr lang="fa-IR">
            <a:cs typeface="B Nazanin" panose="00000400000000000000" pitchFamily="2" charset="-78"/>
          </a:endParaRPr>
        </a:p>
      </dgm:t>
    </dgm:pt>
    <dgm:pt modelId="{CF61E7E6-191D-4FD6-BC37-4FE202C74FC6}" type="sibTrans" cxnId="{0D2EFADE-A1C3-430D-BECE-A1739AC4028B}">
      <dgm:prSet/>
      <dgm:spPr/>
      <dgm:t>
        <a:bodyPr/>
        <a:lstStyle/>
        <a:p>
          <a:pPr rtl="1"/>
          <a:endParaRPr lang="fa-IR">
            <a:cs typeface="B Nazanin" panose="00000400000000000000" pitchFamily="2" charset="-78"/>
          </a:endParaRPr>
        </a:p>
      </dgm:t>
    </dgm:pt>
    <dgm:pt modelId="{91E563AA-9713-41BB-8569-1333511F92FB}">
      <dgm:prSet phldrT="[Text]"/>
      <dgm:spPr/>
      <dgm:t>
        <a:bodyPr/>
        <a:lstStyle/>
        <a:p>
          <a:pPr rtl="1"/>
          <a:r>
            <a:rPr lang="fa-IR" dirty="0" smtClean="0">
              <a:cs typeface="B Nazanin" panose="00000400000000000000" pitchFamily="2" charset="-78"/>
            </a:rPr>
            <a:t>کلواآترباتوم</a:t>
          </a:r>
          <a:endParaRPr lang="fa-IR" dirty="0">
            <a:cs typeface="B Nazanin" panose="00000400000000000000" pitchFamily="2" charset="-78"/>
          </a:endParaRPr>
        </a:p>
      </dgm:t>
    </dgm:pt>
    <dgm:pt modelId="{37F4CDCE-E84F-4B35-BF7F-A1E4C55CB54F}" type="parTrans" cxnId="{1EB67C80-494A-446B-90E5-4ED777D89DE7}">
      <dgm:prSet/>
      <dgm:spPr/>
      <dgm:t>
        <a:bodyPr/>
        <a:lstStyle/>
        <a:p>
          <a:pPr rtl="1"/>
          <a:endParaRPr lang="fa-IR">
            <a:cs typeface="B Nazanin" panose="00000400000000000000" pitchFamily="2" charset="-78"/>
          </a:endParaRPr>
        </a:p>
      </dgm:t>
    </dgm:pt>
    <dgm:pt modelId="{7500AE5F-10F3-473B-A306-6650ABA13FD8}" type="sibTrans" cxnId="{1EB67C80-494A-446B-90E5-4ED777D89DE7}">
      <dgm:prSet/>
      <dgm:spPr/>
      <dgm:t>
        <a:bodyPr/>
        <a:lstStyle/>
        <a:p>
          <a:pPr rtl="1"/>
          <a:endParaRPr lang="fa-IR">
            <a:cs typeface="B Nazanin" panose="00000400000000000000" pitchFamily="2" charset="-78"/>
          </a:endParaRPr>
        </a:p>
      </dgm:t>
    </dgm:pt>
    <dgm:pt modelId="{9BDC1EFC-05C8-41CF-87A3-E8226E269259}">
      <dgm:prSet phldrT="[Text]"/>
      <dgm:spPr/>
      <dgm:t>
        <a:bodyPr/>
        <a:lstStyle/>
        <a:p>
          <a:pPr rtl="1"/>
          <a:r>
            <a:rPr lang="fa-IR" dirty="0" smtClean="0">
              <a:cs typeface="B Nazanin" panose="00000400000000000000" pitchFamily="2" charset="-78"/>
            </a:rPr>
            <a:t>ونتاسیلوروم</a:t>
          </a:r>
          <a:endParaRPr lang="fa-IR" dirty="0">
            <a:cs typeface="B Nazanin" panose="00000400000000000000" pitchFamily="2" charset="-78"/>
          </a:endParaRPr>
        </a:p>
      </dgm:t>
    </dgm:pt>
    <dgm:pt modelId="{03CDCEE4-B20C-4CF4-8B08-1BC0F75B6222}" type="parTrans" cxnId="{FC4EB7C1-0D99-45A1-82FB-9CFA17CA953D}">
      <dgm:prSet/>
      <dgm:spPr/>
      <dgm:t>
        <a:bodyPr/>
        <a:lstStyle/>
        <a:p>
          <a:pPr rtl="1"/>
          <a:endParaRPr lang="fa-IR">
            <a:cs typeface="B Nazanin" panose="00000400000000000000" pitchFamily="2" charset="-78"/>
          </a:endParaRPr>
        </a:p>
      </dgm:t>
    </dgm:pt>
    <dgm:pt modelId="{5AEC7A54-7114-47E4-A92B-DEAAB902951E}" type="sibTrans" cxnId="{FC4EB7C1-0D99-45A1-82FB-9CFA17CA953D}">
      <dgm:prSet/>
      <dgm:spPr/>
      <dgm:t>
        <a:bodyPr/>
        <a:lstStyle/>
        <a:p>
          <a:pPr rtl="1"/>
          <a:endParaRPr lang="fa-IR">
            <a:cs typeface="B Nazanin" panose="00000400000000000000" pitchFamily="2" charset="-78"/>
          </a:endParaRPr>
        </a:p>
      </dgm:t>
    </dgm:pt>
    <dgm:pt modelId="{137F60D4-08A5-469F-BF35-C4DBE4CEC664}">
      <dgm:prSet phldrT="[Text]"/>
      <dgm:spPr/>
      <dgm:t>
        <a:bodyPr/>
        <a:lstStyle/>
        <a:p>
          <a:pPr rtl="1"/>
          <a:r>
            <a:rPr lang="fa-IR" dirty="0" smtClean="0">
              <a:cs typeface="B Nazanin" panose="00000400000000000000" pitchFamily="2" charset="-78"/>
            </a:rPr>
            <a:t>لیندم</a:t>
          </a:r>
          <a:endParaRPr lang="fa-IR" dirty="0">
            <a:cs typeface="B Nazanin" panose="00000400000000000000" pitchFamily="2" charset="-78"/>
          </a:endParaRPr>
        </a:p>
      </dgm:t>
    </dgm:pt>
    <dgm:pt modelId="{9C61D50B-2F5A-47EA-B1E6-C8A7EBFE58E3}" type="parTrans" cxnId="{3EE27761-FE9E-4C2B-9A3F-7AAFE6F4D55B}">
      <dgm:prSet/>
      <dgm:spPr/>
      <dgm:t>
        <a:bodyPr/>
        <a:lstStyle/>
        <a:p>
          <a:pPr rtl="1"/>
          <a:endParaRPr lang="fa-IR">
            <a:cs typeface="B Nazanin" panose="00000400000000000000" pitchFamily="2" charset="-78"/>
          </a:endParaRPr>
        </a:p>
      </dgm:t>
    </dgm:pt>
    <dgm:pt modelId="{88F73E05-61E8-4BE9-AF5E-BEEB048EFA9A}" type="sibTrans" cxnId="{3EE27761-FE9E-4C2B-9A3F-7AAFE6F4D55B}">
      <dgm:prSet/>
      <dgm:spPr/>
      <dgm:t>
        <a:bodyPr/>
        <a:lstStyle/>
        <a:p>
          <a:pPr rtl="1"/>
          <a:endParaRPr lang="fa-IR">
            <a:cs typeface="B Nazanin" panose="00000400000000000000" pitchFamily="2" charset="-78"/>
          </a:endParaRPr>
        </a:p>
      </dgm:t>
    </dgm:pt>
    <dgm:pt modelId="{64F0128D-690F-447F-838F-C847F0C00547}">
      <dgm:prSet phldrT="[Text]"/>
      <dgm:spPr/>
      <dgm:t>
        <a:bodyPr/>
        <a:lstStyle/>
        <a:p>
          <a:pPr rtl="1"/>
          <a:r>
            <a:rPr lang="fa-IR" dirty="0" smtClean="0">
              <a:cs typeface="B Nazanin" panose="00000400000000000000" pitchFamily="2" charset="-78"/>
            </a:rPr>
            <a:t>آوستا</a:t>
          </a:r>
          <a:endParaRPr lang="fa-IR" dirty="0">
            <a:cs typeface="B Nazanin" panose="00000400000000000000" pitchFamily="2" charset="-78"/>
          </a:endParaRPr>
        </a:p>
      </dgm:t>
    </dgm:pt>
    <dgm:pt modelId="{8E246B22-C0EA-43EB-8226-24E90A56B666}" type="sibTrans" cxnId="{82116419-15E7-4AFB-9762-DAD15990A87F}">
      <dgm:prSet/>
      <dgm:spPr/>
      <dgm:t>
        <a:bodyPr/>
        <a:lstStyle/>
        <a:p>
          <a:pPr rtl="1"/>
          <a:endParaRPr lang="fa-IR">
            <a:cs typeface="B Nazanin" panose="00000400000000000000" pitchFamily="2" charset="-78"/>
          </a:endParaRPr>
        </a:p>
      </dgm:t>
    </dgm:pt>
    <dgm:pt modelId="{7A8B2E2A-A3BF-4DA8-870E-29DEA6A22908}" type="parTrans" cxnId="{82116419-15E7-4AFB-9762-DAD15990A87F}">
      <dgm:prSet/>
      <dgm:spPr/>
      <dgm:t>
        <a:bodyPr/>
        <a:lstStyle/>
        <a:p>
          <a:pPr rtl="1"/>
          <a:endParaRPr lang="fa-IR">
            <a:cs typeface="B Nazanin" panose="00000400000000000000" pitchFamily="2" charset="-78"/>
          </a:endParaRPr>
        </a:p>
      </dgm:t>
    </dgm:pt>
    <dgm:pt modelId="{DB899075-4CE7-4545-9C88-EBFF6EBDBB7E}">
      <dgm:prSet phldrT="[Text]"/>
      <dgm:spPr/>
      <dgm:t>
        <a:bodyPr/>
        <a:lstStyle/>
        <a:p>
          <a:pPr rtl="1"/>
          <a:r>
            <a:rPr lang="fa-IR" dirty="0" smtClean="0">
              <a:cs typeface="B Nazanin" panose="00000400000000000000" pitchFamily="2" charset="-78"/>
            </a:rPr>
            <a:t>شهرسازی دوره امپراتوری روم</a:t>
          </a:r>
          <a:endParaRPr lang="fa-IR" baseline="0" dirty="0">
            <a:cs typeface="B Nazanin" panose="00000400000000000000" pitchFamily="2" charset="-78"/>
          </a:endParaRPr>
        </a:p>
      </dgm:t>
    </dgm:pt>
    <dgm:pt modelId="{3EAF9E38-3CA7-4C71-B568-B93F40CEE8AD}" type="sibTrans" cxnId="{F0BC92AF-A804-45F7-820F-D72C4B9B2814}">
      <dgm:prSet/>
      <dgm:spPr/>
      <dgm:t>
        <a:bodyPr/>
        <a:lstStyle/>
        <a:p>
          <a:pPr rtl="1"/>
          <a:endParaRPr lang="fa-IR">
            <a:cs typeface="B Nazanin" panose="00000400000000000000" pitchFamily="2" charset="-78"/>
          </a:endParaRPr>
        </a:p>
      </dgm:t>
    </dgm:pt>
    <dgm:pt modelId="{6974E2C6-1FDF-4AC0-B7F7-4C056F07F07D}" type="parTrans" cxnId="{F0BC92AF-A804-45F7-820F-D72C4B9B2814}">
      <dgm:prSet/>
      <dgm:spPr/>
      <dgm:t>
        <a:bodyPr/>
        <a:lstStyle/>
        <a:p>
          <a:pPr rtl="1"/>
          <a:endParaRPr lang="fa-IR">
            <a:cs typeface="B Nazanin" panose="00000400000000000000" pitchFamily="2" charset="-78"/>
          </a:endParaRPr>
        </a:p>
      </dgm:t>
    </dgm:pt>
    <dgm:pt modelId="{D3110009-2B83-4EBB-BDA2-B3BD1847A9F3}">
      <dgm:prSet phldrT="[Text]"/>
      <dgm:spPr/>
      <dgm:t>
        <a:bodyPr/>
        <a:lstStyle/>
        <a:p>
          <a:pPr rtl="1"/>
          <a:r>
            <a:rPr lang="fa-IR" dirty="0" smtClean="0">
              <a:cs typeface="B Nazanin" panose="00000400000000000000" pitchFamily="2" charset="-78"/>
            </a:rPr>
            <a:t>تیمگاد</a:t>
          </a:r>
          <a:endParaRPr lang="fa-IR" dirty="0">
            <a:cs typeface="B Nazanin" panose="00000400000000000000" pitchFamily="2" charset="-78"/>
          </a:endParaRPr>
        </a:p>
      </dgm:t>
    </dgm:pt>
    <dgm:pt modelId="{1CA4124E-EF8D-4680-9C40-282B8F193311}" type="parTrans" cxnId="{BACB02BB-D15B-47E7-9BBF-28ABDB377F57}">
      <dgm:prSet/>
      <dgm:spPr/>
      <dgm:t>
        <a:bodyPr/>
        <a:lstStyle/>
        <a:p>
          <a:pPr rtl="1"/>
          <a:endParaRPr lang="fa-IR">
            <a:cs typeface="B Nazanin" panose="00000400000000000000" pitchFamily="2" charset="-78"/>
          </a:endParaRPr>
        </a:p>
      </dgm:t>
    </dgm:pt>
    <dgm:pt modelId="{43C9459F-434B-4771-B792-D6885FD44384}" type="sibTrans" cxnId="{BACB02BB-D15B-47E7-9BBF-28ABDB377F57}">
      <dgm:prSet/>
      <dgm:spPr/>
      <dgm:t>
        <a:bodyPr/>
        <a:lstStyle/>
        <a:p>
          <a:pPr rtl="1"/>
          <a:endParaRPr lang="fa-IR">
            <a:cs typeface="B Nazanin" panose="00000400000000000000" pitchFamily="2" charset="-78"/>
          </a:endParaRPr>
        </a:p>
      </dgm:t>
    </dgm:pt>
    <dgm:pt modelId="{3AF0DAA0-4BD0-412C-BFB2-BE8F4D226170}">
      <dgm:prSet phldrT="[Text]"/>
      <dgm:spPr/>
      <dgm:t>
        <a:bodyPr/>
        <a:lstStyle/>
        <a:p>
          <a:pPr rtl="1"/>
          <a:r>
            <a:rPr lang="fa-IR" dirty="0" smtClean="0">
              <a:cs typeface="B Nazanin" panose="00000400000000000000" pitchFamily="2" charset="-78"/>
            </a:rPr>
            <a:t>اگوستا ترور و روم  </a:t>
          </a:r>
          <a:endParaRPr lang="fa-IR" dirty="0">
            <a:cs typeface="B Nazanin" panose="00000400000000000000" pitchFamily="2" charset="-78"/>
          </a:endParaRPr>
        </a:p>
      </dgm:t>
    </dgm:pt>
    <dgm:pt modelId="{EEEC0114-C00D-4636-89AB-55F2D83E8899}" type="parTrans" cxnId="{A227AB05-72B5-450B-B2FE-92768C66A7BB}">
      <dgm:prSet/>
      <dgm:spPr/>
      <dgm:t>
        <a:bodyPr/>
        <a:lstStyle/>
        <a:p>
          <a:pPr rtl="1"/>
          <a:endParaRPr lang="fa-IR">
            <a:cs typeface="B Nazanin" panose="00000400000000000000" pitchFamily="2" charset="-78"/>
          </a:endParaRPr>
        </a:p>
      </dgm:t>
    </dgm:pt>
    <dgm:pt modelId="{A13F13F0-3279-4D56-837A-7CB699434407}" type="sibTrans" cxnId="{A227AB05-72B5-450B-B2FE-92768C66A7BB}">
      <dgm:prSet/>
      <dgm:spPr/>
      <dgm:t>
        <a:bodyPr/>
        <a:lstStyle/>
        <a:p>
          <a:pPr rtl="1"/>
          <a:endParaRPr lang="fa-IR">
            <a:cs typeface="B Nazanin" panose="00000400000000000000" pitchFamily="2" charset="-78"/>
          </a:endParaRPr>
        </a:p>
      </dgm:t>
    </dgm:pt>
    <dgm:pt modelId="{A2E52BE7-ADF6-4FC1-8FE5-8936C3AB297D}">
      <dgm:prSet phldrT="[Text]"/>
      <dgm:spPr/>
      <dgm:t>
        <a:bodyPr/>
        <a:lstStyle/>
        <a:p>
          <a:pPr rtl="1"/>
          <a:r>
            <a:rPr lang="fa-IR" dirty="0" smtClean="0">
              <a:cs typeface="B Nazanin" panose="00000400000000000000" pitchFamily="2" charset="-78"/>
            </a:rPr>
            <a:t>اوگوستودونوم</a:t>
          </a:r>
          <a:endParaRPr lang="fa-IR" dirty="0">
            <a:cs typeface="B Nazanin" panose="00000400000000000000" pitchFamily="2" charset="-78"/>
          </a:endParaRPr>
        </a:p>
      </dgm:t>
    </dgm:pt>
    <dgm:pt modelId="{096A6659-AD3F-4413-ABCD-428C41F246CB}" type="parTrans" cxnId="{48AC8E04-AB70-4351-95F4-A4768220B76A}">
      <dgm:prSet/>
      <dgm:spPr/>
      <dgm:t>
        <a:bodyPr/>
        <a:lstStyle/>
        <a:p>
          <a:pPr rtl="1"/>
          <a:endParaRPr lang="fa-IR">
            <a:cs typeface="B Nazanin" panose="00000400000000000000" pitchFamily="2" charset="-78"/>
          </a:endParaRPr>
        </a:p>
      </dgm:t>
    </dgm:pt>
    <dgm:pt modelId="{3D30B4B2-A667-4315-8033-27387A57DCCB}" type="sibTrans" cxnId="{48AC8E04-AB70-4351-95F4-A4768220B76A}">
      <dgm:prSet/>
      <dgm:spPr/>
      <dgm:t>
        <a:bodyPr/>
        <a:lstStyle/>
        <a:p>
          <a:pPr rtl="1"/>
          <a:endParaRPr lang="fa-IR">
            <a:cs typeface="B Nazanin" panose="00000400000000000000" pitchFamily="2" charset="-78"/>
          </a:endParaRPr>
        </a:p>
      </dgm:t>
    </dgm:pt>
    <dgm:pt modelId="{C73ED3BE-99E5-43AF-8207-79C880EFA073}" type="pres">
      <dgm:prSet presAssocID="{0B7CCABE-CEB1-4018-B4F3-6936BE4B197C}" presName="Name0" presStyleCnt="0">
        <dgm:presLayoutVars>
          <dgm:chPref val="1"/>
          <dgm:dir/>
          <dgm:animOne val="branch"/>
          <dgm:animLvl val="lvl"/>
          <dgm:resizeHandles val="exact"/>
        </dgm:presLayoutVars>
      </dgm:prSet>
      <dgm:spPr/>
      <dgm:t>
        <a:bodyPr/>
        <a:lstStyle/>
        <a:p>
          <a:endParaRPr lang="en-US"/>
        </a:p>
      </dgm:t>
    </dgm:pt>
    <dgm:pt modelId="{E8C281E2-CB08-4323-AF1E-DFF6CF89D8F0}" type="pres">
      <dgm:prSet presAssocID="{DB899075-4CE7-4545-9C88-EBFF6EBDBB7E}" presName="root1" presStyleCnt="0"/>
      <dgm:spPr/>
    </dgm:pt>
    <dgm:pt modelId="{DF68239E-5D76-472A-8054-13EB934187FA}" type="pres">
      <dgm:prSet presAssocID="{DB899075-4CE7-4545-9C88-EBFF6EBDBB7E}" presName="LevelOneTextNode" presStyleLbl="node0" presStyleIdx="0" presStyleCnt="1">
        <dgm:presLayoutVars>
          <dgm:chPref val="3"/>
        </dgm:presLayoutVars>
      </dgm:prSet>
      <dgm:spPr/>
      <dgm:t>
        <a:bodyPr/>
        <a:lstStyle/>
        <a:p>
          <a:endParaRPr lang="en-US"/>
        </a:p>
      </dgm:t>
    </dgm:pt>
    <dgm:pt modelId="{CD90BEBF-BDEA-486D-AA61-8FC5AC429531}" type="pres">
      <dgm:prSet presAssocID="{DB899075-4CE7-4545-9C88-EBFF6EBDBB7E}" presName="level2hierChild" presStyleCnt="0"/>
      <dgm:spPr/>
    </dgm:pt>
    <dgm:pt modelId="{DDF2C828-ABD6-403A-AC15-42122B2B31A5}" type="pres">
      <dgm:prSet presAssocID="{7A8B2E2A-A3BF-4DA8-870E-29DEA6A22908}" presName="conn2-1" presStyleLbl="parChTrans1D2" presStyleIdx="0" presStyleCnt="7"/>
      <dgm:spPr/>
      <dgm:t>
        <a:bodyPr/>
        <a:lstStyle/>
        <a:p>
          <a:endParaRPr lang="en-US"/>
        </a:p>
      </dgm:t>
    </dgm:pt>
    <dgm:pt modelId="{1413D8F4-26A7-4614-B495-4B1F2755B8D4}" type="pres">
      <dgm:prSet presAssocID="{7A8B2E2A-A3BF-4DA8-870E-29DEA6A22908}" presName="connTx" presStyleLbl="parChTrans1D2" presStyleIdx="0" presStyleCnt="7"/>
      <dgm:spPr/>
      <dgm:t>
        <a:bodyPr/>
        <a:lstStyle/>
        <a:p>
          <a:endParaRPr lang="en-US"/>
        </a:p>
      </dgm:t>
    </dgm:pt>
    <dgm:pt modelId="{18792DD6-B77C-46E4-8F41-89DFCA3438D7}" type="pres">
      <dgm:prSet presAssocID="{64F0128D-690F-447F-838F-C847F0C00547}" presName="root2" presStyleCnt="0"/>
      <dgm:spPr/>
    </dgm:pt>
    <dgm:pt modelId="{C06E38BF-8A8B-469E-AD45-E59782D5411D}" type="pres">
      <dgm:prSet presAssocID="{64F0128D-690F-447F-838F-C847F0C00547}" presName="LevelTwoTextNode" presStyleLbl="node2" presStyleIdx="0" presStyleCnt="7">
        <dgm:presLayoutVars>
          <dgm:chPref val="3"/>
        </dgm:presLayoutVars>
      </dgm:prSet>
      <dgm:spPr/>
      <dgm:t>
        <a:bodyPr/>
        <a:lstStyle/>
        <a:p>
          <a:endParaRPr lang="en-US"/>
        </a:p>
      </dgm:t>
    </dgm:pt>
    <dgm:pt modelId="{CA491107-A592-49E3-AA20-7AEC31BC75E0}" type="pres">
      <dgm:prSet presAssocID="{64F0128D-690F-447F-838F-C847F0C00547}" presName="level3hierChild" presStyleCnt="0"/>
      <dgm:spPr/>
    </dgm:pt>
    <dgm:pt modelId="{94CE90AB-9537-4EA4-89A2-1CFF65094639}" type="pres">
      <dgm:prSet presAssocID="{368ADC63-F8C0-471C-AD89-A5DEEF3CBBFC}" presName="conn2-1" presStyleLbl="parChTrans1D2" presStyleIdx="1" presStyleCnt="7"/>
      <dgm:spPr/>
      <dgm:t>
        <a:bodyPr/>
        <a:lstStyle/>
        <a:p>
          <a:endParaRPr lang="en-US"/>
        </a:p>
      </dgm:t>
    </dgm:pt>
    <dgm:pt modelId="{1DC68231-FB54-4076-A9B1-71969097FC7E}" type="pres">
      <dgm:prSet presAssocID="{368ADC63-F8C0-471C-AD89-A5DEEF3CBBFC}" presName="connTx" presStyleLbl="parChTrans1D2" presStyleIdx="1" presStyleCnt="7"/>
      <dgm:spPr/>
      <dgm:t>
        <a:bodyPr/>
        <a:lstStyle/>
        <a:p>
          <a:endParaRPr lang="en-US"/>
        </a:p>
      </dgm:t>
    </dgm:pt>
    <dgm:pt modelId="{0B121708-FC9B-4472-8A61-42AE1FCFD3CF}" type="pres">
      <dgm:prSet presAssocID="{73DA9F5D-BF26-4DF0-8C39-B233F4B387DF}" presName="root2" presStyleCnt="0"/>
      <dgm:spPr/>
    </dgm:pt>
    <dgm:pt modelId="{E92AD6ED-1971-4163-B6FE-32B6F2F20022}" type="pres">
      <dgm:prSet presAssocID="{73DA9F5D-BF26-4DF0-8C39-B233F4B387DF}" presName="LevelTwoTextNode" presStyleLbl="node2" presStyleIdx="1" presStyleCnt="7">
        <dgm:presLayoutVars>
          <dgm:chPref val="3"/>
        </dgm:presLayoutVars>
      </dgm:prSet>
      <dgm:spPr/>
      <dgm:t>
        <a:bodyPr/>
        <a:lstStyle/>
        <a:p>
          <a:endParaRPr lang="en-US"/>
        </a:p>
      </dgm:t>
    </dgm:pt>
    <dgm:pt modelId="{03ED37C7-D262-4DB1-9785-AAE18C09E12B}" type="pres">
      <dgm:prSet presAssocID="{73DA9F5D-BF26-4DF0-8C39-B233F4B387DF}" presName="level3hierChild" presStyleCnt="0"/>
      <dgm:spPr/>
    </dgm:pt>
    <dgm:pt modelId="{F7267332-7338-41A5-AE19-128E9B37BD09}" type="pres">
      <dgm:prSet presAssocID="{C3801929-BBFC-473F-9B0C-E1315EFF829C}" presName="conn2-1" presStyleLbl="parChTrans1D2" presStyleIdx="2" presStyleCnt="7"/>
      <dgm:spPr/>
      <dgm:t>
        <a:bodyPr/>
        <a:lstStyle/>
        <a:p>
          <a:endParaRPr lang="en-US"/>
        </a:p>
      </dgm:t>
    </dgm:pt>
    <dgm:pt modelId="{E9D14EC1-6960-4DF9-BD4D-3A72E3283DBF}" type="pres">
      <dgm:prSet presAssocID="{C3801929-BBFC-473F-9B0C-E1315EFF829C}" presName="connTx" presStyleLbl="parChTrans1D2" presStyleIdx="2" presStyleCnt="7"/>
      <dgm:spPr/>
      <dgm:t>
        <a:bodyPr/>
        <a:lstStyle/>
        <a:p>
          <a:endParaRPr lang="en-US"/>
        </a:p>
      </dgm:t>
    </dgm:pt>
    <dgm:pt modelId="{09C3521B-561D-4830-B904-1727D580C6F9}" type="pres">
      <dgm:prSet presAssocID="{A357BA56-45CA-4DAF-BFBC-79243DAFB53F}" presName="root2" presStyleCnt="0"/>
      <dgm:spPr/>
    </dgm:pt>
    <dgm:pt modelId="{2FF76C84-C6F6-4B00-9F0C-E73BD78C396D}" type="pres">
      <dgm:prSet presAssocID="{A357BA56-45CA-4DAF-BFBC-79243DAFB53F}" presName="LevelTwoTextNode" presStyleLbl="node2" presStyleIdx="2" presStyleCnt="7">
        <dgm:presLayoutVars>
          <dgm:chPref val="3"/>
        </dgm:presLayoutVars>
      </dgm:prSet>
      <dgm:spPr/>
      <dgm:t>
        <a:bodyPr/>
        <a:lstStyle/>
        <a:p>
          <a:endParaRPr lang="en-US"/>
        </a:p>
      </dgm:t>
    </dgm:pt>
    <dgm:pt modelId="{DD299D85-8FEB-44E3-98FC-D6D52F54961D}" type="pres">
      <dgm:prSet presAssocID="{A357BA56-45CA-4DAF-BFBC-79243DAFB53F}" presName="level3hierChild" presStyleCnt="0"/>
      <dgm:spPr/>
    </dgm:pt>
    <dgm:pt modelId="{2B40F390-A8EE-4E14-8234-2AD938B4BD42}" type="pres">
      <dgm:prSet presAssocID="{1CA4124E-EF8D-4680-9C40-282B8F193311}" presName="conn2-1" presStyleLbl="parChTrans1D2" presStyleIdx="3" presStyleCnt="7"/>
      <dgm:spPr/>
      <dgm:t>
        <a:bodyPr/>
        <a:lstStyle/>
        <a:p>
          <a:endParaRPr lang="en-US"/>
        </a:p>
      </dgm:t>
    </dgm:pt>
    <dgm:pt modelId="{24BD6C5F-064E-4652-B61E-AD0FF28549F9}" type="pres">
      <dgm:prSet presAssocID="{1CA4124E-EF8D-4680-9C40-282B8F193311}" presName="connTx" presStyleLbl="parChTrans1D2" presStyleIdx="3" presStyleCnt="7"/>
      <dgm:spPr/>
      <dgm:t>
        <a:bodyPr/>
        <a:lstStyle/>
        <a:p>
          <a:endParaRPr lang="en-US"/>
        </a:p>
      </dgm:t>
    </dgm:pt>
    <dgm:pt modelId="{7D073384-A358-4DBD-95B0-42A9EF9F07A4}" type="pres">
      <dgm:prSet presAssocID="{D3110009-2B83-4EBB-BDA2-B3BD1847A9F3}" presName="root2" presStyleCnt="0"/>
      <dgm:spPr/>
    </dgm:pt>
    <dgm:pt modelId="{D0676367-7F0F-4806-9AE6-F97988D34A90}" type="pres">
      <dgm:prSet presAssocID="{D3110009-2B83-4EBB-BDA2-B3BD1847A9F3}" presName="LevelTwoTextNode" presStyleLbl="node2" presStyleIdx="3" presStyleCnt="7">
        <dgm:presLayoutVars>
          <dgm:chPref val="3"/>
        </dgm:presLayoutVars>
      </dgm:prSet>
      <dgm:spPr/>
      <dgm:t>
        <a:bodyPr/>
        <a:lstStyle/>
        <a:p>
          <a:endParaRPr lang="en-US"/>
        </a:p>
      </dgm:t>
    </dgm:pt>
    <dgm:pt modelId="{631CD714-88DB-4C32-9792-8A47C003BA3F}" type="pres">
      <dgm:prSet presAssocID="{D3110009-2B83-4EBB-BDA2-B3BD1847A9F3}" presName="level3hierChild" presStyleCnt="0"/>
      <dgm:spPr/>
    </dgm:pt>
    <dgm:pt modelId="{0715CBAA-8A8A-44C6-94F9-CC9ADB164AC7}" type="pres">
      <dgm:prSet presAssocID="{EEEC0114-C00D-4636-89AB-55F2D83E8899}" presName="conn2-1" presStyleLbl="parChTrans1D2" presStyleIdx="4" presStyleCnt="7"/>
      <dgm:spPr/>
      <dgm:t>
        <a:bodyPr/>
        <a:lstStyle/>
        <a:p>
          <a:endParaRPr lang="en-US"/>
        </a:p>
      </dgm:t>
    </dgm:pt>
    <dgm:pt modelId="{177D9D55-3A8E-44C0-A587-49F70A703CFD}" type="pres">
      <dgm:prSet presAssocID="{EEEC0114-C00D-4636-89AB-55F2D83E8899}" presName="connTx" presStyleLbl="parChTrans1D2" presStyleIdx="4" presStyleCnt="7"/>
      <dgm:spPr/>
      <dgm:t>
        <a:bodyPr/>
        <a:lstStyle/>
        <a:p>
          <a:endParaRPr lang="en-US"/>
        </a:p>
      </dgm:t>
    </dgm:pt>
    <dgm:pt modelId="{CA471E3B-26C6-4160-9A0C-160DC8DE70F1}" type="pres">
      <dgm:prSet presAssocID="{3AF0DAA0-4BD0-412C-BFB2-BE8F4D226170}" presName="root2" presStyleCnt="0"/>
      <dgm:spPr/>
    </dgm:pt>
    <dgm:pt modelId="{D81C422C-6363-4790-8E7F-A4C3D485FF86}" type="pres">
      <dgm:prSet presAssocID="{3AF0DAA0-4BD0-412C-BFB2-BE8F4D226170}" presName="LevelTwoTextNode" presStyleLbl="node2" presStyleIdx="4" presStyleCnt="7">
        <dgm:presLayoutVars>
          <dgm:chPref val="3"/>
        </dgm:presLayoutVars>
      </dgm:prSet>
      <dgm:spPr/>
      <dgm:t>
        <a:bodyPr/>
        <a:lstStyle/>
        <a:p>
          <a:endParaRPr lang="en-US"/>
        </a:p>
      </dgm:t>
    </dgm:pt>
    <dgm:pt modelId="{FE184AA4-BCCA-455B-91A5-DCCA52B834E1}" type="pres">
      <dgm:prSet presAssocID="{3AF0DAA0-4BD0-412C-BFB2-BE8F4D226170}" presName="level3hierChild" presStyleCnt="0"/>
      <dgm:spPr/>
    </dgm:pt>
    <dgm:pt modelId="{7AB07551-623F-40CB-B701-2CEDC371B653}" type="pres">
      <dgm:prSet presAssocID="{096A6659-AD3F-4413-ABCD-428C41F246CB}" presName="conn2-1" presStyleLbl="parChTrans1D2" presStyleIdx="5" presStyleCnt="7"/>
      <dgm:spPr/>
      <dgm:t>
        <a:bodyPr/>
        <a:lstStyle/>
        <a:p>
          <a:endParaRPr lang="en-US"/>
        </a:p>
      </dgm:t>
    </dgm:pt>
    <dgm:pt modelId="{2C7F19EF-6E89-4E86-AD08-80252D396A60}" type="pres">
      <dgm:prSet presAssocID="{096A6659-AD3F-4413-ABCD-428C41F246CB}" presName="connTx" presStyleLbl="parChTrans1D2" presStyleIdx="5" presStyleCnt="7"/>
      <dgm:spPr/>
      <dgm:t>
        <a:bodyPr/>
        <a:lstStyle/>
        <a:p>
          <a:endParaRPr lang="en-US"/>
        </a:p>
      </dgm:t>
    </dgm:pt>
    <dgm:pt modelId="{A1CC0520-0CB0-4EF6-A907-54BC31374C05}" type="pres">
      <dgm:prSet presAssocID="{A2E52BE7-ADF6-4FC1-8FE5-8936C3AB297D}" presName="root2" presStyleCnt="0"/>
      <dgm:spPr/>
    </dgm:pt>
    <dgm:pt modelId="{04EEE01A-2742-43D9-B7EF-6DFC01241E16}" type="pres">
      <dgm:prSet presAssocID="{A2E52BE7-ADF6-4FC1-8FE5-8936C3AB297D}" presName="LevelTwoTextNode" presStyleLbl="node2" presStyleIdx="5" presStyleCnt="7">
        <dgm:presLayoutVars>
          <dgm:chPref val="3"/>
        </dgm:presLayoutVars>
      </dgm:prSet>
      <dgm:spPr/>
      <dgm:t>
        <a:bodyPr/>
        <a:lstStyle/>
        <a:p>
          <a:endParaRPr lang="en-US"/>
        </a:p>
      </dgm:t>
    </dgm:pt>
    <dgm:pt modelId="{5EDA390D-C8F1-40D9-A9FD-A6DB21C998F6}" type="pres">
      <dgm:prSet presAssocID="{A2E52BE7-ADF6-4FC1-8FE5-8936C3AB297D}" presName="level3hierChild" presStyleCnt="0"/>
      <dgm:spPr/>
    </dgm:pt>
    <dgm:pt modelId="{71B1D6C9-60BE-4C0D-910F-ABB8EAE2B876}" type="pres">
      <dgm:prSet presAssocID="{DD8AD927-D12A-4FEA-B86F-C3CA050179AE}" presName="conn2-1" presStyleLbl="parChTrans1D2" presStyleIdx="6" presStyleCnt="7"/>
      <dgm:spPr/>
      <dgm:t>
        <a:bodyPr/>
        <a:lstStyle/>
        <a:p>
          <a:endParaRPr lang="en-US"/>
        </a:p>
      </dgm:t>
    </dgm:pt>
    <dgm:pt modelId="{75D7D8FB-43E0-4587-8A30-F630D612FAD9}" type="pres">
      <dgm:prSet presAssocID="{DD8AD927-D12A-4FEA-B86F-C3CA050179AE}" presName="connTx" presStyleLbl="parChTrans1D2" presStyleIdx="6" presStyleCnt="7"/>
      <dgm:spPr/>
      <dgm:t>
        <a:bodyPr/>
        <a:lstStyle/>
        <a:p>
          <a:endParaRPr lang="en-US"/>
        </a:p>
      </dgm:t>
    </dgm:pt>
    <dgm:pt modelId="{9AC487CC-56EC-4BA6-9D0B-7888F977039F}" type="pres">
      <dgm:prSet presAssocID="{D1F611F3-62F3-4A79-BE7D-555E59E00334}" presName="root2" presStyleCnt="0"/>
      <dgm:spPr/>
    </dgm:pt>
    <dgm:pt modelId="{5CB4692E-C245-4AE6-8893-8EF55C4C94BF}" type="pres">
      <dgm:prSet presAssocID="{D1F611F3-62F3-4A79-BE7D-555E59E00334}" presName="LevelTwoTextNode" presStyleLbl="node2" presStyleIdx="6" presStyleCnt="7">
        <dgm:presLayoutVars>
          <dgm:chPref val="3"/>
        </dgm:presLayoutVars>
      </dgm:prSet>
      <dgm:spPr/>
      <dgm:t>
        <a:bodyPr/>
        <a:lstStyle/>
        <a:p>
          <a:endParaRPr lang="en-US"/>
        </a:p>
      </dgm:t>
    </dgm:pt>
    <dgm:pt modelId="{F4B45BBB-2019-476C-BD24-FBCC522A7F89}" type="pres">
      <dgm:prSet presAssocID="{D1F611F3-62F3-4A79-BE7D-555E59E00334}" presName="level3hierChild" presStyleCnt="0"/>
      <dgm:spPr/>
    </dgm:pt>
    <dgm:pt modelId="{08F920D9-8A85-4CFF-BC70-D7259D6DD8D3}" type="pres">
      <dgm:prSet presAssocID="{E0BDC785-193C-40CB-90AA-4D97E278CA82}" presName="conn2-1" presStyleLbl="parChTrans1D3" presStyleIdx="0" presStyleCnt="6"/>
      <dgm:spPr/>
      <dgm:t>
        <a:bodyPr/>
        <a:lstStyle/>
        <a:p>
          <a:endParaRPr lang="en-US"/>
        </a:p>
      </dgm:t>
    </dgm:pt>
    <dgm:pt modelId="{DDD7281C-DDB9-4453-BA61-B1C344FE789E}" type="pres">
      <dgm:prSet presAssocID="{E0BDC785-193C-40CB-90AA-4D97E278CA82}" presName="connTx" presStyleLbl="parChTrans1D3" presStyleIdx="0" presStyleCnt="6"/>
      <dgm:spPr/>
      <dgm:t>
        <a:bodyPr/>
        <a:lstStyle/>
        <a:p>
          <a:endParaRPr lang="en-US"/>
        </a:p>
      </dgm:t>
    </dgm:pt>
    <dgm:pt modelId="{6A575D06-2151-4140-97A4-E1753725B848}" type="pres">
      <dgm:prSet presAssocID="{76E7EF55-295B-4DAA-BD45-E7DEC142523D}" presName="root2" presStyleCnt="0"/>
      <dgm:spPr/>
    </dgm:pt>
    <dgm:pt modelId="{312EB7F6-0D20-4BE9-B92C-AB3815F1558C}" type="pres">
      <dgm:prSet presAssocID="{76E7EF55-295B-4DAA-BD45-E7DEC142523D}" presName="LevelTwoTextNode" presStyleLbl="node3" presStyleIdx="0" presStyleCnt="6">
        <dgm:presLayoutVars>
          <dgm:chPref val="3"/>
        </dgm:presLayoutVars>
      </dgm:prSet>
      <dgm:spPr/>
      <dgm:t>
        <a:bodyPr/>
        <a:lstStyle/>
        <a:p>
          <a:endParaRPr lang="en-US"/>
        </a:p>
      </dgm:t>
    </dgm:pt>
    <dgm:pt modelId="{D353B21F-DDAC-4780-9E44-3E1B2D9D34F0}" type="pres">
      <dgm:prSet presAssocID="{76E7EF55-295B-4DAA-BD45-E7DEC142523D}" presName="level3hierChild" presStyleCnt="0"/>
      <dgm:spPr/>
    </dgm:pt>
    <dgm:pt modelId="{2D04D449-A585-4F87-AA78-90FD6EFE74F1}" type="pres">
      <dgm:prSet presAssocID="{9575A8E6-5D23-4D54-89FD-FADAD37DDA5F}" presName="conn2-1" presStyleLbl="parChTrans1D3" presStyleIdx="1" presStyleCnt="6"/>
      <dgm:spPr/>
      <dgm:t>
        <a:bodyPr/>
        <a:lstStyle/>
        <a:p>
          <a:endParaRPr lang="en-US"/>
        </a:p>
      </dgm:t>
    </dgm:pt>
    <dgm:pt modelId="{3DBA7DF4-933E-4C7C-8789-4FE6104E0409}" type="pres">
      <dgm:prSet presAssocID="{9575A8E6-5D23-4D54-89FD-FADAD37DDA5F}" presName="connTx" presStyleLbl="parChTrans1D3" presStyleIdx="1" presStyleCnt="6"/>
      <dgm:spPr/>
      <dgm:t>
        <a:bodyPr/>
        <a:lstStyle/>
        <a:p>
          <a:endParaRPr lang="en-US"/>
        </a:p>
      </dgm:t>
    </dgm:pt>
    <dgm:pt modelId="{40AC7893-FDEC-485F-BA0A-7CC47A1BD9EA}" type="pres">
      <dgm:prSet presAssocID="{727770DC-41F6-42C3-8542-1535C229E129}" presName="root2" presStyleCnt="0"/>
      <dgm:spPr/>
    </dgm:pt>
    <dgm:pt modelId="{E7FB2EED-4169-4B79-BE83-88B41B0B5B2C}" type="pres">
      <dgm:prSet presAssocID="{727770DC-41F6-42C3-8542-1535C229E129}" presName="LevelTwoTextNode" presStyleLbl="node3" presStyleIdx="1" presStyleCnt="6">
        <dgm:presLayoutVars>
          <dgm:chPref val="3"/>
        </dgm:presLayoutVars>
      </dgm:prSet>
      <dgm:spPr/>
      <dgm:t>
        <a:bodyPr/>
        <a:lstStyle/>
        <a:p>
          <a:endParaRPr lang="en-US"/>
        </a:p>
      </dgm:t>
    </dgm:pt>
    <dgm:pt modelId="{C16DA706-7BD0-4B58-BCD7-83D65694EFE0}" type="pres">
      <dgm:prSet presAssocID="{727770DC-41F6-42C3-8542-1535C229E129}" presName="level3hierChild" presStyleCnt="0"/>
      <dgm:spPr/>
    </dgm:pt>
    <dgm:pt modelId="{2F600395-1E4D-4C1A-B37A-5EE83DDDC87E}" type="pres">
      <dgm:prSet presAssocID="{37F4CDCE-E84F-4B35-BF7F-A1E4C55CB54F}" presName="conn2-1" presStyleLbl="parChTrans1D3" presStyleIdx="2" presStyleCnt="6"/>
      <dgm:spPr/>
      <dgm:t>
        <a:bodyPr/>
        <a:lstStyle/>
        <a:p>
          <a:endParaRPr lang="en-US"/>
        </a:p>
      </dgm:t>
    </dgm:pt>
    <dgm:pt modelId="{538E84C3-84E1-4877-9DAC-EB9FC58DFF20}" type="pres">
      <dgm:prSet presAssocID="{37F4CDCE-E84F-4B35-BF7F-A1E4C55CB54F}" presName="connTx" presStyleLbl="parChTrans1D3" presStyleIdx="2" presStyleCnt="6"/>
      <dgm:spPr/>
      <dgm:t>
        <a:bodyPr/>
        <a:lstStyle/>
        <a:p>
          <a:endParaRPr lang="en-US"/>
        </a:p>
      </dgm:t>
    </dgm:pt>
    <dgm:pt modelId="{063DED6F-352B-42FA-BC5F-59DDF06517B8}" type="pres">
      <dgm:prSet presAssocID="{91E563AA-9713-41BB-8569-1333511F92FB}" presName="root2" presStyleCnt="0"/>
      <dgm:spPr/>
    </dgm:pt>
    <dgm:pt modelId="{70887EF7-E3B4-49DA-A762-616EA9A9EEF5}" type="pres">
      <dgm:prSet presAssocID="{91E563AA-9713-41BB-8569-1333511F92FB}" presName="LevelTwoTextNode" presStyleLbl="node3" presStyleIdx="2" presStyleCnt="6">
        <dgm:presLayoutVars>
          <dgm:chPref val="3"/>
        </dgm:presLayoutVars>
      </dgm:prSet>
      <dgm:spPr/>
      <dgm:t>
        <a:bodyPr/>
        <a:lstStyle/>
        <a:p>
          <a:endParaRPr lang="en-US"/>
        </a:p>
      </dgm:t>
    </dgm:pt>
    <dgm:pt modelId="{D741A4D4-8F6F-4343-9F31-FBD45B05A140}" type="pres">
      <dgm:prSet presAssocID="{91E563AA-9713-41BB-8569-1333511F92FB}" presName="level3hierChild" presStyleCnt="0"/>
      <dgm:spPr/>
    </dgm:pt>
    <dgm:pt modelId="{86EF9B8D-F4B0-4D46-8E89-4B042DB241B7}" type="pres">
      <dgm:prSet presAssocID="{03CDCEE4-B20C-4CF4-8B08-1BC0F75B6222}" presName="conn2-1" presStyleLbl="parChTrans1D3" presStyleIdx="3" presStyleCnt="6"/>
      <dgm:spPr/>
      <dgm:t>
        <a:bodyPr/>
        <a:lstStyle/>
        <a:p>
          <a:endParaRPr lang="en-US"/>
        </a:p>
      </dgm:t>
    </dgm:pt>
    <dgm:pt modelId="{3B19DAA6-777A-4C27-A894-29C4DEF0CF34}" type="pres">
      <dgm:prSet presAssocID="{03CDCEE4-B20C-4CF4-8B08-1BC0F75B6222}" presName="connTx" presStyleLbl="parChTrans1D3" presStyleIdx="3" presStyleCnt="6"/>
      <dgm:spPr/>
      <dgm:t>
        <a:bodyPr/>
        <a:lstStyle/>
        <a:p>
          <a:endParaRPr lang="en-US"/>
        </a:p>
      </dgm:t>
    </dgm:pt>
    <dgm:pt modelId="{9343FAED-71EC-4E2C-AF34-5095DE0F21DE}" type="pres">
      <dgm:prSet presAssocID="{9BDC1EFC-05C8-41CF-87A3-E8226E269259}" presName="root2" presStyleCnt="0"/>
      <dgm:spPr/>
    </dgm:pt>
    <dgm:pt modelId="{5295552E-C0AC-4EC3-9216-555F05DDF2C2}" type="pres">
      <dgm:prSet presAssocID="{9BDC1EFC-05C8-41CF-87A3-E8226E269259}" presName="LevelTwoTextNode" presStyleLbl="node3" presStyleIdx="3" presStyleCnt="6">
        <dgm:presLayoutVars>
          <dgm:chPref val="3"/>
        </dgm:presLayoutVars>
      </dgm:prSet>
      <dgm:spPr/>
      <dgm:t>
        <a:bodyPr/>
        <a:lstStyle/>
        <a:p>
          <a:endParaRPr lang="en-US"/>
        </a:p>
      </dgm:t>
    </dgm:pt>
    <dgm:pt modelId="{CAC7EE50-2BB3-42E0-9F1E-4FB286BA7226}" type="pres">
      <dgm:prSet presAssocID="{9BDC1EFC-05C8-41CF-87A3-E8226E269259}" presName="level3hierChild" presStyleCnt="0"/>
      <dgm:spPr/>
    </dgm:pt>
    <dgm:pt modelId="{2D8DE0F2-11D8-4497-AB0B-4F6BE574DA61}" type="pres">
      <dgm:prSet presAssocID="{9C61D50B-2F5A-47EA-B1E6-C8A7EBFE58E3}" presName="conn2-1" presStyleLbl="parChTrans1D3" presStyleIdx="4" presStyleCnt="6"/>
      <dgm:spPr/>
      <dgm:t>
        <a:bodyPr/>
        <a:lstStyle/>
        <a:p>
          <a:endParaRPr lang="en-US"/>
        </a:p>
      </dgm:t>
    </dgm:pt>
    <dgm:pt modelId="{370F0AD6-1242-40A1-B8AB-56662AF5E0FA}" type="pres">
      <dgm:prSet presAssocID="{9C61D50B-2F5A-47EA-B1E6-C8A7EBFE58E3}" presName="connTx" presStyleLbl="parChTrans1D3" presStyleIdx="4" presStyleCnt="6"/>
      <dgm:spPr/>
      <dgm:t>
        <a:bodyPr/>
        <a:lstStyle/>
        <a:p>
          <a:endParaRPr lang="en-US"/>
        </a:p>
      </dgm:t>
    </dgm:pt>
    <dgm:pt modelId="{77DCE17F-6DCA-41BE-951F-592B821C4012}" type="pres">
      <dgm:prSet presAssocID="{137F60D4-08A5-469F-BF35-C4DBE4CEC664}" presName="root2" presStyleCnt="0"/>
      <dgm:spPr/>
    </dgm:pt>
    <dgm:pt modelId="{CC490A94-DBD6-4F89-8ACE-5A20FB502617}" type="pres">
      <dgm:prSet presAssocID="{137F60D4-08A5-469F-BF35-C4DBE4CEC664}" presName="LevelTwoTextNode" presStyleLbl="node3" presStyleIdx="4" presStyleCnt="6">
        <dgm:presLayoutVars>
          <dgm:chPref val="3"/>
        </dgm:presLayoutVars>
      </dgm:prSet>
      <dgm:spPr/>
      <dgm:t>
        <a:bodyPr/>
        <a:lstStyle/>
        <a:p>
          <a:endParaRPr lang="en-US"/>
        </a:p>
      </dgm:t>
    </dgm:pt>
    <dgm:pt modelId="{CB9B3219-50F7-46BC-9B4C-475A5E556E11}" type="pres">
      <dgm:prSet presAssocID="{137F60D4-08A5-469F-BF35-C4DBE4CEC664}" presName="level3hierChild" presStyleCnt="0"/>
      <dgm:spPr/>
    </dgm:pt>
    <dgm:pt modelId="{1951A2A2-416D-4E25-980B-3EAE268D1EEF}" type="pres">
      <dgm:prSet presAssocID="{5E23FCA7-E0C4-4B27-B6F9-8589DC86E550}" presName="conn2-1" presStyleLbl="parChTrans1D3" presStyleIdx="5" presStyleCnt="6"/>
      <dgm:spPr/>
      <dgm:t>
        <a:bodyPr/>
        <a:lstStyle/>
        <a:p>
          <a:endParaRPr lang="en-US"/>
        </a:p>
      </dgm:t>
    </dgm:pt>
    <dgm:pt modelId="{464CC070-C2B1-4E0C-87A6-FAA1BD2685A3}" type="pres">
      <dgm:prSet presAssocID="{5E23FCA7-E0C4-4B27-B6F9-8589DC86E550}" presName="connTx" presStyleLbl="parChTrans1D3" presStyleIdx="5" presStyleCnt="6"/>
      <dgm:spPr/>
      <dgm:t>
        <a:bodyPr/>
        <a:lstStyle/>
        <a:p>
          <a:endParaRPr lang="en-US"/>
        </a:p>
      </dgm:t>
    </dgm:pt>
    <dgm:pt modelId="{8291BF99-7003-4902-A4FE-06148E55E306}" type="pres">
      <dgm:prSet presAssocID="{698E0F8A-C33A-4583-8338-65DA0CFC093E}" presName="root2" presStyleCnt="0"/>
      <dgm:spPr/>
    </dgm:pt>
    <dgm:pt modelId="{8EF5D135-1AC5-414D-B07C-3F00B87376EB}" type="pres">
      <dgm:prSet presAssocID="{698E0F8A-C33A-4583-8338-65DA0CFC093E}" presName="LevelTwoTextNode" presStyleLbl="node3" presStyleIdx="5" presStyleCnt="6">
        <dgm:presLayoutVars>
          <dgm:chPref val="3"/>
        </dgm:presLayoutVars>
      </dgm:prSet>
      <dgm:spPr/>
      <dgm:t>
        <a:bodyPr/>
        <a:lstStyle/>
        <a:p>
          <a:endParaRPr lang="en-US"/>
        </a:p>
      </dgm:t>
    </dgm:pt>
    <dgm:pt modelId="{A4DF09A6-6815-4F07-8620-395941A38A58}" type="pres">
      <dgm:prSet presAssocID="{698E0F8A-C33A-4583-8338-65DA0CFC093E}" presName="level3hierChild" presStyleCnt="0"/>
      <dgm:spPr/>
    </dgm:pt>
  </dgm:ptLst>
  <dgm:cxnLst>
    <dgm:cxn modelId="{0D2EFADE-A1C3-430D-BECE-A1739AC4028B}" srcId="{D1F611F3-62F3-4A79-BE7D-555E59E00334}" destId="{727770DC-41F6-42C3-8542-1535C229E129}" srcOrd="1" destOrd="0" parTransId="{9575A8E6-5D23-4D54-89FD-FADAD37DDA5F}" sibTransId="{CF61E7E6-191D-4FD6-BC37-4FE202C74FC6}"/>
    <dgm:cxn modelId="{FC4EB7C1-0D99-45A1-82FB-9CFA17CA953D}" srcId="{D1F611F3-62F3-4A79-BE7D-555E59E00334}" destId="{9BDC1EFC-05C8-41CF-87A3-E8226E269259}" srcOrd="3" destOrd="0" parTransId="{03CDCEE4-B20C-4CF4-8B08-1BC0F75B6222}" sibTransId="{5AEC7A54-7114-47E4-A92B-DEAAB902951E}"/>
    <dgm:cxn modelId="{AC05204E-D7E5-4C1B-94EE-9319ED233149}" type="presOf" srcId="{698E0F8A-C33A-4583-8338-65DA0CFC093E}" destId="{8EF5D135-1AC5-414D-B07C-3F00B87376EB}" srcOrd="0" destOrd="0" presId="urn:microsoft.com/office/officeart/2008/layout/HorizontalMultiLevelHierarchy"/>
    <dgm:cxn modelId="{267FB728-BEB7-4225-A465-9256238DF273}" srcId="{DB899075-4CE7-4545-9C88-EBFF6EBDBB7E}" destId="{A357BA56-45CA-4DAF-BFBC-79243DAFB53F}" srcOrd="2" destOrd="0" parTransId="{C3801929-BBFC-473F-9B0C-E1315EFF829C}" sibTransId="{740CCED2-70B6-4E43-BD0F-29B1FF6C47D0}"/>
    <dgm:cxn modelId="{CBDDD604-BA0B-4B96-96F8-9A489FE08B02}" type="presOf" srcId="{C3801929-BBFC-473F-9B0C-E1315EFF829C}" destId="{F7267332-7338-41A5-AE19-128E9B37BD09}" srcOrd="0" destOrd="0" presId="urn:microsoft.com/office/officeart/2008/layout/HorizontalMultiLevelHierarchy"/>
    <dgm:cxn modelId="{1FA578CA-2939-4110-9D57-2E706EB03749}" type="presOf" srcId="{73DA9F5D-BF26-4DF0-8C39-B233F4B387DF}" destId="{E92AD6ED-1971-4163-B6FE-32B6F2F20022}" srcOrd="0" destOrd="0" presId="urn:microsoft.com/office/officeart/2008/layout/HorizontalMultiLevelHierarchy"/>
    <dgm:cxn modelId="{284D8C0E-D132-4206-A3A0-7CF3FC846A24}" type="presOf" srcId="{EEEC0114-C00D-4636-89AB-55F2D83E8899}" destId="{0715CBAA-8A8A-44C6-94F9-CC9ADB164AC7}" srcOrd="0" destOrd="0" presId="urn:microsoft.com/office/officeart/2008/layout/HorizontalMultiLevelHierarchy"/>
    <dgm:cxn modelId="{D068B00A-7FEC-43BA-BED5-3CB68271AC87}" type="presOf" srcId="{1CA4124E-EF8D-4680-9C40-282B8F193311}" destId="{2B40F390-A8EE-4E14-8234-2AD938B4BD42}" srcOrd="0" destOrd="0" presId="urn:microsoft.com/office/officeart/2008/layout/HorizontalMultiLevelHierarchy"/>
    <dgm:cxn modelId="{7330C00B-9A88-43A0-A690-8CE06FD0882D}" type="presOf" srcId="{9BDC1EFC-05C8-41CF-87A3-E8226E269259}" destId="{5295552E-C0AC-4EC3-9216-555F05DDF2C2}" srcOrd="0" destOrd="0" presId="urn:microsoft.com/office/officeart/2008/layout/HorizontalMultiLevelHierarchy"/>
    <dgm:cxn modelId="{6CC34084-685C-429F-8909-AC941D92648A}" type="presOf" srcId="{76E7EF55-295B-4DAA-BD45-E7DEC142523D}" destId="{312EB7F6-0D20-4BE9-B92C-AB3815F1558C}" srcOrd="0" destOrd="0" presId="urn:microsoft.com/office/officeart/2008/layout/HorizontalMultiLevelHierarchy"/>
    <dgm:cxn modelId="{A88D851C-6A9C-4F44-8C20-B0F3CD97BDD8}" type="presOf" srcId="{096A6659-AD3F-4413-ABCD-428C41F246CB}" destId="{2C7F19EF-6E89-4E86-AD08-80252D396A60}" srcOrd="1" destOrd="0" presId="urn:microsoft.com/office/officeart/2008/layout/HorizontalMultiLevelHierarchy"/>
    <dgm:cxn modelId="{48AC8E04-AB70-4351-95F4-A4768220B76A}" srcId="{DB899075-4CE7-4545-9C88-EBFF6EBDBB7E}" destId="{A2E52BE7-ADF6-4FC1-8FE5-8936C3AB297D}" srcOrd="5" destOrd="0" parTransId="{096A6659-AD3F-4413-ABCD-428C41F246CB}" sibTransId="{3D30B4B2-A667-4315-8033-27387A57DCCB}"/>
    <dgm:cxn modelId="{05D23FFA-BAE8-4DA8-AEA2-8181A4C492C7}" type="presOf" srcId="{E0BDC785-193C-40CB-90AA-4D97E278CA82}" destId="{08F920D9-8A85-4CFF-BC70-D7259D6DD8D3}" srcOrd="0" destOrd="0" presId="urn:microsoft.com/office/officeart/2008/layout/HorizontalMultiLevelHierarchy"/>
    <dgm:cxn modelId="{41134FF4-E161-4D1C-90B0-9211A0C0824E}" type="presOf" srcId="{7A8B2E2A-A3BF-4DA8-870E-29DEA6A22908}" destId="{1413D8F4-26A7-4614-B495-4B1F2755B8D4}" srcOrd="1" destOrd="0" presId="urn:microsoft.com/office/officeart/2008/layout/HorizontalMultiLevelHierarchy"/>
    <dgm:cxn modelId="{1EB67C80-494A-446B-90E5-4ED777D89DE7}" srcId="{D1F611F3-62F3-4A79-BE7D-555E59E00334}" destId="{91E563AA-9713-41BB-8569-1333511F92FB}" srcOrd="2" destOrd="0" parTransId="{37F4CDCE-E84F-4B35-BF7F-A1E4C55CB54F}" sibTransId="{7500AE5F-10F3-473B-A306-6650ABA13FD8}"/>
    <dgm:cxn modelId="{B49B32A0-2F1C-44C7-9877-DA720CAB661C}" type="presOf" srcId="{9575A8E6-5D23-4D54-89FD-FADAD37DDA5F}" destId="{2D04D449-A585-4F87-AA78-90FD6EFE74F1}" srcOrd="0" destOrd="0" presId="urn:microsoft.com/office/officeart/2008/layout/HorizontalMultiLevelHierarchy"/>
    <dgm:cxn modelId="{AA83E99D-89B5-4562-B920-BBBB1DA7261A}" type="presOf" srcId="{91E563AA-9713-41BB-8569-1333511F92FB}" destId="{70887EF7-E3B4-49DA-A762-616EA9A9EEF5}" srcOrd="0" destOrd="0" presId="urn:microsoft.com/office/officeart/2008/layout/HorizontalMultiLevelHierarchy"/>
    <dgm:cxn modelId="{D1111027-5DFF-4BBA-B90D-C16BD65EB113}" type="presOf" srcId="{37F4CDCE-E84F-4B35-BF7F-A1E4C55CB54F}" destId="{2F600395-1E4D-4C1A-B37A-5EE83DDDC87E}" srcOrd="0" destOrd="0" presId="urn:microsoft.com/office/officeart/2008/layout/HorizontalMultiLevelHierarchy"/>
    <dgm:cxn modelId="{F775CBA5-50E2-48D8-A30B-B9EA0E3344A4}" type="presOf" srcId="{EEEC0114-C00D-4636-89AB-55F2D83E8899}" destId="{177D9D55-3A8E-44C0-A587-49F70A703CFD}" srcOrd="1" destOrd="0" presId="urn:microsoft.com/office/officeart/2008/layout/HorizontalMultiLevelHierarchy"/>
    <dgm:cxn modelId="{E3D5AF15-63CE-49A1-B55C-97538978D92C}" type="presOf" srcId="{A2E52BE7-ADF6-4FC1-8FE5-8936C3AB297D}" destId="{04EEE01A-2742-43D9-B7EF-6DFC01241E16}" srcOrd="0" destOrd="0" presId="urn:microsoft.com/office/officeart/2008/layout/HorizontalMultiLevelHierarchy"/>
    <dgm:cxn modelId="{F94EEA30-92F3-4376-9554-87888310E8A5}" type="presOf" srcId="{3AF0DAA0-4BD0-412C-BFB2-BE8F4D226170}" destId="{D81C422C-6363-4790-8E7F-A4C3D485FF86}" srcOrd="0" destOrd="0" presId="urn:microsoft.com/office/officeart/2008/layout/HorizontalMultiLevelHierarchy"/>
    <dgm:cxn modelId="{822EBD53-6C8B-4305-8208-59FD9D8628FB}" srcId="{D1F611F3-62F3-4A79-BE7D-555E59E00334}" destId="{698E0F8A-C33A-4583-8338-65DA0CFC093E}" srcOrd="5" destOrd="0" parTransId="{5E23FCA7-E0C4-4B27-B6F9-8589DC86E550}" sibTransId="{4FDC749E-DAB4-477D-9E4B-2600E2353A18}"/>
    <dgm:cxn modelId="{49E98E05-8209-4F18-8F40-C8746DE99CD0}" type="presOf" srcId="{03CDCEE4-B20C-4CF4-8B08-1BC0F75B6222}" destId="{3B19DAA6-777A-4C27-A894-29C4DEF0CF34}" srcOrd="1" destOrd="0" presId="urn:microsoft.com/office/officeart/2008/layout/HorizontalMultiLevelHierarchy"/>
    <dgm:cxn modelId="{0E078B19-4636-45B5-B407-18AF88FBFD5E}" type="presOf" srcId="{37F4CDCE-E84F-4B35-BF7F-A1E4C55CB54F}" destId="{538E84C3-84E1-4877-9DAC-EB9FC58DFF20}" srcOrd="1" destOrd="0" presId="urn:microsoft.com/office/officeart/2008/layout/HorizontalMultiLevelHierarchy"/>
    <dgm:cxn modelId="{CA009E5C-EB73-4363-97DC-5F6ADF676387}" type="presOf" srcId="{D3110009-2B83-4EBB-BDA2-B3BD1847A9F3}" destId="{D0676367-7F0F-4806-9AE6-F97988D34A90}" srcOrd="0" destOrd="0" presId="urn:microsoft.com/office/officeart/2008/layout/HorizontalMultiLevelHierarchy"/>
    <dgm:cxn modelId="{A9ADB48F-1E37-485E-92C6-22896D668EB6}" srcId="{DB899075-4CE7-4545-9C88-EBFF6EBDBB7E}" destId="{73DA9F5D-BF26-4DF0-8C39-B233F4B387DF}" srcOrd="1" destOrd="0" parTransId="{368ADC63-F8C0-471C-AD89-A5DEEF3CBBFC}" sibTransId="{3573999B-CC01-47D1-B2F8-7590E09CC559}"/>
    <dgm:cxn modelId="{F91AE263-21B0-4AE3-AF49-0E4AC69C4CD0}" type="presOf" srcId="{727770DC-41F6-42C3-8542-1535C229E129}" destId="{E7FB2EED-4169-4B79-BE83-88B41B0B5B2C}" srcOrd="0" destOrd="0" presId="urn:microsoft.com/office/officeart/2008/layout/HorizontalMultiLevelHierarchy"/>
    <dgm:cxn modelId="{38078178-6550-4856-A847-55B3535CB146}" type="presOf" srcId="{1CA4124E-EF8D-4680-9C40-282B8F193311}" destId="{24BD6C5F-064E-4652-B61E-AD0FF28549F9}" srcOrd="1" destOrd="0" presId="urn:microsoft.com/office/officeart/2008/layout/HorizontalMultiLevelHierarchy"/>
    <dgm:cxn modelId="{C8E1BD8C-EBEA-41CB-BB94-2962C113FAAF}" type="presOf" srcId="{368ADC63-F8C0-471C-AD89-A5DEEF3CBBFC}" destId="{1DC68231-FB54-4076-A9B1-71969097FC7E}" srcOrd="1" destOrd="0" presId="urn:microsoft.com/office/officeart/2008/layout/HorizontalMultiLevelHierarchy"/>
    <dgm:cxn modelId="{AC7CCB4B-5C50-4B7E-99A8-A1C280265EBE}" type="presOf" srcId="{E0BDC785-193C-40CB-90AA-4D97E278CA82}" destId="{DDD7281C-DDB9-4453-BA61-B1C344FE789E}" srcOrd="1" destOrd="0" presId="urn:microsoft.com/office/officeart/2008/layout/HorizontalMultiLevelHierarchy"/>
    <dgm:cxn modelId="{C8086AE9-A7D4-4105-9021-B1DDE6EE4092}" type="presOf" srcId="{7A8B2E2A-A3BF-4DA8-870E-29DEA6A22908}" destId="{DDF2C828-ABD6-403A-AC15-42122B2B31A5}" srcOrd="0" destOrd="0" presId="urn:microsoft.com/office/officeart/2008/layout/HorizontalMultiLevelHierarchy"/>
    <dgm:cxn modelId="{6248BD7E-6C17-4699-8AA4-BD2CE2B9A3C8}" type="presOf" srcId="{368ADC63-F8C0-471C-AD89-A5DEEF3CBBFC}" destId="{94CE90AB-9537-4EA4-89A2-1CFF65094639}" srcOrd="0" destOrd="0" presId="urn:microsoft.com/office/officeart/2008/layout/HorizontalMultiLevelHierarchy"/>
    <dgm:cxn modelId="{4C252ECA-AF6A-44ED-9370-FD9FBE8E66FB}" type="presOf" srcId="{9C61D50B-2F5A-47EA-B1E6-C8A7EBFE58E3}" destId="{2D8DE0F2-11D8-4497-AB0B-4F6BE574DA61}" srcOrd="0" destOrd="0" presId="urn:microsoft.com/office/officeart/2008/layout/HorizontalMultiLevelHierarchy"/>
    <dgm:cxn modelId="{1D922AA0-3B80-4349-BBDD-BE06EC8D1977}" type="presOf" srcId="{9575A8E6-5D23-4D54-89FD-FADAD37DDA5F}" destId="{3DBA7DF4-933E-4C7C-8789-4FE6104E0409}" srcOrd="1" destOrd="0" presId="urn:microsoft.com/office/officeart/2008/layout/HorizontalMultiLevelHierarchy"/>
    <dgm:cxn modelId="{B7DB2087-896F-47ED-9E68-A0A907B33D12}" type="presOf" srcId="{DD8AD927-D12A-4FEA-B86F-C3CA050179AE}" destId="{75D7D8FB-43E0-4587-8A30-F630D612FAD9}" srcOrd="1" destOrd="0" presId="urn:microsoft.com/office/officeart/2008/layout/HorizontalMultiLevelHierarchy"/>
    <dgm:cxn modelId="{3EE27761-FE9E-4C2B-9A3F-7AAFE6F4D55B}" srcId="{D1F611F3-62F3-4A79-BE7D-555E59E00334}" destId="{137F60D4-08A5-469F-BF35-C4DBE4CEC664}" srcOrd="4" destOrd="0" parTransId="{9C61D50B-2F5A-47EA-B1E6-C8A7EBFE58E3}" sibTransId="{88F73E05-61E8-4BE9-AF5E-BEEB048EFA9A}"/>
    <dgm:cxn modelId="{9C538218-4C72-4100-B505-12CEC1D24696}" srcId="{D1F611F3-62F3-4A79-BE7D-555E59E00334}" destId="{76E7EF55-295B-4DAA-BD45-E7DEC142523D}" srcOrd="0" destOrd="0" parTransId="{E0BDC785-193C-40CB-90AA-4D97E278CA82}" sibTransId="{49359659-2DA8-4DD0-B276-22D59CB5B5CA}"/>
    <dgm:cxn modelId="{161E5841-29B5-4F99-A4A7-10BD4895B13A}" type="presOf" srcId="{DB899075-4CE7-4545-9C88-EBFF6EBDBB7E}" destId="{DF68239E-5D76-472A-8054-13EB934187FA}" srcOrd="0" destOrd="0" presId="urn:microsoft.com/office/officeart/2008/layout/HorizontalMultiLevelHierarchy"/>
    <dgm:cxn modelId="{1B70A32C-5470-4C41-8069-84992A1504D9}" type="presOf" srcId="{D1F611F3-62F3-4A79-BE7D-555E59E00334}" destId="{5CB4692E-C245-4AE6-8893-8EF55C4C94BF}" srcOrd="0" destOrd="0" presId="urn:microsoft.com/office/officeart/2008/layout/HorizontalMultiLevelHierarchy"/>
    <dgm:cxn modelId="{FE87E2E3-3339-417D-9234-724335BE66C5}" type="presOf" srcId="{C3801929-BBFC-473F-9B0C-E1315EFF829C}" destId="{E9D14EC1-6960-4DF9-BD4D-3A72E3283DBF}" srcOrd="1" destOrd="0" presId="urn:microsoft.com/office/officeart/2008/layout/HorizontalMultiLevelHierarchy"/>
    <dgm:cxn modelId="{522197B8-4EDE-4AED-A382-92C60D0E5A2B}" type="presOf" srcId="{0B7CCABE-CEB1-4018-B4F3-6936BE4B197C}" destId="{C73ED3BE-99E5-43AF-8207-79C880EFA073}" srcOrd="0" destOrd="0" presId="urn:microsoft.com/office/officeart/2008/layout/HorizontalMultiLevelHierarchy"/>
    <dgm:cxn modelId="{82116419-15E7-4AFB-9762-DAD15990A87F}" srcId="{DB899075-4CE7-4545-9C88-EBFF6EBDBB7E}" destId="{64F0128D-690F-447F-838F-C847F0C00547}" srcOrd="0" destOrd="0" parTransId="{7A8B2E2A-A3BF-4DA8-870E-29DEA6A22908}" sibTransId="{8E246B22-C0EA-43EB-8226-24E90A56B666}"/>
    <dgm:cxn modelId="{A227AB05-72B5-450B-B2FE-92768C66A7BB}" srcId="{DB899075-4CE7-4545-9C88-EBFF6EBDBB7E}" destId="{3AF0DAA0-4BD0-412C-BFB2-BE8F4D226170}" srcOrd="4" destOrd="0" parTransId="{EEEC0114-C00D-4636-89AB-55F2D83E8899}" sibTransId="{A13F13F0-3279-4D56-837A-7CB699434407}"/>
    <dgm:cxn modelId="{9F5E2C7B-3752-41A0-B054-3D0CB25714F3}" type="presOf" srcId="{9C61D50B-2F5A-47EA-B1E6-C8A7EBFE58E3}" destId="{370F0AD6-1242-40A1-B8AB-56662AF5E0FA}" srcOrd="1" destOrd="0" presId="urn:microsoft.com/office/officeart/2008/layout/HorizontalMultiLevelHierarchy"/>
    <dgm:cxn modelId="{4C3FD643-E0AE-4332-B897-AE92FF055F4D}" type="presOf" srcId="{DD8AD927-D12A-4FEA-B86F-C3CA050179AE}" destId="{71B1D6C9-60BE-4C0D-910F-ABB8EAE2B876}" srcOrd="0" destOrd="0" presId="urn:microsoft.com/office/officeart/2008/layout/HorizontalMultiLevelHierarchy"/>
    <dgm:cxn modelId="{4FC01576-F50C-421F-9159-4ED5E1605A38}" type="presOf" srcId="{096A6659-AD3F-4413-ABCD-428C41F246CB}" destId="{7AB07551-623F-40CB-B701-2CEDC371B653}" srcOrd="0" destOrd="0" presId="urn:microsoft.com/office/officeart/2008/layout/HorizontalMultiLevelHierarchy"/>
    <dgm:cxn modelId="{8BAF2C5B-8B73-4F59-9A8B-E563F116E3FC}" srcId="{DB899075-4CE7-4545-9C88-EBFF6EBDBB7E}" destId="{D1F611F3-62F3-4A79-BE7D-555E59E00334}" srcOrd="6" destOrd="0" parTransId="{DD8AD927-D12A-4FEA-B86F-C3CA050179AE}" sibTransId="{948893DF-CA7F-47E4-8D9B-A27EE6C70D38}"/>
    <dgm:cxn modelId="{5D3ABAD6-2666-4358-8CC2-323D3D75F507}" type="presOf" srcId="{A357BA56-45CA-4DAF-BFBC-79243DAFB53F}" destId="{2FF76C84-C6F6-4B00-9F0C-E73BD78C396D}" srcOrd="0" destOrd="0" presId="urn:microsoft.com/office/officeart/2008/layout/HorizontalMultiLevelHierarchy"/>
    <dgm:cxn modelId="{7317F784-A55F-4011-A21F-02E60427C468}" type="presOf" srcId="{5E23FCA7-E0C4-4B27-B6F9-8589DC86E550}" destId="{464CC070-C2B1-4E0C-87A6-FAA1BD2685A3}" srcOrd="1" destOrd="0" presId="urn:microsoft.com/office/officeart/2008/layout/HorizontalMultiLevelHierarchy"/>
    <dgm:cxn modelId="{E6DD2BB1-F4D2-4E42-AED1-AA33060BFBE8}" type="presOf" srcId="{64F0128D-690F-447F-838F-C847F0C00547}" destId="{C06E38BF-8A8B-469E-AD45-E59782D5411D}" srcOrd="0" destOrd="0" presId="urn:microsoft.com/office/officeart/2008/layout/HorizontalMultiLevelHierarchy"/>
    <dgm:cxn modelId="{329CACFB-61E6-4D73-84D1-5C82A753E02C}" type="presOf" srcId="{03CDCEE4-B20C-4CF4-8B08-1BC0F75B6222}" destId="{86EF9B8D-F4B0-4D46-8E89-4B042DB241B7}" srcOrd="0" destOrd="0" presId="urn:microsoft.com/office/officeart/2008/layout/HorizontalMultiLevelHierarchy"/>
    <dgm:cxn modelId="{02F80C4A-2F39-424B-BFE5-A6CD8B0DE5FF}" type="presOf" srcId="{5E23FCA7-E0C4-4B27-B6F9-8589DC86E550}" destId="{1951A2A2-416D-4E25-980B-3EAE268D1EEF}" srcOrd="0" destOrd="0" presId="urn:microsoft.com/office/officeart/2008/layout/HorizontalMultiLevelHierarchy"/>
    <dgm:cxn modelId="{F0BC92AF-A804-45F7-820F-D72C4B9B2814}" srcId="{0B7CCABE-CEB1-4018-B4F3-6936BE4B197C}" destId="{DB899075-4CE7-4545-9C88-EBFF6EBDBB7E}" srcOrd="0" destOrd="0" parTransId="{6974E2C6-1FDF-4AC0-B7F7-4C056F07F07D}" sibTransId="{3EAF9E38-3CA7-4C71-B568-B93F40CEE8AD}"/>
    <dgm:cxn modelId="{FADD1EE0-4FBB-4461-8648-E9E1631B82B1}" type="presOf" srcId="{137F60D4-08A5-469F-BF35-C4DBE4CEC664}" destId="{CC490A94-DBD6-4F89-8ACE-5A20FB502617}" srcOrd="0" destOrd="0" presId="urn:microsoft.com/office/officeart/2008/layout/HorizontalMultiLevelHierarchy"/>
    <dgm:cxn modelId="{BACB02BB-D15B-47E7-9BBF-28ABDB377F57}" srcId="{DB899075-4CE7-4545-9C88-EBFF6EBDBB7E}" destId="{D3110009-2B83-4EBB-BDA2-B3BD1847A9F3}" srcOrd="3" destOrd="0" parTransId="{1CA4124E-EF8D-4680-9C40-282B8F193311}" sibTransId="{43C9459F-434B-4771-B792-D6885FD44384}"/>
    <dgm:cxn modelId="{F96FD0DF-734C-4C24-88F2-54E594FF00DC}" type="presParOf" srcId="{C73ED3BE-99E5-43AF-8207-79C880EFA073}" destId="{E8C281E2-CB08-4323-AF1E-DFF6CF89D8F0}" srcOrd="0" destOrd="0" presId="urn:microsoft.com/office/officeart/2008/layout/HorizontalMultiLevelHierarchy"/>
    <dgm:cxn modelId="{A4B32C2D-B468-4B99-A3EB-2A7E0A2A5637}" type="presParOf" srcId="{E8C281E2-CB08-4323-AF1E-DFF6CF89D8F0}" destId="{DF68239E-5D76-472A-8054-13EB934187FA}" srcOrd="0" destOrd="0" presId="urn:microsoft.com/office/officeart/2008/layout/HorizontalMultiLevelHierarchy"/>
    <dgm:cxn modelId="{17FE637E-35DE-4E0A-9126-999280571A73}" type="presParOf" srcId="{E8C281E2-CB08-4323-AF1E-DFF6CF89D8F0}" destId="{CD90BEBF-BDEA-486D-AA61-8FC5AC429531}" srcOrd="1" destOrd="0" presId="urn:microsoft.com/office/officeart/2008/layout/HorizontalMultiLevelHierarchy"/>
    <dgm:cxn modelId="{DECC6B01-79AF-4140-9026-1FA92110C6F9}" type="presParOf" srcId="{CD90BEBF-BDEA-486D-AA61-8FC5AC429531}" destId="{DDF2C828-ABD6-403A-AC15-42122B2B31A5}" srcOrd="0" destOrd="0" presId="urn:microsoft.com/office/officeart/2008/layout/HorizontalMultiLevelHierarchy"/>
    <dgm:cxn modelId="{9FB16B90-9DA3-451F-B552-9898FE340233}" type="presParOf" srcId="{DDF2C828-ABD6-403A-AC15-42122B2B31A5}" destId="{1413D8F4-26A7-4614-B495-4B1F2755B8D4}" srcOrd="0" destOrd="0" presId="urn:microsoft.com/office/officeart/2008/layout/HorizontalMultiLevelHierarchy"/>
    <dgm:cxn modelId="{73F66FD5-81E9-4CB2-A8AF-8E1EDF996428}" type="presParOf" srcId="{CD90BEBF-BDEA-486D-AA61-8FC5AC429531}" destId="{18792DD6-B77C-46E4-8F41-89DFCA3438D7}" srcOrd="1" destOrd="0" presId="urn:microsoft.com/office/officeart/2008/layout/HorizontalMultiLevelHierarchy"/>
    <dgm:cxn modelId="{50026395-66C7-4814-A829-A2AD4FCADC58}" type="presParOf" srcId="{18792DD6-B77C-46E4-8F41-89DFCA3438D7}" destId="{C06E38BF-8A8B-469E-AD45-E59782D5411D}" srcOrd="0" destOrd="0" presId="urn:microsoft.com/office/officeart/2008/layout/HorizontalMultiLevelHierarchy"/>
    <dgm:cxn modelId="{7F65B734-EC91-4E78-9832-22924ED2AE28}" type="presParOf" srcId="{18792DD6-B77C-46E4-8F41-89DFCA3438D7}" destId="{CA491107-A592-49E3-AA20-7AEC31BC75E0}" srcOrd="1" destOrd="0" presId="urn:microsoft.com/office/officeart/2008/layout/HorizontalMultiLevelHierarchy"/>
    <dgm:cxn modelId="{73A69FB7-5CB1-4B64-A608-DD798A70B44B}" type="presParOf" srcId="{CD90BEBF-BDEA-486D-AA61-8FC5AC429531}" destId="{94CE90AB-9537-4EA4-89A2-1CFF65094639}" srcOrd="2" destOrd="0" presId="urn:microsoft.com/office/officeart/2008/layout/HorizontalMultiLevelHierarchy"/>
    <dgm:cxn modelId="{916D2A2E-850D-432D-877F-A94E9F4563D4}" type="presParOf" srcId="{94CE90AB-9537-4EA4-89A2-1CFF65094639}" destId="{1DC68231-FB54-4076-A9B1-71969097FC7E}" srcOrd="0" destOrd="0" presId="urn:microsoft.com/office/officeart/2008/layout/HorizontalMultiLevelHierarchy"/>
    <dgm:cxn modelId="{A7067148-FAB4-4467-9765-8760E57F7647}" type="presParOf" srcId="{CD90BEBF-BDEA-486D-AA61-8FC5AC429531}" destId="{0B121708-FC9B-4472-8A61-42AE1FCFD3CF}" srcOrd="3" destOrd="0" presId="urn:microsoft.com/office/officeart/2008/layout/HorizontalMultiLevelHierarchy"/>
    <dgm:cxn modelId="{5A29CC37-94B5-4BF7-93E6-8B5FDFAB0C6B}" type="presParOf" srcId="{0B121708-FC9B-4472-8A61-42AE1FCFD3CF}" destId="{E92AD6ED-1971-4163-B6FE-32B6F2F20022}" srcOrd="0" destOrd="0" presId="urn:microsoft.com/office/officeart/2008/layout/HorizontalMultiLevelHierarchy"/>
    <dgm:cxn modelId="{F2A1A506-3E16-49BF-A002-D923910B778D}" type="presParOf" srcId="{0B121708-FC9B-4472-8A61-42AE1FCFD3CF}" destId="{03ED37C7-D262-4DB1-9785-AAE18C09E12B}" srcOrd="1" destOrd="0" presId="urn:microsoft.com/office/officeart/2008/layout/HorizontalMultiLevelHierarchy"/>
    <dgm:cxn modelId="{6948F12E-05A9-4DDA-ABE7-8FE4F493F48C}" type="presParOf" srcId="{CD90BEBF-BDEA-486D-AA61-8FC5AC429531}" destId="{F7267332-7338-41A5-AE19-128E9B37BD09}" srcOrd="4" destOrd="0" presId="urn:microsoft.com/office/officeart/2008/layout/HorizontalMultiLevelHierarchy"/>
    <dgm:cxn modelId="{F325FDC7-D94F-40C9-ABE8-40B84202D863}" type="presParOf" srcId="{F7267332-7338-41A5-AE19-128E9B37BD09}" destId="{E9D14EC1-6960-4DF9-BD4D-3A72E3283DBF}" srcOrd="0" destOrd="0" presId="urn:microsoft.com/office/officeart/2008/layout/HorizontalMultiLevelHierarchy"/>
    <dgm:cxn modelId="{24E73983-5068-4067-8535-42781C8122DE}" type="presParOf" srcId="{CD90BEBF-BDEA-486D-AA61-8FC5AC429531}" destId="{09C3521B-561D-4830-B904-1727D580C6F9}" srcOrd="5" destOrd="0" presId="urn:microsoft.com/office/officeart/2008/layout/HorizontalMultiLevelHierarchy"/>
    <dgm:cxn modelId="{69147B40-CEA6-45D2-B1E5-97EFD7CE72F0}" type="presParOf" srcId="{09C3521B-561D-4830-B904-1727D580C6F9}" destId="{2FF76C84-C6F6-4B00-9F0C-E73BD78C396D}" srcOrd="0" destOrd="0" presId="urn:microsoft.com/office/officeart/2008/layout/HorizontalMultiLevelHierarchy"/>
    <dgm:cxn modelId="{DBEEFD03-BC83-4561-AA6A-3C8DC5FF43A3}" type="presParOf" srcId="{09C3521B-561D-4830-B904-1727D580C6F9}" destId="{DD299D85-8FEB-44E3-98FC-D6D52F54961D}" srcOrd="1" destOrd="0" presId="urn:microsoft.com/office/officeart/2008/layout/HorizontalMultiLevelHierarchy"/>
    <dgm:cxn modelId="{6F28C0AB-2123-453C-B8E6-BBDE62B1E96C}" type="presParOf" srcId="{CD90BEBF-BDEA-486D-AA61-8FC5AC429531}" destId="{2B40F390-A8EE-4E14-8234-2AD938B4BD42}" srcOrd="6" destOrd="0" presId="urn:microsoft.com/office/officeart/2008/layout/HorizontalMultiLevelHierarchy"/>
    <dgm:cxn modelId="{A1A20784-8938-4B6F-8A62-B4E3669F3165}" type="presParOf" srcId="{2B40F390-A8EE-4E14-8234-2AD938B4BD42}" destId="{24BD6C5F-064E-4652-B61E-AD0FF28549F9}" srcOrd="0" destOrd="0" presId="urn:microsoft.com/office/officeart/2008/layout/HorizontalMultiLevelHierarchy"/>
    <dgm:cxn modelId="{ADD37BA0-B5EA-49AC-843B-8003DBA7B45A}" type="presParOf" srcId="{CD90BEBF-BDEA-486D-AA61-8FC5AC429531}" destId="{7D073384-A358-4DBD-95B0-42A9EF9F07A4}" srcOrd="7" destOrd="0" presId="urn:microsoft.com/office/officeart/2008/layout/HorizontalMultiLevelHierarchy"/>
    <dgm:cxn modelId="{2A4B8223-8E56-46EC-A4ED-24EABE5D8A5A}" type="presParOf" srcId="{7D073384-A358-4DBD-95B0-42A9EF9F07A4}" destId="{D0676367-7F0F-4806-9AE6-F97988D34A90}" srcOrd="0" destOrd="0" presId="urn:microsoft.com/office/officeart/2008/layout/HorizontalMultiLevelHierarchy"/>
    <dgm:cxn modelId="{7EEDDCBD-D3AF-4EC6-9B67-19CABFBC308E}" type="presParOf" srcId="{7D073384-A358-4DBD-95B0-42A9EF9F07A4}" destId="{631CD714-88DB-4C32-9792-8A47C003BA3F}" srcOrd="1" destOrd="0" presId="urn:microsoft.com/office/officeart/2008/layout/HorizontalMultiLevelHierarchy"/>
    <dgm:cxn modelId="{31EB6C84-81B5-46BD-9F22-C53B320A11C0}" type="presParOf" srcId="{CD90BEBF-BDEA-486D-AA61-8FC5AC429531}" destId="{0715CBAA-8A8A-44C6-94F9-CC9ADB164AC7}" srcOrd="8" destOrd="0" presId="urn:microsoft.com/office/officeart/2008/layout/HorizontalMultiLevelHierarchy"/>
    <dgm:cxn modelId="{B7DE7F4F-0081-463F-B677-446F094CC4E3}" type="presParOf" srcId="{0715CBAA-8A8A-44C6-94F9-CC9ADB164AC7}" destId="{177D9D55-3A8E-44C0-A587-49F70A703CFD}" srcOrd="0" destOrd="0" presId="urn:microsoft.com/office/officeart/2008/layout/HorizontalMultiLevelHierarchy"/>
    <dgm:cxn modelId="{7B9C3D9F-7448-46E6-A82D-68AEAFEB7468}" type="presParOf" srcId="{CD90BEBF-BDEA-486D-AA61-8FC5AC429531}" destId="{CA471E3B-26C6-4160-9A0C-160DC8DE70F1}" srcOrd="9" destOrd="0" presId="urn:microsoft.com/office/officeart/2008/layout/HorizontalMultiLevelHierarchy"/>
    <dgm:cxn modelId="{DAE807EB-9933-4E8A-A61F-57B4AA2884B5}" type="presParOf" srcId="{CA471E3B-26C6-4160-9A0C-160DC8DE70F1}" destId="{D81C422C-6363-4790-8E7F-A4C3D485FF86}" srcOrd="0" destOrd="0" presId="urn:microsoft.com/office/officeart/2008/layout/HorizontalMultiLevelHierarchy"/>
    <dgm:cxn modelId="{8C5D7304-8CDE-499D-91CB-39D7DDAF0B71}" type="presParOf" srcId="{CA471E3B-26C6-4160-9A0C-160DC8DE70F1}" destId="{FE184AA4-BCCA-455B-91A5-DCCA52B834E1}" srcOrd="1" destOrd="0" presId="urn:microsoft.com/office/officeart/2008/layout/HorizontalMultiLevelHierarchy"/>
    <dgm:cxn modelId="{70CB55AB-6815-4728-B331-785B389805DE}" type="presParOf" srcId="{CD90BEBF-BDEA-486D-AA61-8FC5AC429531}" destId="{7AB07551-623F-40CB-B701-2CEDC371B653}" srcOrd="10" destOrd="0" presId="urn:microsoft.com/office/officeart/2008/layout/HorizontalMultiLevelHierarchy"/>
    <dgm:cxn modelId="{C301841A-FB25-4DE1-9B63-529EEB522605}" type="presParOf" srcId="{7AB07551-623F-40CB-B701-2CEDC371B653}" destId="{2C7F19EF-6E89-4E86-AD08-80252D396A60}" srcOrd="0" destOrd="0" presId="urn:microsoft.com/office/officeart/2008/layout/HorizontalMultiLevelHierarchy"/>
    <dgm:cxn modelId="{C2255C30-4740-46DE-B49E-48CC5C3BF1A3}" type="presParOf" srcId="{CD90BEBF-BDEA-486D-AA61-8FC5AC429531}" destId="{A1CC0520-0CB0-4EF6-A907-54BC31374C05}" srcOrd="11" destOrd="0" presId="urn:microsoft.com/office/officeart/2008/layout/HorizontalMultiLevelHierarchy"/>
    <dgm:cxn modelId="{027C5CEC-8F7F-40F1-9E95-01A4F07A57D0}" type="presParOf" srcId="{A1CC0520-0CB0-4EF6-A907-54BC31374C05}" destId="{04EEE01A-2742-43D9-B7EF-6DFC01241E16}" srcOrd="0" destOrd="0" presId="urn:microsoft.com/office/officeart/2008/layout/HorizontalMultiLevelHierarchy"/>
    <dgm:cxn modelId="{893CDC4E-F16E-43BC-B4C3-CEEEBBFEE79E}" type="presParOf" srcId="{A1CC0520-0CB0-4EF6-A907-54BC31374C05}" destId="{5EDA390D-C8F1-40D9-A9FD-A6DB21C998F6}" srcOrd="1" destOrd="0" presId="urn:microsoft.com/office/officeart/2008/layout/HorizontalMultiLevelHierarchy"/>
    <dgm:cxn modelId="{AFFA3D11-DC44-447F-AB14-0F3E7631F192}" type="presParOf" srcId="{CD90BEBF-BDEA-486D-AA61-8FC5AC429531}" destId="{71B1D6C9-60BE-4C0D-910F-ABB8EAE2B876}" srcOrd="12" destOrd="0" presId="urn:microsoft.com/office/officeart/2008/layout/HorizontalMultiLevelHierarchy"/>
    <dgm:cxn modelId="{5C225C31-A301-45EE-818F-55A578929282}" type="presParOf" srcId="{71B1D6C9-60BE-4C0D-910F-ABB8EAE2B876}" destId="{75D7D8FB-43E0-4587-8A30-F630D612FAD9}" srcOrd="0" destOrd="0" presId="urn:microsoft.com/office/officeart/2008/layout/HorizontalMultiLevelHierarchy"/>
    <dgm:cxn modelId="{90072D28-7D1C-4856-A789-87E212798332}" type="presParOf" srcId="{CD90BEBF-BDEA-486D-AA61-8FC5AC429531}" destId="{9AC487CC-56EC-4BA6-9D0B-7888F977039F}" srcOrd="13" destOrd="0" presId="urn:microsoft.com/office/officeart/2008/layout/HorizontalMultiLevelHierarchy"/>
    <dgm:cxn modelId="{BAE01B3A-AC89-4660-A337-83F10820539E}" type="presParOf" srcId="{9AC487CC-56EC-4BA6-9D0B-7888F977039F}" destId="{5CB4692E-C245-4AE6-8893-8EF55C4C94BF}" srcOrd="0" destOrd="0" presId="urn:microsoft.com/office/officeart/2008/layout/HorizontalMultiLevelHierarchy"/>
    <dgm:cxn modelId="{62085251-3ED6-4748-AFDB-FD7605CDFA03}" type="presParOf" srcId="{9AC487CC-56EC-4BA6-9D0B-7888F977039F}" destId="{F4B45BBB-2019-476C-BD24-FBCC522A7F89}" srcOrd="1" destOrd="0" presId="urn:microsoft.com/office/officeart/2008/layout/HorizontalMultiLevelHierarchy"/>
    <dgm:cxn modelId="{F2844E81-0A02-4538-84E6-1CD7B849E7B2}" type="presParOf" srcId="{F4B45BBB-2019-476C-BD24-FBCC522A7F89}" destId="{08F920D9-8A85-4CFF-BC70-D7259D6DD8D3}" srcOrd="0" destOrd="0" presId="urn:microsoft.com/office/officeart/2008/layout/HorizontalMultiLevelHierarchy"/>
    <dgm:cxn modelId="{6760BB9D-9F36-4FB6-B341-E66922BF5F74}" type="presParOf" srcId="{08F920D9-8A85-4CFF-BC70-D7259D6DD8D3}" destId="{DDD7281C-DDB9-4453-BA61-B1C344FE789E}" srcOrd="0" destOrd="0" presId="urn:microsoft.com/office/officeart/2008/layout/HorizontalMultiLevelHierarchy"/>
    <dgm:cxn modelId="{A7069FC6-D8CF-42CF-B680-9EC0DD6424FB}" type="presParOf" srcId="{F4B45BBB-2019-476C-BD24-FBCC522A7F89}" destId="{6A575D06-2151-4140-97A4-E1753725B848}" srcOrd="1" destOrd="0" presId="urn:microsoft.com/office/officeart/2008/layout/HorizontalMultiLevelHierarchy"/>
    <dgm:cxn modelId="{37478E94-A7E2-4055-B9D3-490005C601EF}" type="presParOf" srcId="{6A575D06-2151-4140-97A4-E1753725B848}" destId="{312EB7F6-0D20-4BE9-B92C-AB3815F1558C}" srcOrd="0" destOrd="0" presId="urn:microsoft.com/office/officeart/2008/layout/HorizontalMultiLevelHierarchy"/>
    <dgm:cxn modelId="{740C5EF7-4163-4781-A5B7-12385D961BAE}" type="presParOf" srcId="{6A575D06-2151-4140-97A4-E1753725B848}" destId="{D353B21F-DDAC-4780-9E44-3E1B2D9D34F0}" srcOrd="1" destOrd="0" presId="urn:microsoft.com/office/officeart/2008/layout/HorizontalMultiLevelHierarchy"/>
    <dgm:cxn modelId="{009DD7E0-5D41-4A40-AB2C-F7F9307B0B3E}" type="presParOf" srcId="{F4B45BBB-2019-476C-BD24-FBCC522A7F89}" destId="{2D04D449-A585-4F87-AA78-90FD6EFE74F1}" srcOrd="2" destOrd="0" presId="urn:microsoft.com/office/officeart/2008/layout/HorizontalMultiLevelHierarchy"/>
    <dgm:cxn modelId="{A7F11F42-A6E5-4629-8868-9B8018BA20FD}" type="presParOf" srcId="{2D04D449-A585-4F87-AA78-90FD6EFE74F1}" destId="{3DBA7DF4-933E-4C7C-8789-4FE6104E0409}" srcOrd="0" destOrd="0" presId="urn:microsoft.com/office/officeart/2008/layout/HorizontalMultiLevelHierarchy"/>
    <dgm:cxn modelId="{B44767DA-24D3-48A3-B6CD-020629111575}" type="presParOf" srcId="{F4B45BBB-2019-476C-BD24-FBCC522A7F89}" destId="{40AC7893-FDEC-485F-BA0A-7CC47A1BD9EA}" srcOrd="3" destOrd="0" presId="urn:microsoft.com/office/officeart/2008/layout/HorizontalMultiLevelHierarchy"/>
    <dgm:cxn modelId="{BE39DA27-65EC-4714-9C13-D4F5DD0A76EB}" type="presParOf" srcId="{40AC7893-FDEC-485F-BA0A-7CC47A1BD9EA}" destId="{E7FB2EED-4169-4B79-BE83-88B41B0B5B2C}" srcOrd="0" destOrd="0" presId="urn:microsoft.com/office/officeart/2008/layout/HorizontalMultiLevelHierarchy"/>
    <dgm:cxn modelId="{4FF3DD1F-0306-4C43-A456-BD2407AA82B7}" type="presParOf" srcId="{40AC7893-FDEC-485F-BA0A-7CC47A1BD9EA}" destId="{C16DA706-7BD0-4B58-BCD7-83D65694EFE0}" srcOrd="1" destOrd="0" presId="urn:microsoft.com/office/officeart/2008/layout/HorizontalMultiLevelHierarchy"/>
    <dgm:cxn modelId="{1D3D1B4F-A0B9-408E-89A6-9A7459C51523}" type="presParOf" srcId="{F4B45BBB-2019-476C-BD24-FBCC522A7F89}" destId="{2F600395-1E4D-4C1A-B37A-5EE83DDDC87E}" srcOrd="4" destOrd="0" presId="urn:microsoft.com/office/officeart/2008/layout/HorizontalMultiLevelHierarchy"/>
    <dgm:cxn modelId="{527E62BA-12A1-4D02-9E06-41498E216B4E}" type="presParOf" srcId="{2F600395-1E4D-4C1A-B37A-5EE83DDDC87E}" destId="{538E84C3-84E1-4877-9DAC-EB9FC58DFF20}" srcOrd="0" destOrd="0" presId="urn:microsoft.com/office/officeart/2008/layout/HorizontalMultiLevelHierarchy"/>
    <dgm:cxn modelId="{2259C5D3-E671-434A-9EB0-157F44C4CF01}" type="presParOf" srcId="{F4B45BBB-2019-476C-BD24-FBCC522A7F89}" destId="{063DED6F-352B-42FA-BC5F-59DDF06517B8}" srcOrd="5" destOrd="0" presId="urn:microsoft.com/office/officeart/2008/layout/HorizontalMultiLevelHierarchy"/>
    <dgm:cxn modelId="{74089E4C-6337-41FE-8955-7C6FAE07A1D8}" type="presParOf" srcId="{063DED6F-352B-42FA-BC5F-59DDF06517B8}" destId="{70887EF7-E3B4-49DA-A762-616EA9A9EEF5}" srcOrd="0" destOrd="0" presId="urn:microsoft.com/office/officeart/2008/layout/HorizontalMultiLevelHierarchy"/>
    <dgm:cxn modelId="{5464D471-ABF1-4D0C-8E1E-43D4E476CFD7}" type="presParOf" srcId="{063DED6F-352B-42FA-BC5F-59DDF06517B8}" destId="{D741A4D4-8F6F-4343-9F31-FBD45B05A140}" srcOrd="1" destOrd="0" presId="urn:microsoft.com/office/officeart/2008/layout/HorizontalMultiLevelHierarchy"/>
    <dgm:cxn modelId="{DFF32EB6-82DF-4182-A457-E4D4F9BBDDDF}" type="presParOf" srcId="{F4B45BBB-2019-476C-BD24-FBCC522A7F89}" destId="{86EF9B8D-F4B0-4D46-8E89-4B042DB241B7}" srcOrd="6" destOrd="0" presId="urn:microsoft.com/office/officeart/2008/layout/HorizontalMultiLevelHierarchy"/>
    <dgm:cxn modelId="{958F17C2-4E5A-4FBC-B6A8-C02E64EAF931}" type="presParOf" srcId="{86EF9B8D-F4B0-4D46-8E89-4B042DB241B7}" destId="{3B19DAA6-777A-4C27-A894-29C4DEF0CF34}" srcOrd="0" destOrd="0" presId="urn:microsoft.com/office/officeart/2008/layout/HorizontalMultiLevelHierarchy"/>
    <dgm:cxn modelId="{A858F951-1015-44DA-9A31-C7BB665A19C7}" type="presParOf" srcId="{F4B45BBB-2019-476C-BD24-FBCC522A7F89}" destId="{9343FAED-71EC-4E2C-AF34-5095DE0F21DE}" srcOrd="7" destOrd="0" presId="urn:microsoft.com/office/officeart/2008/layout/HorizontalMultiLevelHierarchy"/>
    <dgm:cxn modelId="{1591192F-4FC1-4BA1-80DE-9BF47F2F2114}" type="presParOf" srcId="{9343FAED-71EC-4E2C-AF34-5095DE0F21DE}" destId="{5295552E-C0AC-4EC3-9216-555F05DDF2C2}" srcOrd="0" destOrd="0" presId="urn:microsoft.com/office/officeart/2008/layout/HorizontalMultiLevelHierarchy"/>
    <dgm:cxn modelId="{D5A8106F-F73B-4424-8F99-B6D59A8F79CD}" type="presParOf" srcId="{9343FAED-71EC-4E2C-AF34-5095DE0F21DE}" destId="{CAC7EE50-2BB3-42E0-9F1E-4FB286BA7226}" srcOrd="1" destOrd="0" presId="urn:microsoft.com/office/officeart/2008/layout/HorizontalMultiLevelHierarchy"/>
    <dgm:cxn modelId="{0FF9225A-02ED-4884-89B9-1CE7BCC2B919}" type="presParOf" srcId="{F4B45BBB-2019-476C-BD24-FBCC522A7F89}" destId="{2D8DE0F2-11D8-4497-AB0B-4F6BE574DA61}" srcOrd="8" destOrd="0" presId="urn:microsoft.com/office/officeart/2008/layout/HorizontalMultiLevelHierarchy"/>
    <dgm:cxn modelId="{467431CD-C9CA-4C1B-9FCC-AA71768DAF74}" type="presParOf" srcId="{2D8DE0F2-11D8-4497-AB0B-4F6BE574DA61}" destId="{370F0AD6-1242-40A1-B8AB-56662AF5E0FA}" srcOrd="0" destOrd="0" presId="urn:microsoft.com/office/officeart/2008/layout/HorizontalMultiLevelHierarchy"/>
    <dgm:cxn modelId="{5D030308-7E6B-4244-A2D5-607D249322F7}" type="presParOf" srcId="{F4B45BBB-2019-476C-BD24-FBCC522A7F89}" destId="{77DCE17F-6DCA-41BE-951F-592B821C4012}" srcOrd="9" destOrd="0" presId="urn:microsoft.com/office/officeart/2008/layout/HorizontalMultiLevelHierarchy"/>
    <dgm:cxn modelId="{66A68FEE-ED5E-4500-ACE6-E8F635D9D799}" type="presParOf" srcId="{77DCE17F-6DCA-41BE-951F-592B821C4012}" destId="{CC490A94-DBD6-4F89-8ACE-5A20FB502617}" srcOrd="0" destOrd="0" presId="urn:microsoft.com/office/officeart/2008/layout/HorizontalMultiLevelHierarchy"/>
    <dgm:cxn modelId="{CC09D408-69E6-4F50-9E39-E4253CC021CD}" type="presParOf" srcId="{77DCE17F-6DCA-41BE-951F-592B821C4012}" destId="{CB9B3219-50F7-46BC-9B4C-475A5E556E11}" srcOrd="1" destOrd="0" presId="urn:microsoft.com/office/officeart/2008/layout/HorizontalMultiLevelHierarchy"/>
    <dgm:cxn modelId="{2C84AECE-596A-4E04-90BD-16485BF86B94}" type="presParOf" srcId="{F4B45BBB-2019-476C-BD24-FBCC522A7F89}" destId="{1951A2A2-416D-4E25-980B-3EAE268D1EEF}" srcOrd="10" destOrd="0" presId="urn:microsoft.com/office/officeart/2008/layout/HorizontalMultiLevelHierarchy"/>
    <dgm:cxn modelId="{5572380E-3095-4B0F-9305-046789E5A894}" type="presParOf" srcId="{1951A2A2-416D-4E25-980B-3EAE268D1EEF}" destId="{464CC070-C2B1-4E0C-87A6-FAA1BD2685A3}" srcOrd="0" destOrd="0" presId="urn:microsoft.com/office/officeart/2008/layout/HorizontalMultiLevelHierarchy"/>
    <dgm:cxn modelId="{6AF226B7-4F44-409C-9774-A8D16FDA61CD}" type="presParOf" srcId="{F4B45BBB-2019-476C-BD24-FBCC522A7F89}" destId="{8291BF99-7003-4902-A4FE-06148E55E306}" srcOrd="11" destOrd="0" presId="urn:microsoft.com/office/officeart/2008/layout/HorizontalMultiLevelHierarchy"/>
    <dgm:cxn modelId="{2F0EE70B-27FC-482B-BBFB-15B3A71BA1E3}" type="presParOf" srcId="{8291BF99-7003-4902-A4FE-06148E55E306}" destId="{8EF5D135-1AC5-414D-B07C-3F00B87376EB}" srcOrd="0" destOrd="0" presId="urn:microsoft.com/office/officeart/2008/layout/HorizontalMultiLevelHierarchy"/>
    <dgm:cxn modelId="{03E2B87D-0702-4BD0-B4DE-122254E9511F}" type="presParOf" srcId="{8291BF99-7003-4902-A4FE-06148E55E306}" destId="{A4DF09A6-6815-4F07-8620-395941A38A58}"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873621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ED5B117A-9AD1-4E56-8004-53A8F0A309E5}" type="datetimeFigureOut">
              <a:rPr lang="en-US" smtClean="0"/>
              <a:t>7/22/2019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1916408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999926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16051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679172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530284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35833431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364695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16583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144114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5B117A-9AD1-4E56-8004-53A8F0A309E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16739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D5B117A-9AD1-4E56-8004-53A8F0A309E5}"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141721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D5B117A-9AD1-4E56-8004-53A8F0A309E5}" type="datetimeFigureOut">
              <a:rPr lang="en-US" smtClean="0"/>
              <a:t>7/22/2019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54076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D5B117A-9AD1-4E56-8004-53A8F0A309E5}" type="datetimeFigureOut">
              <a:rPr lang="en-US" smtClean="0"/>
              <a:t>7/22/2019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64431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5B117A-9AD1-4E56-8004-53A8F0A309E5}" type="datetimeFigureOut">
              <a:rPr lang="en-US" smtClean="0"/>
              <a:t>7/22/2019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896818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5B117A-9AD1-4E56-8004-53A8F0A309E5}"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2252751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5B117A-9AD1-4E56-8004-53A8F0A309E5}" type="datetimeFigureOut">
              <a:rPr lang="en-US" smtClean="0"/>
              <a:t>7/22/2019</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a:p>
        </p:txBody>
      </p:sp>
      <p:sp>
        <p:nvSpPr>
          <p:cNvPr id="7" name="Slide Number Placeholder 6"/>
          <p:cNvSpPr>
            <a:spLocks noGrp="1"/>
          </p:cNvSpPr>
          <p:nvPr>
            <p:ph type="sldNum" sz="quarter" idx="12"/>
          </p:nvPr>
        </p:nvSpPr>
        <p:spPr/>
        <p:txBody>
          <a:bodyPr/>
          <a:lstStyle/>
          <a:p>
            <a:fld id="{177205EC-68FC-4942-8256-BECC8CA8756C}" type="slidenum">
              <a:rPr lang="en-US" smtClean="0"/>
              <a:t>‹#›</a:t>
            </a:fld>
            <a:endParaRPr lang="en-US"/>
          </a:p>
        </p:txBody>
      </p:sp>
    </p:spTree>
    <p:extLst>
      <p:ext uri="{BB962C8B-B14F-4D97-AF65-F5344CB8AC3E}">
        <p14:creationId xmlns:p14="http://schemas.microsoft.com/office/powerpoint/2010/main" val="383163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ED5B117A-9AD1-4E56-8004-53A8F0A309E5}" type="datetimeFigureOut">
              <a:rPr lang="en-US" smtClean="0"/>
              <a:t>7/22/2019</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177205EC-68FC-4942-8256-BECC8CA8756C}" type="slidenum">
              <a:rPr lang="en-US" smtClean="0"/>
              <a:t>‹#›</a:t>
            </a:fld>
            <a:endParaRPr lang="en-US"/>
          </a:p>
        </p:txBody>
      </p:sp>
    </p:spTree>
    <p:extLst>
      <p:ext uri="{BB962C8B-B14F-4D97-AF65-F5344CB8AC3E}">
        <p14:creationId xmlns:p14="http://schemas.microsoft.com/office/powerpoint/2010/main" val="12579407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Layout" Target="../diagrams/layout2.xml"/><Relationship Id="rId7" Type="http://schemas.openxmlformats.org/officeDocument/2006/relationships/image" Target="../media/image3.jpe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jp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bahadorani.com/" TargetMode="External"/><Relationship Id="rId2" Type="http://schemas.openxmlformats.org/officeDocument/2006/relationships/hyperlink" Target="http://www.atlasy.ir/" TargetMode="External"/><Relationship Id="rId1" Type="http://schemas.openxmlformats.org/officeDocument/2006/relationships/slideLayout" Target="../slideLayouts/slideLayout6.xml"/><Relationship Id="rId5" Type="http://schemas.openxmlformats.org/officeDocument/2006/relationships/hyperlink" Target="http://www.fa.wikipedia.org/" TargetMode="External"/><Relationship Id="rId4" Type="http://schemas.openxmlformats.org/officeDocument/2006/relationships/hyperlink" Target="http://www.craftsoftheworldonline.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1945"/>
            <a:ext cx="7406640" cy="692838"/>
          </a:xfrm>
        </p:spPr>
        <p:txBody>
          <a:bodyPr>
            <a:normAutofit/>
          </a:bodyPr>
          <a:lstStyle/>
          <a:p>
            <a:pPr algn="ctr"/>
            <a:r>
              <a:rPr lang="fa-IR" sz="2400" dirty="0" smtClean="0">
                <a:cs typeface="B Nazanin" pitchFamily="2" charset="-78"/>
              </a:rPr>
              <a:t>بسمه تعالی</a:t>
            </a:r>
            <a:endParaRPr lang="en-US" sz="2400" dirty="0">
              <a:cs typeface="B Nazanin" pitchFamily="2" charset="-78"/>
            </a:endParaRPr>
          </a:p>
        </p:txBody>
      </p:sp>
      <p:sp>
        <p:nvSpPr>
          <p:cNvPr id="3" name="Subtitle 2"/>
          <p:cNvSpPr>
            <a:spLocks noGrp="1"/>
          </p:cNvSpPr>
          <p:nvPr>
            <p:ph type="subTitle" idx="1"/>
          </p:nvPr>
        </p:nvSpPr>
        <p:spPr>
          <a:xfrm>
            <a:off x="3101145" y="941439"/>
            <a:ext cx="5678448" cy="2160240"/>
          </a:xfrm>
        </p:spPr>
        <p:txBody>
          <a:bodyPr>
            <a:normAutofit/>
          </a:bodyPr>
          <a:lstStyle/>
          <a:p>
            <a:pPr algn="ctr"/>
            <a:endParaRPr lang="fa-IR" sz="2400" dirty="0">
              <a:cs typeface="B Nazanin" pitchFamily="2" charset="-78"/>
            </a:endParaRPr>
          </a:p>
          <a:p>
            <a:pPr algn="ctr"/>
            <a:r>
              <a:rPr lang="fa-IR" sz="2800" dirty="0">
                <a:cs typeface="B Nazanin" pitchFamily="2" charset="-78"/>
              </a:rPr>
              <a:t>تاریخ شهر و شهرسازی در </a:t>
            </a:r>
            <a:r>
              <a:rPr lang="fa-IR" sz="2800" dirty="0" smtClean="0">
                <a:cs typeface="B Nazanin" pitchFamily="2" charset="-78"/>
              </a:rPr>
              <a:t>جهان</a:t>
            </a:r>
            <a:endPar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B Nazanin" panose="00000400000000000000" pitchFamily="2" charset="-78"/>
            </a:endParaRPr>
          </a:p>
          <a:p>
            <a:pPr algn="ctr"/>
            <a:r>
              <a:rPr lang="fa-IR" sz="3200" b="1" dirty="0" smtClean="0">
                <a:cs typeface="B Nazanin" pitchFamily="2" charset="-78"/>
              </a:rPr>
              <a:t> شهرهای رومی</a:t>
            </a:r>
          </a:p>
        </p:txBody>
      </p:sp>
      <p:sp>
        <p:nvSpPr>
          <p:cNvPr id="5" name="Subtitle 2"/>
          <p:cNvSpPr txBox="1">
            <a:spLocks/>
          </p:cNvSpPr>
          <p:nvPr/>
        </p:nvSpPr>
        <p:spPr>
          <a:xfrm>
            <a:off x="-107374" y="1844824"/>
            <a:ext cx="2960654" cy="5429288"/>
          </a:xfrm>
          <a:prstGeom prst="rect">
            <a:avLst/>
          </a:prstGeom>
        </p:spPr>
        <p:txBody>
          <a:bodyPr tIns="0">
            <a:normAutofit/>
          </a:bodyPr>
          <a:lstStyle>
            <a:lvl1pPr marL="27432" indent="0" algn="l" rtl="0" eaLnBrk="1" latinLnBrk="0" hangingPunct="1">
              <a:lnSpc>
                <a:spcPct val="100000"/>
              </a:lnSpc>
              <a:spcBef>
                <a:spcPts val="600"/>
              </a:spcBef>
              <a:buClr>
                <a:schemeClr val="accent1"/>
              </a:buClr>
              <a:buSzPct val="80000"/>
              <a:buFont typeface="Wingdings 2"/>
              <a:buNone/>
              <a:defRPr kumimoji="0" sz="2600" kern="1200">
                <a:solidFill>
                  <a:schemeClr val="tx2">
                    <a:shade val="30000"/>
                    <a:satMod val="150000"/>
                  </a:schemeClr>
                </a:solidFill>
                <a:latin typeface="+mn-lt"/>
                <a:ea typeface="+mn-ea"/>
                <a:cs typeface="+mn-cs"/>
              </a:defRPr>
            </a:lvl1pPr>
            <a:lvl2pPr marL="457200" indent="0" algn="ctr" rtl="0" eaLnBrk="1" latinLnBrk="0" hangingPunct="1">
              <a:lnSpc>
                <a:spcPct val="100000"/>
              </a:lnSpc>
              <a:spcBef>
                <a:spcPts val="550"/>
              </a:spcBef>
              <a:buClr>
                <a:schemeClr val="accent1"/>
              </a:buClr>
              <a:buFont typeface="Verdana"/>
              <a:buNone/>
              <a:defRPr kumimoji="0" sz="2800" kern="1200">
                <a:solidFill>
                  <a:schemeClr val="tx1"/>
                </a:solidFill>
                <a:latin typeface="+mn-lt"/>
                <a:ea typeface="+mn-ea"/>
                <a:cs typeface="+mn-cs"/>
              </a:defRPr>
            </a:lvl2pPr>
            <a:lvl3pPr marL="914400" indent="0" algn="ctr" rtl="0" eaLnBrk="1" latinLnBrk="0" hangingPunct="1">
              <a:lnSpc>
                <a:spcPct val="100000"/>
              </a:lnSpc>
              <a:spcBef>
                <a:spcPct val="20000"/>
              </a:spcBef>
              <a:buClr>
                <a:schemeClr val="accent2"/>
              </a:buClr>
              <a:buFont typeface="Wingdings 2"/>
              <a:buNone/>
              <a:defRPr kumimoji="0" sz="2400" kern="1200">
                <a:solidFill>
                  <a:schemeClr val="tx1"/>
                </a:solidFill>
                <a:latin typeface="+mn-lt"/>
                <a:ea typeface="+mn-ea"/>
                <a:cs typeface="+mn-cs"/>
              </a:defRPr>
            </a:lvl3pPr>
            <a:lvl4pPr marL="1371600" indent="0" algn="ctr" rtl="0" eaLnBrk="1" latinLnBrk="0" hangingPunct="1">
              <a:lnSpc>
                <a:spcPct val="100000"/>
              </a:lnSpc>
              <a:spcBef>
                <a:spcPct val="20000"/>
              </a:spcBef>
              <a:buClr>
                <a:schemeClr val="accent3"/>
              </a:buClr>
              <a:buFont typeface="Wingdings 2"/>
              <a:buNone/>
              <a:defRPr kumimoji="0" sz="2000" kern="1200">
                <a:solidFill>
                  <a:schemeClr val="tx1"/>
                </a:solidFill>
                <a:latin typeface="+mn-lt"/>
                <a:ea typeface="+mn-ea"/>
                <a:cs typeface="+mn-cs"/>
              </a:defRPr>
            </a:lvl4pPr>
            <a:lvl5pPr marL="1828800" indent="0" algn="ctr" rtl="0" eaLnBrk="1" latinLnBrk="0" hangingPunct="1">
              <a:lnSpc>
                <a:spcPct val="100000"/>
              </a:lnSpc>
              <a:spcBef>
                <a:spcPct val="20000"/>
              </a:spcBef>
              <a:buClr>
                <a:schemeClr val="accent4"/>
              </a:buClr>
              <a:buFont typeface="Wingdings 2"/>
              <a:buNone/>
              <a:defRPr kumimoji="0" sz="2000" kern="1200">
                <a:solidFill>
                  <a:schemeClr val="tx1"/>
                </a:solidFill>
                <a:latin typeface="+mn-lt"/>
                <a:ea typeface="+mn-ea"/>
                <a:cs typeface="+mn-cs"/>
              </a:defRPr>
            </a:lvl5pPr>
            <a:lvl6pPr marL="2286000" indent="0" algn="ctr" rtl="0" eaLnBrk="1" latinLnBrk="0" hangingPunct="1">
              <a:lnSpc>
                <a:spcPct val="100000"/>
              </a:lnSpc>
              <a:spcBef>
                <a:spcPct val="20000"/>
              </a:spcBef>
              <a:buClr>
                <a:schemeClr val="accent5"/>
              </a:buClr>
              <a:buFont typeface="Wingdings 2"/>
              <a:buNone/>
              <a:defRPr kumimoji="0" sz="2000" kern="1200">
                <a:solidFill>
                  <a:schemeClr val="tx1"/>
                </a:solidFill>
                <a:latin typeface="+mn-lt"/>
                <a:ea typeface="+mn-ea"/>
                <a:cs typeface="+mn-cs"/>
              </a:defRPr>
            </a:lvl6pPr>
            <a:lvl7pPr marL="27432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7pPr>
            <a:lvl8pPr marL="32004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8pPr>
            <a:lvl9pPr marL="36576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9pPr>
            <a:extLst/>
          </a:lstStyle>
          <a:p>
            <a:pPr marL="313182" indent="-285750" algn="r" rtl="1">
              <a:buFont typeface="Arial" panose="020B0604020202020204" pitchFamily="34" charset="0"/>
              <a:buChar char="•"/>
            </a:pPr>
            <a:r>
              <a:rPr lang="fa-IR" sz="1800" dirty="0" smtClean="0">
                <a:solidFill>
                  <a:srgbClr val="002060"/>
                </a:solidFill>
                <a:cs typeface="B Nazanin" pitchFamily="2" charset="-78"/>
              </a:rPr>
              <a:t>مقدمه</a:t>
            </a:r>
          </a:p>
          <a:p>
            <a:pPr marL="313182" indent="-285750" algn="r" rtl="1">
              <a:buFont typeface="Arial" panose="020B0604020202020204" pitchFamily="34" charset="0"/>
              <a:buChar char="•"/>
            </a:pPr>
            <a:r>
              <a:rPr lang="fa-IR" sz="1800" dirty="0" smtClean="0">
                <a:solidFill>
                  <a:srgbClr val="002060"/>
                </a:solidFill>
                <a:cs typeface="B Nazanin" pitchFamily="2" charset="-78"/>
              </a:rPr>
              <a:t>شهرسازی رومی</a:t>
            </a:r>
          </a:p>
          <a:p>
            <a:pPr marL="313182" indent="-285750" algn="r" rtl="1">
              <a:buFont typeface="Arial" panose="020B0604020202020204" pitchFamily="34" charset="0"/>
              <a:buChar char="•"/>
            </a:pPr>
            <a:r>
              <a:rPr lang="fa-IR" sz="1800" dirty="0" smtClean="0">
                <a:solidFill>
                  <a:srgbClr val="002060"/>
                </a:solidFill>
                <a:cs typeface="B Nazanin" pitchFamily="2" charset="-78"/>
              </a:rPr>
              <a:t>اسکان اولیه رم</a:t>
            </a:r>
          </a:p>
          <a:p>
            <a:pPr marL="313182" indent="-285750" algn="r" rtl="1">
              <a:buFont typeface="Arial" panose="020B0604020202020204" pitchFamily="34" charset="0"/>
              <a:buChar char="•"/>
            </a:pPr>
            <a:r>
              <a:rPr lang="fa-IR" sz="1800" dirty="0" smtClean="0">
                <a:solidFill>
                  <a:srgbClr val="002060"/>
                </a:solidFill>
                <a:cs typeface="B Nazanin" pitchFamily="2" charset="-78"/>
              </a:rPr>
              <a:t>تامین آب آشامیدنی</a:t>
            </a:r>
          </a:p>
          <a:p>
            <a:pPr marL="313182" indent="-285750" algn="r" rtl="1">
              <a:buFont typeface="Arial" panose="020B0604020202020204" pitchFamily="34" charset="0"/>
              <a:buChar char="•"/>
            </a:pPr>
            <a:r>
              <a:rPr lang="fa-IR" sz="1800" dirty="0" smtClean="0">
                <a:solidFill>
                  <a:srgbClr val="002060"/>
                </a:solidFill>
                <a:cs typeface="B Nazanin" pitchFamily="2" charset="-78"/>
              </a:rPr>
              <a:t>توسعه رم در عهد قیصر</a:t>
            </a:r>
          </a:p>
          <a:p>
            <a:pPr marL="313182" indent="-285750" algn="r" rtl="1">
              <a:buFont typeface="Arial" panose="020B0604020202020204" pitchFamily="34" charset="0"/>
              <a:buChar char="•"/>
            </a:pPr>
            <a:r>
              <a:rPr lang="fa-IR" sz="1800" dirty="0" smtClean="0">
                <a:solidFill>
                  <a:srgbClr val="002060"/>
                </a:solidFill>
                <a:cs typeface="B Nazanin" pitchFamily="2" charset="-78"/>
              </a:rPr>
              <a:t>عناصر فرم شهری</a:t>
            </a:r>
          </a:p>
          <a:p>
            <a:pPr marL="313182" indent="-285750" algn="r" rtl="1">
              <a:buFont typeface="Arial" panose="020B0604020202020204" pitchFamily="34" charset="0"/>
              <a:buChar char="•"/>
            </a:pPr>
            <a:r>
              <a:rPr lang="fa-IR" sz="1800" dirty="0" smtClean="0">
                <a:solidFill>
                  <a:srgbClr val="002060"/>
                </a:solidFill>
                <a:cs typeface="B Nazanin" pitchFamily="2" charset="-78"/>
              </a:rPr>
              <a:t>مسکن</a:t>
            </a:r>
          </a:p>
          <a:p>
            <a:pPr marL="313182" indent="-285750" algn="r" rtl="1">
              <a:buFont typeface="Arial" panose="020B0604020202020204" pitchFamily="34" charset="0"/>
              <a:buChar char="•"/>
            </a:pPr>
            <a:r>
              <a:rPr lang="fa-IR" sz="1800" dirty="0" smtClean="0">
                <a:solidFill>
                  <a:srgbClr val="002060"/>
                </a:solidFill>
                <a:cs typeface="B Nazanin" pitchFamily="2" charset="-78"/>
              </a:rPr>
              <a:t>بازار</a:t>
            </a:r>
          </a:p>
          <a:p>
            <a:pPr marL="313182" indent="-285750" algn="r" rtl="1">
              <a:buFont typeface="Arial" panose="020B0604020202020204" pitchFamily="34" charset="0"/>
              <a:buChar char="•"/>
            </a:pPr>
            <a:r>
              <a:rPr lang="fa-IR" sz="1800" dirty="0" smtClean="0">
                <a:solidFill>
                  <a:srgbClr val="002060"/>
                </a:solidFill>
                <a:cs typeface="B Nazanin" pitchFamily="2" charset="-78"/>
              </a:rPr>
              <a:t>مرکز شهر</a:t>
            </a:r>
          </a:p>
          <a:p>
            <a:pPr marL="313182" indent="-285750" algn="r" rtl="1">
              <a:buFont typeface="Arial" panose="020B0604020202020204" pitchFamily="34" charset="0"/>
              <a:buChar char="•"/>
            </a:pPr>
            <a:r>
              <a:rPr lang="fa-IR" sz="1800" dirty="0" smtClean="0">
                <a:solidFill>
                  <a:srgbClr val="002060"/>
                </a:solidFill>
                <a:cs typeface="B Nazanin" pitchFamily="2" charset="-78"/>
              </a:rPr>
              <a:t>فراغت</a:t>
            </a:r>
          </a:p>
          <a:p>
            <a:pPr marL="313182" indent="-285750" algn="r" rtl="1">
              <a:buFont typeface="Arial" panose="020B0604020202020204" pitchFamily="34" charset="0"/>
              <a:buChar char="•"/>
            </a:pPr>
            <a:r>
              <a:rPr lang="fa-IR" sz="1800" dirty="0" smtClean="0">
                <a:solidFill>
                  <a:srgbClr val="002060"/>
                </a:solidFill>
                <a:cs typeface="B Nazanin" pitchFamily="2" charset="-78"/>
              </a:rPr>
              <a:t>شهرسازی دوره امپراتوری روم</a:t>
            </a:r>
          </a:p>
          <a:p>
            <a:pPr marL="313182" indent="-285750" algn="r" rtl="1">
              <a:buFont typeface="Arial" panose="020B0604020202020204" pitchFamily="34" charset="0"/>
              <a:buChar char="•"/>
            </a:pPr>
            <a:r>
              <a:rPr lang="fa-IR" sz="1800" dirty="0" smtClean="0">
                <a:solidFill>
                  <a:srgbClr val="002060"/>
                </a:solidFill>
                <a:cs typeface="B Nazanin" pitchFamily="2" charset="-78"/>
              </a:rPr>
              <a:t>سقوط </a:t>
            </a:r>
            <a:r>
              <a:rPr lang="fa-IR" sz="1800" dirty="0" smtClean="0">
                <a:solidFill>
                  <a:srgbClr val="002060"/>
                </a:solidFill>
                <a:cs typeface="B Nazanin" pitchFamily="2" charset="-78"/>
              </a:rPr>
              <a:t>روم</a:t>
            </a:r>
            <a:endParaRPr lang="fa-IR" sz="1800" dirty="0" smtClean="0">
              <a:solidFill>
                <a:srgbClr val="002060"/>
              </a:solidFill>
              <a:cs typeface="B Nazanin" pitchFamily="2" charset="-78"/>
            </a:endParaRPr>
          </a:p>
          <a:p>
            <a:pPr marL="313182" indent="-285750" algn="r" rtl="1">
              <a:buFont typeface="Arial" panose="020B0604020202020204" pitchFamily="34" charset="0"/>
              <a:buChar char="•"/>
            </a:pPr>
            <a:r>
              <a:rPr lang="fa-IR" sz="1800" dirty="0" smtClean="0">
                <a:solidFill>
                  <a:srgbClr val="002060"/>
                </a:solidFill>
                <a:cs typeface="B Nazanin" pitchFamily="2" charset="-78"/>
              </a:rPr>
              <a:t>منابع</a:t>
            </a:r>
            <a:endParaRPr lang="en-US" sz="1800" dirty="0">
              <a:solidFill>
                <a:srgbClr val="002060"/>
              </a:solidFill>
              <a:cs typeface="B Nazanin" pitchFamily="2" charset="-78"/>
            </a:endParaRPr>
          </a:p>
        </p:txBody>
      </p:sp>
      <p:sp>
        <p:nvSpPr>
          <p:cNvPr id="6" name="Title 1"/>
          <p:cNvSpPr txBox="1">
            <a:spLocks/>
          </p:cNvSpPr>
          <p:nvPr/>
        </p:nvSpPr>
        <p:spPr>
          <a:xfrm>
            <a:off x="323528" y="1022346"/>
            <a:ext cx="4041344" cy="714380"/>
          </a:xfrm>
          <a:prstGeom prst="rect">
            <a:avLst/>
          </a:prstGeom>
          <a:effectLst/>
        </p:spPr>
        <p:txBody>
          <a:bodyPr vert="horz" lIns="91440" tIns="45720" rIns="91440" bIns="45720" rtlCol="0" anchor="b">
            <a:normAutofit fontScale="97500"/>
          </a:bodyPr>
          <a:lstStyle>
            <a:lvl1pPr algn="l" defTabSz="457200" rtl="0" eaLnBrk="1" latinLnBrk="0" hangingPunct="1">
              <a:spcBef>
                <a:spcPct val="0"/>
              </a:spcBef>
              <a:buNone/>
              <a:defRPr sz="44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3200" dirty="0" smtClean="0">
                <a:cs typeface="B Nazanin" pitchFamily="2" charset="-78"/>
              </a:rPr>
              <a:t>فهرست</a:t>
            </a:r>
            <a:endParaRPr lang="en-US" sz="3200" dirty="0">
              <a:cs typeface="B Nazanin"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208" y="5334000"/>
            <a:ext cx="3600400" cy="1524000"/>
          </a:xfrm>
        </p:spPr>
        <p:txBody>
          <a:bodyPr>
            <a:normAutofit/>
          </a:bodyPr>
          <a:lstStyle/>
          <a:p>
            <a:pPr algn="ctr"/>
            <a:r>
              <a:rPr lang="fa-IR" dirty="0" smtClean="0">
                <a:cs typeface="B Nazanin" panose="00000400000000000000" pitchFamily="2" charset="-78"/>
              </a:rPr>
              <a:t>مقدمه</a:t>
            </a:r>
            <a:endParaRPr lang="en-US" dirty="0">
              <a:cs typeface="B Nazanin" panose="00000400000000000000" pitchFamily="2" charset="-78"/>
            </a:endParaRPr>
          </a:p>
        </p:txBody>
      </p:sp>
      <p:sp>
        <p:nvSpPr>
          <p:cNvPr id="3" name="Subtitle 2"/>
          <p:cNvSpPr>
            <a:spLocks noGrp="1"/>
          </p:cNvSpPr>
          <p:nvPr>
            <p:ph type="subTitle" idx="4294967295"/>
          </p:nvPr>
        </p:nvSpPr>
        <p:spPr>
          <a:xfrm>
            <a:off x="251520" y="3501008"/>
            <a:ext cx="6350000" cy="3008312"/>
          </a:xfrm>
        </p:spPr>
        <p:txBody>
          <a:bodyPr>
            <a:normAutofit/>
          </a:bodyPr>
          <a:lstStyle/>
          <a:p>
            <a:pPr algn="r" rtl="1"/>
            <a:r>
              <a:rPr lang="fa-IR" dirty="0" smtClean="0">
                <a:solidFill>
                  <a:srgbClr val="002060"/>
                </a:solidFill>
                <a:latin typeface="Calibri"/>
                <a:ea typeface="Calibri"/>
                <a:cs typeface="B Nazanin" pitchFamily="2" charset="-78"/>
              </a:rPr>
              <a:t>بر اساس افسانه های باستان شهر رم در سال </a:t>
            </a:r>
            <a:r>
              <a:rPr lang="fa-IR" dirty="0" smtClean="0">
                <a:solidFill>
                  <a:srgbClr val="002060"/>
                </a:solidFill>
                <a:latin typeface="F_zar"/>
                <a:ea typeface="Calibri"/>
                <a:cs typeface="B Nazanin" pitchFamily="2" charset="-78"/>
              </a:rPr>
              <a:t>753 ق.م پایه گذاری شده است.تاریخ روم به سه دوره تقسیم می شود.</a:t>
            </a:r>
          </a:p>
          <a:p>
            <a:pPr algn="r" rtl="1"/>
            <a:r>
              <a:rPr lang="fa-IR" dirty="0" smtClean="0">
                <a:solidFill>
                  <a:srgbClr val="002060"/>
                </a:solidFill>
                <a:latin typeface="F_zar"/>
                <a:ea typeface="Calibri"/>
                <a:cs typeface="B Nazanin" pitchFamily="2" charset="-78"/>
              </a:rPr>
              <a:t>در گذشته آثار هنری،معماری و شهرسازی رومیها با این پندار که کپی معمولی از کارهای یونانی است، نادیده گرفته می شود.در حالیکه یونانیان به عنوان هنرمند به معنای کامل شناخته شده بودند،به رومیان تنها به عنوان مهندسان عملی که هیچگونه نظریه زیبایی شناسی خاص و مهمی نداشتند، نگریسته می شد. (</a:t>
            </a:r>
            <a:r>
              <a:rPr lang="fa-IR" dirty="0" smtClean="0">
                <a:solidFill>
                  <a:srgbClr val="002060"/>
                </a:solidFill>
                <a:cs typeface="B Nazanin" panose="00000400000000000000" pitchFamily="2" charset="-78"/>
              </a:rPr>
              <a:t>موریس.1392.ص57</a:t>
            </a:r>
            <a:r>
              <a:rPr lang="fa-IR" dirty="0" smtClean="0">
                <a:solidFill>
                  <a:srgbClr val="002060"/>
                </a:solidFill>
                <a:latin typeface="F_zar"/>
                <a:ea typeface="Calibri"/>
                <a:cs typeface="B Nazanin" pitchFamily="2" charset="-78"/>
              </a:rPr>
              <a:t>)</a:t>
            </a:r>
            <a:endParaRPr lang="en-US" sz="1800" dirty="0">
              <a:solidFill>
                <a:srgbClr val="002060"/>
              </a:solidFill>
              <a:cs typeface="B Nazanin" pitchFamily="2"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179233058"/>
              </p:ext>
            </p:extLst>
          </p:nvPr>
        </p:nvGraphicFramePr>
        <p:xfrm>
          <a:off x="1967359" y="857232"/>
          <a:ext cx="6329378" cy="2786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4248" y="5013176"/>
            <a:ext cx="2808312" cy="1697400"/>
          </a:xfrm>
        </p:spPr>
        <p:txBody>
          <a:bodyPr/>
          <a:lstStyle/>
          <a:p>
            <a:pPr algn="ctr" rtl="1"/>
            <a:r>
              <a:rPr lang="fa-IR" dirty="0" smtClean="0"/>
              <a:t>شهرسازی </a:t>
            </a:r>
            <a:r>
              <a:rPr lang="en-US" dirty="0" smtClean="0"/>
              <a:t/>
            </a:r>
            <a:br>
              <a:rPr lang="en-US" dirty="0" smtClean="0"/>
            </a:br>
            <a:r>
              <a:rPr lang="fa-IR" dirty="0" smtClean="0"/>
              <a:t>رومی</a:t>
            </a:r>
            <a:endParaRPr lang="en-US" dirty="0"/>
          </a:p>
        </p:txBody>
      </p:sp>
      <p:sp>
        <p:nvSpPr>
          <p:cNvPr id="3" name="Subtitle 2"/>
          <p:cNvSpPr>
            <a:spLocks noGrp="1"/>
          </p:cNvSpPr>
          <p:nvPr>
            <p:ph type="body" idx="1"/>
          </p:nvPr>
        </p:nvSpPr>
        <p:spPr>
          <a:xfrm>
            <a:off x="1115616" y="836712"/>
            <a:ext cx="6959616" cy="2520280"/>
          </a:xfrm>
        </p:spPr>
        <p:txBody>
          <a:bodyPr>
            <a:noAutofit/>
          </a:bodyPr>
          <a:lstStyle/>
          <a:p>
            <a:pPr lvl="0" algn="just" rtl="1"/>
            <a:r>
              <a:rPr lang="fa-IR" sz="2400" dirty="0" smtClean="0">
                <a:solidFill>
                  <a:srgbClr val="002060"/>
                </a:solidFill>
                <a:cs typeface="B Nazanin" panose="00000400000000000000" pitchFamily="2" charset="-78"/>
              </a:rPr>
              <a:t>رومیان بعلت اعمال حاکمیت و حفظ آن در پهنه ی چنین امپراتوری وسیعی هزاران ارودگاه نظامی محصور به نام کسترا بنا نهادند.</a:t>
            </a:r>
            <a:r>
              <a:rPr lang="en-US" sz="2400" dirty="0" smtClean="0">
                <a:solidFill>
                  <a:srgbClr val="002060"/>
                </a:solidFill>
                <a:cs typeface="B Nazanin" panose="00000400000000000000" pitchFamily="2" charset="-78"/>
              </a:rPr>
              <a:t> </a:t>
            </a:r>
            <a:r>
              <a:rPr lang="fa-IR" sz="2400" dirty="0" smtClean="0">
                <a:solidFill>
                  <a:srgbClr val="002060"/>
                </a:solidFill>
                <a:cs typeface="B Nazanin" panose="00000400000000000000" pitchFamily="2" charset="-78"/>
              </a:rPr>
              <a:t>این ارودگاه</a:t>
            </a:r>
            <a:r>
              <a:rPr lang="en-US" sz="2400" dirty="0" smtClean="0">
                <a:solidFill>
                  <a:srgbClr val="002060"/>
                </a:solidFill>
                <a:cs typeface="B Nazanin" panose="00000400000000000000" pitchFamily="2" charset="-78"/>
              </a:rPr>
              <a:t> </a:t>
            </a:r>
            <a:r>
              <a:rPr lang="fa-IR" sz="2400" dirty="0" smtClean="0">
                <a:solidFill>
                  <a:srgbClr val="002060"/>
                </a:solidFill>
                <a:cs typeface="B Nazanin" panose="00000400000000000000" pitchFamily="2" charset="-78"/>
              </a:rPr>
              <a:t>ها عمدتا</a:t>
            </a:r>
            <a:r>
              <a:rPr lang="en-US" sz="2400" dirty="0" smtClean="0">
                <a:solidFill>
                  <a:srgbClr val="002060"/>
                </a:solidFill>
                <a:cs typeface="B Nazanin" panose="00000400000000000000" pitchFamily="2" charset="-78"/>
              </a:rPr>
              <a:t> </a:t>
            </a:r>
            <a:r>
              <a:rPr lang="fa-IR" sz="2400" dirty="0" smtClean="0">
                <a:solidFill>
                  <a:srgbClr val="002060"/>
                </a:solidFill>
                <a:cs typeface="B Nazanin" panose="00000400000000000000" pitchFamily="2" charset="-78"/>
              </a:rPr>
              <a:t>موقت بوده و بدون استثناء بر اساس طرحی شطرنجی که حصار دفاعی مربع شکل پیرامون آن بود بنا می شد و بعدها همین کستراها اساس شهرهای پایداری را به وجود آوردند.</a:t>
            </a:r>
            <a:r>
              <a:rPr lang="en-US" sz="2400" dirty="0" smtClean="0">
                <a:solidFill>
                  <a:srgbClr val="002060"/>
                </a:solidFill>
                <a:cs typeface="B Nazanin" panose="00000400000000000000" pitchFamily="2" charset="-78"/>
              </a:rPr>
              <a:t> </a:t>
            </a:r>
            <a:r>
              <a:rPr lang="fa-IR" sz="2400" dirty="0" smtClean="0">
                <a:solidFill>
                  <a:srgbClr val="002060"/>
                </a:solidFill>
                <a:cs typeface="B Nazanin" panose="00000400000000000000" pitchFamily="2" charset="-78"/>
              </a:rPr>
              <a:t>برای مثال شهرهای ونتا سیلوریوم و تینگاد نمونه ی خوبی هستند.(موریس.1392.ص60)</a:t>
            </a:r>
          </a:p>
          <a:p>
            <a:pPr algn="just" rtl="1"/>
            <a:r>
              <a:rPr lang="fa-IR" sz="2400" dirty="0" smtClean="0">
                <a:solidFill>
                  <a:srgbClr val="002060"/>
                </a:solidFill>
                <a:cs typeface="B Nazanin" panose="00000400000000000000" pitchFamily="2" charset="-78"/>
              </a:rPr>
              <a:t>            </a:t>
            </a:r>
            <a:endParaRPr lang="en-US" sz="2400" dirty="0">
              <a:solidFill>
                <a:srgbClr val="002060"/>
              </a:solidFill>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3501008"/>
            <a:ext cx="3429024" cy="27641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44824" y="6008369"/>
            <a:ext cx="10782846" cy="700130"/>
          </a:xfrm>
        </p:spPr>
        <p:txBody>
          <a:bodyPr>
            <a:normAutofit/>
          </a:bodyPr>
          <a:lstStyle/>
          <a:p>
            <a:pPr algn="ctr"/>
            <a:r>
              <a:rPr lang="fa-IR" sz="1600" dirty="0" smtClean="0"/>
              <a:t>خرابه های رومی(ویکیپدیا)</a:t>
            </a:r>
            <a:endParaRPr lang="en-US" sz="1600" dirty="0"/>
          </a:p>
        </p:txBody>
      </p:sp>
      <p:sp>
        <p:nvSpPr>
          <p:cNvPr id="3" name="Subtitle 2"/>
          <p:cNvSpPr>
            <a:spLocks noGrp="1"/>
          </p:cNvSpPr>
          <p:nvPr>
            <p:ph type="subTitle" idx="1"/>
          </p:nvPr>
        </p:nvSpPr>
        <p:spPr>
          <a:xfrm>
            <a:off x="179512" y="111147"/>
            <a:ext cx="6480720" cy="3533877"/>
          </a:xfrm>
        </p:spPr>
        <p:txBody>
          <a:bodyPr>
            <a:normAutofit lnSpcReduction="10000"/>
          </a:bodyPr>
          <a:lstStyle/>
          <a:p>
            <a:pPr lvl="0" algn="just" rtl="1"/>
            <a:r>
              <a:rPr lang="fa-IR" sz="2400" dirty="0" smtClean="0">
                <a:solidFill>
                  <a:srgbClr val="002060"/>
                </a:solidFill>
                <a:latin typeface="F_zar"/>
                <a:ea typeface="Calibri"/>
                <a:cs typeface="B Nazanin" pitchFamily="2" charset="-78"/>
              </a:rPr>
              <a:t>شکل شهر معمولا مربع یا مستطیل بوده در داخل این محوطه دو خیابان اصلی متقاطع ساخت خیابان ها را پایه ریزی می کند. دکومانوس که از وسط شهر گذشته و بر کاردو که معمولا دکومانوس را بطور عمود قطع می نماید و تنها در جهت یک ضلع امتداد دارد و خیابان های فرعی طرح شطرنجی را کامل کرده و بلوک های ساختمانی معروف به اینسولا را بوجودمی اورد.منطقه فوروم-مشابه رومی اگورا یونانی-معمولا بر یکی از زوایای ایجاد شده در تقاطع دکومانوس و کاردو قرار دارد.معمولا فوروم از یک سمت با ستون هایی در اطراف ان به یک سالن جلسه مستقر در یک سوی ان بوجود می امد </a:t>
            </a:r>
            <a:r>
              <a:rPr lang="fa-IR" dirty="0" smtClean="0">
                <a:solidFill>
                  <a:srgbClr val="002060"/>
                </a:solidFill>
                <a:latin typeface="F_zar"/>
                <a:ea typeface="Calibri"/>
                <a:cs typeface="B Nazanin" pitchFamily="2" charset="-78"/>
              </a:rPr>
              <a:t>.((موریس,جیمز,تاریخ شکل شهر,1374)</a:t>
            </a:r>
            <a:endParaRPr lang="fa-IR" sz="2800" dirty="0" smtClean="0">
              <a:solidFill>
                <a:srgbClr val="002060"/>
              </a:solidFill>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3906625"/>
            <a:ext cx="3758948" cy="2451809"/>
          </a:xfrm>
          <a:prstGeom prst="rect">
            <a:avLst/>
          </a:prstGeom>
        </p:spPr>
      </p:pic>
      <p:sp>
        <p:nvSpPr>
          <p:cNvPr id="6" name="Title 1"/>
          <p:cNvSpPr txBox="1">
            <a:spLocks/>
          </p:cNvSpPr>
          <p:nvPr/>
        </p:nvSpPr>
        <p:spPr>
          <a:xfrm>
            <a:off x="6335688" y="4898068"/>
            <a:ext cx="2808312" cy="1697400"/>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44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r>
              <a:rPr lang="fa-IR" smtClean="0"/>
              <a:t>شهرسازی </a:t>
            </a:r>
            <a:r>
              <a:rPr lang="en-US" smtClean="0"/>
              <a:t/>
            </a:r>
            <a:br>
              <a:rPr lang="en-US" smtClean="0"/>
            </a:br>
            <a:r>
              <a:rPr lang="fa-IR" smtClean="0"/>
              <a:t>رومی</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289588552"/>
              </p:ext>
            </p:extLst>
          </p:nvPr>
        </p:nvGraphicFramePr>
        <p:xfrm>
          <a:off x="2771800" y="188640"/>
          <a:ext cx="6240239" cy="6337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Content Placeholder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03648" y="128972"/>
            <a:ext cx="2389036" cy="2956206"/>
          </a:xfrm>
          <a:prstGeom prst="rect">
            <a:avLst/>
          </a:prstGeom>
        </p:spPr>
      </p:pic>
      <p:pic>
        <p:nvPicPr>
          <p:cNvPr id="6" name="Content Placeholder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03648" y="3223930"/>
            <a:ext cx="2389036" cy="2669928"/>
          </a:xfrm>
          <a:prstGeom prst="rect">
            <a:avLst/>
          </a:prstGeom>
        </p:spPr>
      </p:pic>
      <p:sp>
        <p:nvSpPr>
          <p:cNvPr id="7" name="Rectangle 6"/>
          <p:cNvSpPr/>
          <p:nvPr/>
        </p:nvSpPr>
        <p:spPr>
          <a:xfrm>
            <a:off x="899592" y="6237312"/>
            <a:ext cx="3214710" cy="42862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cs typeface="B Nazanin" panose="00000400000000000000" pitchFamily="2" charset="-78"/>
              </a:rPr>
              <a:t>موریس.1392.ص63 و 66</a:t>
            </a:r>
            <a:endParaRPr lang="en-US" dirty="0">
              <a:cs typeface="B Nazanin"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noGrp="1"/>
          </p:cNvGraphicFramePr>
          <p:nvPr>
            <p:ph idx="4294967295"/>
            <p:extLst>
              <p:ext uri="{D42A27DB-BD31-4B8C-83A1-F6EECF244321}">
                <p14:modId xmlns:p14="http://schemas.microsoft.com/office/powerpoint/2010/main" val="3635381143"/>
              </p:ext>
            </p:extLst>
          </p:nvPr>
        </p:nvGraphicFramePr>
        <p:xfrm>
          <a:off x="-1404664" y="332656"/>
          <a:ext cx="8496300" cy="64087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4399" t="8657" r="16418" b="16308"/>
          <a:stretch/>
        </p:blipFill>
        <p:spPr>
          <a:xfrm>
            <a:off x="5508104" y="260648"/>
            <a:ext cx="3024336" cy="2184243"/>
          </a:xfrm>
          <a:prstGeom prst="rect">
            <a:avLst/>
          </a:prstGeom>
          <a:ln>
            <a:noFill/>
          </a:ln>
          <a:effectLst>
            <a:softEdge rad="112500"/>
          </a:effectLst>
        </p:spPr>
      </p:pic>
      <p:sp>
        <p:nvSpPr>
          <p:cNvPr id="6" name="Rectangle 5"/>
          <p:cNvSpPr/>
          <p:nvPr/>
        </p:nvSpPr>
        <p:spPr>
          <a:xfrm>
            <a:off x="6084168" y="2564904"/>
            <a:ext cx="2160240" cy="55498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1" anchor="ctr"/>
          <a:lstStyle/>
          <a:p>
            <a:pPr algn="ctr" rtl="1"/>
            <a:r>
              <a:rPr lang="fa-IR" sz="1400" dirty="0" smtClean="0">
                <a:cs typeface="B Nazanin" panose="00000400000000000000" pitchFamily="2" charset="-78"/>
              </a:rPr>
              <a:t>سوختن شهر پمپیی زیر آتش فشان</a:t>
            </a:r>
            <a:endParaRPr lang="fa-IR" sz="1400" dirty="0">
              <a:cs typeface="B Nazanin" panose="00000400000000000000"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23418" y="4653136"/>
            <a:ext cx="4426521" cy="1035969"/>
          </a:xfrm>
        </p:spPr>
        <p:txBody>
          <a:bodyPr/>
          <a:lstStyle/>
          <a:p>
            <a:pPr algn="ctr"/>
            <a:r>
              <a:rPr lang="fa-IR" dirty="0" smtClean="0"/>
              <a:t>سقوط روم</a:t>
            </a:r>
            <a:endParaRPr lang="en-US" dirty="0"/>
          </a:p>
        </p:txBody>
      </p:sp>
      <p:sp>
        <p:nvSpPr>
          <p:cNvPr id="3" name="Subtitle 2"/>
          <p:cNvSpPr>
            <a:spLocks noGrp="1"/>
          </p:cNvSpPr>
          <p:nvPr>
            <p:ph type="subTitle" idx="1"/>
          </p:nvPr>
        </p:nvSpPr>
        <p:spPr>
          <a:xfrm>
            <a:off x="9644098" y="1285860"/>
            <a:ext cx="2052622" cy="1816738"/>
          </a:xfrm>
        </p:spPr>
        <p:txBody>
          <a:bodyPr/>
          <a:lstStyle/>
          <a:p>
            <a:endParaRPr lang="en-US" dirty="0"/>
          </a:p>
        </p:txBody>
      </p:sp>
      <p:sp>
        <p:nvSpPr>
          <p:cNvPr id="5" name="Subtitle 4"/>
          <p:cNvSpPr>
            <a:spLocks noGrp="1"/>
          </p:cNvSpPr>
          <p:nvPr>
            <p:ph type="subTitle" idx="4294967295"/>
          </p:nvPr>
        </p:nvSpPr>
        <p:spPr>
          <a:xfrm>
            <a:off x="539552" y="692696"/>
            <a:ext cx="5031011" cy="4175119"/>
          </a:xfrm>
        </p:spPr>
        <p:txBody>
          <a:bodyPr>
            <a:normAutofit/>
          </a:bodyPr>
          <a:lstStyle/>
          <a:p>
            <a:pPr marL="0" indent="0" algn="just" rtl="1">
              <a:buNone/>
            </a:pPr>
            <a:r>
              <a:rPr lang="fa-IR" sz="2400" dirty="0" smtClean="0">
                <a:solidFill>
                  <a:srgbClr val="002060"/>
                </a:solidFill>
                <a:latin typeface="Calibri"/>
                <a:ea typeface="Calibri"/>
                <a:cs typeface="B Mitra"/>
              </a:rPr>
              <a:t>در اواخر قرن سوم امپراطوری روم دچار هرج و مرج و ضعف حکومت مرکزی شد.دیوکلسین برای اداره قلمرو امپراطوری و مقابله با حملات ایرانیان و بربرها سرزمین های گسترده روم را به دو بخش شرقی و غربی تقسیم نمود.خود فرمادهی قسمت غربی و یکی از فرماندهان اعظم رومی را به قسمت شرقی فرستاد.امپراطوری غربی به زودی بین اقوام مختلف اروپایی تقسیم شد و کم کم ملت های امروزی اروپا شکل گرفت ولی روم شرقی زیر نام امپراطوری بیزانس تا دوران رنساس یعنی 1435 میلادی که شهر قسطنطنیه بدست سلطان محمد فتح گردید به حیات خود ادامه داد.</a:t>
            </a:r>
            <a:endParaRPr lang="en-US"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6256" y="5445224"/>
            <a:ext cx="2592288" cy="1524000"/>
          </a:xfrm>
        </p:spPr>
        <p:txBody>
          <a:bodyPr>
            <a:normAutofit/>
          </a:bodyPr>
          <a:lstStyle/>
          <a:p>
            <a:pPr algn="ctr"/>
            <a:r>
              <a:rPr lang="fa-IR" dirty="0" smtClean="0"/>
              <a:t>منابع</a:t>
            </a:r>
            <a:endParaRPr lang="en-US" dirty="0"/>
          </a:p>
        </p:txBody>
      </p:sp>
      <p:sp>
        <p:nvSpPr>
          <p:cNvPr id="5" name="Subtitle 4"/>
          <p:cNvSpPr>
            <a:spLocks noGrp="1"/>
          </p:cNvSpPr>
          <p:nvPr>
            <p:ph type="subTitle" idx="4294967295"/>
          </p:nvPr>
        </p:nvSpPr>
        <p:spPr>
          <a:xfrm>
            <a:off x="0" y="620688"/>
            <a:ext cx="8001000" cy="4929187"/>
          </a:xfrm>
        </p:spPr>
        <p:txBody>
          <a:bodyPr>
            <a:normAutofit/>
          </a:bodyPr>
          <a:lstStyle/>
          <a:p>
            <a:pPr marL="0" marR="45720" algn="r" rtl="1">
              <a:spcBef>
                <a:spcPct val="20000"/>
              </a:spcBef>
              <a:buClr>
                <a:srgbClr val="E7BC29"/>
              </a:buClr>
              <a:buSzPct val="95000"/>
            </a:pPr>
            <a:r>
              <a:rPr lang="fa-IR" sz="2800" dirty="0">
                <a:solidFill>
                  <a:prstClr val="black"/>
                </a:solidFill>
                <a:cs typeface="B Mitra" pitchFamily="2" charset="-78"/>
              </a:rPr>
              <a:t>ابراهیم زارعی</a:t>
            </a:r>
            <a:r>
              <a:rPr lang="fa-IR" sz="2800" dirty="0" smtClean="0">
                <a:solidFill>
                  <a:prstClr val="black"/>
                </a:solidFill>
                <a:cs typeface="B Mitra" pitchFamily="2" charset="-78"/>
              </a:rPr>
              <a:t>، محمد(1342)، آشنایی </a:t>
            </a:r>
            <a:r>
              <a:rPr lang="fa-IR" sz="2800" dirty="0">
                <a:solidFill>
                  <a:prstClr val="black"/>
                </a:solidFill>
                <a:cs typeface="B Mitra" pitchFamily="2" charset="-78"/>
              </a:rPr>
              <a:t>با معماری جهان</a:t>
            </a:r>
            <a:r>
              <a:rPr lang="fa-IR" sz="2800" dirty="0" smtClean="0">
                <a:solidFill>
                  <a:prstClr val="black"/>
                </a:solidFill>
                <a:cs typeface="B Mitra" pitchFamily="2" charset="-78"/>
              </a:rPr>
              <a:t>، انتشارات </a:t>
            </a:r>
            <a:r>
              <a:rPr lang="fa-IR" sz="2800" dirty="0">
                <a:solidFill>
                  <a:prstClr val="black"/>
                </a:solidFill>
                <a:cs typeface="B Mitra" pitchFamily="2" charset="-78"/>
              </a:rPr>
              <a:t>فن آوران</a:t>
            </a:r>
          </a:p>
          <a:p>
            <a:pPr marL="0" marR="45720" algn="r" rtl="1">
              <a:spcBef>
                <a:spcPct val="20000"/>
              </a:spcBef>
              <a:buClr>
                <a:srgbClr val="E7BC29"/>
              </a:buClr>
              <a:buSzPct val="95000"/>
            </a:pPr>
            <a:r>
              <a:rPr lang="fa-IR" sz="2800" dirty="0">
                <a:solidFill>
                  <a:prstClr val="black"/>
                </a:solidFill>
                <a:cs typeface="B Mitra" pitchFamily="2" charset="-78"/>
              </a:rPr>
              <a:t>بیکن</a:t>
            </a:r>
            <a:r>
              <a:rPr lang="fa-IR" sz="2800" dirty="0" smtClean="0">
                <a:solidFill>
                  <a:prstClr val="black"/>
                </a:solidFill>
                <a:cs typeface="B Mitra" pitchFamily="2" charset="-78"/>
              </a:rPr>
              <a:t>، ادموند(1386)، طراحی </a:t>
            </a:r>
            <a:r>
              <a:rPr lang="fa-IR" sz="2800" dirty="0">
                <a:solidFill>
                  <a:prstClr val="black"/>
                </a:solidFill>
                <a:cs typeface="B Mitra" pitchFamily="2" charset="-78"/>
              </a:rPr>
              <a:t>شهرها</a:t>
            </a:r>
            <a:r>
              <a:rPr lang="fa-IR" sz="2800" dirty="0" smtClean="0">
                <a:solidFill>
                  <a:prstClr val="black"/>
                </a:solidFill>
                <a:cs typeface="B Mitra" pitchFamily="2" charset="-78"/>
              </a:rPr>
              <a:t>، ترجمه </a:t>
            </a:r>
            <a:r>
              <a:rPr lang="fa-IR" sz="2800" dirty="0">
                <a:solidFill>
                  <a:prstClr val="black"/>
                </a:solidFill>
                <a:cs typeface="B Mitra" pitchFamily="2" charset="-78"/>
              </a:rPr>
              <a:t>فرزانه طاهری</a:t>
            </a:r>
            <a:r>
              <a:rPr lang="fa-IR" sz="2800" dirty="0" smtClean="0">
                <a:solidFill>
                  <a:prstClr val="black"/>
                </a:solidFill>
                <a:cs typeface="B Mitra" pitchFamily="2" charset="-78"/>
              </a:rPr>
              <a:t>، مرکز </a:t>
            </a:r>
            <a:r>
              <a:rPr lang="fa-IR" sz="2800" dirty="0">
                <a:solidFill>
                  <a:prstClr val="black"/>
                </a:solidFill>
                <a:cs typeface="B Mitra" pitchFamily="2" charset="-78"/>
              </a:rPr>
              <a:t>تحقیقات و مطالعات شهرسازی و معماری </a:t>
            </a:r>
            <a:r>
              <a:rPr lang="fa-IR" sz="2800" dirty="0" smtClean="0">
                <a:solidFill>
                  <a:prstClr val="black"/>
                </a:solidFill>
                <a:cs typeface="B Mitra" pitchFamily="2" charset="-78"/>
              </a:rPr>
              <a:t>ایران</a:t>
            </a:r>
          </a:p>
          <a:p>
            <a:pPr marL="0" marR="45720" lvl="0" algn="r" rtl="1">
              <a:spcBef>
                <a:spcPct val="20000"/>
              </a:spcBef>
              <a:buClr>
                <a:srgbClr val="E7BC29"/>
              </a:buClr>
              <a:buSzPct val="95000"/>
            </a:pPr>
            <a:r>
              <a:rPr lang="fa-IR" sz="2800" dirty="0" smtClean="0">
                <a:solidFill>
                  <a:prstClr val="black"/>
                </a:solidFill>
                <a:cs typeface="B Mitra" pitchFamily="2" charset="-78"/>
              </a:rPr>
              <a:t>موریس، جیمز(1392)، تاریخ شکل شهر،ترجمه راضیه رضازاده ،انتشارات دانشگاه علم و صنعت</a:t>
            </a:r>
          </a:p>
          <a:p>
            <a:pPr algn="r" rtl="1"/>
            <a:r>
              <a:rPr lang="en-US" dirty="0" smtClean="0">
                <a:solidFill>
                  <a:schemeClr val="accent2">
                    <a:lumMod val="75000"/>
                  </a:schemeClr>
                </a:solidFill>
                <a:hlinkClick r:id="rId2"/>
              </a:rPr>
              <a:t>www.atlasy.ir</a:t>
            </a:r>
            <a:endParaRPr lang="en-US" dirty="0" smtClean="0">
              <a:solidFill>
                <a:schemeClr val="accent2">
                  <a:lumMod val="75000"/>
                </a:schemeClr>
              </a:solidFill>
            </a:endParaRPr>
          </a:p>
          <a:p>
            <a:pPr algn="r" rtl="1"/>
            <a:r>
              <a:rPr lang="en-US" dirty="0" smtClean="0">
                <a:solidFill>
                  <a:schemeClr val="accent2">
                    <a:lumMod val="75000"/>
                  </a:schemeClr>
                </a:solidFill>
                <a:hlinkClick r:id="rId3"/>
              </a:rPr>
              <a:t>www.bahadorani.com</a:t>
            </a:r>
            <a:endParaRPr lang="en-US" dirty="0" smtClean="0">
              <a:solidFill>
                <a:schemeClr val="accent2">
                  <a:lumMod val="75000"/>
                </a:schemeClr>
              </a:solidFill>
            </a:endParaRPr>
          </a:p>
          <a:p>
            <a:pPr algn="r" rtl="1"/>
            <a:r>
              <a:rPr lang="en-US" dirty="0" smtClean="0">
                <a:solidFill>
                  <a:schemeClr val="accent2">
                    <a:lumMod val="75000"/>
                  </a:schemeClr>
                </a:solidFill>
                <a:hlinkClick r:id="rId4"/>
              </a:rPr>
              <a:t>www.craftsoftheworldonline.co.uk</a:t>
            </a:r>
            <a:endParaRPr lang="en-US" dirty="0" smtClean="0">
              <a:solidFill>
                <a:schemeClr val="accent2">
                  <a:lumMod val="75000"/>
                </a:schemeClr>
              </a:solidFill>
              <a:hlinkClick r:id="rId5"/>
            </a:endParaRPr>
          </a:p>
          <a:p>
            <a:pPr algn="r" rtl="1"/>
            <a:r>
              <a:rPr lang="en-US" dirty="0" smtClean="0">
                <a:solidFill>
                  <a:schemeClr val="accent2">
                    <a:lumMod val="75000"/>
                  </a:schemeClr>
                </a:solidFill>
                <a:hlinkClick r:id="rId5"/>
              </a:rPr>
              <a:t>www.fa.wikipedia.org</a:t>
            </a:r>
            <a:endParaRPr lang="en-US" dirty="0" smtClean="0">
              <a:solidFill>
                <a:schemeClr val="accent2">
                  <a:lumMod val="75000"/>
                </a:schemeClr>
              </a:solidFill>
            </a:endParaRPr>
          </a:p>
          <a:p>
            <a:pPr algn="r" rtl="1"/>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493</TotalTime>
  <Words>536</Words>
  <Application>Microsoft Office PowerPoint</Application>
  <PresentationFormat>On-screen Show (4:3)</PresentationFormat>
  <Paragraphs>68</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B Mitra</vt:lpstr>
      <vt:lpstr>B Nazanin</vt:lpstr>
      <vt:lpstr>Calibri</vt:lpstr>
      <vt:lpstr>Century Gothic</vt:lpstr>
      <vt:lpstr>F_zar</vt:lpstr>
      <vt:lpstr>Tahoma</vt:lpstr>
      <vt:lpstr>Wingdings 3</vt:lpstr>
      <vt:lpstr>Slice</vt:lpstr>
      <vt:lpstr>بسمه تعالی</vt:lpstr>
      <vt:lpstr>مقدمه</vt:lpstr>
      <vt:lpstr>شهرسازی  رومی</vt:lpstr>
      <vt:lpstr>خرابه های رومی(ویکیپدیا)</vt:lpstr>
      <vt:lpstr>PowerPoint Presentation</vt:lpstr>
      <vt:lpstr>PowerPoint Presentation</vt:lpstr>
      <vt:lpstr>سقوط روم</vt:lpstr>
      <vt:lpstr>منابع</vt:lpstr>
    </vt:vector>
  </TitlesOfParts>
  <Company>NPSoft.ir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Sajjad</dc:creator>
  <cp:lastModifiedBy>Sajjad</cp:lastModifiedBy>
  <cp:revision>25</cp:revision>
  <dcterms:created xsi:type="dcterms:W3CDTF">2014-02-28T07:20:51Z</dcterms:created>
  <dcterms:modified xsi:type="dcterms:W3CDTF">2019-07-22T13:14:04Z</dcterms:modified>
</cp:coreProperties>
</file>