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notesMasterIdLst>
    <p:notesMasterId r:id="rId9"/>
  </p:notesMasterIdLst>
  <p:sldIdLst>
    <p:sldId id="256" r:id="rId2"/>
    <p:sldId id="257" r:id="rId3"/>
    <p:sldId id="258" r:id="rId4"/>
    <p:sldId id="259" r:id="rId5"/>
    <p:sldId id="260" r:id="rId6"/>
    <p:sldId id="261" r:id="rId7"/>
    <p:sldId id="263" r:id="rId8"/>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412" autoAdjust="0"/>
    <p:restoredTop sz="94671" autoAdjust="0"/>
  </p:normalViewPr>
  <p:slideViewPr>
    <p:cSldViewPr>
      <p:cViewPr varScale="1">
        <p:scale>
          <a:sx n="70" d="100"/>
          <a:sy n="70" d="100"/>
        </p:scale>
        <p:origin x="1386"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41B8A037-22FF-4237-8F02-8235C3141BAE}" type="datetimeFigureOut">
              <a:rPr lang="fa-IR" smtClean="0"/>
              <a:t>13/11/1440</a:t>
            </a:fld>
            <a:endParaRPr lang="fa-I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60499BD2-9F61-406E-947B-C4B2C9554829}" type="slidenum">
              <a:rPr lang="fa-IR" smtClean="0"/>
              <a:t>‹#›</a:t>
            </a:fld>
            <a:endParaRPr lang="fa-IR"/>
          </a:p>
        </p:txBody>
      </p:sp>
    </p:spTree>
    <p:extLst>
      <p:ext uri="{BB962C8B-B14F-4D97-AF65-F5344CB8AC3E}">
        <p14:creationId xmlns:p14="http://schemas.microsoft.com/office/powerpoint/2010/main" val="3023154071"/>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extBox 7"/>
          <p:cNvSpPr txBox="1"/>
          <p:nvPr/>
        </p:nvSpPr>
        <p:spPr>
          <a:xfrm>
            <a:off x="1828800" y="3159760"/>
            <a:ext cx="457200" cy="1034129"/>
          </a:xfrm>
          <a:prstGeom prst="rect">
            <a:avLst/>
          </a:prstGeom>
          <a:noFill/>
        </p:spPr>
        <p:txBody>
          <a:bodyPr wrap="square" lIns="0" tIns="9144" rIns="0" bIns="9144" rtlCol="0" anchor="ctr"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2" name="Title 1"/>
          <p:cNvSpPr>
            <a:spLocks noGrp="1"/>
          </p:cNvSpPr>
          <p:nvPr>
            <p:ph type="ctrTitle"/>
          </p:nvPr>
        </p:nvSpPr>
        <p:spPr>
          <a:xfrm>
            <a:off x="777240" y="1219200"/>
            <a:ext cx="7543800" cy="2152650"/>
          </a:xfrm>
        </p:spPr>
        <p:txBody>
          <a:bodyPr>
            <a:noAutofit/>
          </a:bodyPr>
          <a:lstStyle>
            <a:lvl1pPr>
              <a:defRPr sz="6000">
                <a:solidFill>
                  <a:schemeClr val="tx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133600" y="3375491"/>
            <a:ext cx="6172200" cy="685800"/>
          </a:xfrm>
        </p:spPr>
        <p:txBody>
          <a:bodyPr anchor="ct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5" name="Date Placeholder 14"/>
          <p:cNvSpPr>
            <a:spLocks noGrp="1"/>
          </p:cNvSpPr>
          <p:nvPr>
            <p:ph type="dt" sz="half" idx="10"/>
          </p:nvPr>
        </p:nvSpPr>
        <p:spPr/>
        <p:txBody>
          <a:bodyPr/>
          <a:lstStyle/>
          <a:p>
            <a:fld id="{8548727A-9E82-4C67-A3CD-0D45A0D2F003}" type="datetimeFigureOut">
              <a:rPr lang="fa-IR" smtClean="0"/>
              <a:t>13/11/1440</a:t>
            </a:fld>
            <a:endParaRPr lang="fa-IR"/>
          </a:p>
        </p:txBody>
      </p:sp>
      <p:sp>
        <p:nvSpPr>
          <p:cNvPr id="16" name="Slide Number Placeholder 15"/>
          <p:cNvSpPr>
            <a:spLocks noGrp="1"/>
          </p:cNvSpPr>
          <p:nvPr>
            <p:ph type="sldNum" sz="quarter" idx="11"/>
          </p:nvPr>
        </p:nvSpPr>
        <p:spPr/>
        <p:txBody>
          <a:bodyPr/>
          <a:lstStyle/>
          <a:p>
            <a:fld id="{44880569-6CCC-4FB5-AAA4-2979F55FF04C}" type="slidenum">
              <a:rPr lang="fa-IR" smtClean="0"/>
              <a:t>‹#›</a:t>
            </a:fld>
            <a:endParaRPr lang="fa-IR"/>
          </a:p>
        </p:txBody>
      </p:sp>
      <p:sp>
        <p:nvSpPr>
          <p:cNvPr id="17" name="Footer Placeholder 16"/>
          <p:cNvSpPr>
            <a:spLocks noGrp="1"/>
          </p:cNvSpPr>
          <p:nvPr>
            <p:ph type="ftr" sz="quarter" idx="12"/>
          </p:nvPr>
        </p:nvSpPr>
        <p:spPr/>
        <p:txBody>
          <a:bodyPr/>
          <a:lstStyle/>
          <a:p>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133600" y="685801"/>
            <a:ext cx="5791200" cy="3505199"/>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548727A-9E82-4C67-A3CD-0D45A0D2F003}" type="datetimeFigureOut">
              <a:rPr lang="fa-IR" smtClean="0"/>
              <a:t>13/11/1440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4880569-6CCC-4FB5-AAA4-2979F55FF04C}" type="slidenum">
              <a:rPr lang="fa-IR" smtClean="0"/>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09600" y="609601"/>
            <a:ext cx="2133600" cy="51816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895600" y="685801"/>
            <a:ext cx="5029200" cy="4572000"/>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548727A-9E82-4C67-A3CD-0D45A0D2F003}" type="datetimeFigureOut">
              <a:rPr lang="fa-IR" smtClean="0"/>
              <a:t>13/11/1440</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44880569-6CCC-4FB5-AAA4-2979F55FF04C}" type="slidenum">
              <a:rPr lang="fa-IR" smtClean="0"/>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Title 12"/>
          <p:cNvSpPr>
            <a:spLocks noGrp="1"/>
          </p:cNvSpPr>
          <p:nvPr>
            <p:ph type="title"/>
          </p:nvPr>
        </p:nvSpPr>
        <p:spPr/>
        <p:txBody>
          <a:bodyPr/>
          <a:lstStyle/>
          <a:p>
            <a:r>
              <a:rPr lang="en-US" smtClean="0"/>
              <a:t>Click to edit Master title style</a:t>
            </a:r>
            <a:endParaRPr lang="en-US"/>
          </a:p>
        </p:txBody>
      </p:sp>
      <p:sp>
        <p:nvSpPr>
          <p:cNvPr id="14" name="Date Placeholder 13"/>
          <p:cNvSpPr>
            <a:spLocks noGrp="1"/>
          </p:cNvSpPr>
          <p:nvPr>
            <p:ph type="dt" sz="half" idx="10"/>
          </p:nvPr>
        </p:nvSpPr>
        <p:spPr/>
        <p:txBody>
          <a:bodyPr/>
          <a:lstStyle/>
          <a:p>
            <a:fld id="{8548727A-9E82-4C67-A3CD-0D45A0D2F003}" type="datetimeFigureOut">
              <a:rPr lang="fa-IR" smtClean="0"/>
              <a:t>13/11/1440</a:t>
            </a:fld>
            <a:endParaRPr lang="fa-IR"/>
          </a:p>
        </p:txBody>
      </p:sp>
      <p:sp>
        <p:nvSpPr>
          <p:cNvPr id="15" name="Slide Number Placeholder 14"/>
          <p:cNvSpPr>
            <a:spLocks noGrp="1"/>
          </p:cNvSpPr>
          <p:nvPr>
            <p:ph type="sldNum" sz="quarter" idx="11"/>
          </p:nvPr>
        </p:nvSpPr>
        <p:spPr/>
        <p:txBody>
          <a:bodyPr/>
          <a:lstStyle/>
          <a:p>
            <a:fld id="{44880569-6CCC-4FB5-AAA4-2979F55FF04C}" type="slidenum">
              <a:rPr lang="fa-IR" smtClean="0"/>
              <a:t>‹#›</a:t>
            </a:fld>
            <a:endParaRPr lang="fa-IR"/>
          </a:p>
        </p:txBody>
      </p:sp>
      <p:sp>
        <p:nvSpPr>
          <p:cNvPr id="16" name="Footer Placeholder 15"/>
          <p:cNvSpPr>
            <a:spLocks noGrp="1"/>
          </p:cNvSpPr>
          <p:nvPr>
            <p:ph type="ftr" sz="quarter" idx="12"/>
          </p:nvPr>
        </p:nvSpPr>
        <p:spPr/>
        <p:txBody>
          <a:bodyPr/>
          <a:lstStyle/>
          <a:p>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8" name="TextBox 7"/>
          <p:cNvSpPr txBox="1"/>
          <p:nvPr/>
        </p:nvSpPr>
        <p:spPr>
          <a:xfrm>
            <a:off x="4267200" y="4074497"/>
            <a:ext cx="457200" cy="1015663"/>
          </a:xfrm>
          <a:prstGeom prst="rect">
            <a:avLst/>
          </a:prstGeom>
          <a:noFill/>
        </p:spPr>
        <p:txBody>
          <a:bodyPr wrap="square" lIns="0" tIns="0" rIns="0" bIns="0" rtlCol="0" anchor="t" anchorCtr="0">
            <a:spAutoFit/>
          </a:bodyPr>
          <a:lstStyle/>
          <a:p>
            <a:r>
              <a:rPr lang="en-US" sz="6600" dirty="0" smtClean="0">
                <a:effectLst>
                  <a:outerShdw blurRad="38100" dist="38100" dir="2700000" algn="tl">
                    <a:srgbClr val="000000">
                      <a:alpha val="43137"/>
                    </a:srgbClr>
                  </a:outerShdw>
                </a:effectLst>
                <a:latin typeface="+mn-lt"/>
              </a:rPr>
              <a:t>{</a:t>
            </a:r>
            <a:endParaRPr lang="en-US" sz="6600" dirty="0">
              <a:effectLst>
                <a:outerShdw blurRad="38100" dist="38100" dir="2700000" algn="tl">
                  <a:srgbClr val="000000">
                    <a:alpha val="43137"/>
                  </a:srgbClr>
                </a:outerShdw>
              </a:effectLst>
              <a:latin typeface="+mn-lt"/>
            </a:endParaRPr>
          </a:p>
        </p:txBody>
      </p:sp>
      <p:sp>
        <p:nvSpPr>
          <p:cNvPr id="3" name="Text Placeholder 2"/>
          <p:cNvSpPr>
            <a:spLocks noGrp="1"/>
          </p:cNvSpPr>
          <p:nvPr>
            <p:ph type="body" idx="1"/>
          </p:nvPr>
        </p:nvSpPr>
        <p:spPr>
          <a:xfrm>
            <a:off x="4572000" y="4267368"/>
            <a:ext cx="3733800" cy="731520"/>
          </a:xfrm>
        </p:spPr>
        <p:txBody>
          <a:bodyPr anchor="ctr">
            <a:normAutofit/>
          </a:bodyPr>
          <a:lstStyle>
            <a:lvl1pPr marL="0" indent="0">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Date Placeholder 11"/>
          <p:cNvSpPr>
            <a:spLocks noGrp="1"/>
          </p:cNvSpPr>
          <p:nvPr>
            <p:ph type="dt" sz="half" idx="10"/>
          </p:nvPr>
        </p:nvSpPr>
        <p:spPr/>
        <p:txBody>
          <a:bodyPr/>
          <a:lstStyle/>
          <a:p>
            <a:fld id="{8548727A-9E82-4C67-A3CD-0D45A0D2F003}" type="datetimeFigureOut">
              <a:rPr lang="fa-IR" smtClean="0"/>
              <a:t>13/11/1440</a:t>
            </a:fld>
            <a:endParaRPr lang="fa-IR"/>
          </a:p>
        </p:txBody>
      </p:sp>
      <p:sp>
        <p:nvSpPr>
          <p:cNvPr id="13" name="Slide Number Placeholder 12"/>
          <p:cNvSpPr>
            <a:spLocks noGrp="1"/>
          </p:cNvSpPr>
          <p:nvPr>
            <p:ph type="sldNum" sz="quarter" idx="11"/>
          </p:nvPr>
        </p:nvSpPr>
        <p:spPr/>
        <p:txBody>
          <a:bodyPr/>
          <a:lstStyle/>
          <a:p>
            <a:fld id="{44880569-6CCC-4FB5-AAA4-2979F55FF04C}" type="slidenum">
              <a:rPr lang="fa-IR" smtClean="0"/>
              <a:t>‹#›</a:t>
            </a:fld>
            <a:endParaRPr lang="fa-IR"/>
          </a:p>
        </p:txBody>
      </p:sp>
      <p:sp>
        <p:nvSpPr>
          <p:cNvPr id="14" name="Footer Placeholder 13"/>
          <p:cNvSpPr>
            <a:spLocks noGrp="1"/>
          </p:cNvSpPr>
          <p:nvPr>
            <p:ph type="ftr" sz="quarter" idx="12"/>
          </p:nvPr>
        </p:nvSpPr>
        <p:spPr/>
        <p:txBody>
          <a:bodyPr/>
          <a:lstStyle/>
          <a:p>
            <a:endParaRPr lang="fa-IR"/>
          </a:p>
        </p:txBody>
      </p:sp>
      <p:sp>
        <p:nvSpPr>
          <p:cNvPr id="4" name="Title 3"/>
          <p:cNvSpPr>
            <a:spLocks noGrp="1"/>
          </p:cNvSpPr>
          <p:nvPr>
            <p:ph type="title"/>
          </p:nvPr>
        </p:nvSpPr>
        <p:spPr>
          <a:xfrm>
            <a:off x="2286000" y="1905000"/>
            <a:ext cx="6035040" cy="2350008"/>
          </a:xfrm>
        </p:spPr>
        <p:txBody>
          <a:bodyPr/>
          <a:lstStyle>
            <a:lvl1pPr marL="0" algn="l" defTabSz="914400" rtl="0" eaLnBrk="1" latinLnBrk="0" hangingPunct="1">
              <a:spcBef>
                <a:spcPct val="0"/>
              </a:spcBef>
              <a:buNone/>
              <a:defRPr lang="en-US" sz="5400" b="0" kern="1200" cap="none" dirty="0" smtClean="0">
                <a:solidFill>
                  <a:schemeClr val="tx1"/>
                </a:solidFill>
                <a:effectLst>
                  <a:outerShdw blurRad="38100" dist="38100" dir="2700000" algn="tl">
                    <a:srgbClr val="000000">
                      <a:alpha val="43137"/>
                    </a:srgbClr>
                  </a:outerShdw>
                </a:effectLst>
                <a:latin typeface="+mj-lt"/>
                <a:ea typeface="+mj-ea"/>
                <a:cs typeface="+mj-cs"/>
              </a:defRPr>
            </a:lvl1pPr>
          </a:lstStyle>
          <a:p>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Date Placeholder 7"/>
          <p:cNvSpPr>
            <a:spLocks noGrp="1"/>
          </p:cNvSpPr>
          <p:nvPr>
            <p:ph type="dt" sz="half" idx="10"/>
          </p:nvPr>
        </p:nvSpPr>
        <p:spPr/>
        <p:txBody>
          <a:bodyPr/>
          <a:lstStyle/>
          <a:p>
            <a:fld id="{8548727A-9E82-4C67-A3CD-0D45A0D2F003}" type="datetimeFigureOut">
              <a:rPr lang="fa-IR" smtClean="0"/>
              <a:t>13/11/1440</a:t>
            </a:fld>
            <a:endParaRPr lang="fa-IR"/>
          </a:p>
        </p:txBody>
      </p:sp>
      <p:sp>
        <p:nvSpPr>
          <p:cNvPr id="9" name="Slide Number Placeholder 8"/>
          <p:cNvSpPr>
            <a:spLocks noGrp="1"/>
          </p:cNvSpPr>
          <p:nvPr>
            <p:ph type="sldNum" sz="quarter" idx="11"/>
          </p:nvPr>
        </p:nvSpPr>
        <p:spPr/>
        <p:txBody>
          <a:bodyPr/>
          <a:lstStyle/>
          <a:p>
            <a:fld id="{44880569-6CCC-4FB5-AAA4-2979F55FF04C}" type="slidenum">
              <a:rPr lang="fa-IR" smtClean="0"/>
              <a:t>‹#›</a:t>
            </a:fld>
            <a:endParaRPr lang="fa-IR"/>
          </a:p>
        </p:txBody>
      </p:sp>
      <p:sp>
        <p:nvSpPr>
          <p:cNvPr id="10" name="Footer Placeholder 9"/>
          <p:cNvSpPr>
            <a:spLocks noGrp="1"/>
          </p:cNvSpPr>
          <p:nvPr>
            <p:ph type="ftr" sz="quarter" idx="12"/>
          </p:nvPr>
        </p:nvSpPr>
        <p:spPr/>
        <p:txBody>
          <a:bodyPr/>
          <a:lstStyle/>
          <a:p>
            <a:endParaRPr lang="fa-IR"/>
          </a:p>
        </p:txBody>
      </p:sp>
      <p:sp>
        <p:nvSpPr>
          <p:cNvPr id="11" name="Title 10"/>
          <p:cNvSpPr>
            <a:spLocks noGrp="1"/>
          </p:cNvSpPr>
          <p:nvPr>
            <p:ph type="title"/>
          </p:nvPr>
        </p:nvSpPr>
        <p:spPr/>
        <p:txBody>
          <a:bodyPr/>
          <a:lstStyle/>
          <a:p>
            <a:r>
              <a:rPr lang="en-US" smtClean="0"/>
              <a:t>Click to edit Master title style</a:t>
            </a:r>
            <a:endParaRPr lang="en-US" dirty="0"/>
          </a:p>
        </p:txBody>
      </p:sp>
      <p:sp>
        <p:nvSpPr>
          <p:cNvPr id="5" name="Content Placeholder 4"/>
          <p:cNvSpPr>
            <a:spLocks noGrp="1"/>
          </p:cNvSpPr>
          <p:nvPr>
            <p:ph sz="quarter" idx="13"/>
          </p:nvPr>
        </p:nvSpPr>
        <p:spPr>
          <a:xfrm>
            <a:off x="1344168" y="658368"/>
            <a:ext cx="3273552" cy="3429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Content Placeholder 6"/>
          <p:cNvSpPr>
            <a:spLocks noGrp="1"/>
          </p:cNvSpPr>
          <p:nvPr>
            <p:ph sz="quarter" idx="14"/>
          </p:nvPr>
        </p:nvSpPr>
        <p:spPr>
          <a:xfrm>
            <a:off x="5029200" y="658368"/>
            <a:ext cx="3273552" cy="34321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4112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344168" y="1371600"/>
            <a:ext cx="3276600"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29200" y="661976"/>
            <a:ext cx="3273552" cy="639762"/>
          </a:xfrm>
        </p:spPr>
        <p:txBody>
          <a:bodyPr anchor="ctr">
            <a:noAutofit/>
          </a:bodyPr>
          <a:lstStyle>
            <a:lvl1pPr marL="0" indent="0">
              <a:buNone/>
              <a:defRPr sz="22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29200" y="1371600"/>
            <a:ext cx="3273552" cy="2743200"/>
          </a:xfrm>
        </p:spPr>
        <p:txBody>
          <a:bodyPr anchor="t"/>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TextBox 12"/>
          <p:cNvSpPr txBox="1"/>
          <p:nvPr/>
        </p:nvSpPr>
        <p:spPr>
          <a:xfrm>
            <a:off x="105664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8" name="TextBox 17"/>
          <p:cNvSpPr txBox="1"/>
          <p:nvPr/>
        </p:nvSpPr>
        <p:spPr>
          <a:xfrm>
            <a:off x="4780280" y="520192"/>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2" name="Title 11"/>
          <p:cNvSpPr>
            <a:spLocks noGrp="1"/>
          </p:cNvSpPr>
          <p:nvPr>
            <p:ph type="title"/>
          </p:nvPr>
        </p:nvSpPr>
        <p:spPr/>
        <p:txBody>
          <a:bodyPr/>
          <a:lstStyle/>
          <a:p>
            <a:r>
              <a:rPr lang="en-US" smtClean="0"/>
              <a:t>Click to edit Master title style</a:t>
            </a:r>
            <a:endParaRPr lang="en-US" dirty="0"/>
          </a:p>
        </p:txBody>
      </p:sp>
      <p:sp>
        <p:nvSpPr>
          <p:cNvPr id="14" name="Date Placeholder 13"/>
          <p:cNvSpPr>
            <a:spLocks noGrp="1"/>
          </p:cNvSpPr>
          <p:nvPr>
            <p:ph type="dt" sz="half" idx="10"/>
          </p:nvPr>
        </p:nvSpPr>
        <p:spPr/>
        <p:txBody>
          <a:bodyPr/>
          <a:lstStyle/>
          <a:p>
            <a:fld id="{8548727A-9E82-4C67-A3CD-0D45A0D2F003}" type="datetimeFigureOut">
              <a:rPr lang="fa-IR" smtClean="0"/>
              <a:t>13/11/1440</a:t>
            </a:fld>
            <a:endParaRPr lang="fa-IR"/>
          </a:p>
        </p:txBody>
      </p:sp>
      <p:sp>
        <p:nvSpPr>
          <p:cNvPr id="15" name="Slide Number Placeholder 14"/>
          <p:cNvSpPr>
            <a:spLocks noGrp="1"/>
          </p:cNvSpPr>
          <p:nvPr>
            <p:ph type="sldNum" sz="quarter" idx="11"/>
          </p:nvPr>
        </p:nvSpPr>
        <p:spPr/>
        <p:txBody>
          <a:bodyPr/>
          <a:lstStyle/>
          <a:p>
            <a:fld id="{44880569-6CCC-4FB5-AAA4-2979F55FF04C}" type="slidenum">
              <a:rPr lang="fa-IR" smtClean="0"/>
              <a:t>‹#›</a:t>
            </a:fld>
            <a:endParaRPr lang="fa-IR"/>
          </a:p>
        </p:txBody>
      </p:sp>
      <p:sp>
        <p:nvSpPr>
          <p:cNvPr id="16" name="Footer Placeholder 15"/>
          <p:cNvSpPr>
            <a:spLocks noGrp="1"/>
          </p:cNvSpPr>
          <p:nvPr>
            <p:ph type="ftr" sz="quarter" idx="12"/>
          </p:nvPr>
        </p:nvSpPr>
        <p:spPr/>
        <p:txBody>
          <a:bodyPr/>
          <a:lstStyle/>
          <a:p>
            <a:endParaRPr lang="fa-I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Date Placeholder 6"/>
          <p:cNvSpPr>
            <a:spLocks noGrp="1"/>
          </p:cNvSpPr>
          <p:nvPr>
            <p:ph type="dt" sz="half" idx="10"/>
          </p:nvPr>
        </p:nvSpPr>
        <p:spPr/>
        <p:txBody>
          <a:bodyPr/>
          <a:lstStyle/>
          <a:p>
            <a:fld id="{8548727A-9E82-4C67-A3CD-0D45A0D2F003}" type="datetimeFigureOut">
              <a:rPr lang="fa-IR" smtClean="0"/>
              <a:t>13/11/1440</a:t>
            </a:fld>
            <a:endParaRPr lang="fa-IR"/>
          </a:p>
        </p:txBody>
      </p:sp>
      <p:sp>
        <p:nvSpPr>
          <p:cNvPr id="8" name="Slide Number Placeholder 7"/>
          <p:cNvSpPr>
            <a:spLocks noGrp="1"/>
          </p:cNvSpPr>
          <p:nvPr>
            <p:ph type="sldNum" sz="quarter" idx="11"/>
          </p:nvPr>
        </p:nvSpPr>
        <p:spPr/>
        <p:txBody>
          <a:bodyPr/>
          <a:lstStyle/>
          <a:p>
            <a:fld id="{44880569-6CCC-4FB5-AAA4-2979F55FF04C}" type="slidenum">
              <a:rPr lang="fa-IR" smtClean="0"/>
              <a:t>‹#›</a:t>
            </a:fld>
            <a:endParaRPr lang="fa-IR"/>
          </a:p>
        </p:txBody>
      </p:sp>
      <p:sp>
        <p:nvSpPr>
          <p:cNvPr id="9" name="Footer Placeholder 8"/>
          <p:cNvSpPr>
            <a:spLocks noGrp="1"/>
          </p:cNvSpPr>
          <p:nvPr>
            <p:ph type="ftr" sz="quarter" idx="12"/>
          </p:nvPr>
        </p:nvSpPr>
        <p:spPr/>
        <p:txBody>
          <a:bodyPr/>
          <a:lstStyle/>
          <a:p>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548727A-9E82-4C67-A3CD-0D45A0D2F003}" type="datetimeFigureOut">
              <a:rPr lang="fa-IR" smtClean="0"/>
              <a:t>13/11/1440</a:t>
            </a:fld>
            <a:endParaRPr lang="fa-IR"/>
          </a:p>
        </p:txBody>
      </p:sp>
      <p:sp>
        <p:nvSpPr>
          <p:cNvPr id="6" name="Slide Number Placeholder 5"/>
          <p:cNvSpPr>
            <a:spLocks noGrp="1"/>
          </p:cNvSpPr>
          <p:nvPr>
            <p:ph type="sldNum" sz="quarter" idx="11"/>
          </p:nvPr>
        </p:nvSpPr>
        <p:spPr/>
        <p:txBody>
          <a:bodyPr/>
          <a:lstStyle/>
          <a:p>
            <a:fld id="{44880569-6CCC-4FB5-AAA4-2979F55FF04C}" type="slidenum">
              <a:rPr lang="fa-IR" smtClean="0"/>
              <a:t>‹#›</a:t>
            </a:fld>
            <a:endParaRPr lang="fa-IR"/>
          </a:p>
        </p:txBody>
      </p:sp>
      <p:sp>
        <p:nvSpPr>
          <p:cNvPr id="7" name="Footer Placeholder 6"/>
          <p:cNvSpPr>
            <a:spLocks noGrp="1"/>
          </p:cNvSpPr>
          <p:nvPr>
            <p:ph type="ftr" sz="quarter" idx="12"/>
          </p:nvPr>
        </p:nvSpPr>
        <p:spPr/>
        <p:txBody>
          <a:bodyPr/>
          <a:lstStyle/>
          <a:p>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9" name="TextBox 8"/>
          <p:cNvSpPr txBox="1"/>
          <p:nvPr/>
        </p:nvSpPr>
        <p:spPr>
          <a:xfrm>
            <a:off x="5328920" y="1774588"/>
            <a:ext cx="457200" cy="1231106"/>
          </a:xfrm>
          <a:prstGeom prst="rect">
            <a:avLst/>
          </a:prstGeom>
          <a:noFill/>
        </p:spPr>
        <p:txBody>
          <a:bodyPr wrap="square" lIns="0" tIns="0" rIns="0" bIns="0" rtlCol="0" anchor="t" anchorCtr="0">
            <a:spAutoFit/>
          </a:bodyPr>
          <a:lstStyle/>
          <a:p>
            <a:r>
              <a:rPr lang="en-US" sz="8000" dirty="0" smtClean="0">
                <a:effectLst>
                  <a:outerShdw blurRad="38100" dist="38100" dir="2700000" algn="tl">
                    <a:srgbClr val="000000">
                      <a:alpha val="43137"/>
                    </a:srgbClr>
                  </a:outerShdw>
                </a:effectLst>
                <a:latin typeface="+mn-lt"/>
              </a:rPr>
              <a:t>{</a:t>
            </a:r>
            <a:endParaRPr lang="en-US" sz="8000" dirty="0">
              <a:effectLst>
                <a:outerShdw blurRad="38100" dist="38100" dir="2700000" algn="tl">
                  <a:srgbClr val="000000">
                    <a:alpha val="43137"/>
                  </a:srgbClr>
                </a:outerShdw>
              </a:effectLst>
              <a:latin typeface="+mn-lt"/>
            </a:endParaRPr>
          </a:p>
        </p:txBody>
      </p:sp>
      <p:sp>
        <p:nvSpPr>
          <p:cNvPr id="3" name="Content Placeholder 2"/>
          <p:cNvSpPr>
            <a:spLocks noGrp="1"/>
          </p:cNvSpPr>
          <p:nvPr>
            <p:ph idx="1"/>
          </p:nvPr>
        </p:nvSpPr>
        <p:spPr>
          <a:xfrm>
            <a:off x="838200" y="685801"/>
            <a:ext cx="4343400" cy="3429000"/>
          </a:xfrm>
        </p:spPr>
        <p:txBody>
          <a:bodyPr anchor="ct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715000" y="685801"/>
            <a:ext cx="2590800" cy="3429000"/>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5" name="Date Placeholder 14"/>
          <p:cNvSpPr>
            <a:spLocks noGrp="1"/>
          </p:cNvSpPr>
          <p:nvPr>
            <p:ph type="dt" sz="half" idx="10"/>
          </p:nvPr>
        </p:nvSpPr>
        <p:spPr/>
        <p:txBody>
          <a:bodyPr/>
          <a:lstStyle/>
          <a:p>
            <a:fld id="{8548727A-9E82-4C67-A3CD-0D45A0D2F003}" type="datetimeFigureOut">
              <a:rPr lang="fa-IR" smtClean="0"/>
              <a:t>13/11/1440</a:t>
            </a:fld>
            <a:endParaRPr lang="fa-IR"/>
          </a:p>
        </p:txBody>
      </p:sp>
      <p:sp>
        <p:nvSpPr>
          <p:cNvPr id="16" name="Slide Number Placeholder 15"/>
          <p:cNvSpPr>
            <a:spLocks noGrp="1"/>
          </p:cNvSpPr>
          <p:nvPr>
            <p:ph type="sldNum" sz="quarter" idx="11"/>
          </p:nvPr>
        </p:nvSpPr>
        <p:spPr/>
        <p:txBody>
          <a:bodyPr/>
          <a:lstStyle/>
          <a:p>
            <a:fld id="{44880569-6CCC-4FB5-AAA4-2979F55FF04C}" type="slidenum">
              <a:rPr lang="fa-IR" smtClean="0"/>
              <a:t>‹#›</a:t>
            </a:fld>
            <a:endParaRPr lang="fa-IR"/>
          </a:p>
        </p:txBody>
      </p:sp>
      <p:sp>
        <p:nvSpPr>
          <p:cNvPr id="17" name="Footer Placeholder 16"/>
          <p:cNvSpPr>
            <a:spLocks noGrp="1"/>
          </p:cNvSpPr>
          <p:nvPr>
            <p:ph type="ftr" sz="quarter" idx="12"/>
          </p:nvPr>
        </p:nvSpPr>
        <p:spPr/>
        <p:txBody>
          <a:bodyPr/>
          <a:lstStyle/>
          <a:p>
            <a:endParaRPr lang="fa-IR"/>
          </a:p>
        </p:txBody>
      </p:sp>
      <p:sp>
        <p:nvSpPr>
          <p:cNvPr id="18" name="Title 17"/>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1219200" y="612775"/>
            <a:ext cx="6705600" cy="2546985"/>
          </a:xfrm>
          <a:effectLst>
            <a:outerShdw blurRad="152400" dist="317500" dir="5400000" sx="90000" sy="-19000" rotWithShape="0">
              <a:prstClr val="black">
                <a:alpha val="15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2743200" y="3453047"/>
            <a:ext cx="5029200" cy="720804"/>
          </a:xfrm>
        </p:spPr>
        <p:txBody>
          <a:bodyPr anchor="ct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Box 8"/>
          <p:cNvSpPr txBox="1"/>
          <p:nvPr/>
        </p:nvSpPr>
        <p:spPr>
          <a:xfrm>
            <a:off x="2435352" y="3331464"/>
            <a:ext cx="457200" cy="923330"/>
          </a:xfrm>
          <a:prstGeom prst="rect">
            <a:avLst/>
          </a:prstGeom>
          <a:noFill/>
        </p:spPr>
        <p:txBody>
          <a:bodyPr wrap="square" lIns="0" tIns="0" rIns="0" bIns="0" rtlCol="0" anchor="t" anchorCtr="0">
            <a:spAutoFit/>
          </a:bodyPr>
          <a:lstStyle/>
          <a:p>
            <a:r>
              <a:rPr lang="en-US" sz="6000" dirty="0" smtClean="0">
                <a:effectLst>
                  <a:outerShdw blurRad="38100" dist="38100" dir="2700000" algn="tl">
                    <a:srgbClr val="000000">
                      <a:alpha val="43137"/>
                    </a:srgbClr>
                  </a:outerShdw>
                </a:effectLst>
                <a:latin typeface="+mn-lt"/>
              </a:rPr>
              <a:t>{</a:t>
            </a:r>
            <a:endParaRPr lang="en-US" sz="6000" dirty="0">
              <a:effectLst>
                <a:outerShdw blurRad="38100" dist="38100" dir="2700000" algn="tl">
                  <a:srgbClr val="000000">
                    <a:alpha val="43137"/>
                  </a:srgbClr>
                </a:outerShdw>
              </a:effectLst>
              <a:latin typeface="+mn-lt"/>
            </a:endParaRPr>
          </a:p>
        </p:txBody>
      </p:sp>
      <p:sp>
        <p:nvSpPr>
          <p:cNvPr id="11" name="Title 10"/>
          <p:cNvSpPr>
            <a:spLocks noGrp="1"/>
          </p:cNvSpPr>
          <p:nvPr>
            <p:ph type="title"/>
          </p:nvPr>
        </p:nvSpPr>
        <p:spPr/>
        <p:txBody>
          <a:bodyPr/>
          <a:lstStyle/>
          <a:p>
            <a:r>
              <a:rPr lang="en-US" smtClean="0"/>
              <a:t>Click to edit Master title style</a:t>
            </a:r>
            <a:endParaRPr lang="en-US"/>
          </a:p>
        </p:txBody>
      </p:sp>
      <p:sp>
        <p:nvSpPr>
          <p:cNvPr id="13" name="Date Placeholder 12"/>
          <p:cNvSpPr>
            <a:spLocks noGrp="1"/>
          </p:cNvSpPr>
          <p:nvPr>
            <p:ph type="dt" sz="half" idx="10"/>
          </p:nvPr>
        </p:nvSpPr>
        <p:spPr/>
        <p:txBody>
          <a:bodyPr/>
          <a:lstStyle/>
          <a:p>
            <a:fld id="{8548727A-9E82-4C67-A3CD-0D45A0D2F003}" type="datetimeFigureOut">
              <a:rPr lang="fa-IR" smtClean="0"/>
              <a:t>13/11/1440</a:t>
            </a:fld>
            <a:endParaRPr lang="fa-IR"/>
          </a:p>
        </p:txBody>
      </p:sp>
      <p:sp>
        <p:nvSpPr>
          <p:cNvPr id="14" name="Slide Number Placeholder 13"/>
          <p:cNvSpPr>
            <a:spLocks noGrp="1"/>
          </p:cNvSpPr>
          <p:nvPr>
            <p:ph type="sldNum" sz="quarter" idx="11"/>
          </p:nvPr>
        </p:nvSpPr>
        <p:spPr/>
        <p:txBody>
          <a:bodyPr/>
          <a:lstStyle/>
          <a:p>
            <a:fld id="{44880569-6CCC-4FB5-AAA4-2979F55FF04C}" type="slidenum">
              <a:rPr lang="fa-IR" smtClean="0"/>
              <a:t>‹#›</a:t>
            </a:fld>
            <a:endParaRPr lang="fa-IR"/>
          </a:p>
        </p:txBody>
      </p:sp>
      <p:sp>
        <p:nvSpPr>
          <p:cNvPr id="15" name="Footer Placeholder 14"/>
          <p:cNvSpPr>
            <a:spLocks noGrp="1"/>
          </p:cNvSpPr>
          <p:nvPr>
            <p:ph type="ftr" sz="quarter" idx="12"/>
          </p:nvPr>
        </p:nvSpPr>
        <p:spPr/>
        <p:txBody>
          <a:bodyPr/>
          <a:lstStyle/>
          <a:p>
            <a:endParaRPr lang="fa-I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a:gsLst>
              <a:gs pos="0">
                <a:schemeClr val="accent6">
                  <a:lumMod val="50000"/>
                  <a:alpha val="36000"/>
                </a:schemeClr>
              </a:gs>
              <a:gs pos="100000">
                <a:schemeClr val="bg2">
                  <a:alpha val="1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rot="19724275">
            <a:off x="1373221" y="1038440"/>
            <a:ext cx="7240620" cy="5706987"/>
          </a:xfrm>
          <a:prstGeom prst="ellipse">
            <a:avLst/>
          </a:prstGeom>
          <a:gradFill flip="none" rotWithShape="1">
            <a:gsLst>
              <a:gs pos="0">
                <a:schemeClr val="accent6">
                  <a:lumMod val="60000"/>
                  <a:lumOff val="40000"/>
                  <a:alpha val="7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rot="17656910">
            <a:off x="-274211" y="1165875"/>
            <a:ext cx="5538472" cy="4480459"/>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rot="19724275">
            <a:off x="3277955" y="116854"/>
            <a:ext cx="6479362" cy="4754757"/>
          </a:xfrm>
          <a:prstGeom prst="ellipse">
            <a:avLst/>
          </a:prstGeom>
          <a:gradFill flip="none" rotWithShape="1">
            <a:gsLst>
              <a:gs pos="0">
                <a:schemeClr val="accent6">
                  <a:lumMod val="60000"/>
                  <a:lumOff val="40000"/>
                  <a:alpha val="8000"/>
                </a:schemeClr>
              </a:gs>
              <a:gs pos="58000">
                <a:schemeClr val="bg2">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777240" y="4876800"/>
            <a:ext cx="7543800" cy="9144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2133600" y="685801"/>
            <a:ext cx="6096000" cy="3657599"/>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172200" y="6154738"/>
            <a:ext cx="2133600" cy="365125"/>
          </a:xfrm>
          <a:prstGeom prst="rect">
            <a:avLst/>
          </a:prstGeom>
        </p:spPr>
        <p:txBody>
          <a:bodyPr vert="horz" lIns="91440" tIns="45720" rIns="91440" bIns="45720" rtlCol="0" anchor="t"/>
          <a:lstStyle>
            <a:lvl1pPr algn="r">
              <a:defRPr sz="1100">
                <a:solidFill>
                  <a:schemeClr val="tx1">
                    <a:alpha val="60000"/>
                  </a:schemeClr>
                </a:solidFill>
                <a:effectLst/>
              </a:defRPr>
            </a:lvl1pPr>
          </a:lstStyle>
          <a:p>
            <a:fld id="{8548727A-9E82-4C67-A3CD-0D45A0D2F003}" type="datetimeFigureOut">
              <a:rPr lang="fa-IR" smtClean="0"/>
              <a:t>13/11/1440</a:t>
            </a:fld>
            <a:endParaRPr lang="fa-IR"/>
          </a:p>
        </p:txBody>
      </p:sp>
      <p:sp>
        <p:nvSpPr>
          <p:cNvPr id="5" name="Footer Placeholder 4"/>
          <p:cNvSpPr>
            <a:spLocks noGrp="1"/>
          </p:cNvSpPr>
          <p:nvPr>
            <p:ph type="ftr" sz="quarter" idx="3"/>
          </p:nvPr>
        </p:nvSpPr>
        <p:spPr>
          <a:xfrm>
            <a:off x="822960" y="6154738"/>
            <a:ext cx="4572000" cy="365125"/>
          </a:xfrm>
          <a:prstGeom prst="rect">
            <a:avLst/>
          </a:prstGeom>
        </p:spPr>
        <p:txBody>
          <a:bodyPr vert="horz" lIns="91440" tIns="45720" rIns="91440" bIns="45720" rtlCol="0" anchor="t"/>
          <a:lstStyle>
            <a:lvl1pPr algn="l">
              <a:defRPr sz="1100">
                <a:solidFill>
                  <a:schemeClr val="tx1">
                    <a:alpha val="60000"/>
                  </a:schemeClr>
                </a:solidFill>
                <a:effectLst/>
              </a:defRPr>
            </a:lvl1pPr>
          </a:lstStyle>
          <a:p>
            <a:endParaRPr lang="fa-IR"/>
          </a:p>
        </p:txBody>
      </p:sp>
      <p:sp>
        <p:nvSpPr>
          <p:cNvPr id="6" name="Slide Number Placeholder 5"/>
          <p:cNvSpPr>
            <a:spLocks noGrp="1"/>
          </p:cNvSpPr>
          <p:nvPr>
            <p:ph type="sldNum" sz="quarter" idx="4"/>
          </p:nvPr>
        </p:nvSpPr>
        <p:spPr>
          <a:xfrm>
            <a:off x="822960" y="5842000"/>
            <a:ext cx="2133600" cy="304800"/>
          </a:xfrm>
          <a:prstGeom prst="rect">
            <a:avLst/>
          </a:prstGeom>
        </p:spPr>
        <p:txBody>
          <a:bodyPr vert="horz" lIns="91440" tIns="45720" rIns="91440" bIns="9144" rtlCol="0" anchor="b"/>
          <a:lstStyle>
            <a:lvl1pPr algn="l">
              <a:defRPr sz="1600">
                <a:solidFill>
                  <a:schemeClr val="tx1">
                    <a:alpha val="60000"/>
                  </a:schemeClr>
                </a:solidFill>
                <a:effectLst/>
              </a:defRPr>
            </a:lvl1pPr>
          </a:lstStyle>
          <a:p>
            <a:fld id="{44880569-6CCC-4FB5-AAA4-2979F55FF04C}" type="slidenum">
              <a:rPr lang="fa-IR" smtClean="0"/>
              <a:t>‹#›</a:t>
            </a:fld>
            <a:endParaRPr lang="fa-IR"/>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900" kern="1200">
          <a:solidFill>
            <a:schemeClr val="tx1"/>
          </a:solidFill>
          <a:effectLst>
            <a:outerShdw blurRad="38100" dist="38100" dir="2700000" algn="tl">
              <a:srgbClr val="000000">
                <a:alpha val="43137"/>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56032" algn="l" defTabSz="914400" rtl="0" eaLnBrk="1" latinLnBrk="0" hangingPunct="1">
        <a:spcBef>
          <a:spcPct val="20000"/>
        </a:spcBef>
        <a:spcAft>
          <a:spcPts val="0"/>
        </a:spcAft>
        <a:buSzPct val="60000"/>
        <a:buFont typeface="Wingdings" pitchFamily="2" charset="2"/>
        <a:buChar char=""/>
        <a:defRPr sz="2100" kern="1200">
          <a:solidFill>
            <a:schemeClr val="tx1"/>
          </a:solidFill>
          <a:effectLst>
            <a:outerShdw blurRad="38100" dist="38100" dir="2700000" algn="tl">
              <a:srgbClr val="000000">
                <a:alpha val="43137"/>
              </a:srgbClr>
            </a:outerShdw>
          </a:effectLst>
          <a:latin typeface="+mn-lt"/>
          <a:ea typeface="+mn-ea"/>
          <a:cs typeface="+mn-cs"/>
        </a:defRPr>
      </a:lvl1pPr>
      <a:lvl2pPr marL="640080" indent="-256032" algn="l" defTabSz="914400" rtl="0" eaLnBrk="1" latinLnBrk="0" hangingPunct="1">
        <a:spcBef>
          <a:spcPct val="20000"/>
        </a:spcBef>
        <a:buSzPct val="60000"/>
        <a:buFont typeface="Wingdings" pitchFamily="2" charset="2"/>
        <a:buChar char=""/>
        <a:defRPr sz="1900" kern="1200">
          <a:solidFill>
            <a:schemeClr val="tx1"/>
          </a:solidFill>
          <a:effectLst>
            <a:outerShdw blurRad="38100" dist="38100" dir="2700000" algn="tl">
              <a:srgbClr val="000000">
                <a:alpha val="43137"/>
              </a:srgbClr>
            </a:outerShdw>
          </a:effectLst>
          <a:latin typeface="+mn-lt"/>
          <a:ea typeface="+mn-ea"/>
          <a:cs typeface="+mn-cs"/>
        </a:defRPr>
      </a:lvl2pPr>
      <a:lvl3pPr marL="1005840" indent="-256032" algn="l" defTabSz="914400" rtl="0" eaLnBrk="1" latinLnBrk="0" hangingPunct="1">
        <a:spcBef>
          <a:spcPct val="20000"/>
        </a:spcBef>
        <a:buSzPct val="60000"/>
        <a:buFont typeface="Wingdings" pitchFamily="2" charset="2"/>
        <a:buChar char=""/>
        <a:defRPr sz="1700" kern="1200">
          <a:solidFill>
            <a:schemeClr val="tx1"/>
          </a:solidFill>
          <a:effectLst>
            <a:outerShdw blurRad="38100" dist="38100" dir="2700000" algn="tl">
              <a:srgbClr val="000000">
                <a:alpha val="43137"/>
              </a:srgbClr>
            </a:outerShdw>
          </a:effectLst>
          <a:latin typeface="+mn-lt"/>
          <a:ea typeface="+mn-ea"/>
          <a:cs typeface="+mn-cs"/>
        </a:defRPr>
      </a:lvl3pPr>
      <a:lvl4pPr marL="1371600" indent="-256032" algn="l" defTabSz="914400" rtl="0" eaLnBrk="1" latinLnBrk="0" hangingPunct="1">
        <a:spcBef>
          <a:spcPct val="20000"/>
        </a:spcBef>
        <a:buSzPct val="60000"/>
        <a:buFont typeface="Wingdings" pitchFamily="2" charset="2"/>
        <a:buChar char=""/>
        <a:defRPr sz="1600" kern="1200">
          <a:solidFill>
            <a:schemeClr val="tx1"/>
          </a:solidFill>
          <a:effectLst>
            <a:outerShdw blurRad="38100" dist="38100" dir="2700000" algn="tl">
              <a:srgbClr val="000000">
                <a:alpha val="43137"/>
              </a:srgbClr>
            </a:outerShdw>
          </a:effectLst>
          <a:latin typeface="+mn-lt"/>
          <a:ea typeface="+mn-ea"/>
          <a:cs typeface="+mn-cs"/>
        </a:defRPr>
      </a:lvl4pPr>
      <a:lvl5pPr marL="1645920" indent="-256032" algn="l" defTabSz="914400" rtl="0" eaLnBrk="1" latinLnBrk="0" hangingPunct="1">
        <a:spcBef>
          <a:spcPct val="20000"/>
        </a:spcBef>
        <a:buSzPct val="60000"/>
        <a:buFont typeface="Wingdings" pitchFamily="2" charset="2"/>
        <a:buChar char=""/>
        <a:defRPr sz="1500" kern="1200">
          <a:solidFill>
            <a:schemeClr val="tx1"/>
          </a:solidFill>
          <a:effectLst>
            <a:outerShdw blurRad="38100" dist="38100" dir="2700000" algn="tl">
              <a:srgbClr val="000000">
                <a:alpha val="43137"/>
              </a:srgbClr>
            </a:outerShdw>
          </a:effectLst>
          <a:latin typeface="+mn-lt"/>
          <a:ea typeface="+mn-ea"/>
          <a:cs typeface="+mn-cs"/>
        </a:defRPr>
      </a:lvl5pPr>
      <a:lvl6pPr marL="196596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6pPr>
      <a:lvl7pPr marL="224028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7pPr>
      <a:lvl8pPr marL="251460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8pPr>
      <a:lvl9pPr marL="2834640" indent="-256032" algn="l" defTabSz="914400" rtl="0" eaLnBrk="1" latinLnBrk="0" hangingPunct="1">
        <a:spcBef>
          <a:spcPct val="20000"/>
        </a:spcBef>
        <a:buSzPct val="60000"/>
        <a:buFont typeface="Wingdings" pitchFamily="2" charset="2"/>
        <a:buChar char=""/>
        <a:defRPr sz="1400" kern="1200">
          <a:solidFill>
            <a:schemeClr val="tx1"/>
          </a:solidFill>
          <a:effectLst>
            <a:outerShdw blurRad="38100" dist="38100" dir="2700000" algn="ctr" rotWithShape="0">
              <a:srgbClr val="000000">
                <a:alpha val="43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ctrTitle"/>
          </p:nvPr>
        </p:nvSpPr>
        <p:spPr>
          <a:xfrm>
            <a:off x="899592" y="260648"/>
            <a:ext cx="7406640" cy="692838"/>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fontScale="90000"/>
            <a:scene3d>
              <a:camera prst="orthographicFront"/>
              <a:lightRig rig="soft" dir="t">
                <a:rot lat="0" lon="0" rev="17220000"/>
              </a:lightRig>
            </a:scene3d>
            <a:sp3d prstMaterial="softEdge">
              <a:bevelT w="38100" h="38100"/>
            </a:sp3d>
          </a:bodyPr>
          <a:lstStyle/>
          <a:p>
            <a:pPr algn="ctr"/>
            <a:r>
              <a:rPr lang="fa-IR" dirty="0" smtClean="0">
                <a:cs typeface="B Nazanin" pitchFamily="2" charset="-78"/>
              </a:rPr>
              <a:t>بسمه تعالی</a:t>
            </a:r>
            <a:endParaRPr lang="en-US" dirty="0">
              <a:cs typeface="B Nazanin" pitchFamily="2" charset="-78"/>
            </a:endParaRPr>
          </a:p>
        </p:txBody>
      </p:sp>
      <p:sp>
        <p:nvSpPr>
          <p:cNvPr id="8" name="Subtitle 2"/>
          <p:cNvSpPr>
            <a:spLocks noGrp="1"/>
          </p:cNvSpPr>
          <p:nvPr>
            <p:ph type="subTitle" idx="1"/>
          </p:nvPr>
        </p:nvSpPr>
        <p:spPr>
          <a:xfrm>
            <a:off x="1835696" y="1444126"/>
            <a:ext cx="6167608" cy="3713066"/>
          </a:xfr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ormAutofit/>
          </a:bodyPr>
          <a:lstStyle/>
          <a:p>
            <a:pPr algn="ctr"/>
            <a:endParaRPr lang="fa-IR" dirty="0">
              <a:cs typeface="B Nazanin" pitchFamily="2" charset="-78"/>
            </a:endParaRPr>
          </a:p>
          <a:p>
            <a:pPr algn="ctr" rtl="1"/>
            <a:r>
              <a:rPr lang="fa-IR" sz="3600" b="1" dirty="0" smtClean="0">
                <a:cs typeface="B Nazanin" pitchFamily="2" charset="-78"/>
              </a:rPr>
              <a:t>شناخت فضای شهری</a:t>
            </a:r>
            <a:endParaRPr lang="en-US" sz="3600" b="1" dirty="0" smtClean="0">
              <a:cs typeface="B Nazanin" pitchFamily="2" charset="-78"/>
            </a:endParaRPr>
          </a:p>
          <a:p>
            <a:pPr algn="ctr" rtl="1"/>
            <a:endParaRPr lang="en-US" sz="4400" b="1" dirty="0" smtClean="0">
              <a:cs typeface="B Nazanin" pitchFamily="2" charset="-78"/>
            </a:endParaRPr>
          </a:p>
          <a:p>
            <a:pPr algn="ctr" rtl="1"/>
            <a:r>
              <a:rPr lang="fa-IR" sz="5400" b="1" dirty="0" smtClean="0">
                <a:cs typeface="B Nazanin" pitchFamily="2" charset="-78"/>
              </a:rPr>
              <a:t>پاریزر پلاتز</a:t>
            </a:r>
          </a:p>
          <a:p>
            <a:pPr algn="ctr"/>
            <a:endParaRPr lang="fa-IR" dirty="0">
              <a:cs typeface="B Nazanin" pitchFamily="2" charset="-78"/>
            </a:endParaRPr>
          </a:p>
          <a:p>
            <a:pPr algn="ctr"/>
            <a:endParaRPr lang="fa-IR" dirty="0" smtClean="0">
              <a:cs typeface="B Nazanin" pitchFamily="2" charset="-78"/>
            </a:endParaRPr>
          </a:p>
          <a:p>
            <a:pPr algn="ctr"/>
            <a:endParaRPr lang="fa-IR" dirty="0" smtClean="0">
              <a:cs typeface="B Nazanin" pitchFamily="2" charset="-78"/>
            </a:endParaRPr>
          </a:p>
        </p:txBody>
      </p:sp>
    </p:spTree>
    <p:extLst>
      <p:ext uri="{BB962C8B-B14F-4D97-AF65-F5344CB8AC3E}">
        <p14:creationId xmlns:p14="http://schemas.microsoft.com/office/powerpoint/2010/main" val="25750914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7504" y="759475"/>
            <a:ext cx="8928992" cy="3170099"/>
          </a:xfrm>
          <a:prstGeom prst="rect">
            <a:avLst/>
          </a:prstGeom>
          <a:noFill/>
        </p:spPr>
        <p:txBody>
          <a:bodyPr wrap="square" rtlCol="1">
            <a:spAutoFit/>
          </a:bodyPr>
          <a:lstStyle/>
          <a:p>
            <a:pPr algn="just"/>
            <a:r>
              <a:rPr lang="fa-IR" sz="2000" b="1" dirty="0" smtClean="0">
                <a:cs typeface="B Nazanin" pitchFamily="2" charset="-78"/>
              </a:rPr>
              <a:t>این میدان در اصل در سال 1734 و براساس طرحی از معمار ارشد سلطنتی، فیلیپ گرلاک ساخته شده بود .</a:t>
            </a:r>
            <a:endParaRPr lang="en-US" sz="2000" b="1" dirty="0" smtClean="0">
              <a:cs typeface="B Nazanin" pitchFamily="2" charset="-78"/>
            </a:endParaRPr>
          </a:p>
          <a:p>
            <a:pPr algn="just"/>
            <a:r>
              <a:rPr lang="fa-IR" sz="2000" b="1" dirty="0" smtClean="0">
                <a:cs typeface="B Nazanin" pitchFamily="2" charset="-78"/>
              </a:rPr>
              <a:t>پس </a:t>
            </a:r>
            <a:r>
              <a:rPr lang="fa-IR" sz="2000" b="1" dirty="0">
                <a:cs typeface="B Nazanin" pitchFamily="2" charset="-78"/>
              </a:rPr>
              <a:t>از وحدت مجدد برلن در سال 1989 و فروپاشی دیواری که برلن شرقی و غربی را از یکدیگر جدا می کرد بازسازی پاریزرپلاتز در دستور کار قرار گرفت. این میدان در جنگ جهانی دوم تخریب شد و همچنان بدون استفاده باقی مانده بود طی این مدت این میدان در برلن شرقی (بخش روسی شهر) که نقش پایتخت جمهوری دموکراتیک آلمان (جی . دی .آر) را باز می کرد قرار داشت. در یک سمت میدان براندنبرگ گیت قرار دارد که محور بصری اونتن دن که محور تشریفاتی برلن است، به آن ختم می شود قبل ازجنگ جهانی دوم قدرت های بزرگ آن زمان یعنی ایالات متحده آمریکا، انگلستان، فرانسه و اطریش ، سفارتخانه های خود را در این میدان یا حوالی آن قرار داده بودند هتل آدلون و چندین ساختمان مسکونی و تجاری معتبر نیز میدان را محصور کرده بودند</a:t>
            </a:r>
            <a:r>
              <a:rPr lang="fa-IR" sz="2000" b="1" dirty="0" smtClean="0">
                <a:cs typeface="B Nazanin" pitchFamily="2" charset="-78"/>
              </a:rPr>
              <a:t>.</a:t>
            </a:r>
            <a:r>
              <a:rPr lang="en-US" sz="2000" b="1" dirty="0" smtClean="0">
                <a:cs typeface="B Nazanin" pitchFamily="2" charset="-78"/>
              </a:rPr>
              <a:t>)</a:t>
            </a:r>
            <a:r>
              <a:rPr lang="fa-IR" sz="2000" b="1" dirty="0" smtClean="0">
                <a:cs typeface="B Nazanin" pitchFamily="2" charset="-78"/>
              </a:rPr>
              <a:t>جان لنگ،1387:335)</a:t>
            </a:r>
            <a:endParaRPr lang="en-US" sz="2000" b="1" dirty="0">
              <a:cs typeface="B Nazanin" pitchFamily="2" charset="-78"/>
            </a:endParaRPr>
          </a:p>
        </p:txBody>
      </p:sp>
      <p:sp>
        <p:nvSpPr>
          <p:cNvPr id="5" name="TextBox 4"/>
          <p:cNvSpPr txBox="1"/>
          <p:nvPr/>
        </p:nvSpPr>
        <p:spPr>
          <a:xfrm>
            <a:off x="107504" y="2636912"/>
            <a:ext cx="8712968" cy="369332"/>
          </a:xfrm>
          <a:prstGeom prst="rect">
            <a:avLst/>
          </a:prstGeom>
          <a:noFill/>
        </p:spPr>
        <p:txBody>
          <a:bodyPr wrap="square" rtlCol="1">
            <a:spAutoFit/>
          </a:bodyPr>
          <a:lstStyle/>
          <a:p>
            <a:endParaRPr lang="fa-IR"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7624" y="3909488"/>
            <a:ext cx="6912768" cy="2649894"/>
          </a:xfrm>
          <a:prstGeom prst="rect">
            <a:avLst/>
          </a:prstGeom>
        </p:spPr>
      </p:pic>
      <p:sp>
        <p:nvSpPr>
          <p:cNvPr id="2" name="TextBox 1"/>
          <p:cNvSpPr txBox="1"/>
          <p:nvPr/>
        </p:nvSpPr>
        <p:spPr>
          <a:xfrm>
            <a:off x="3347864" y="6453336"/>
            <a:ext cx="3672408" cy="369332"/>
          </a:xfrm>
          <a:prstGeom prst="rect">
            <a:avLst/>
          </a:prstGeom>
          <a:noFill/>
        </p:spPr>
        <p:txBody>
          <a:bodyPr wrap="square" rtlCol="0">
            <a:spAutoFit/>
          </a:bodyPr>
          <a:lstStyle/>
          <a:p>
            <a:r>
              <a:rPr lang="en-US" dirty="0" smtClean="0"/>
              <a:t>www.</a:t>
            </a:r>
            <a:r>
              <a:rPr lang="en-US" i="1" dirty="0"/>
              <a:t> en.wikipedia.org</a:t>
            </a:r>
            <a:endParaRPr lang="en-US" dirty="0"/>
          </a:p>
        </p:txBody>
      </p:sp>
      <p:sp>
        <p:nvSpPr>
          <p:cNvPr id="3" name="TextBox 2"/>
          <p:cNvSpPr txBox="1"/>
          <p:nvPr/>
        </p:nvSpPr>
        <p:spPr>
          <a:xfrm>
            <a:off x="4753977" y="0"/>
            <a:ext cx="4392488" cy="156966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rtlCol="0">
            <a:spAutoFit/>
          </a:bodyPr>
          <a:lstStyle/>
          <a:p>
            <a:pPr algn="ctr"/>
            <a:r>
              <a:rPr lang="fa-IR" sz="4800" b="1" dirty="0">
                <a:solidFill>
                  <a:srgbClr val="FFC000"/>
                </a:solidFill>
                <a:cs typeface="B Nazanin" pitchFamily="2" charset="-78"/>
              </a:rPr>
              <a:t>پاریزر پلاتز</a:t>
            </a:r>
            <a:endParaRPr lang="en-US" sz="4800" b="1" dirty="0">
              <a:solidFill>
                <a:srgbClr val="FFC000"/>
              </a:solidFill>
              <a:cs typeface="B Nazanin" pitchFamily="2" charset="-78"/>
            </a:endParaRPr>
          </a:p>
          <a:p>
            <a:pPr algn="ctr"/>
            <a:endParaRPr lang="en-US" sz="4800" dirty="0">
              <a:solidFill>
                <a:srgbClr val="002060"/>
              </a:solidFill>
            </a:endParaRPr>
          </a:p>
        </p:txBody>
      </p:sp>
    </p:spTree>
    <p:extLst>
      <p:ext uri="{BB962C8B-B14F-4D97-AF65-F5344CB8AC3E}">
        <p14:creationId xmlns:p14="http://schemas.microsoft.com/office/powerpoint/2010/main" val="209045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036496" cy="2031325"/>
          </a:xfrm>
          <a:prstGeom prst="rect">
            <a:avLst/>
          </a:prstGeom>
          <a:noFill/>
        </p:spPr>
        <p:txBody>
          <a:bodyPr wrap="square" rtlCol="1">
            <a:spAutoFit/>
          </a:bodyPr>
          <a:lstStyle/>
          <a:p>
            <a:r>
              <a:rPr lang="fa-IR" dirty="0">
                <a:cs typeface="B Nazanin" pitchFamily="2" charset="-78"/>
              </a:rPr>
              <a:t>احداث براندنبرگ گیت کنونی، اهمیت پاریزر پلاتز را پایه گذاری کرد. دروازه در سمت غربی میدان واقع شده و بخشی از دیوار سنتی است که شهر را در قرن 18 محصور می کرده است. در سال 1880 هرمان ماختیگ مسئول باغداری شهر، دو باغچه ی تزئینی با دو آب نما (که میدان را به دو نیم متقارن تقسیم می کرد) به آن اضافه کرد در نحوه ی بازسازی و احیای پاریزر پلاتز اختلاف نظر زاوان وجود داشت(بعضی از مردم می خواستند که باهمان نمای قدیم بازسازی شود و بعضی می خواستند که با نمای به روز ساخته شود) علاوه براین این محدوده از 11 قطعه زمین تشکیل می شود</a:t>
            </a:r>
            <a:r>
              <a:rPr lang="fa-IR" dirty="0" smtClean="0">
                <a:cs typeface="B Nazanin" pitchFamily="2" charset="-78"/>
              </a:rPr>
              <a:t>.</a:t>
            </a:r>
            <a:r>
              <a:rPr lang="en-US" b="1" dirty="0">
                <a:cs typeface="B Nazanin" pitchFamily="2" charset="-78"/>
              </a:rPr>
              <a:t> )</a:t>
            </a:r>
            <a:r>
              <a:rPr lang="fa-IR" b="1" dirty="0">
                <a:cs typeface="B Nazanin" pitchFamily="2" charset="-78"/>
              </a:rPr>
              <a:t>جان </a:t>
            </a:r>
            <a:r>
              <a:rPr lang="fa-IR" b="1" dirty="0" smtClean="0">
                <a:cs typeface="B Nazanin" pitchFamily="2" charset="-78"/>
              </a:rPr>
              <a:t>لنگ،1387:336)</a:t>
            </a:r>
            <a:endParaRPr lang="en-US" b="1" dirty="0">
              <a:cs typeface="B Nazanin" pitchFamily="2" charset="-78"/>
            </a:endParaRPr>
          </a:p>
          <a:p>
            <a:endParaRPr lang="en-US" dirty="0">
              <a:cs typeface="B Nazanin" pitchFamily="2" charset="-78"/>
            </a:endParaRPr>
          </a:p>
          <a:p>
            <a:endParaRPr lang="fa-IR" dirty="0">
              <a:cs typeface="B Nazanin"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55976" y="1714500"/>
            <a:ext cx="4570214" cy="3429000"/>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2640" y="3140968"/>
            <a:ext cx="4629512" cy="3536947"/>
          </a:xfrm>
          <a:prstGeom prst="rect">
            <a:avLst/>
          </a:prstGeom>
        </p:spPr>
      </p:pic>
      <p:sp>
        <p:nvSpPr>
          <p:cNvPr id="7" name="TextBox 6"/>
          <p:cNvSpPr txBox="1"/>
          <p:nvPr/>
        </p:nvSpPr>
        <p:spPr>
          <a:xfrm>
            <a:off x="5076056" y="5373216"/>
            <a:ext cx="3672408" cy="369332"/>
          </a:xfrm>
          <a:prstGeom prst="rect">
            <a:avLst/>
          </a:prstGeom>
          <a:noFill/>
        </p:spPr>
        <p:txBody>
          <a:bodyPr wrap="square" rtlCol="0">
            <a:spAutoFit/>
          </a:bodyPr>
          <a:lstStyle/>
          <a:p>
            <a:r>
              <a:rPr lang="en-US" dirty="0" smtClean="0"/>
              <a:t>www.</a:t>
            </a:r>
            <a:r>
              <a:rPr lang="en-US" i="1" dirty="0"/>
              <a:t> en.wikipedia.org</a:t>
            </a:r>
            <a:endParaRPr lang="en-US" dirty="0"/>
          </a:p>
        </p:txBody>
      </p:sp>
    </p:spTree>
    <p:extLst>
      <p:ext uri="{BB962C8B-B14F-4D97-AF65-F5344CB8AC3E}">
        <p14:creationId xmlns:p14="http://schemas.microsoft.com/office/powerpoint/2010/main" val="3321799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16632"/>
            <a:ext cx="8856984" cy="2031325"/>
          </a:xfrm>
          <a:prstGeom prst="rect">
            <a:avLst/>
          </a:prstGeom>
          <a:noFill/>
        </p:spPr>
        <p:txBody>
          <a:bodyPr wrap="square" rtlCol="1">
            <a:spAutoFit/>
          </a:bodyPr>
          <a:lstStyle/>
          <a:p>
            <a:r>
              <a:rPr lang="fa-IR" dirty="0">
                <a:cs typeface="B Nazanin" pitchFamily="2" charset="-78"/>
              </a:rPr>
              <a:t>یکی از مقررات شهرداری برلن </a:t>
            </a:r>
            <a:r>
              <a:rPr lang="fa-IR" dirty="0" smtClean="0">
                <a:cs typeface="B Nazanin" pitchFamily="2" charset="-78"/>
              </a:rPr>
              <a:t>این </a:t>
            </a:r>
            <a:r>
              <a:rPr lang="fa-IR" dirty="0">
                <a:cs typeface="B Nazanin" pitchFamily="2" charset="-78"/>
              </a:rPr>
              <a:t>است که 20 درصد از هر توسعه ی جدیدی در شهر باید مسکن اختصاص یابد(یعنی چشم ها به خیابان دوخته شود) در دستورالعمل طراحی تأکید شده که ارتفاع ساختمان ها نباید از 22 متر تجاوز کند از سنگ به رنگ هایی با برندنبرگ گیت همخوانی داشته باشد استفاده شود و سطح براق نماهای آن بیش از 50 درصد نباشد همه ی اینها در چارچوب سنت های برلن است علاوه بر این ساختمان ها باید در امتداد خط املاک و بدون عقب نشینی ساخته شود و نمای طبقات پایین (4 تا 6 متر از سطح زمین) از نظر بصری از طبقات بالا متمایز باشد</a:t>
            </a:r>
            <a:r>
              <a:rPr lang="fa-IR" dirty="0" smtClean="0">
                <a:cs typeface="B Nazanin" pitchFamily="2" charset="-78"/>
              </a:rPr>
              <a:t>.</a:t>
            </a:r>
            <a:r>
              <a:rPr lang="en-US" b="1" dirty="0">
                <a:cs typeface="B Nazanin" pitchFamily="2" charset="-78"/>
              </a:rPr>
              <a:t> )</a:t>
            </a:r>
            <a:r>
              <a:rPr lang="fa-IR" b="1" dirty="0">
                <a:cs typeface="B Nazanin" pitchFamily="2" charset="-78"/>
              </a:rPr>
              <a:t>جان </a:t>
            </a:r>
            <a:r>
              <a:rPr lang="fa-IR" b="1" dirty="0" smtClean="0">
                <a:cs typeface="B Nazanin" pitchFamily="2" charset="-78"/>
              </a:rPr>
              <a:t>لنگ،1387:336)</a:t>
            </a:r>
            <a:endParaRPr lang="en-US" b="1" dirty="0">
              <a:cs typeface="B Nazanin" pitchFamily="2" charset="-78"/>
            </a:endParaRPr>
          </a:p>
          <a:p>
            <a:endParaRPr lang="en-US" dirty="0">
              <a:cs typeface="B Nazanin" pitchFamily="2" charset="-78"/>
            </a:endParaRPr>
          </a:p>
          <a:p>
            <a:endParaRPr lang="fa-IR" dirty="0">
              <a:cs typeface="B Nazanin" pitchFamily="2" charset="-78"/>
            </a:endParaRP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4545" y="1870958"/>
            <a:ext cx="4190442" cy="3142218"/>
          </a:xfrm>
          <a:prstGeom prst="rect">
            <a:avLst/>
          </a:prstGeo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02280" y="3140968"/>
            <a:ext cx="4734216" cy="3549969"/>
          </a:xfrm>
          <a:prstGeom prst="rect">
            <a:avLst/>
          </a:prstGeom>
        </p:spPr>
      </p:pic>
      <p:sp>
        <p:nvSpPr>
          <p:cNvPr id="7" name="TextBox 6"/>
          <p:cNvSpPr txBox="1"/>
          <p:nvPr/>
        </p:nvSpPr>
        <p:spPr>
          <a:xfrm>
            <a:off x="503562" y="6321605"/>
            <a:ext cx="3672408" cy="369332"/>
          </a:xfrm>
          <a:prstGeom prst="rect">
            <a:avLst/>
          </a:prstGeom>
          <a:noFill/>
        </p:spPr>
        <p:txBody>
          <a:bodyPr wrap="square" rtlCol="0">
            <a:spAutoFit/>
          </a:bodyPr>
          <a:lstStyle/>
          <a:p>
            <a:r>
              <a:rPr lang="en-US" dirty="0" smtClean="0"/>
              <a:t>www.</a:t>
            </a:r>
            <a:r>
              <a:rPr lang="en-US" i="1" dirty="0"/>
              <a:t> en.wikipedia.org</a:t>
            </a:r>
            <a:endParaRPr lang="en-US" dirty="0"/>
          </a:p>
        </p:txBody>
      </p:sp>
    </p:spTree>
    <p:extLst>
      <p:ext uri="{BB962C8B-B14F-4D97-AF65-F5344CB8AC3E}">
        <p14:creationId xmlns:p14="http://schemas.microsoft.com/office/powerpoint/2010/main" val="3321799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circle(in)">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188640"/>
            <a:ext cx="8820472" cy="1754326"/>
          </a:xfrm>
          <a:prstGeom prst="rect">
            <a:avLst/>
          </a:prstGeom>
          <a:noFill/>
        </p:spPr>
        <p:txBody>
          <a:bodyPr wrap="square" rtlCol="1">
            <a:spAutoFit/>
          </a:bodyPr>
          <a:lstStyle/>
          <a:p>
            <a:r>
              <a:rPr lang="fa-IR" dirty="0">
                <a:cs typeface="B Nazanin" pitchFamily="2" charset="-78"/>
              </a:rPr>
              <a:t>از گوشه ی شمال غربی به ترتیب ساختمان های هلل لیبرمن، پالیس ام پاریزر پلاتز، بانک اگن گومن هاوس در درز دنر، سفارت فرانسه، یک ساختمان مسکونی تجاری، هتل ادلون، آکادمی دِر کوشت و بانک (ویچه گنوس شافت (بانگ د. جی) قرار دارند در کنار آن سفارشات ایالات متحده ی آمریکا قرار دارد. ساختمان های هاس زومر و هاس لیبرمن هر دو توسط جوزف پاول کایهو طراحی شده و نمایی مشابه دارند و برندنبرگ گیت انتهای غربی میدان را محسور می کند</a:t>
            </a:r>
            <a:r>
              <a:rPr lang="fa-IR" dirty="0" smtClean="0">
                <a:cs typeface="B Nazanin" pitchFamily="2" charset="-78"/>
              </a:rPr>
              <a:t>.</a:t>
            </a:r>
            <a:r>
              <a:rPr lang="en-US" b="1" dirty="0">
                <a:cs typeface="B Nazanin" pitchFamily="2" charset="-78"/>
              </a:rPr>
              <a:t> )</a:t>
            </a:r>
            <a:r>
              <a:rPr lang="fa-IR" b="1" dirty="0">
                <a:cs typeface="B Nazanin" pitchFamily="2" charset="-78"/>
              </a:rPr>
              <a:t>جان </a:t>
            </a:r>
            <a:r>
              <a:rPr lang="fa-IR" b="1" dirty="0" smtClean="0">
                <a:cs typeface="B Nazanin" pitchFamily="2" charset="-78"/>
              </a:rPr>
              <a:t>لنگ،1387:336)</a:t>
            </a:r>
            <a:endParaRPr lang="en-US" b="1" dirty="0">
              <a:cs typeface="B Nazanin" pitchFamily="2" charset="-78"/>
            </a:endParaRPr>
          </a:p>
          <a:p>
            <a:endParaRPr lang="en-US" dirty="0">
              <a:cs typeface="B Nazanin" pitchFamily="2" charset="-78"/>
            </a:endParaRPr>
          </a:p>
          <a:p>
            <a:endParaRPr lang="fa-IR" dirty="0">
              <a:cs typeface="B Nazanin"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720952"/>
            <a:ext cx="8591431" cy="3868288"/>
          </a:xfrm>
          <a:prstGeom prst="rect">
            <a:avLst/>
          </a:prstGeom>
        </p:spPr>
      </p:pic>
      <p:sp>
        <p:nvSpPr>
          <p:cNvPr id="4" name="TextBox 3"/>
          <p:cNvSpPr txBox="1"/>
          <p:nvPr/>
        </p:nvSpPr>
        <p:spPr>
          <a:xfrm>
            <a:off x="539552" y="5733256"/>
            <a:ext cx="3672408" cy="369332"/>
          </a:xfrm>
          <a:prstGeom prst="rect">
            <a:avLst/>
          </a:prstGeom>
          <a:noFill/>
        </p:spPr>
        <p:txBody>
          <a:bodyPr wrap="square" rtlCol="0">
            <a:spAutoFit/>
          </a:bodyPr>
          <a:lstStyle/>
          <a:p>
            <a:r>
              <a:rPr lang="en-US" dirty="0" smtClean="0"/>
              <a:t>www.</a:t>
            </a:r>
            <a:r>
              <a:rPr lang="en-US" i="1" dirty="0"/>
              <a:t> en.wikipedia.org</a:t>
            </a:r>
            <a:endParaRPr lang="en-US" dirty="0"/>
          </a:p>
        </p:txBody>
      </p:sp>
    </p:spTree>
    <p:extLst>
      <p:ext uri="{BB962C8B-B14F-4D97-AF65-F5344CB8AC3E}">
        <p14:creationId xmlns:p14="http://schemas.microsoft.com/office/powerpoint/2010/main" val="3321799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332657"/>
            <a:ext cx="8712968" cy="1200329"/>
          </a:xfrm>
          <a:prstGeom prst="rect">
            <a:avLst/>
          </a:prstGeom>
        </p:spPr>
        <p:txBody>
          <a:bodyPr wrap="square">
            <a:spAutoFit/>
          </a:bodyPr>
          <a:lstStyle/>
          <a:p>
            <a:r>
              <a:rPr lang="fa-IR" dirty="0">
                <a:cs typeface="B Nazanin" pitchFamily="2" charset="-78"/>
              </a:rPr>
              <a:t>گهری 10 درصد افزایش سطح مجاز شیشه بر روی نمای ساختمان بانک دی .جی. را تقاضا کرد موفقیت او از یک طرف نشان دهنده ی قدرت سیاسی و از طرف دیگر خواست که کاری متفاوت عرضه کند و ساختمان او هنوز هم از نظر نما شاخص و برجسته است بیشترین جذابیت آن در طرف فضای داخلی و پشت ساختمان است آپارتمان ها رو به سمت عقب قرار دارند به نحوی که در ساعت های غیر کاری چشم به میدان نیفتد</a:t>
            </a:r>
            <a:r>
              <a:rPr lang="fa-IR" dirty="0" smtClean="0">
                <a:cs typeface="B Nazanin" pitchFamily="2" charset="-78"/>
              </a:rPr>
              <a:t>.</a:t>
            </a:r>
            <a:r>
              <a:rPr lang="en-US" b="1" dirty="0">
                <a:cs typeface="B Nazanin" pitchFamily="2" charset="-78"/>
              </a:rPr>
              <a:t> )</a:t>
            </a:r>
            <a:r>
              <a:rPr lang="fa-IR" b="1" dirty="0">
                <a:cs typeface="B Nazanin" pitchFamily="2" charset="-78"/>
              </a:rPr>
              <a:t>جان </a:t>
            </a:r>
            <a:r>
              <a:rPr lang="fa-IR" b="1" dirty="0" smtClean="0">
                <a:cs typeface="B Nazanin" pitchFamily="2" charset="-78"/>
              </a:rPr>
              <a:t>لنگ،1387:339)</a:t>
            </a:r>
            <a:endParaRPr lang="en-US" b="1" dirty="0">
              <a:cs typeface="B Nazanin" pitchFamily="2" charset="-78"/>
            </a:endParaRPr>
          </a:p>
          <a:p>
            <a:endParaRPr lang="en-US" dirty="0">
              <a:cs typeface="B Nazanin" pitchFamily="2" charset="-78"/>
            </a:endParaRPr>
          </a:p>
        </p:txBody>
      </p:sp>
      <p:pic>
        <p:nvPicPr>
          <p:cNvPr id="1026" name="Picture 2" descr="G:\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2240865"/>
            <a:ext cx="3719515" cy="310496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G:\IMG_247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35996" y="2240865"/>
            <a:ext cx="3995937" cy="299695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123728" y="5517232"/>
            <a:ext cx="3672408" cy="369332"/>
          </a:xfrm>
          <a:prstGeom prst="rect">
            <a:avLst/>
          </a:prstGeom>
          <a:noFill/>
        </p:spPr>
        <p:txBody>
          <a:bodyPr wrap="square" rtlCol="0">
            <a:spAutoFit/>
          </a:bodyPr>
          <a:lstStyle/>
          <a:p>
            <a:r>
              <a:rPr lang="en-US" dirty="0" smtClean="0"/>
              <a:t>www.</a:t>
            </a:r>
            <a:r>
              <a:rPr lang="en-US" i="1" dirty="0"/>
              <a:t> en.wikipedia.org</a:t>
            </a:r>
            <a:endParaRPr lang="en-US" dirty="0"/>
          </a:p>
        </p:txBody>
      </p:sp>
    </p:spTree>
    <p:extLst>
      <p:ext uri="{BB962C8B-B14F-4D97-AF65-F5344CB8AC3E}">
        <p14:creationId xmlns:p14="http://schemas.microsoft.com/office/powerpoint/2010/main" val="3321799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027"/>
                                        </p:tgtEl>
                                        <p:attrNameLst>
                                          <p:attrName>style.visibility</p:attrName>
                                        </p:attrNameLst>
                                      </p:cBhvr>
                                      <p:to>
                                        <p:strVal val="visible"/>
                                      </p:to>
                                    </p:set>
                                    <p:animEffect transition="in" filter="circle(in)">
                                      <p:cBhvr>
                                        <p:cTn id="12" dur="2000"/>
                                        <p:tgtEl>
                                          <p:spTgt spid="102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wheel(1)">
                                      <p:cBhvr>
                                        <p:cTn id="17" dur="20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43608" y="685801"/>
            <a:ext cx="7185992" cy="3657599"/>
          </a:xfrm>
        </p:spPr>
        <p:txBody>
          <a:bodyPr/>
          <a:lstStyle/>
          <a:p>
            <a:pPr algn="r" rtl="1">
              <a:buFont typeface="Wingdings" pitchFamily="2" charset="2"/>
              <a:buChar char="v"/>
            </a:pPr>
            <a:r>
              <a:rPr lang="fa-IR" b="1" dirty="0" smtClean="0">
                <a:cs typeface="B Nazanin" pitchFamily="2" charset="-78"/>
              </a:rPr>
              <a:t>لنگ ، جان (1387) طراحی شهری ،گونه شناسی رویه ها و طرح ها ،ترجمه حسین بحرینی،انتشارات دانشگاه تهران</a:t>
            </a:r>
          </a:p>
          <a:p>
            <a:pPr algn="r" rtl="1">
              <a:buFont typeface="Wingdings" pitchFamily="2" charset="2"/>
              <a:buChar char="v"/>
            </a:pPr>
            <a:r>
              <a:rPr lang="en-US" b="1" dirty="0" smtClean="0">
                <a:cs typeface="B Nazanin" pitchFamily="2" charset="-78"/>
              </a:rPr>
              <a:t>www.</a:t>
            </a:r>
            <a:r>
              <a:rPr lang="en-US" i="1" dirty="0"/>
              <a:t> </a:t>
            </a:r>
            <a:r>
              <a:rPr lang="en-US" i="1" dirty="0" smtClean="0"/>
              <a:t>en.wikipedia.org</a:t>
            </a:r>
          </a:p>
          <a:p>
            <a:pPr algn="r" rtl="1"/>
            <a:endParaRPr lang="en-US" b="1" dirty="0">
              <a:cs typeface="B Nazanin" pitchFamily="2" charset="-78"/>
            </a:endParaRPr>
          </a:p>
          <a:p>
            <a:pPr algn="r" rtl="1"/>
            <a:endParaRPr lang="fa-IR" dirty="0"/>
          </a:p>
        </p:txBody>
      </p:sp>
      <p:sp>
        <p:nvSpPr>
          <p:cNvPr id="2" name="Title 1"/>
          <p:cNvSpPr>
            <a:spLocks noGrp="1"/>
          </p:cNvSpPr>
          <p:nvPr>
            <p:ph type="title"/>
          </p:nvPr>
        </p:nvSpPr>
        <p:spPr>
          <a:xfrm>
            <a:off x="755576" y="548680"/>
            <a:ext cx="7543800" cy="914400"/>
          </a:xfrm>
        </p:spPr>
        <p:txBody>
          <a:bodyPr/>
          <a:lstStyle/>
          <a:p>
            <a:pPr algn="r" rtl="1"/>
            <a:r>
              <a:rPr lang="fa-IR" dirty="0" smtClean="0">
                <a:cs typeface="2  Baran" pitchFamily="2" charset="-78"/>
              </a:rPr>
              <a:t>منابع</a:t>
            </a:r>
            <a:endParaRPr lang="fa-IR" dirty="0">
              <a:cs typeface="2  Baran" pitchFamily="2" charset="-78"/>
            </a:endParaRPr>
          </a:p>
        </p:txBody>
      </p:sp>
    </p:spTree>
    <p:extLst>
      <p:ext uri="{BB962C8B-B14F-4D97-AF65-F5344CB8AC3E}">
        <p14:creationId xmlns:p14="http://schemas.microsoft.com/office/powerpoint/2010/main" val="62717229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lemental">
  <a:themeElements>
    <a:clrScheme name="Elemental">
      <a:dk1>
        <a:sysClr val="windowText" lastClr="000000"/>
      </a:dk1>
      <a:lt1>
        <a:sysClr val="window" lastClr="FFFFFF"/>
      </a:lt1>
      <a:dk2>
        <a:srgbClr val="242852"/>
      </a:dk2>
      <a:lt2>
        <a:srgbClr val="ACCBF9"/>
      </a:lt2>
      <a:accent1>
        <a:srgbClr val="629DD1"/>
      </a:accent1>
      <a:accent2>
        <a:srgbClr val="297FD5"/>
      </a:accent2>
      <a:accent3>
        <a:srgbClr val="7F8FA9"/>
      </a:accent3>
      <a:accent4>
        <a:srgbClr val="4A66AC"/>
      </a:accent4>
      <a:accent5>
        <a:srgbClr val="5AA2AE"/>
      </a:accent5>
      <a:accent6>
        <a:srgbClr val="9D90A0"/>
      </a:accent6>
      <a:hlink>
        <a:srgbClr val="9454C3"/>
      </a:hlink>
      <a:folHlink>
        <a:srgbClr val="3EBBF0"/>
      </a:folHlink>
    </a:clrScheme>
    <a:fontScheme name="Elemental">
      <a:maj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lemental">
      <a:fillStyleLst>
        <a:solidFill>
          <a:schemeClr val="phClr"/>
        </a:solidFill>
        <a:gradFill rotWithShape="1">
          <a:gsLst>
            <a:gs pos="0">
              <a:schemeClr val="phClr">
                <a:tint val="90000"/>
              </a:schemeClr>
            </a:gs>
            <a:gs pos="48000">
              <a:schemeClr val="phClr">
                <a:tint val="54000"/>
                <a:satMod val="140000"/>
              </a:schemeClr>
            </a:gs>
            <a:gs pos="100000">
              <a:schemeClr val="phClr">
                <a:tint val="24000"/>
                <a:satMod val="260000"/>
              </a:schemeClr>
            </a:gs>
          </a:gsLst>
          <a:lin ang="16200000" scaled="1"/>
        </a:gradFill>
        <a:gradFill rotWithShape="1">
          <a:gsLst>
            <a:gs pos="0">
              <a:schemeClr val="phClr"/>
            </a:gs>
            <a:gs pos="100000">
              <a:schemeClr val="phClr">
                <a:shade val="48000"/>
                <a:satMod val="180000"/>
                <a:lumMod val="94000"/>
              </a:schemeClr>
            </a:gs>
            <a:gs pos="100000">
              <a:schemeClr val="phClr">
                <a:shade val="48000"/>
                <a:satMod val="180000"/>
                <a:lumMod val="94000"/>
              </a:schemeClr>
            </a:gs>
          </a:gsLst>
          <a:lin ang="4140000" scaled="1"/>
        </a:gradFill>
      </a:fillStyleLst>
      <a:lnStyleLst>
        <a:ln w="12700" cap="flat" cmpd="sng" algn="ctr">
          <a:solidFill>
            <a:schemeClr val="phClr"/>
          </a:solidFill>
          <a:prstDash val="solid"/>
        </a:ln>
        <a:ln w="19050" cap="flat" cmpd="sng" algn="ctr">
          <a:solidFill>
            <a:schemeClr val="phClr"/>
          </a:solidFill>
          <a:prstDash val="solid"/>
        </a:ln>
        <a:ln w="28575" cap="flat" cmpd="sng" algn="ctr">
          <a:solidFill>
            <a:schemeClr val="phClr"/>
          </a:solidFill>
          <a:prstDash val="solid"/>
        </a:ln>
      </a:lnStyleLst>
      <a:effectStyleLst>
        <a:effectStyle>
          <a:effectLst>
            <a:outerShdw blurRad="63500" dist="12700" dir="5400000" sx="102000" sy="102000" rotWithShape="0">
              <a:srgbClr val="000000">
                <a:alpha val="32000"/>
              </a:srgbClr>
            </a:outerShdw>
          </a:effectLst>
        </a:effectStyle>
        <a:effectStyle>
          <a:effectLst>
            <a:outerShdw blurRad="76200" dist="38100" dir="5400000" rotWithShape="0">
              <a:srgbClr val="000000">
                <a:alpha val="60000"/>
              </a:srgbClr>
            </a:outerShdw>
          </a:effectLst>
          <a:scene3d>
            <a:camera prst="orthographicFront">
              <a:rot lat="0" lon="0" rev="0"/>
            </a:camera>
            <a:lightRig rig="glow" dir="tl">
              <a:rot lat="0" lon="0" rev="19800000"/>
            </a:lightRig>
          </a:scene3d>
          <a:sp3d prstMaterial="metal">
            <a:bevelT w="38100" h="38100"/>
          </a:sp3d>
        </a:effectStyle>
        <a:effectStyle>
          <a:effectLst>
            <a:outerShdw blurRad="114300" dist="114300" dir="5400000" rotWithShape="0">
              <a:srgbClr val="000000">
                <a:alpha val="70000"/>
              </a:srgbClr>
            </a:outerShdw>
          </a:effectLst>
          <a:scene3d>
            <a:camera prst="orthographicFront">
              <a:rot lat="0" lon="0" rev="0"/>
            </a:camera>
            <a:lightRig rig="threePt" dir="t">
              <a:rot lat="0" lon="0" rev="19800000"/>
            </a:lightRig>
          </a:scene3d>
          <a:sp3d prstMaterial="plastic">
            <a:bevelT w="50800" h="50800"/>
          </a:sp3d>
        </a:effectStyle>
      </a:effectStyleLst>
      <a:bgFillStyleLst>
        <a:solidFill>
          <a:schemeClr val="phClr"/>
        </a:solidFill>
        <a:gradFill rotWithShape="1">
          <a:gsLst>
            <a:gs pos="0">
              <a:schemeClr val="phClr">
                <a:tint val="95000"/>
              </a:schemeClr>
            </a:gs>
            <a:gs pos="100000">
              <a:schemeClr val="phClr">
                <a:shade val="40000"/>
                <a:satMod val="180000"/>
              </a:schemeClr>
            </a:gs>
          </a:gsLst>
          <a:lin ang="5400000" scaled="0"/>
        </a:gradFill>
        <a:blipFill>
          <a:blip xmlns:r="http://schemas.openxmlformats.org/officeDocument/2006/relationships" r:embed="rId1">
            <a:duotone>
              <a:schemeClr val="phClr">
                <a:shade val="14000"/>
                <a:satMod val="280000"/>
              </a:schemeClr>
              <a:schemeClr val="phClr">
                <a:tint val="60000"/>
                <a:sat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100</TotalTime>
  <Words>649</Words>
  <Application>Microsoft Office PowerPoint</Application>
  <PresentationFormat>On-screen Show (4:3)</PresentationFormat>
  <Paragraphs>21</Paragraphs>
  <Slides>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2  Baran</vt:lpstr>
      <vt:lpstr>Arial</vt:lpstr>
      <vt:lpstr>B Nazanin</vt:lpstr>
      <vt:lpstr>Calibri</vt:lpstr>
      <vt:lpstr>Palatino Linotype</vt:lpstr>
      <vt:lpstr>Times New Roman</vt:lpstr>
      <vt:lpstr>Wingdings</vt:lpstr>
      <vt:lpstr>Elemental</vt:lpstr>
      <vt:lpstr>بسمه تعالی</vt:lpstr>
      <vt:lpstr>PowerPoint Presentation</vt:lpstr>
      <vt:lpstr>PowerPoint Presentation</vt:lpstr>
      <vt:lpstr>PowerPoint Presentation</vt:lpstr>
      <vt:lpstr>PowerPoint Presentation</vt:lpstr>
      <vt:lpstr>PowerPoint Presentation</vt:lpstr>
      <vt:lpstr>منابع</vt:lpstr>
    </vt:vector>
  </TitlesOfParts>
  <Company>Novin Pendar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به نام خدا</dc:title>
  <dc:creator/>
  <cp:lastModifiedBy>Sajjad</cp:lastModifiedBy>
  <cp:revision>14</cp:revision>
  <dcterms:created xsi:type="dcterms:W3CDTF">2015-04-19T05:47:52Z</dcterms:created>
  <dcterms:modified xsi:type="dcterms:W3CDTF">2019-07-14T23:36:34Z</dcterms:modified>
</cp:coreProperties>
</file>