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21" r:id="rId1"/>
  </p:sldMasterIdLst>
  <p:sldIdLst>
    <p:sldId id="258" r:id="rId2"/>
    <p:sldId id="260" r:id="rId3"/>
    <p:sldId id="263" r:id="rId4"/>
    <p:sldId id="261" r:id="rId5"/>
    <p:sldId id="262" r:id="rId6"/>
    <p:sldId id="264" r:id="rId7"/>
    <p:sldId id="265" r:id="rId8"/>
    <p:sldId id="266" r:id="rId9"/>
    <p:sldId id="269" r:id="rId10"/>
    <p:sldId id="270" r:id="rId11"/>
    <p:sldId id="271" r:id="rId12"/>
    <p:sldId id="268" r:id="rId1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B39160-F8D2-4561-BBC5-39CC624FAA83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0863BC87-D563-4259-AFAE-96699B6741BF}">
      <dgm:prSet phldrT="[Text]"/>
      <dgm:spPr/>
      <dgm:t>
        <a:bodyPr/>
        <a:lstStyle/>
        <a:p>
          <a:pPr rtl="1"/>
          <a:r>
            <a:rPr lang="fa-IR" dirty="0" smtClean="0">
              <a:solidFill>
                <a:schemeClr val="tx1">
                  <a:lumMod val="65000"/>
                  <a:lumOff val="35000"/>
                </a:schemeClr>
              </a:solidFill>
            </a:rPr>
            <a:t>موزه</a:t>
          </a:r>
          <a:endParaRPr lang="fa-IR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69E857DD-DB16-4967-8C17-80DE8C79B267}" type="parTrans" cxnId="{3963FBA7-F98E-4625-A973-5BB44F3AA8F9}">
      <dgm:prSet/>
      <dgm:spPr/>
      <dgm:t>
        <a:bodyPr/>
        <a:lstStyle/>
        <a:p>
          <a:pPr rtl="1"/>
          <a:endParaRPr lang="fa-IR"/>
        </a:p>
      </dgm:t>
    </dgm:pt>
    <dgm:pt modelId="{3148BBDC-CD1F-4366-8D3D-523CF5B66E08}" type="sibTrans" cxnId="{3963FBA7-F98E-4625-A973-5BB44F3AA8F9}">
      <dgm:prSet/>
      <dgm:spPr/>
      <dgm:t>
        <a:bodyPr/>
        <a:lstStyle/>
        <a:p>
          <a:pPr rtl="1"/>
          <a:endParaRPr lang="fa-IR"/>
        </a:p>
      </dgm:t>
    </dgm:pt>
    <dgm:pt modelId="{5A6AB380-9BD4-44B5-BAB5-D5135731933E}">
      <dgm:prSet phldrT="[Text]"/>
      <dgm:spPr/>
      <dgm:t>
        <a:bodyPr/>
        <a:lstStyle/>
        <a:p>
          <a:pPr rtl="1"/>
          <a:r>
            <a:rPr lang="fa-IR" dirty="0" smtClean="0">
              <a:solidFill>
                <a:schemeClr val="tx1">
                  <a:lumMod val="65000"/>
                  <a:lumOff val="35000"/>
                </a:schemeClr>
              </a:solidFill>
            </a:rPr>
            <a:t>تاسیسات ورزشی</a:t>
          </a:r>
          <a:endParaRPr lang="fa-IR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0F95E84-C97F-48E6-9E5A-749FC44A914B}" type="parTrans" cxnId="{F145C20D-0748-4301-A697-6C555E9A9C2D}">
      <dgm:prSet/>
      <dgm:spPr/>
      <dgm:t>
        <a:bodyPr/>
        <a:lstStyle/>
        <a:p>
          <a:pPr rtl="1"/>
          <a:endParaRPr lang="fa-IR"/>
        </a:p>
      </dgm:t>
    </dgm:pt>
    <dgm:pt modelId="{C65DE521-783E-46C6-A726-F50DDE61AAA3}" type="sibTrans" cxnId="{F145C20D-0748-4301-A697-6C555E9A9C2D}">
      <dgm:prSet/>
      <dgm:spPr/>
      <dgm:t>
        <a:bodyPr/>
        <a:lstStyle/>
        <a:p>
          <a:pPr rtl="1"/>
          <a:endParaRPr lang="fa-IR"/>
        </a:p>
      </dgm:t>
    </dgm:pt>
    <dgm:pt modelId="{9E52B369-FF35-4674-B9C3-7FF14933125D}">
      <dgm:prSet phldrT="[Text]"/>
      <dgm:spPr/>
      <dgm:t>
        <a:bodyPr/>
        <a:lstStyle/>
        <a:p>
          <a:pPr rtl="1"/>
          <a:r>
            <a:rPr lang="fa-IR" dirty="0" smtClean="0"/>
            <a:t>ا</a:t>
          </a:r>
          <a:r>
            <a:rPr lang="fa-IR" dirty="0" smtClean="0">
              <a:solidFill>
                <a:schemeClr val="tx1">
                  <a:lumMod val="65000"/>
                  <a:lumOff val="35000"/>
                </a:schemeClr>
              </a:solidFill>
            </a:rPr>
            <a:t>استخرهای شنا</a:t>
          </a:r>
          <a:endParaRPr lang="fa-IR" dirty="0"/>
        </a:p>
      </dgm:t>
    </dgm:pt>
    <dgm:pt modelId="{57DA2BBF-AAAB-477D-80A9-1AF6C0B4E966}" type="parTrans" cxnId="{6CC9B473-8B3F-4283-BC23-971A29C378E1}">
      <dgm:prSet/>
      <dgm:spPr/>
      <dgm:t>
        <a:bodyPr/>
        <a:lstStyle/>
        <a:p>
          <a:pPr rtl="1"/>
          <a:endParaRPr lang="fa-IR"/>
        </a:p>
      </dgm:t>
    </dgm:pt>
    <dgm:pt modelId="{7BA38ABA-B72F-4031-82E7-9634C31D97F5}" type="sibTrans" cxnId="{6CC9B473-8B3F-4283-BC23-971A29C378E1}">
      <dgm:prSet/>
      <dgm:spPr/>
      <dgm:t>
        <a:bodyPr/>
        <a:lstStyle/>
        <a:p>
          <a:pPr rtl="1"/>
          <a:endParaRPr lang="fa-IR"/>
        </a:p>
      </dgm:t>
    </dgm:pt>
    <dgm:pt modelId="{9FE1B582-795B-46E0-9A79-9299FED47BD3}">
      <dgm:prSet phldrT="[Text]"/>
      <dgm:spPr/>
      <dgm:t>
        <a:bodyPr/>
        <a:lstStyle/>
        <a:p>
          <a:pPr rtl="1"/>
          <a:r>
            <a:rPr lang="fa-IR" dirty="0" smtClean="0">
              <a:solidFill>
                <a:schemeClr val="tx1">
                  <a:lumMod val="65000"/>
                  <a:lumOff val="35000"/>
                </a:schemeClr>
              </a:solidFill>
            </a:rPr>
            <a:t>خدمات بهداشتی درمانی</a:t>
          </a:r>
          <a:endParaRPr lang="fa-IR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BB77593F-BA0B-441A-87D0-3647969BAE58}" type="parTrans" cxnId="{29300717-9BEB-4280-BE06-6D1D84875156}">
      <dgm:prSet/>
      <dgm:spPr/>
      <dgm:t>
        <a:bodyPr/>
        <a:lstStyle/>
        <a:p>
          <a:pPr rtl="1"/>
          <a:endParaRPr lang="fa-IR"/>
        </a:p>
      </dgm:t>
    </dgm:pt>
    <dgm:pt modelId="{5A82830A-78C8-48B0-A0FF-D138EA52B86D}" type="sibTrans" cxnId="{29300717-9BEB-4280-BE06-6D1D84875156}">
      <dgm:prSet/>
      <dgm:spPr/>
      <dgm:t>
        <a:bodyPr/>
        <a:lstStyle/>
        <a:p>
          <a:pPr rtl="1"/>
          <a:endParaRPr lang="fa-IR"/>
        </a:p>
      </dgm:t>
    </dgm:pt>
    <dgm:pt modelId="{846B62FB-9D5F-4522-B3B8-DD67657E327F}">
      <dgm:prSet phldrT="[Text]"/>
      <dgm:spPr/>
      <dgm:t>
        <a:bodyPr/>
        <a:lstStyle/>
        <a:p>
          <a:pPr rtl="1"/>
          <a:r>
            <a:rPr lang="fa-IR" dirty="0" smtClean="0">
              <a:solidFill>
                <a:schemeClr val="tx1">
                  <a:lumMod val="65000"/>
                  <a:lumOff val="35000"/>
                </a:schemeClr>
              </a:solidFill>
            </a:rPr>
            <a:t>کتابخانه</a:t>
          </a:r>
          <a:endParaRPr lang="fa-IR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F9A18D7-1630-4F31-AF5A-E3A78AA2A6E3}" type="parTrans" cxnId="{DCCC996C-C1E4-4C27-8A19-F3D630F8108A}">
      <dgm:prSet/>
      <dgm:spPr/>
      <dgm:t>
        <a:bodyPr/>
        <a:lstStyle/>
        <a:p>
          <a:pPr rtl="1"/>
          <a:endParaRPr lang="fa-IR"/>
        </a:p>
      </dgm:t>
    </dgm:pt>
    <dgm:pt modelId="{EF21E985-1455-4DA5-8FB4-DA4AA866F5E8}" type="sibTrans" cxnId="{DCCC996C-C1E4-4C27-8A19-F3D630F8108A}">
      <dgm:prSet/>
      <dgm:spPr/>
      <dgm:t>
        <a:bodyPr/>
        <a:lstStyle/>
        <a:p>
          <a:pPr rtl="1"/>
          <a:endParaRPr lang="fa-IR"/>
        </a:p>
      </dgm:t>
    </dgm:pt>
    <dgm:pt modelId="{409C0674-4212-4549-9AA0-DBA49FA0CA91}">
      <dgm:prSet/>
      <dgm:spPr/>
      <dgm:t>
        <a:bodyPr/>
        <a:lstStyle/>
        <a:p>
          <a:pPr rtl="1"/>
          <a:r>
            <a:rPr lang="fa-IR" dirty="0" smtClean="0">
              <a:solidFill>
                <a:schemeClr val="tx1">
                  <a:lumMod val="65000"/>
                  <a:lumOff val="35000"/>
                </a:schemeClr>
              </a:solidFill>
            </a:rPr>
            <a:t>اتحادیه اصناف و انجمن ها</a:t>
          </a:r>
          <a:endParaRPr lang="fa-IR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A7F279EE-03E3-442A-900E-330C296303E2}" type="parTrans" cxnId="{FEDCEF43-7764-49A5-A0FC-0B6C4E6761FF}">
      <dgm:prSet/>
      <dgm:spPr/>
      <dgm:t>
        <a:bodyPr/>
        <a:lstStyle/>
        <a:p>
          <a:pPr rtl="1"/>
          <a:endParaRPr lang="fa-IR"/>
        </a:p>
      </dgm:t>
    </dgm:pt>
    <dgm:pt modelId="{5D120AC6-93D9-42E8-8FC3-C906A77FE52A}" type="sibTrans" cxnId="{FEDCEF43-7764-49A5-A0FC-0B6C4E6761FF}">
      <dgm:prSet/>
      <dgm:spPr/>
      <dgm:t>
        <a:bodyPr/>
        <a:lstStyle/>
        <a:p>
          <a:pPr rtl="1"/>
          <a:endParaRPr lang="fa-IR"/>
        </a:p>
      </dgm:t>
    </dgm:pt>
    <dgm:pt modelId="{CBE30294-2F7B-4768-ACD4-19F69F6A686C}">
      <dgm:prSet/>
      <dgm:spPr/>
      <dgm:t>
        <a:bodyPr/>
        <a:lstStyle/>
        <a:p>
          <a:pPr rtl="1"/>
          <a:r>
            <a:rPr lang="fa-IR" dirty="0" smtClean="0">
              <a:solidFill>
                <a:schemeClr val="tx1">
                  <a:lumMod val="65000"/>
                  <a:lumOff val="35000"/>
                </a:schemeClr>
              </a:solidFill>
            </a:rPr>
            <a:t>تئاتر رو باز و سرپوشیده</a:t>
          </a:r>
          <a:endParaRPr lang="fa-IR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7498CCB5-78F7-4EC8-99DC-CF324C625C9F}" type="parTrans" cxnId="{EEC957F7-BA54-4E01-AE22-F214E709088D}">
      <dgm:prSet/>
      <dgm:spPr/>
      <dgm:t>
        <a:bodyPr/>
        <a:lstStyle/>
        <a:p>
          <a:pPr rtl="1"/>
          <a:endParaRPr lang="fa-IR"/>
        </a:p>
      </dgm:t>
    </dgm:pt>
    <dgm:pt modelId="{8F35A19B-C1B8-498E-9D82-E0DA7BDCC29D}" type="sibTrans" cxnId="{EEC957F7-BA54-4E01-AE22-F214E709088D}">
      <dgm:prSet/>
      <dgm:spPr/>
      <dgm:t>
        <a:bodyPr/>
        <a:lstStyle/>
        <a:p>
          <a:pPr rtl="1"/>
          <a:endParaRPr lang="fa-IR"/>
        </a:p>
      </dgm:t>
    </dgm:pt>
    <dgm:pt modelId="{911E906F-E9EA-439D-9085-23093114B497}">
      <dgm:prSet/>
      <dgm:spPr/>
      <dgm:t>
        <a:bodyPr/>
        <a:lstStyle/>
        <a:p>
          <a:pPr rtl="1"/>
          <a:r>
            <a:rPr lang="fa-IR" dirty="0" smtClean="0">
              <a:solidFill>
                <a:schemeClr val="tx1">
                  <a:lumMod val="65000"/>
                  <a:lumOff val="35000"/>
                </a:schemeClr>
              </a:solidFill>
            </a:rPr>
            <a:t>سالن نمایش</a:t>
          </a:r>
          <a:endParaRPr lang="fa-IR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6B5C860-377C-4B72-999E-60D424BA2A10}" type="parTrans" cxnId="{F8E3BA48-F53D-41B6-B955-1B50A0D22EAC}">
      <dgm:prSet/>
      <dgm:spPr/>
      <dgm:t>
        <a:bodyPr/>
        <a:lstStyle/>
        <a:p>
          <a:pPr rtl="1"/>
          <a:endParaRPr lang="fa-IR"/>
        </a:p>
      </dgm:t>
    </dgm:pt>
    <dgm:pt modelId="{238C7262-2B81-44CA-BCDA-BC4742A047AF}" type="sibTrans" cxnId="{F8E3BA48-F53D-41B6-B955-1B50A0D22EAC}">
      <dgm:prSet/>
      <dgm:spPr/>
      <dgm:t>
        <a:bodyPr/>
        <a:lstStyle/>
        <a:p>
          <a:pPr rtl="1"/>
          <a:endParaRPr lang="fa-IR"/>
        </a:p>
      </dgm:t>
    </dgm:pt>
    <dgm:pt modelId="{A48757F6-3271-4D4C-A53E-6A990CA1E381}">
      <dgm:prSet/>
      <dgm:spPr/>
      <dgm:t>
        <a:bodyPr/>
        <a:lstStyle/>
        <a:p>
          <a:pPr rtl="1"/>
          <a:r>
            <a:rPr lang="fa-IR" dirty="0" smtClean="0">
              <a:solidFill>
                <a:schemeClr val="tx1">
                  <a:lumMod val="65000"/>
                  <a:lumOff val="35000"/>
                </a:schemeClr>
              </a:solidFill>
            </a:rPr>
            <a:t>پیاده روی سرپوشیده</a:t>
          </a:r>
          <a:endParaRPr lang="fa-IR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464E74D4-47F6-4F71-9D4C-88E45BA65535}" type="parTrans" cxnId="{9111548D-832A-4888-BD77-F04732794C80}">
      <dgm:prSet/>
      <dgm:spPr/>
      <dgm:t>
        <a:bodyPr/>
        <a:lstStyle/>
        <a:p>
          <a:pPr rtl="1"/>
          <a:endParaRPr lang="fa-IR"/>
        </a:p>
      </dgm:t>
    </dgm:pt>
    <dgm:pt modelId="{284535F4-DD5F-4F84-B07E-3B50C2FF866B}" type="sibTrans" cxnId="{9111548D-832A-4888-BD77-F04732794C80}">
      <dgm:prSet/>
      <dgm:spPr/>
      <dgm:t>
        <a:bodyPr/>
        <a:lstStyle/>
        <a:p>
          <a:pPr rtl="1"/>
          <a:endParaRPr lang="fa-IR"/>
        </a:p>
      </dgm:t>
    </dgm:pt>
    <dgm:pt modelId="{EAB7BD83-89ED-4578-86C1-44B65D79605E}" type="pres">
      <dgm:prSet presAssocID="{D0B39160-F8D2-4561-BBC5-39CC624FAA8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0DA543-5E41-434F-B421-6123A617316C}" type="pres">
      <dgm:prSet presAssocID="{0863BC87-D563-4259-AFAE-96699B6741BF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4D4CA0-CA26-4F27-9F82-0789D2846412}" type="pres">
      <dgm:prSet presAssocID="{3148BBDC-CD1F-4366-8D3D-523CF5B66E08}" presName="sibTrans" presStyleLbl="sibTrans2D1" presStyleIdx="0" presStyleCnt="9"/>
      <dgm:spPr/>
      <dgm:t>
        <a:bodyPr/>
        <a:lstStyle/>
        <a:p>
          <a:endParaRPr lang="en-US"/>
        </a:p>
      </dgm:t>
    </dgm:pt>
    <dgm:pt modelId="{55713E7D-88A4-4605-BD63-1A257F39FA87}" type="pres">
      <dgm:prSet presAssocID="{3148BBDC-CD1F-4366-8D3D-523CF5B66E08}" presName="connectorText" presStyleLbl="sibTrans2D1" presStyleIdx="0" presStyleCnt="9"/>
      <dgm:spPr/>
      <dgm:t>
        <a:bodyPr/>
        <a:lstStyle/>
        <a:p>
          <a:endParaRPr lang="en-US"/>
        </a:p>
      </dgm:t>
    </dgm:pt>
    <dgm:pt modelId="{1FA67789-CF8E-411C-B91D-807F500133CD}" type="pres">
      <dgm:prSet presAssocID="{409C0674-4212-4549-9AA0-DBA49FA0CA91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9A31C0-A60D-41CA-8EC4-0E766F7A651F}" type="pres">
      <dgm:prSet presAssocID="{5D120AC6-93D9-42E8-8FC3-C906A77FE52A}" presName="sibTrans" presStyleLbl="sibTrans2D1" presStyleIdx="1" presStyleCnt="9"/>
      <dgm:spPr/>
      <dgm:t>
        <a:bodyPr/>
        <a:lstStyle/>
        <a:p>
          <a:endParaRPr lang="en-US"/>
        </a:p>
      </dgm:t>
    </dgm:pt>
    <dgm:pt modelId="{F4667480-0FA3-4882-934B-B1475FE57295}" type="pres">
      <dgm:prSet presAssocID="{5D120AC6-93D9-42E8-8FC3-C906A77FE52A}" presName="connectorText" presStyleLbl="sibTrans2D1" presStyleIdx="1" presStyleCnt="9"/>
      <dgm:spPr/>
      <dgm:t>
        <a:bodyPr/>
        <a:lstStyle/>
        <a:p>
          <a:endParaRPr lang="en-US"/>
        </a:p>
      </dgm:t>
    </dgm:pt>
    <dgm:pt modelId="{6DCD25CC-E7EE-41CE-9559-72457BD19199}" type="pres">
      <dgm:prSet presAssocID="{A48757F6-3271-4D4C-A53E-6A990CA1E381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40A772-316E-437A-BB2B-83C5B7D374EE}" type="pres">
      <dgm:prSet presAssocID="{284535F4-DD5F-4F84-B07E-3B50C2FF866B}" presName="sibTrans" presStyleLbl="sibTrans2D1" presStyleIdx="2" presStyleCnt="9"/>
      <dgm:spPr/>
      <dgm:t>
        <a:bodyPr/>
        <a:lstStyle/>
        <a:p>
          <a:endParaRPr lang="en-US"/>
        </a:p>
      </dgm:t>
    </dgm:pt>
    <dgm:pt modelId="{37735C36-BB48-4105-8D6C-4106152968C8}" type="pres">
      <dgm:prSet presAssocID="{284535F4-DD5F-4F84-B07E-3B50C2FF866B}" presName="connectorText" presStyleLbl="sibTrans2D1" presStyleIdx="2" presStyleCnt="9"/>
      <dgm:spPr/>
      <dgm:t>
        <a:bodyPr/>
        <a:lstStyle/>
        <a:p>
          <a:endParaRPr lang="en-US"/>
        </a:p>
      </dgm:t>
    </dgm:pt>
    <dgm:pt modelId="{18AC3A3A-01A6-4132-9FB4-188198116FF0}" type="pres">
      <dgm:prSet presAssocID="{5A6AB380-9BD4-44B5-BAB5-D5135731933E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B343B8-356A-4738-81FC-1E4B5117088E}" type="pres">
      <dgm:prSet presAssocID="{C65DE521-783E-46C6-A726-F50DDE61AAA3}" presName="sibTrans" presStyleLbl="sibTrans2D1" presStyleIdx="3" presStyleCnt="9"/>
      <dgm:spPr/>
      <dgm:t>
        <a:bodyPr/>
        <a:lstStyle/>
        <a:p>
          <a:endParaRPr lang="en-US"/>
        </a:p>
      </dgm:t>
    </dgm:pt>
    <dgm:pt modelId="{0B70BB2F-AF3A-4B53-B1C0-8FB6D9EABA55}" type="pres">
      <dgm:prSet presAssocID="{C65DE521-783E-46C6-A726-F50DDE61AAA3}" presName="connectorText" presStyleLbl="sibTrans2D1" presStyleIdx="3" presStyleCnt="9"/>
      <dgm:spPr/>
      <dgm:t>
        <a:bodyPr/>
        <a:lstStyle/>
        <a:p>
          <a:endParaRPr lang="en-US"/>
        </a:p>
      </dgm:t>
    </dgm:pt>
    <dgm:pt modelId="{80E5F182-19E7-43F7-85FC-1A95FCEAE50D}" type="pres">
      <dgm:prSet presAssocID="{CBE30294-2F7B-4768-ACD4-19F69F6A686C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4D401B-BF98-4AF6-B4C4-066F238BB195}" type="pres">
      <dgm:prSet presAssocID="{8F35A19B-C1B8-498E-9D82-E0DA7BDCC29D}" presName="sibTrans" presStyleLbl="sibTrans2D1" presStyleIdx="4" presStyleCnt="9"/>
      <dgm:spPr/>
      <dgm:t>
        <a:bodyPr/>
        <a:lstStyle/>
        <a:p>
          <a:endParaRPr lang="en-US"/>
        </a:p>
      </dgm:t>
    </dgm:pt>
    <dgm:pt modelId="{3ECF4A28-3D27-4571-B039-D5869EF1CEE8}" type="pres">
      <dgm:prSet presAssocID="{8F35A19B-C1B8-498E-9D82-E0DA7BDCC29D}" presName="connectorText" presStyleLbl="sibTrans2D1" presStyleIdx="4" presStyleCnt="9"/>
      <dgm:spPr/>
      <dgm:t>
        <a:bodyPr/>
        <a:lstStyle/>
        <a:p>
          <a:endParaRPr lang="en-US"/>
        </a:p>
      </dgm:t>
    </dgm:pt>
    <dgm:pt modelId="{556EEF52-28CD-4423-AEF0-1BE4EC6A017E}" type="pres">
      <dgm:prSet presAssocID="{9E52B369-FF35-4674-B9C3-7FF14933125D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3859FE-5A99-44BE-9B80-3A6F608F83F3}" type="pres">
      <dgm:prSet presAssocID="{7BA38ABA-B72F-4031-82E7-9634C31D97F5}" presName="sibTrans" presStyleLbl="sibTrans2D1" presStyleIdx="5" presStyleCnt="9"/>
      <dgm:spPr/>
      <dgm:t>
        <a:bodyPr/>
        <a:lstStyle/>
        <a:p>
          <a:endParaRPr lang="en-US"/>
        </a:p>
      </dgm:t>
    </dgm:pt>
    <dgm:pt modelId="{C9C4B92A-5742-487E-B33D-BF2713309649}" type="pres">
      <dgm:prSet presAssocID="{7BA38ABA-B72F-4031-82E7-9634C31D97F5}" presName="connectorText" presStyleLbl="sibTrans2D1" presStyleIdx="5" presStyleCnt="9"/>
      <dgm:spPr/>
      <dgm:t>
        <a:bodyPr/>
        <a:lstStyle/>
        <a:p>
          <a:endParaRPr lang="en-US"/>
        </a:p>
      </dgm:t>
    </dgm:pt>
    <dgm:pt modelId="{528DBF0F-8B84-4DF4-8122-4CDE6A9671F4}" type="pres">
      <dgm:prSet presAssocID="{9FE1B582-795B-46E0-9A79-9299FED47BD3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48A93B-D75D-45A8-8E04-B9EACA02E015}" type="pres">
      <dgm:prSet presAssocID="{5A82830A-78C8-48B0-A0FF-D138EA52B86D}" presName="sibTrans" presStyleLbl="sibTrans2D1" presStyleIdx="6" presStyleCnt="9"/>
      <dgm:spPr/>
      <dgm:t>
        <a:bodyPr/>
        <a:lstStyle/>
        <a:p>
          <a:endParaRPr lang="en-US"/>
        </a:p>
      </dgm:t>
    </dgm:pt>
    <dgm:pt modelId="{FD56DE26-37E6-4DD9-B66A-7D138E95038E}" type="pres">
      <dgm:prSet presAssocID="{5A82830A-78C8-48B0-A0FF-D138EA52B86D}" presName="connectorText" presStyleLbl="sibTrans2D1" presStyleIdx="6" presStyleCnt="9"/>
      <dgm:spPr/>
      <dgm:t>
        <a:bodyPr/>
        <a:lstStyle/>
        <a:p>
          <a:endParaRPr lang="en-US"/>
        </a:p>
      </dgm:t>
    </dgm:pt>
    <dgm:pt modelId="{64A92CBE-06E0-47D9-B8F0-73DE566D54E6}" type="pres">
      <dgm:prSet presAssocID="{911E906F-E9EA-439D-9085-23093114B497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EFE685-8861-4E13-8A84-A1C078BA8A20}" type="pres">
      <dgm:prSet presAssocID="{238C7262-2B81-44CA-BCDA-BC4742A047AF}" presName="sibTrans" presStyleLbl="sibTrans2D1" presStyleIdx="7" presStyleCnt="9"/>
      <dgm:spPr/>
      <dgm:t>
        <a:bodyPr/>
        <a:lstStyle/>
        <a:p>
          <a:endParaRPr lang="en-US"/>
        </a:p>
      </dgm:t>
    </dgm:pt>
    <dgm:pt modelId="{E8CD178D-5CBA-4595-B225-0F1ECBBCABD9}" type="pres">
      <dgm:prSet presAssocID="{238C7262-2B81-44CA-BCDA-BC4742A047AF}" presName="connectorText" presStyleLbl="sibTrans2D1" presStyleIdx="7" presStyleCnt="9"/>
      <dgm:spPr/>
      <dgm:t>
        <a:bodyPr/>
        <a:lstStyle/>
        <a:p>
          <a:endParaRPr lang="en-US"/>
        </a:p>
      </dgm:t>
    </dgm:pt>
    <dgm:pt modelId="{A9B17ADD-7728-40AE-A88C-4EBBE2DB7F0D}" type="pres">
      <dgm:prSet presAssocID="{846B62FB-9D5F-4522-B3B8-DD67657E327F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5F523B-0630-4603-8B86-81581D2843DA}" type="pres">
      <dgm:prSet presAssocID="{EF21E985-1455-4DA5-8FB4-DA4AA866F5E8}" presName="sibTrans" presStyleLbl="sibTrans2D1" presStyleIdx="8" presStyleCnt="9"/>
      <dgm:spPr/>
      <dgm:t>
        <a:bodyPr/>
        <a:lstStyle/>
        <a:p>
          <a:endParaRPr lang="en-US"/>
        </a:p>
      </dgm:t>
    </dgm:pt>
    <dgm:pt modelId="{A6F3857A-20F0-453B-89B2-EEE52CC78B19}" type="pres">
      <dgm:prSet presAssocID="{EF21E985-1455-4DA5-8FB4-DA4AA866F5E8}" presName="connectorText" presStyleLbl="sibTrans2D1" presStyleIdx="8" presStyleCnt="9"/>
      <dgm:spPr/>
      <dgm:t>
        <a:bodyPr/>
        <a:lstStyle/>
        <a:p>
          <a:endParaRPr lang="en-US"/>
        </a:p>
      </dgm:t>
    </dgm:pt>
  </dgm:ptLst>
  <dgm:cxnLst>
    <dgm:cxn modelId="{F8E3BA48-F53D-41B6-B955-1B50A0D22EAC}" srcId="{D0B39160-F8D2-4561-BBC5-39CC624FAA83}" destId="{911E906F-E9EA-439D-9085-23093114B497}" srcOrd="7" destOrd="0" parTransId="{D6B5C860-377C-4B72-999E-60D424BA2A10}" sibTransId="{238C7262-2B81-44CA-BCDA-BC4742A047AF}"/>
    <dgm:cxn modelId="{29300717-9BEB-4280-BE06-6D1D84875156}" srcId="{D0B39160-F8D2-4561-BBC5-39CC624FAA83}" destId="{9FE1B582-795B-46E0-9A79-9299FED47BD3}" srcOrd="6" destOrd="0" parTransId="{BB77593F-BA0B-441A-87D0-3647969BAE58}" sibTransId="{5A82830A-78C8-48B0-A0FF-D138EA52B86D}"/>
    <dgm:cxn modelId="{568100DF-6C50-4175-A331-018F616C71CB}" type="presOf" srcId="{284535F4-DD5F-4F84-B07E-3B50C2FF866B}" destId="{8A40A772-316E-437A-BB2B-83C5B7D374EE}" srcOrd="0" destOrd="0" presId="urn:microsoft.com/office/officeart/2005/8/layout/cycle2"/>
    <dgm:cxn modelId="{7FF9E3F8-6B4E-4842-BD02-9F3475C88687}" type="presOf" srcId="{9E52B369-FF35-4674-B9C3-7FF14933125D}" destId="{556EEF52-28CD-4423-AEF0-1BE4EC6A017E}" srcOrd="0" destOrd="0" presId="urn:microsoft.com/office/officeart/2005/8/layout/cycle2"/>
    <dgm:cxn modelId="{6CC9B473-8B3F-4283-BC23-971A29C378E1}" srcId="{D0B39160-F8D2-4561-BBC5-39CC624FAA83}" destId="{9E52B369-FF35-4674-B9C3-7FF14933125D}" srcOrd="5" destOrd="0" parTransId="{57DA2BBF-AAAB-477D-80A9-1AF6C0B4E966}" sibTransId="{7BA38ABA-B72F-4031-82E7-9634C31D97F5}"/>
    <dgm:cxn modelId="{69FB5163-7374-4CB0-98AF-39230CF21544}" type="presOf" srcId="{5A6AB380-9BD4-44B5-BAB5-D5135731933E}" destId="{18AC3A3A-01A6-4132-9FB4-188198116FF0}" srcOrd="0" destOrd="0" presId="urn:microsoft.com/office/officeart/2005/8/layout/cycle2"/>
    <dgm:cxn modelId="{4BA93C39-67D8-4A92-82E3-047197FC39A1}" type="presOf" srcId="{846B62FB-9D5F-4522-B3B8-DD67657E327F}" destId="{A9B17ADD-7728-40AE-A88C-4EBBE2DB7F0D}" srcOrd="0" destOrd="0" presId="urn:microsoft.com/office/officeart/2005/8/layout/cycle2"/>
    <dgm:cxn modelId="{01B57F84-250E-48B2-ABB4-E9712CF3727E}" type="presOf" srcId="{EF21E985-1455-4DA5-8FB4-DA4AA866F5E8}" destId="{825F523B-0630-4603-8B86-81581D2843DA}" srcOrd="0" destOrd="0" presId="urn:microsoft.com/office/officeart/2005/8/layout/cycle2"/>
    <dgm:cxn modelId="{C682D28A-41DC-4E6E-9999-DD75B38DF123}" type="presOf" srcId="{8F35A19B-C1B8-498E-9D82-E0DA7BDCC29D}" destId="{944D401B-BF98-4AF6-B4C4-066F238BB195}" srcOrd="0" destOrd="0" presId="urn:microsoft.com/office/officeart/2005/8/layout/cycle2"/>
    <dgm:cxn modelId="{77B04E68-D13F-4A68-8F5C-B86B5EBE844C}" type="presOf" srcId="{5D120AC6-93D9-42E8-8FC3-C906A77FE52A}" destId="{F4667480-0FA3-4882-934B-B1475FE57295}" srcOrd="1" destOrd="0" presId="urn:microsoft.com/office/officeart/2005/8/layout/cycle2"/>
    <dgm:cxn modelId="{2DE9E483-0DE4-418E-A276-12B254D8A426}" type="presOf" srcId="{5A82830A-78C8-48B0-A0FF-D138EA52B86D}" destId="{FD56DE26-37E6-4DD9-B66A-7D138E95038E}" srcOrd="1" destOrd="0" presId="urn:microsoft.com/office/officeart/2005/8/layout/cycle2"/>
    <dgm:cxn modelId="{58A1B984-3552-4726-83DD-83781DA55236}" type="presOf" srcId="{3148BBDC-CD1F-4366-8D3D-523CF5B66E08}" destId="{444D4CA0-CA26-4F27-9F82-0789D2846412}" srcOrd="0" destOrd="0" presId="urn:microsoft.com/office/officeart/2005/8/layout/cycle2"/>
    <dgm:cxn modelId="{EEC957F7-BA54-4E01-AE22-F214E709088D}" srcId="{D0B39160-F8D2-4561-BBC5-39CC624FAA83}" destId="{CBE30294-2F7B-4768-ACD4-19F69F6A686C}" srcOrd="4" destOrd="0" parTransId="{7498CCB5-78F7-4EC8-99DC-CF324C625C9F}" sibTransId="{8F35A19B-C1B8-498E-9D82-E0DA7BDCC29D}"/>
    <dgm:cxn modelId="{DCCC996C-C1E4-4C27-8A19-F3D630F8108A}" srcId="{D0B39160-F8D2-4561-BBC5-39CC624FAA83}" destId="{846B62FB-9D5F-4522-B3B8-DD67657E327F}" srcOrd="8" destOrd="0" parTransId="{DF9A18D7-1630-4F31-AF5A-E3A78AA2A6E3}" sibTransId="{EF21E985-1455-4DA5-8FB4-DA4AA866F5E8}"/>
    <dgm:cxn modelId="{9D192DFA-1FAA-48F6-A6B9-438B069A9778}" type="presOf" srcId="{EF21E985-1455-4DA5-8FB4-DA4AA866F5E8}" destId="{A6F3857A-20F0-453B-89B2-EEE52CC78B19}" srcOrd="1" destOrd="0" presId="urn:microsoft.com/office/officeart/2005/8/layout/cycle2"/>
    <dgm:cxn modelId="{5328ABAF-EF47-4290-ABC9-01EF3DE0B6AB}" type="presOf" srcId="{284535F4-DD5F-4F84-B07E-3B50C2FF866B}" destId="{37735C36-BB48-4105-8D6C-4106152968C8}" srcOrd="1" destOrd="0" presId="urn:microsoft.com/office/officeart/2005/8/layout/cycle2"/>
    <dgm:cxn modelId="{6D5187F7-2B8B-43FB-9AEC-3079FAA70A0B}" type="presOf" srcId="{9FE1B582-795B-46E0-9A79-9299FED47BD3}" destId="{528DBF0F-8B84-4DF4-8122-4CDE6A9671F4}" srcOrd="0" destOrd="0" presId="urn:microsoft.com/office/officeart/2005/8/layout/cycle2"/>
    <dgm:cxn modelId="{F145C20D-0748-4301-A697-6C555E9A9C2D}" srcId="{D0B39160-F8D2-4561-BBC5-39CC624FAA83}" destId="{5A6AB380-9BD4-44B5-BAB5-D5135731933E}" srcOrd="3" destOrd="0" parTransId="{D0F95E84-C97F-48E6-9E5A-749FC44A914B}" sibTransId="{C65DE521-783E-46C6-A726-F50DDE61AAA3}"/>
    <dgm:cxn modelId="{7835B814-DBE4-4F1F-A183-4BC6838684A3}" type="presOf" srcId="{C65DE521-783E-46C6-A726-F50DDE61AAA3}" destId="{0B70BB2F-AF3A-4B53-B1C0-8FB6D9EABA55}" srcOrd="1" destOrd="0" presId="urn:microsoft.com/office/officeart/2005/8/layout/cycle2"/>
    <dgm:cxn modelId="{A81F90F0-88D9-4DE3-9F25-3AA5B7145239}" type="presOf" srcId="{5D120AC6-93D9-42E8-8FC3-C906A77FE52A}" destId="{419A31C0-A60D-41CA-8EC4-0E766F7A651F}" srcOrd="0" destOrd="0" presId="urn:microsoft.com/office/officeart/2005/8/layout/cycle2"/>
    <dgm:cxn modelId="{4F5F073D-54F3-4131-A696-C2D477910B58}" type="presOf" srcId="{7BA38ABA-B72F-4031-82E7-9634C31D97F5}" destId="{C9C4B92A-5742-487E-B33D-BF2713309649}" srcOrd="1" destOrd="0" presId="urn:microsoft.com/office/officeart/2005/8/layout/cycle2"/>
    <dgm:cxn modelId="{C16F3DE5-36AF-4194-98E3-2B779199ECAE}" type="presOf" srcId="{D0B39160-F8D2-4561-BBC5-39CC624FAA83}" destId="{EAB7BD83-89ED-4578-86C1-44B65D79605E}" srcOrd="0" destOrd="0" presId="urn:microsoft.com/office/officeart/2005/8/layout/cycle2"/>
    <dgm:cxn modelId="{3FBE8352-8F8B-4DFA-B2E6-7C44AEA5BD71}" type="presOf" srcId="{409C0674-4212-4549-9AA0-DBA49FA0CA91}" destId="{1FA67789-CF8E-411C-B91D-807F500133CD}" srcOrd="0" destOrd="0" presId="urn:microsoft.com/office/officeart/2005/8/layout/cycle2"/>
    <dgm:cxn modelId="{FEDCEF43-7764-49A5-A0FC-0B6C4E6761FF}" srcId="{D0B39160-F8D2-4561-BBC5-39CC624FAA83}" destId="{409C0674-4212-4549-9AA0-DBA49FA0CA91}" srcOrd="1" destOrd="0" parTransId="{A7F279EE-03E3-442A-900E-330C296303E2}" sibTransId="{5D120AC6-93D9-42E8-8FC3-C906A77FE52A}"/>
    <dgm:cxn modelId="{7E748D4D-5049-433F-8F54-74E6BB6FF4F0}" type="presOf" srcId="{3148BBDC-CD1F-4366-8D3D-523CF5B66E08}" destId="{55713E7D-88A4-4605-BD63-1A257F39FA87}" srcOrd="1" destOrd="0" presId="urn:microsoft.com/office/officeart/2005/8/layout/cycle2"/>
    <dgm:cxn modelId="{0213593F-22DC-47ED-8C72-7BB027BDE4DF}" type="presOf" srcId="{238C7262-2B81-44CA-BCDA-BC4742A047AF}" destId="{A9EFE685-8861-4E13-8A84-A1C078BA8A20}" srcOrd="0" destOrd="0" presId="urn:microsoft.com/office/officeart/2005/8/layout/cycle2"/>
    <dgm:cxn modelId="{5F7FBAC5-4A5C-4922-838D-66E2C5F235B5}" type="presOf" srcId="{CBE30294-2F7B-4768-ACD4-19F69F6A686C}" destId="{80E5F182-19E7-43F7-85FC-1A95FCEAE50D}" srcOrd="0" destOrd="0" presId="urn:microsoft.com/office/officeart/2005/8/layout/cycle2"/>
    <dgm:cxn modelId="{270B56D8-7A70-4D4F-96FF-85C74D836EB4}" type="presOf" srcId="{C65DE521-783E-46C6-A726-F50DDE61AAA3}" destId="{45B343B8-356A-4738-81FC-1E4B5117088E}" srcOrd="0" destOrd="0" presId="urn:microsoft.com/office/officeart/2005/8/layout/cycle2"/>
    <dgm:cxn modelId="{3963FBA7-F98E-4625-A973-5BB44F3AA8F9}" srcId="{D0B39160-F8D2-4561-BBC5-39CC624FAA83}" destId="{0863BC87-D563-4259-AFAE-96699B6741BF}" srcOrd="0" destOrd="0" parTransId="{69E857DD-DB16-4967-8C17-80DE8C79B267}" sibTransId="{3148BBDC-CD1F-4366-8D3D-523CF5B66E08}"/>
    <dgm:cxn modelId="{EA662FE7-628E-4447-BD5E-423B3968055C}" type="presOf" srcId="{0863BC87-D563-4259-AFAE-96699B6741BF}" destId="{F20DA543-5E41-434F-B421-6123A617316C}" srcOrd="0" destOrd="0" presId="urn:microsoft.com/office/officeart/2005/8/layout/cycle2"/>
    <dgm:cxn modelId="{6116F355-2856-4463-AF7D-44668ECADE1F}" type="presOf" srcId="{238C7262-2B81-44CA-BCDA-BC4742A047AF}" destId="{E8CD178D-5CBA-4595-B225-0F1ECBBCABD9}" srcOrd="1" destOrd="0" presId="urn:microsoft.com/office/officeart/2005/8/layout/cycle2"/>
    <dgm:cxn modelId="{7A8AF371-3207-4A38-BF78-15DC7DE7740E}" type="presOf" srcId="{8F35A19B-C1B8-498E-9D82-E0DA7BDCC29D}" destId="{3ECF4A28-3D27-4571-B039-D5869EF1CEE8}" srcOrd="1" destOrd="0" presId="urn:microsoft.com/office/officeart/2005/8/layout/cycle2"/>
    <dgm:cxn modelId="{D6456D17-A39E-4EDF-9224-82268F119250}" type="presOf" srcId="{911E906F-E9EA-439D-9085-23093114B497}" destId="{64A92CBE-06E0-47D9-B8F0-73DE566D54E6}" srcOrd="0" destOrd="0" presId="urn:microsoft.com/office/officeart/2005/8/layout/cycle2"/>
    <dgm:cxn modelId="{AE1895B3-19A2-4D2E-8D91-ADB556341EA5}" type="presOf" srcId="{7BA38ABA-B72F-4031-82E7-9634C31D97F5}" destId="{9A3859FE-5A99-44BE-9B80-3A6F608F83F3}" srcOrd="0" destOrd="0" presId="urn:microsoft.com/office/officeart/2005/8/layout/cycle2"/>
    <dgm:cxn modelId="{069B4DAD-B655-4011-94D3-08D5D6CEDDA2}" type="presOf" srcId="{5A82830A-78C8-48B0-A0FF-D138EA52B86D}" destId="{4C48A93B-D75D-45A8-8E04-B9EACA02E015}" srcOrd="0" destOrd="0" presId="urn:microsoft.com/office/officeart/2005/8/layout/cycle2"/>
    <dgm:cxn modelId="{70197E63-717D-4B19-AF32-C1D8F063CC4D}" type="presOf" srcId="{A48757F6-3271-4D4C-A53E-6A990CA1E381}" destId="{6DCD25CC-E7EE-41CE-9559-72457BD19199}" srcOrd="0" destOrd="0" presId="urn:microsoft.com/office/officeart/2005/8/layout/cycle2"/>
    <dgm:cxn modelId="{9111548D-832A-4888-BD77-F04732794C80}" srcId="{D0B39160-F8D2-4561-BBC5-39CC624FAA83}" destId="{A48757F6-3271-4D4C-A53E-6A990CA1E381}" srcOrd="2" destOrd="0" parTransId="{464E74D4-47F6-4F71-9D4C-88E45BA65535}" sibTransId="{284535F4-DD5F-4F84-B07E-3B50C2FF866B}"/>
    <dgm:cxn modelId="{53283FE6-C9B5-45B8-BD0A-B099574CDBFC}" type="presParOf" srcId="{EAB7BD83-89ED-4578-86C1-44B65D79605E}" destId="{F20DA543-5E41-434F-B421-6123A617316C}" srcOrd="0" destOrd="0" presId="urn:microsoft.com/office/officeart/2005/8/layout/cycle2"/>
    <dgm:cxn modelId="{DA326CA6-0085-4859-B290-B71AB2D6308D}" type="presParOf" srcId="{EAB7BD83-89ED-4578-86C1-44B65D79605E}" destId="{444D4CA0-CA26-4F27-9F82-0789D2846412}" srcOrd="1" destOrd="0" presId="urn:microsoft.com/office/officeart/2005/8/layout/cycle2"/>
    <dgm:cxn modelId="{5F3677F5-7A97-40A3-A23E-708BAB8CE8C7}" type="presParOf" srcId="{444D4CA0-CA26-4F27-9F82-0789D2846412}" destId="{55713E7D-88A4-4605-BD63-1A257F39FA87}" srcOrd="0" destOrd="0" presId="urn:microsoft.com/office/officeart/2005/8/layout/cycle2"/>
    <dgm:cxn modelId="{AB7BC10D-7728-4139-8EC9-FBDE1440BF2E}" type="presParOf" srcId="{EAB7BD83-89ED-4578-86C1-44B65D79605E}" destId="{1FA67789-CF8E-411C-B91D-807F500133CD}" srcOrd="2" destOrd="0" presId="urn:microsoft.com/office/officeart/2005/8/layout/cycle2"/>
    <dgm:cxn modelId="{A9C740D6-1CE1-4391-BCE4-362AB3BFB154}" type="presParOf" srcId="{EAB7BD83-89ED-4578-86C1-44B65D79605E}" destId="{419A31C0-A60D-41CA-8EC4-0E766F7A651F}" srcOrd="3" destOrd="0" presId="urn:microsoft.com/office/officeart/2005/8/layout/cycle2"/>
    <dgm:cxn modelId="{CEF4DF28-9C9D-46C4-9B02-0A0E2C186278}" type="presParOf" srcId="{419A31C0-A60D-41CA-8EC4-0E766F7A651F}" destId="{F4667480-0FA3-4882-934B-B1475FE57295}" srcOrd="0" destOrd="0" presId="urn:microsoft.com/office/officeart/2005/8/layout/cycle2"/>
    <dgm:cxn modelId="{D763CE55-A0C5-46B1-A314-D2C9A618E91F}" type="presParOf" srcId="{EAB7BD83-89ED-4578-86C1-44B65D79605E}" destId="{6DCD25CC-E7EE-41CE-9559-72457BD19199}" srcOrd="4" destOrd="0" presId="urn:microsoft.com/office/officeart/2005/8/layout/cycle2"/>
    <dgm:cxn modelId="{656C8E4F-E1D2-4D6C-A7EA-247F3E9760C3}" type="presParOf" srcId="{EAB7BD83-89ED-4578-86C1-44B65D79605E}" destId="{8A40A772-316E-437A-BB2B-83C5B7D374EE}" srcOrd="5" destOrd="0" presId="urn:microsoft.com/office/officeart/2005/8/layout/cycle2"/>
    <dgm:cxn modelId="{5725AEA4-86F4-4322-AC55-0182A681A01C}" type="presParOf" srcId="{8A40A772-316E-437A-BB2B-83C5B7D374EE}" destId="{37735C36-BB48-4105-8D6C-4106152968C8}" srcOrd="0" destOrd="0" presId="urn:microsoft.com/office/officeart/2005/8/layout/cycle2"/>
    <dgm:cxn modelId="{6AED4BC4-C17C-4E0F-B501-BE5056BF59C3}" type="presParOf" srcId="{EAB7BD83-89ED-4578-86C1-44B65D79605E}" destId="{18AC3A3A-01A6-4132-9FB4-188198116FF0}" srcOrd="6" destOrd="0" presId="urn:microsoft.com/office/officeart/2005/8/layout/cycle2"/>
    <dgm:cxn modelId="{1938498A-3414-4833-9E20-30E1E09AD36D}" type="presParOf" srcId="{EAB7BD83-89ED-4578-86C1-44B65D79605E}" destId="{45B343B8-356A-4738-81FC-1E4B5117088E}" srcOrd="7" destOrd="0" presId="urn:microsoft.com/office/officeart/2005/8/layout/cycle2"/>
    <dgm:cxn modelId="{F4A3B122-8B32-460D-A5B1-67982BA13627}" type="presParOf" srcId="{45B343B8-356A-4738-81FC-1E4B5117088E}" destId="{0B70BB2F-AF3A-4B53-B1C0-8FB6D9EABA55}" srcOrd="0" destOrd="0" presId="urn:microsoft.com/office/officeart/2005/8/layout/cycle2"/>
    <dgm:cxn modelId="{EC1FD332-55DE-43E8-9747-32CB7D78E7A7}" type="presParOf" srcId="{EAB7BD83-89ED-4578-86C1-44B65D79605E}" destId="{80E5F182-19E7-43F7-85FC-1A95FCEAE50D}" srcOrd="8" destOrd="0" presId="urn:microsoft.com/office/officeart/2005/8/layout/cycle2"/>
    <dgm:cxn modelId="{AB711776-50FA-429B-BD3A-8FDD215C9F2F}" type="presParOf" srcId="{EAB7BD83-89ED-4578-86C1-44B65D79605E}" destId="{944D401B-BF98-4AF6-B4C4-066F238BB195}" srcOrd="9" destOrd="0" presId="urn:microsoft.com/office/officeart/2005/8/layout/cycle2"/>
    <dgm:cxn modelId="{54AC72E1-E651-4082-AEF0-90ED0C0988C2}" type="presParOf" srcId="{944D401B-BF98-4AF6-B4C4-066F238BB195}" destId="{3ECF4A28-3D27-4571-B039-D5869EF1CEE8}" srcOrd="0" destOrd="0" presId="urn:microsoft.com/office/officeart/2005/8/layout/cycle2"/>
    <dgm:cxn modelId="{64916AFC-B46E-4CE1-9192-B4062AB7FC7D}" type="presParOf" srcId="{EAB7BD83-89ED-4578-86C1-44B65D79605E}" destId="{556EEF52-28CD-4423-AEF0-1BE4EC6A017E}" srcOrd="10" destOrd="0" presId="urn:microsoft.com/office/officeart/2005/8/layout/cycle2"/>
    <dgm:cxn modelId="{263010BA-1E75-4A58-AA30-B7706C417A53}" type="presParOf" srcId="{EAB7BD83-89ED-4578-86C1-44B65D79605E}" destId="{9A3859FE-5A99-44BE-9B80-3A6F608F83F3}" srcOrd="11" destOrd="0" presId="urn:microsoft.com/office/officeart/2005/8/layout/cycle2"/>
    <dgm:cxn modelId="{A7A8EE97-8CE3-4D53-84B9-72E1891B9752}" type="presParOf" srcId="{9A3859FE-5A99-44BE-9B80-3A6F608F83F3}" destId="{C9C4B92A-5742-487E-B33D-BF2713309649}" srcOrd="0" destOrd="0" presId="urn:microsoft.com/office/officeart/2005/8/layout/cycle2"/>
    <dgm:cxn modelId="{7BD4380F-89E7-48CC-ABB3-77B40DFBB9FE}" type="presParOf" srcId="{EAB7BD83-89ED-4578-86C1-44B65D79605E}" destId="{528DBF0F-8B84-4DF4-8122-4CDE6A9671F4}" srcOrd="12" destOrd="0" presId="urn:microsoft.com/office/officeart/2005/8/layout/cycle2"/>
    <dgm:cxn modelId="{9B68FA0B-FAEE-43A6-A698-039734B09E54}" type="presParOf" srcId="{EAB7BD83-89ED-4578-86C1-44B65D79605E}" destId="{4C48A93B-D75D-45A8-8E04-B9EACA02E015}" srcOrd="13" destOrd="0" presId="urn:microsoft.com/office/officeart/2005/8/layout/cycle2"/>
    <dgm:cxn modelId="{66FF2B12-522F-43C8-8905-2C304EC105C7}" type="presParOf" srcId="{4C48A93B-D75D-45A8-8E04-B9EACA02E015}" destId="{FD56DE26-37E6-4DD9-B66A-7D138E95038E}" srcOrd="0" destOrd="0" presId="urn:microsoft.com/office/officeart/2005/8/layout/cycle2"/>
    <dgm:cxn modelId="{2D5D3C52-F6CD-4974-B60D-5D67FA0CDA0E}" type="presParOf" srcId="{EAB7BD83-89ED-4578-86C1-44B65D79605E}" destId="{64A92CBE-06E0-47D9-B8F0-73DE566D54E6}" srcOrd="14" destOrd="0" presId="urn:microsoft.com/office/officeart/2005/8/layout/cycle2"/>
    <dgm:cxn modelId="{3E39CA57-D866-4687-8C18-F0CBD92FBE17}" type="presParOf" srcId="{EAB7BD83-89ED-4578-86C1-44B65D79605E}" destId="{A9EFE685-8861-4E13-8A84-A1C078BA8A20}" srcOrd="15" destOrd="0" presId="urn:microsoft.com/office/officeart/2005/8/layout/cycle2"/>
    <dgm:cxn modelId="{0F58B60F-60E5-4712-B905-7B391856AF3C}" type="presParOf" srcId="{A9EFE685-8861-4E13-8A84-A1C078BA8A20}" destId="{E8CD178D-5CBA-4595-B225-0F1ECBBCABD9}" srcOrd="0" destOrd="0" presId="urn:microsoft.com/office/officeart/2005/8/layout/cycle2"/>
    <dgm:cxn modelId="{714AC885-A24E-49C1-85DD-F71BF428ABFE}" type="presParOf" srcId="{EAB7BD83-89ED-4578-86C1-44B65D79605E}" destId="{A9B17ADD-7728-40AE-A88C-4EBBE2DB7F0D}" srcOrd="16" destOrd="0" presId="urn:microsoft.com/office/officeart/2005/8/layout/cycle2"/>
    <dgm:cxn modelId="{F453F802-7AEF-49DB-B03C-87D0EA74BB12}" type="presParOf" srcId="{EAB7BD83-89ED-4578-86C1-44B65D79605E}" destId="{825F523B-0630-4603-8B86-81581D2843DA}" srcOrd="17" destOrd="0" presId="urn:microsoft.com/office/officeart/2005/8/layout/cycle2"/>
    <dgm:cxn modelId="{7CC56E59-D2A2-4945-B01C-64F8360EACF9}" type="presParOf" srcId="{825F523B-0630-4603-8B86-81581D2843DA}" destId="{A6F3857A-20F0-453B-89B2-EEE52CC78B1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0DA543-5E41-434F-B421-6123A617316C}">
      <dsp:nvSpPr>
        <dsp:cNvPr id="0" name=""/>
        <dsp:cNvSpPr/>
      </dsp:nvSpPr>
      <dsp:spPr>
        <a:xfrm>
          <a:off x="1959378" y="608589"/>
          <a:ext cx="905778" cy="9057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موزه</a:t>
          </a:r>
          <a:endParaRPr lang="fa-IR" sz="10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2092026" y="741237"/>
        <a:ext cx="640482" cy="640482"/>
      </dsp:txXfrm>
    </dsp:sp>
    <dsp:sp modelId="{444D4CA0-CA26-4F27-9F82-0789D2846412}">
      <dsp:nvSpPr>
        <dsp:cNvPr id="0" name=""/>
        <dsp:cNvSpPr/>
      </dsp:nvSpPr>
      <dsp:spPr>
        <a:xfrm rot="1200000">
          <a:off x="2924301" y="1138710"/>
          <a:ext cx="240220" cy="3057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800" kern="1200"/>
        </a:p>
      </dsp:txBody>
      <dsp:txXfrm>
        <a:off x="2926474" y="1187526"/>
        <a:ext cx="168154" cy="183420"/>
      </dsp:txXfrm>
    </dsp:sp>
    <dsp:sp modelId="{1FA67789-CF8E-411C-B91D-807F500133CD}">
      <dsp:nvSpPr>
        <dsp:cNvPr id="0" name=""/>
        <dsp:cNvSpPr/>
      </dsp:nvSpPr>
      <dsp:spPr>
        <a:xfrm>
          <a:off x="3236444" y="1073403"/>
          <a:ext cx="905778" cy="9057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اتحادیه اصناف و انجمن ها</a:t>
          </a:r>
          <a:endParaRPr lang="fa-IR" sz="10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3369092" y="1206051"/>
        <a:ext cx="640482" cy="640482"/>
      </dsp:txXfrm>
    </dsp:sp>
    <dsp:sp modelId="{419A31C0-A60D-41CA-8EC4-0E766F7A651F}">
      <dsp:nvSpPr>
        <dsp:cNvPr id="0" name=""/>
        <dsp:cNvSpPr/>
      </dsp:nvSpPr>
      <dsp:spPr>
        <a:xfrm rot="3600000">
          <a:off x="3905580" y="1956029"/>
          <a:ext cx="240220" cy="3057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800" kern="1200"/>
        </a:p>
      </dsp:txBody>
      <dsp:txXfrm>
        <a:off x="3923597" y="1985964"/>
        <a:ext cx="168154" cy="183420"/>
      </dsp:txXfrm>
    </dsp:sp>
    <dsp:sp modelId="{6DCD25CC-E7EE-41CE-9559-72457BD19199}">
      <dsp:nvSpPr>
        <dsp:cNvPr id="0" name=""/>
        <dsp:cNvSpPr/>
      </dsp:nvSpPr>
      <dsp:spPr>
        <a:xfrm>
          <a:off x="3915956" y="2250353"/>
          <a:ext cx="905778" cy="9057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پیاده روی سرپوشیده</a:t>
          </a:r>
          <a:endParaRPr lang="fa-IR" sz="10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4048604" y="2383001"/>
        <a:ext cx="640482" cy="640482"/>
      </dsp:txXfrm>
    </dsp:sp>
    <dsp:sp modelId="{8A40A772-316E-437A-BB2B-83C5B7D374EE}">
      <dsp:nvSpPr>
        <dsp:cNvPr id="0" name=""/>
        <dsp:cNvSpPr/>
      </dsp:nvSpPr>
      <dsp:spPr>
        <a:xfrm rot="6000000">
          <a:off x="4131920" y="3212886"/>
          <a:ext cx="240220" cy="3057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800" kern="1200"/>
        </a:p>
      </dsp:txBody>
      <dsp:txXfrm rot="10800000">
        <a:off x="4174210" y="3238540"/>
        <a:ext cx="168154" cy="183420"/>
      </dsp:txXfrm>
    </dsp:sp>
    <dsp:sp modelId="{18AC3A3A-01A6-4132-9FB4-188198116FF0}">
      <dsp:nvSpPr>
        <dsp:cNvPr id="0" name=""/>
        <dsp:cNvSpPr/>
      </dsp:nvSpPr>
      <dsp:spPr>
        <a:xfrm>
          <a:off x="3679964" y="3588731"/>
          <a:ext cx="905778" cy="9057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تاسیسات ورزشی</a:t>
          </a:r>
          <a:endParaRPr lang="fa-IR" sz="10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3812612" y="3721379"/>
        <a:ext cx="640482" cy="640482"/>
      </dsp:txXfrm>
    </dsp:sp>
    <dsp:sp modelId="{45B343B8-356A-4738-81FC-1E4B5117088E}">
      <dsp:nvSpPr>
        <dsp:cNvPr id="0" name=""/>
        <dsp:cNvSpPr/>
      </dsp:nvSpPr>
      <dsp:spPr>
        <a:xfrm rot="8400000">
          <a:off x="3497414" y="4321182"/>
          <a:ext cx="240220" cy="3057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800" kern="1200"/>
        </a:p>
      </dsp:txBody>
      <dsp:txXfrm rot="10800000">
        <a:off x="3561050" y="4359160"/>
        <a:ext cx="168154" cy="183420"/>
      </dsp:txXfrm>
    </dsp:sp>
    <dsp:sp modelId="{80E5F182-19E7-43F7-85FC-1A95FCEAE50D}">
      <dsp:nvSpPr>
        <dsp:cNvPr id="0" name=""/>
        <dsp:cNvSpPr/>
      </dsp:nvSpPr>
      <dsp:spPr>
        <a:xfrm>
          <a:off x="2638891" y="4462296"/>
          <a:ext cx="905778" cy="9057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تئاتر رو باز و سرپوشیده</a:t>
          </a:r>
          <a:endParaRPr lang="fa-IR" sz="10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2771539" y="4594944"/>
        <a:ext cx="640482" cy="640482"/>
      </dsp:txXfrm>
    </dsp:sp>
    <dsp:sp modelId="{944D401B-BF98-4AF6-B4C4-066F238BB195}">
      <dsp:nvSpPr>
        <dsp:cNvPr id="0" name=""/>
        <dsp:cNvSpPr/>
      </dsp:nvSpPr>
      <dsp:spPr>
        <a:xfrm rot="10800000">
          <a:off x="2298956" y="4762335"/>
          <a:ext cx="240220" cy="3057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800" kern="1200"/>
        </a:p>
      </dsp:txBody>
      <dsp:txXfrm rot="10800000">
        <a:off x="2371022" y="4823475"/>
        <a:ext cx="168154" cy="183420"/>
      </dsp:txXfrm>
    </dsp:sp>
    <dsp:sp modelId="{556EEF52-28CD-4423-AEF0-1BE4EC6A017E}">
      <dsp:nvSpPr>
        <dsp:cNvPr id="0" name=""/>
        <dsp:cNvSpPr/>
      </dsp:nvSpPr>
      <dsp:spPr>
        <a:xfrm>
          <a:off x="1279866" y="4462296"/>
          <a:ext cx="905778" cy="9057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/>
            <a:t>ا</a:t>
          </a:r>
          <a:r>
            <a:rPr lang="fa-IR" sz="1000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استخرهای شنا</a:t>
          </a:r>
          <a:endParaRPr lang="fa-IR" sz="1000" kern="1200" dirty="0"/>
        </a:p>
      </dsp:txBody>
      <dsp:txXfrm>
        <a:off x="1412514" y="4594944"/>
        <a:ext cx="640482" cy="640482"/>
      </dsp:txXfrm>
    </dsp:sp>
    <dsp:sp modelId="{9A3859FE-5A99-44BE-9B80-3A6F608F83F3}">
      <dsp:nvSpPr>
        <dsp:cNvPr id="0" name=""/>
        <dsp:cNvSpPr/>
      </dsp:nvSpPr>
      <dsp:spPr>
        <a:xfrm rot="13200000">
          <a:off x="1097316" y="4329923"/>
          <a:ext cx="240220" cy="3057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800" kern="1200"/>
        </a:p>
      </dsp:txBody>
      <dsp:txXfrm rot="10800000">
        <a:off x="1160952" y="4414225"/>
        <a:ext cx="168154" cy="183420"/>
      </dsp:txXfrm>
    </dsp:sp>
    <dsp:sp modelId="{528DBF0F-8B84-4DF4-8122-4CDE6A9671F4}">
      <dsp:nvSpPr>
        <dsp:cNvPr id="0" name=""/>
        <dsp:cNvSpPr/>
      </dsp:nvSpPr>
      <dsp:spPr>
        <a:xfrm>
          <a:off x="238792" y="3588731"/>
          <a:ext cx="905778" cy="9057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خدمات بهداشتی درمانی</a:t>
          </a:r>
          <a:endParaRPr lang="fa-IR" sz="10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371440" y="3721379"/>
        <a:ext cx="640482" cy="640482"/>
      </dsp:txXfrm>
    </dsp:sp>
    <dsp:sp modelId="{4C48A93B-D75D-45A8-8E04-B9EACA02E015}">
      <dsp:nvSpPr>
        <dsp:cNvPr id="0" name=""/>
        <dsp:cNvSpPr/>
      </dsp:nvSpPr>
      <dsp:spPr>
        <a:xfrm rot="15600000">
          <a:off x="454756" y="3226277"/>
          <a:ext cx="240220" cy="3057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800" kern="1200"/>
        </a:p>
      </dsp:txBody>
      <dsp:txXfrm rot="10800000">
        <a:off x="497046" y="3322903"/>
        <a:ext cx="168154" cy="183420"/>
      </dsp:txXfrm>
    </dsp:sp>
    <dsp:sp modelId="{64A92CBE-06E0-47D9-B8F0-73DE566D54E6}">
      <dsp:nvSpPr>
        <dsp:cNvPr id="0" name=""/>
        <dsp:cNvSpPr/>
      </dsp:nvSpPr>
      <dsp:spPr>
        <a:xfrm>
          <a:off x="2800" y="2250353"/>
          <a:ext cx="905778" cy="9057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سالن نمایش</a:t>
          </a:r>
          <a:endParaRPr lang="fa-IR" sz="10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135448" y="2383001"/>
        <a:ext cx="640482" cy="640482"/>
      </dsp:txXfrm>
    </dsp:sp>
    <dsp:sp modelId="{A9EFE685-8861-4E13-8A84-A1C078BA8A20}">
      <dsp:nvSpPr>
        <dsp:cNvPr id="0" name=""/>
        <dsp:cNvSpPr/>
      </dsp:nvSpPr>
      <dsp:spPr>
        <a:xfrm rot="18000000">
          <a:off x="671936" y="1967805"/>
          <a:ext cx="240220" cy="3057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800" kern="1200"/>
        </a:p>
      </dsp:txBody>
      <dsp:txXfrm>
        <a:off x="689953" y="2060150"/>
        <a:ext cx="168154" cy="183420"/>
      </dsp:txXfrm>
    </dsp:sp>
    <dsp:sp modelId="{A9B17ADD-7728-40AE-A88C-4EBBE2DB7F0D}">
      <dsp:nvSpPr>
        <dsp:cNvPr id="0" name=""/>
        <dsp:cNvSpPr/>
      </dsp:nvSpPr>
      <dsp:spPr>
        <a:xfrm>
          <a:off x="682313" y="1073403"/>
          <a:ext cx="905778" cy="9057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کتابخانه</a:t>
          </a:r>
          <a:endParaRPr lang="fa-IR" sz="10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814961" y="1206051"/>
        <a:ext cx="640482" cy="640482"/>
      </dsp:txXfrm>
    </dsp:sp>
    <dsp:sp modelId="{825F523B-0630-4603-8B86-81581D2843DA}">
      <dsp:nvSpPr>
        <dsp:cNvPr id="0" name=""/>
        <dsp:cNvSpPr/>
      </dsp:nvSpPr>
      <dsp:spPr>
        <a:xfrm rot="20400000">
          <a:off x="1647236" y="1143360"/>
          <a:ext cx="240220" cy="3057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800" kern="1200"/>
        </a:p>
      </dsp:txBody>
      <dsp:txXfrm>
        <a:off x="1649409" y="1216824"/>
        <a:ext cx="168154" cy="1834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8883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081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92682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66833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88749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87438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60890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0645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1266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51354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6060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1766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76879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70830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9148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20024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-318"/>
            <a:ext cx="1952272" cy="6853571"/>
            <a:chOff x="6627813" y="195220"/>
            <a:chExt cx="1952625" cy="5678531"/>
          </a:xfrm>
          <a:solidFill>
            <a:schemeClr val="accent1"/>
          </a:solidFill>
        </p:grpSpPr>
        <p:sp>
          <p:nvSpPr>
            <p:cNvPr id="50" name="Freeform 27"/>
            <p:cNvSpPr/>
            <p:nvPr/>
          </p:nvSpPr>
          <p:spPr bwMode="auto">
            <a:xfrm>
              <a:off x="6627813" y="19522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69909-AF8C-4DC1-B94F-80FC9117AD8A}" type="datetimeFigureOut">
              <a:rPr lang="fa-IR" smtClean="0"/>
              <a:t>16/11/1440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66CE49F-65BB-4B1B-BD0B-DA1DCD42CC9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71559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  <p:sldLayoutId id="2147483835" r:id="rId14"/>
    <p:sldLayoutId id="2147483836" r:id="rId15"/>
    <p:sldLayoutId id="214748383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800" y="188640"/>
            <a:ext cx="6172200" cy="757446"/>
          </a:xfrm>
        </p:spPr>
        <p:txBody>
          <a:bodyPr>
            <a:normAutofit/>
          </a:bodyPr>
          <a:lstStyle/>
          <a:p>
            <a:pPr algn="ctr" rtl="1"/>
            <a:r>
              <a:rPr lang="fa-IR" dirty="0" smtClean="0">
                <a:ln>
                  <a:solidFill>
                    <a:schemeClr val="tx1">
                      <a:lumMod val="6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Andalus" panose="02020603050405020304" pitchFamily="18" charset="-78"/>
                <a:cs typeface="B Nazanin" panose="00000400000000000000" pitchFamily="2" charset="-78"/>
              </a:rPr>
              <a:t>شهر صنعتی تونی گارنیه</a:t>
            </a:r>
            <a:endParaRPr lang="fa-IR" dirty="0">
              <a:ln>
                <a:solidFill>
                  <a:schemeClr val="tx1">
                    <a:lumMod val="65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Andalus" panose="02020603050405020304" pitchFamily="18" charset="-78"/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1720" y="1072781"/>
            <a:ext cx="3003848" cy="682714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solidFill>
                  <a:schemeClr val="tx1">
                    <a:lumMod val="75000"/>
                  </a:schemeClr>
                </a:solidFill>
                <a:cs typeface="B Nazanin" panose="00000400000000000000" pitchFamily="2" charset="-78"/>
              </a:rPr>
              <a:t>تاریخ شهر و </a:t>
            </a:r>
            <a:r>
              <a:rPr lang="fa-IR" dirty="0" smtClean="0">
                <a:solidFill>
                  <a:schemeClr val="tx1">
                    <a:lumMod val="75000"/>
                  </a:schemeClr>
                </a:solidFill>
                <a:cs typeface="B Nazanin" panose="00000400000000000000" pitchFamily="2" charset="-78"/>
              </a:rPr>
              <a:t>شهرسازی </a:t>
            </a:r>
            <a:r>
              <a:rPr lang="fa-IR" dirty="0" smtClean="0">
                <a:solidFill>
                  <a:schemeClr val="tx1">
                    <a:lumMod val="75000"/>
                  </a:schemeClr>
                </a:solidFill>
                <a:cs typeface="B Nazanin" panose="00000400000000000000" pitchFamily="2" charset="-78"/>
              </a:rPr>
              <a:t>جهان</a:t>
            </a:r>
            <a:endParaRPr lang="fa-IR" dirty="0" smtClean="0">
              <a:solidFill>
                <a:schemeClr val="tx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995936" y="2564904"/>
            <a:ext cx="4587280" cy="396044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0" kern="1200" cap="none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4200" dirty="0" smtClean="0">
                <a:latin typeface="Andalus" panose="02020603050405020304" pitchFamily="18" charset="-78"/>
                <a:cs typeface="B Nazanin" panose="00000400000000000000" pitchFamily="2" charset="-78"/>
              </a:rPr>
              <a:t>فهرست</a:t>
            </a:r>
            <a:r>
              <a:rPr lang="fa-IR" sz="4400" dirty="0" smtClean="0">
                <a:latin typeface="Andalus" panose="02020603050405020304" pitchFamily="18" charset="-78"/>
                <a:cs typeface="B Nazanin" panose="00000400000000000000" pitchFamily="2" charset="-78"/>
              </a:rPr>
              <a:t/>
            </a:r>
            <a:br>
              <a:rPr lang="fa-IR" sz="4400" dirty="0" smtClean="0">
                <a:latin typeface="Andalus" panose="02020603050405020304" pitchFamily="18" charset="-78"/>
                <a:cs typeface="B Nazanin" panose="00000400000000000000" pitchFamily="2" charset="-78"/>
              </a:rPr>
            </a:br>
            <a:r>
              <a:rPr lang="fa-IR" sz="4400" dirty="0" smtClean="0">
                <a:latin typeface="Andalus" panose="02020603050405020304" pitchFamily="18" charset="-78"/>
                <a:cs typeface="B Nazanin" panose="00000400000000000000" pitchFamily="2" charset="-78"/>
              </a:rPr>
              <a:t/>
            </a:r>
            <a:br>
              <a:rPr lang="fa-IR" sz="4400" dirty="0" smtClean="0">
                <a:latin typeface="Andalus" panose="02020603050405020304" pitchFamily="18" charset="-78"/>
                <a:cs typeface="B Nazanin" panose="00000400000000000000" pitchFamily="2" charset="-78"/>
              </a:rPr>
            </a:br>
            <a:r>
              <a:rPr lang="fa-IR" sz="24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  <a:t>تونی گارنیه</a:t>
            </a:r>
            <a:endParaRPr lang="en-US" sz="2400" dirty="0" smtClean="0">
              <a:latin typeface="Adobe Arabic" panose="02040503050201020203" pitchFamily="18" charset="-78"/>
              <a:cs typeface="B Nazanin" panose="00000400000000000000" pitchFamily="2" charset="-78"/>
            </a:endParaRPr>
          </a:p>
          <a:p>
            <a:pPr algn="r" rtl="1"/>
            <a:r>
              <a:rPr lang="fa-IR" sz="24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  <a:t/>
            </a:r>
            <a:br>
              <a:rPr lang="fa-IR" sz="24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</a:br>
            <a:r>
              <a:rPr lang="fa-IR" sz="24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  <a:t>عقاید و نظرات گارنیه</a:t>
            </a:r>
            <a:endParaRPr lang="en-US" sz="2400" dirty="0" smtClean="0">
              <a:latin typeface="Adobe Arabic" panose="02040503050201020203" pitchFamily="18" charset="-78"/>
              <a:cs typeface="B Nazanin" panose="00000400000000000000" pitchFamily="2" charset="-78"/>
            </a:endParaRPr>
          </a:p>
          <a:p>
            <a:pPr algn="r" rtl="1"/>
            <a:r>
              <a:rPr lang="fa-IR" sz="24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  <a:t/>
            </a:r>
            <a:br>
              <a:rPr lang="fa-IR" sz="24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</a:br>
            <a:r>
              <a:rPr lang="fa-IR" sz="24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  <a:t>مقایسه ی طرح گارنیه و ابنزرهاوارد</a:t>
            </a:r>
            <a:endParaRPr lang="en-US" sz="2400" dirty="0" smtClean="0">
              <a:latin typeface="Adobe Arabic" panose="02040503050201020203" pitchFamily="18" charset="-78"/>
              <a:cs typeface="B Nazanin" panose="00000400000000000000" pitchFamily="2" charset="-78"/>
            </a:endParaRPr>
          </a:p>
          <a:p>
            <a:pPr algn="r" rtl="1"/>
            <a:r>
              <a:rPr lang="fa-IR" sz="24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  <a:t/>
            </a:r>
            <a:br>
              <a:rPr lang="fa-IR" sz="24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</a:br>
            <a:r>
              <a:rPr lang="fa-IR" sz="24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  <a:t>مشخصات قسمت های مختلف شهر صنعتی</a:t>
            </a:r>
            <a:endParaRPr lang="en-US" sz="2400" dirty="0" smtClean="0">
              <a:latin typeface="Adobe Arabic" panose="02040503050201020203" pitchFamily="18" charset="-78"/>
              <a:cs typeface="B Nazanin" panose="00000400000000000000" pitchFamily="2" charset="-78"/>
            </a:endParaRPr>
          </a:p>
          <a:p>
            <a:pPr algn="r" rtl="1"/>
            <a:r>
              <a:rPr lang="fa-IR" sz="24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  <a:t/>
            </a:r>
            <a:br>
              <a:rPr lang="fa-IR" sz="24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</a:br>
            <a:r>
              <a:rPr lang="fa-IR" sz="24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  <a:t>دیگر اثرات تونی گارنیه</a:t>
            </a:r>
            <a:endParaRPr lang="en-US" sz="2400" dirty="0" smtClean="0">
              <a:latin typeface="Adobe Arabic" panose="02040503050201020203" pitchFamily="18" charset="-78"/>
              <a:cs typeface="B Nazanin" panose="00000400000000000000" pitchFamily="2" charset="-78"/>
            </a:endParaRPr>
          </a:p>
          <a:p>
            <a:pPr algn="r" rtl="1"/>
            <a:r>
              <a:rPr lang="fa-IR" sz="24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  <a:t/>
            </a:r>
            <a:br>
              <a:rPr lang="fa-IR" sz="24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</a:br>
            <a:r>
              <a:rPr lang="fa-IR" sz="24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  <a:t>منابع</a:t>
            </a:r>
            <a:endParaRPr lang="fa-IR" sz="3600" dirty="0">
              <a:latin typeface="Andalus" panose="02020603050405020304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610129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1760" y="1340768"/>
            <a:ext cx="6172200" cy="4752528"/>
          </a:xfrm>
        </p:spPr>
        <p:txBody>
          <a:bodyPr>
            <a:normAutofit/>
          </a:bodyPr>
          <a:lstStyle/>
          <a:p>
            <a:pPr algn="r"/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گارنیه امید داشت که بتواند نمونه ای برای شهر های کوچکی که در  غالب بخش هایشان صنایع مختلف فلزی،معادن،صنایع نساجی و...تجمع پیدا کرده بودند یا بازسازی و توسعه شهرهایی که فاقد تاسیسات و خدمات عمومی و دارای ابنیه فرسوده و خانه های پر تراکم و خیابان های بدنما و کثیف و پر از دوده و خاکستر بودند.</a:t>
            </a:r>
          </a:p>
          <a:p>
            <a:pPr algn="r"/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وی نمونه هایی از این نوع شهر ها را نام برد</a:t>
            </a:r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 (ریودوژیه،سنت اتین،سن شامون،شاس و ژیور) و تاکید کرده که کمبودها و نیازهای آنها، همان هایی است که در طرح وی در نظر گرفته شده اند</a:t>
            </a:r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  <a:endParaRPr lang="fa-IR" sz="20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algn="r"/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گارنیه موفق شد تا بعضی از نظریاتش را در زادگاهش لیون به مرحله عمل درآورد،ولی در مقیاسی بسیار ساده تر از آنچه که خود آرزو داشت.</a:t>
            </a:r>
          </a:p>
          <a:p>
            <a:pPr algn="r"/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در واقعیت شرط اولیه ای که گارنیه طرح شهر صنعتی را بر اساس آن بنیان نهاده بود تامین نشد</a:t>
            </a:r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 (اوستروفسکی،واتسلاف،1390،شهرسازی معاصر،ص49)</a:t>
            </a:r>
            <a:endParaRPr lang="en-US" sz="20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algn="r"/>
            <a:endParaRPr lang="fa-IR" sz="20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algn="r"/>
            <a:endParaRPr lang="fa-IR" sz="20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algn="r"/>
            <a:endParaRPr lang="en-US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068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908720"/>
            <a:ext cx="6859488" cy="4044280"/>
          </a:xfrm>
        </p:spPr>
        <p:txBody>
          <a:bodyPr>
            <a:normAutofit/>
          </a:bodyPr>
          <a:lstStyle/>
          <a:p>
            <a:pPr marL="0" marR="0" algn="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>
                <a:tab pos="5438775" algn="l"/>
              </a:tabLst>
            </a:pPr>
            <a:r>
              <a:rPr lang="en-US" sz="1800" dirty="0">
                <a:ea typeface="Calibri"/>
                <a:cs typeface="B Nazanin" panose="00000400000000000000" pitchFamily="2" charset="-78"/>
              </a:rPr>
              <a:t/>
            </a:r>
            <a:br>
              <a:rPr lang="en-US" sz="1800" dirty="0">
                <a:ea typeface="Calibri"/>
                <a:cs typeface="B Nazanin" panose="00000400000000000000" pitchFamily="2" charset="-78"/>
              </a:rPr>
            </a:br>
            <a:r>
              <a:rPr lang="en-US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/>
            </a:r>
            <a:br>
              <a:rPr lang="en-US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</a:br>
            <a:r>
              <a:rPr lang="en-US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/>
            </a:r>
            <a:br>
              <a:rPr lang="en-US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</a:br>
            <a:r>
              <a:rPr lang="en-US" sz="1800" dirty="0" smtClean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/>
            </a:r>
            <a:br>
              <a:rPr lang="en-US" sz="1800" dirty="0" smtClean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</a:br>
            <a:r>
              <a:rPr lang="en-US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/>
            </a:r>
            <a:br>
              <a:rPr lang="en-US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</a:br>
            <a:r>
              <a:rPr lang="fa-IR" sz="1800" dirty="0" smtClean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>محل </a:t>
            </a:r>
            <a:r>
              <a:rPr lang="fa-IR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>کوچکی برای تهیه لبنیات به انضمام یک اصطبل بود</a:t>
            </a:r>
            <a:r>
              <a:rPr lang="en-US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/>
            </a:r>
            <a:br>
              <a:rPr lang="en-US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</a:br>
            <a:r>
              <a:rPr lang="fa-IR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> </a:t>
            </a:r>
            <a:r>
              <a:rPr lang="en-US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/>
            </a:r>
            <a:br>
              <a:rPr lang="en-US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</a:br>
            <a:r>
              <a:rPr lang="fa-IR" sz="1800" dirty="0" smtClean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>ساختن </a:t>
            </a:r>
            <a:r>
              <a:rPr lang="fa-IR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>مجموعه یک کشتارگاه و یک بازار فروش  چهار پایان در موش بود که ساختن ان از 1909 تا 1913 بطول انجامید</a:t>
            </a:r>
            <a:r>
              <a:rPr lang="en-US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/>
            </a:r>
            <a:br>
              <a:rPr lang="en-US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</a:br>
            <a:r>
              <a:rPr lang="fa-IR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>ساختن استادیوم المپیک  لیون     </a:t>
            </a:r>
            <a:r>
              <a:rPr lang="en-US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/>
            </a:r>
            <a:br>
              <a:rPr lang="en-US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</a:br>
            <a:r>
              <a:rPr lang="fa-IR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>بیمارستان:«گرانژ- بلانش»  1915 که پس از مرگ ادوارد هریو به اسم او نامگذاری شد</a:t>
            </a:r>
            <a:r>
              <a:rPr lang="en-US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/>
            </a:r>
            <a:br>
              <a:rPr lang="en-US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</a:br>
            <a:r>
              <a:rPr lang="fa-IR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>بنای محله مسکونی «گارنیه» </a:t>
            </a:r>
            <a:r>
              <a:rPr lang="fa-IR" sz="1800" dirty="0" smtClean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>در ایلات </a:t>
            </a:r>
            <a:r>
              <a:rPr lang="fa-IR" sz="1800" dirty="0">
                <a:solidFill>
                  <a:schemeClr val="tx1"/>
                </a:solidFill>
                <a:ea typeface="Calibri"/>
                <a:cs typeface="B Nazanin" panose="00000400000000000000" pitchFamily="2" charset="-78"/>
              </a:rPr>
              <a:t>متحده در 1928</a:t>
            </a:r>
            <a:endParaRPr lang="en-US" sz="1800" dirty="0">
              <a:solidFill>
                <a:schemeClr val="tx1"/>
              </a:solidFill>
              <a:ea typeface="Calibri"/>
              <a:cs typeface="B Nazanin" panose="000004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0" y="260648"/>
            <a:ext cx="6172200" cy="792088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1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dirty="0" smtClean="0">
                <a:solidFill>
                  <a:schemeClr val="tx1">
                    <a:lumMod val="65000"/>
                  </a:schemeClr>
                </a:solidFill>
                <a:latin typeface="Andalus" panose="02020603050405020304" pitchFamily="18" charset="-78"/>
                <a:cs typeface="B Nazanin" panose="00000400000000000000" pitchFamily="2" charset="-78"/>
              </a:rPr>
              <a:t>دیگر آثار تونی گارنیه</a:t>
            </a:r>
            <a:endParaRPr lang="fa-IR" dirty="0">
              <a:solidFill>
                <a:schemeClr val="tx1">
                  <a:lumMod val="65000"/>
                </a:schemeClr>
              </a:solidFill>
              <a:latin typeface="Andalus" panose="02020603050405020304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065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3768" y="908720"/>
            <a:ext cx="6172200" cy="792088"/>
          </a:xfrm>
        </p:spPr>
        <p:txBody>
          <a:bodyPr>
            <a:normAutofit/>
          </a:bodyPr>
          <a:lstStyle/>
          <a:p>
            <a:pPr algn="r" rtl="1"/>
            <a:r>
              <a:rPr lang="fa-IR" sz="4000" dirty="0" smtClean="0">
                <a:solidFill>
                  <a:schemeClr val="tx1">
                    <a:lumMod val="65000"/>
                  </a:schemeClr>
                </a:solidFill>
                <a:latin typeface="Andalus" panose="02020603050405020304" pitchFamily="18" charset="-78"/>
                <a:cs typeface="B Nazanin" panose="00000400000000000000" pitchFamily="2" charset="-78"/>
              </a:rPr>
              <a:t>منابع</a:t>
            </a:r>
            <a:endParaRPr lang="fa-IR" sz="4000" dirty="0">
              <a:solidFill>
                <a:schemeClr val="tx1">
                  <a:lumMod val="65000"/>
                </a:schemeClr>
              </a:solidFill>
              <a:latin typeface="Andalus" panose="02020603050405020304" pitchFamily="18" charset="-78"/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7784" y="2060848"/>
            <a:ext cx="6172200" cy="2808734"/>
          </a:xfrm>
        </p:spPr>
        <p:txBody>
          <a:bodyPr/>
          <a:lstStyle/>
          <a:p>
            <a:pPr algn="r" rtl="1"/>
            <a:r>
              <a:rPr lang="fa-IR" dirty="0">
                <a:solidFill>
                  <a:schemeClr val="tx1">
                    <a:lumMod val="75000"/>
                  </a:schemeClr>
                </a:solidFill>
                <a:cs typeface="B Nazanin" panose="00000400000000000000" pitchFamily="2" charset="-78"/>
              </a:rPr>
              <a:t>اوستروفسکی،واتسلاف،(1390)،شهرسازی معاصر،ترجمه لادن اعتضادی</a:t>
            </a:r>
            <a:endParaRPr lang="en-US" dirty="0">
              <a:solidFill>
                <a:schemeClr val="tx1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en-US" dirty="0">
                <a:solidFill>
                  <a:schemeClr val="tx1">
                    <a:lumMod val="75000"/>
                  </a:schemeClr>
                </a:solidFill>
                <a:cs typeface="B Nazanin" panose="00000400000000000000" pitchFamily="2" charset="-78"/>
              </a:rPr>
              <a:t>www.cdu.urbanisme.equipement.gouv.fr</a:t>
            </a:r>
          </a:p>
          <a:p>
            <a:pPr algn="r" rtl="1"/>
            <a:r>
              <a:rPr lang="en-US" dirty="0">
                <a:solidFill>
                  <a:schemeClr val="tx1">
                    <a:lumMod val="75000"/>
                  </a:schemeClr>
                </a:solidFill>
                <a:cs typeface="B Nazanin" panose="00000400000000000000" pitchFamily="2" charset="-78"/>
              </a:rPr>
              <a:t>www.anxo.org</a:t>
            </a:r>
          </a:p>
          <a:p>
            <a:pPr algn="r" rtl="1"/>
            <a:r>
              <a:rPr lang="en-US" dirty="0">
                <a:solidFill>
                  <a:schemeClr val="tx1">
                    <a:lumMod val="75000"/>
                  </a:schemeClr>
                </a:solidFill>
                <a:cs typeface="B Nazanin" panose="00000400000000000000" pitchFamily="2" charset="-78"/>
              </a:rPr>
              <a:t>www. library.cornell.edu</a:t>
            </a:r>
          </a:p>
          <a:p>
            <a:pPr algn="r" rtl="1"/>
            <a:r>
              <a:rPr lang="en-US" dirty="0">
                <a:solidFill>
                  <a:schemeClr val="tx1">
                    <a:lumMod val="75000"/>
                  </a:schemeClr>
                </a:solidFill>
                <a:cs typeface="B Nazanin" panose="00000400000000000000" pitchFamily="2" charset="-78"/>
              </a:rPr>
              <a:t>www.ac-orleans-tours.fr</a:t>
            </a:r>
          </a:p>
          <a:p>
            <a:pPr algn="r" rtl="1"/>
            <a:endParaRPr lang="fa-IR" dirty="0">
              <a:solidFill>
                <a:schemeClr val="tx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444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dirty="0">
                <a:latin typeface="Andalus" panose="02020603050405020304" pitchFamily="18" charset="-78"/>
                <a:cs typeface="B Nazanin" panose="00000400000000000000" pitchFamily="2" charset="-78"/>
              </a:rPr>
              <a:t>تونی گارنیه (1869-1948)</a:t>
            </a:r>
            <a:endParaRPr lang="fa-IR" dirty="0">
              <a:latin typeface="Andalus" panose="02020603050405020304" pitchFamily="18" charset="-78"/>
              <a:cs typeface="B Nazanin" panose="00000400000000000000" pitchFamily="2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343400" y="1569720"/>
            <a:ext cx="3657600" cy="4739600"/>
          </a:xfrm>
        </p:spPr>
        <p:txBody>
          <a:bodyPr/>
          <a:lstStyle/>
          <a:p>
            <a:pPr algn="r" rtl="1"/>
            <a:r>
              <a:rPr lang="fa-IR" sz="2000" dirty="0">
                <a:solidFill>
                  <a:schemeClr val="tx1"/>
                </a:solidFill>
                <a:latin typeface="Adobe Arabic" panose="02040503050201020203" pitchFamily="18" charset="-78"/>
                <a:cs typeface="B Nazanin" panose="00000400000000000000" pitchFamily="2" charset="-78"/>
              </a:rPr>
              <a:t>وی معمار جوان و باذوقی بود که معتقد نبود بتوان مشکلات شهرسازی جدید را تنها با هماهنگ کردن شکل شهر با نیاز های مدرن ترابری حل کرد.</a:t>
            </a:r>
          </a:p>
          <a:p>
            <a:pPr algn="r" rtl="1"/>
            <a:r>
              <a:rPr lang="fa-IR" sz="2000" dirty="0">
                <a:solidFill>
                  <a:schemeClr val="tx1"/>
                </a:solidFill>
                <a:latin typeface="Adobe Arabic" panose="02040503050201020203" pitchFamily="18" charset="-78"/>
                <a:cs typeface="B Nazanin" panose="00000400000000000000" pitchFamily="2" charset="-78"/>
              </a:rPr>
              <a:t>او شیفته ی شکل معماری یک شهر قرن بیستمی بود که بتواند جوابگوی نیازمندی های ناشی از پیشرفت های اجتماعی و فنی باشد.</a:t>
            </a:r>
          </a:p>
          <a:p>
            <a:pPr algn="r" rtl="1"/>
            <a:r>
              <a:rPr lang="fa-IR" sz="2000" dirty="0">
                <a:solidFill>
                  <a:schemeClr val="tx1"/>
                </a:solidFill>
                <a:latin typeface="Adobe Arabic" panose="02040503050201020203" pitchFamily="18" charset="-78"/>
                <a:cs typeface="B Nazanin" panose="00000400000000000000" pitchFamily="2" charset="-78"/>
              </a:rPr>
              <a:t>طرح «شهر صنعتی» او نیز زاده ی همین شیفتگی اش بود</a:t>
            </a:r>
            <a:r>
              <a:rPr lang="fa-IR" sz="2000" dirty="0" smtClean="0">
                <a:solidFill>
                  <a:schemeClr val="tx1"/>
                </a:solidFill>
                <a:latin typeface="Adobe Arabic" panose="02040503050201020203" pitchFamily="18" charset="-78"/>
                <a:cs typeface="B Nazanin" panose="00000400000000000000" pitchFamily="2" charset="-78"/>
              </a:rPr>
              <a:t>.</a:t>
            </a: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 smtClean="0">
                <a:solidFill>
                  <a:schemeClr val="tx1"/>
                </a:solidFill>
                <a:latin typeface="Adobe Arabic" panose="02040503050201020203" pitchFamily="18" charset="-78"/>
                <a:cs typeface="B Nazanin" panose="00000400000000000000" pitchFamily="2" charset="-78"/>
              </a:rPr>
              <a:t>(</a:t>
            </a:r>
            <a:r>
              <a:rPr lang="fa-IR" sz="2000" dirty="0">
                <a:solidFill>
                  <a:schemeClr val="tx1"/>
                </a:solidFill>
                <a:latin typeface="Adobe Arabic" panose="02040503050201020203" pitchFamily="18" charset="-78"/>
                <a:cs typeface="B Nazanin" panose="00000400000000000000" pitchFamily="2" charset="-78"/>
              </a:rPr>
              <a:t>اوستروفسکی،واتسلاف،1390،شهرسازی معاصر،ص 45)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556792"/>
            <a:ext cx="2016224" cy="2825992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382784"/>
            <a:ext cx="2024769" cy="2034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99913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7944" y="332656"/>
            <a:ext cx="4365104" cy="679671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latin typeface="Andalus" panose="02020603050405020304" pitchFamily="18" charset="-78"/>
                <a:cs typeface="B Nazanin" panose="00000400000000000000" pitchFamily="2" charset="-78"/>
              </a:rPr>
              <a:t>عقاید و نظرات </a:t>
            </a:r>
            <a:r>
              <a:rPr lang="fa-IR" sz="3600" dirty="0" smtClean="0">
                <a:latin typeface="Andalus" panose="02020603050405020304" pitchFamily="18" charset="-78"/>
                <a:cs typeface="B Nazanin" panose="00000400000000000000" pitchFamily="2" charset="-78"/>
              </a:rPr>
              <a:t>تونی گارنیه</a:t>
            </a:r>
            <a:endParaRPr lang="fa-IR" sz="3600" dirty="0">
              <a:latin typeface="Andalus" panose="02020603050405020304" pitchFamily="18" charset="-78"/>
              <a:cs typeface="B Nazanin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47664" y="1196752"/>
            <a:ext cx="6248400" cy="5264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fa-IR" sz="1600" dirty="0" smtClean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Calibri"/>
                <a:cs typeface="B Nazanin" panose="00000400000000000000" pitchFamily="2" charset="-78"/>
              </a:rPr>
              <a:t>او </a:t>
            </a:r>
            <a:r>
              <a:rPr lang="fa-IR" sz="1600" dirty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Calibri"/>
                <a:cs typeface="B Nazanin" panose="00000400000000000000" pitchFamily="2" charset="-78"/>
              </a:rPr>
              <a:t>معتقد نبود که بتوان مشکلات شهرسازی جدید را تنها با هماهنگ کردن شکل شهر با نیاز های وسایط مدرن ترابری حل کرد </a:t>
            </a:r>
            <a:r>
              <a:rPr lang="fa-IR" sz="1600" dirty="0" smtClean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Calibri"/>
                <a:cs typeface="B Nazanin" panose="00000400000000000000" pitchFamily="2" charset="-78"/>
              </a:rPr>
              <a:t>.</a:t>
            </a:r>
            <a:endParaRPr lang="en-US" sz="1600" dirty="0"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Calibri"/>
              <a:cs typeface="B Nazanin" panose="00000400000000000000" pitchFamily="2" charset="-78"/>
            </a:endParaRPr>
          </a:p>
          <a:p>
            <a:pPr marL="285750" indent="-285750" algn="r" rtl="1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fa-IR" sz="1600" dirty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Calibri"/>
                <a:cs typeface="B Nazanin" panose="00000400000000000000" pitchFamily="2" charset="-78"/>
              </a:rPr>
              <a:t>گارنیه شیفته شکل معماری یک شهر قرن بیستمی بود که بتواند جوابگوی نیازمندیهای ناشی از پیشرفتهای اجتماعی و فنی </a:t>
            </a:r>
            <a:r>
              <a:rPr lang="fa-IR" sz="1600" dirty="0" smtClean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Calibri"/>
                <a:cs typeface="B Nazanin" panose="00000400000000000000" pitchFamily="2" charset="-78"/>
              </a:rPr>
              <a:t>باشد.</a:t>
            </a:r>
            <a:endParaRPr lang="en-US" sz="1600" dirty="0"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Calibri"/>
              <a:cs typeface="B Nazanin" panose="00000400000000000000" pitchFamily="2" charset="-78"/>
            </a:endParaRPr>
          </a:p>
          <a:p>
            <a:pPr marL="285750" indent="-285750" algn="r" rtl="1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fa-IR" sz="1600" dirty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Calibri"/>
                <a:cs typeface="B Nazanin" panose="00000400000000000000" pitchFamily="2" charset="-78"/>
              </a:rPr>
              <a:t>گارنیه به یک بنا به صورت مجزا نمی نگرد و برای او همواره آشکار است که هدف اصلی هر نوع فعالیت ساختمانی کالبد شهر است و یک بنا فقط در رابطه با زندگی یک شهر مفهوم پیدا می کند </a:t>
            </a:r>
            <a:r>
              <a:rPr lang="fa-IR" sz="1600" dirty="0" smtClean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Calibri"/>
                <a:cs typeface="B Nazanin" panose="00000400000000000000" pitchFamily="2" charset="-78"/>
              </a:rPr>
              <a:t>.</a:t>
            </a:r>
            <a:endParaRPr lang="en-US" sz="1600" dirty="0"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Calibri"/>
              <a:cs typeface="B Nazanin" panose="00000400000000000000" pitchFamily="2" charset="-78"/>
            </a:endParaRPr>
          </a:p>
          <a:p>
            <a:pPr marL="285750" indent="-285750" algn="r" rtl="1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fa-IR" sz="1600" dirty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Calibri"/>
                <a:cs typeface="B Nazanin" panose="00000400000000000000" pitchFamily="2" charset="-78"/>
              </a:rPr>
              <a:t>به گمان او نوعی معماری ابدی وجود دارد که می توان ان را به مقتضیات زمان های مختلف وفق داد ،معماری که برپایه فرمال  و غیر قابل تغییر استوار است که این اشاره به همان سبک کلاسیک دارد </a:t>
            </a:r>
            <a:r>
              <a:rPr lang="fa-IR" sz="1600" dirty="0" smtClean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Calibri"/>
                <a:cs typeface="B Nazanin" panose="00000400000000000000" pitchFamily="2" charset="-78"/>
              </a:rPr>
              <a:t>.</a:t>
            </a:r>
            <a:endParaRPr lang="en-US" sz="1600" dirty="0"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Calibri"/>
              <a:cs typeface="B Nazanin" panose="00000400000000000000" pitchFamily="2" charset="-78"/>
            </a:endParaRPr>
          </a:p>
          <a:p>
            <a:pPr marL="285750" indent="-285750" algn="r" rtl="1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fa-IR" sz="1600" dirty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Calibri"/>
                <a:cs typeface="B Nazanin" panose="00000400000000000000" pitchFamily="2" charset="-78"/>
              </a:rPr>
              <a:t>او معتقد است یک ارتباط میان ما ترک معماری و تکنیک ساختمانی وجود دارد و به همین جهت اطمینان دارد که می تواند با استفاده از این وسایل ،کلیه مسایلی که زندگی مدرن و پیشرفت علمی و اجتماعی را در بر می گیرد حل </a:t>
            </a:r>
            <a:r>
              <a:rPr lang="fa-IR" sz="1600" dirty="0" smtClean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Calibri"/>
                <a:cs typeface="B Nazanin" panose="00000400000000000000" pitchFamily="2" charset="-78"/>
              </a:rPr>
              <a:t>کند.</a:t>
            </a:r>
          </a:p>
          <a:p>
            <a:pPr marL="285750" indent="-285750" algn="r" rtl="1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fa-IR" sz="1600" dirty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Calibri"/>
                <a:cs typeface="B Nazanin" panose="00000400000000000000" pitchFamily="2" charset="-78"/>
              </a:rPr>
              <a:t>گارنیه در زمینه معماری قواعد قرینه سازی را کنار گذاشته است و به جای استفاده از قرینه سازی ،از سیستم های دیگری  که به آسانی قابل تطبیق با قیود فضایی و تغییرات پیش بینی نشده برنامه کار در جریان زمان باشد استفاده </a:t>
            </a:r>
            <a:r>
              <a:rPr lang="fa-IR" sz="1600" dirty="0" smtClean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Calibri"/>
                <a:cs typeface="B Nazanin" panose="00000400000000000000" pitchFamily="2" charset="-78"/>
              </a:rPr>
              <a:t>کند</a:t>
            </a:r>
            <a:r>
              <a:rPr lang="fa-IR" sz="1600" dirty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Calibri"/>
                <a:cs typeface="B Nazanin" panose="00000400000000000000" pitchFamily="2" charset="-78"/>
              </a:rPr>
              <a:t>.</a:t>
            </a:r>
            <a:endParaRPr lang="en-US" sz="1600" dirty="0"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Calibri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664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404664"/>
            <a:ext cx="6172200" cy="936104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>
                <a:solidFill>
                  <a:schemeClr val="accent1">
                    <a:lumMod val="50000"/>
                  </a:schemeClr>
                </a:solidFill>
                <a:latin typeface="Andalus" panose="02020603050405020304" pitchFamily="18" charset="-78"/>
                <a:cs typeface="B Nazanin" panose="00000400000000000000" pitchFamily="2" charset="-78"/>
              </a:rPr>
              <a:t>مقایسه ی طرح گارنیه و هاوارد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4088" y="1268760"/>
            <a:ext cx="3094112" cy="5328592"/>
          </a:xfrm>
        </p:spPr>
        <p:txBody>
          <a:bodyPr>
            <a:noAutofit/>
          </a:bodyPr>
          <a:lstStyle/>
          <a:p>
            <a:pPr algn="r" rtl="1"/>
            <a:r>
              <a:rPr lang="fa-IR" dirty="0">
                <a:solidFill>
                  <a:schemeClr val="tx1">
                    <a:lumMod val="75000"/>
                  </a:schemeClr>
                </a:solidFill>
                <a:latin typeface="Adobe Arabic" panose="02040503050201020203" pitchFamily="18" charset="-78"/>
                <a:cs typeface="B Nazanin" panose="00000400000000000000" pitchFamily="2" charset="-78"/>
              </a:rPr>
              <a:t>پروژه ی «شهر صنعتی»،امکانات سکونت جمعیتی در حدود 35000 نفر را فراهم می آورد.</a:t>
            </a:r>
          </a:p>
          <a:p>
            <a:pPr algn="r" rtl="1"/>
            <a:r>
              <a:rPr lang="fa-IR" dirty="0">
                <a:solidFill>
                  <a:schemeClr val="tx1">
                    <a:lumMod val="75000"/>
                  </a:schemeClr>
                </a:solidFill>
                <a:latin typeface="Adobe Arabic" panose="02040503050201020203" pitchFamily="18" charset="-78"/>
                <a:cs typeface="B Nazanin" panose="00000400000000000000" pitchFamily="2" charset="-78"/>
              </a:rPr>
              <a:t>برخلاف هاوارد گارنیه قصد تعیین یک پهنه ی جمعیتی را نداشته است.بلکه هدف او انتخاب یک مثال تصوری برای نمایش مبانی تصور خویش از شهرسازی بود.</a:t>
            </a:r>
          </a:p>
          <a:p>
            <a:pPr algn="r" rtl="1"/>
            <a:r>
              <a:rPr lang="fa-IR" dirty="0">
                <a:solidFill>
                  <a:schemeClr val="tx1">
                    <a:lumMod val="75000"/>
                  </a:schemeClr>
                </a:solidFill>
                <a:latin typeface="Adobe Arabic" panose="02040503050201020203" pitchFamily="18" charset="-78"/>
                <a:cs typeface="B Nazanin" panose="00000400000000000000" pitchFamily="2" charset="-78"/>
              </a:rPr>
              <a:t>هاوارد در «باغشهر» خود فقط تعدادی صنایع کوچک و متوسط را در باریکه ای پیرامون مناطق مسکونی جای داده بود.لیکن گارنیه یک شهر را به سوی مجموعه ی صنعتی عظیم هدایت کرد.</a:t>
            </a:r>
          </a:p>
          <a:p>
            <a:pPr algn="r" rtl="1"/>
            <a:endParaRPr lang="fa-IR" dirty="0">
              <a:latin typeface="Adobe Arabic" panose="02040503050201020203" pitchFamily="18" charset="-78"/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745" y="1412776"/>
            <a:ext cx="2934539" cy="26815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745" y="4293096"/>
            <a:ext cx="2934539" cy="216024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352044" y="3733899"/>
            <a:ext cx="28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2">
                    <a:lumMod val="95000"/>
                    <a:lumOff val="5000"/>
                  </a:schemeClr>
                </a:solidFill>
                <a:cs typeface="B Nazanin" panose="00000400000000000000" pitchFamily="2" charset="-78"/>
              </a:rPr>
              <a:t>www. library.cornell.edu</a:t>
            </a:r>
            <a:endParaRPr lang="en-US" dirty="0">
              <a:solidFill>
                <a:schemeClr val="bg2">
                  <a:lumMod val="95000"/>
                  <a:lumOff val="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324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916832"/>
            <a:ext cx="3657600" cy="4331568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solidFill>
                  <a:schemeClr val="accent1">
                    <a:lumMod val="1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علاوه بر این موارد،یک نیروگاه آبی به منظور تأمین برق شهر در نظر گرفته شده بود.این نیروگاه علاوه بر تامین نیروی محرکه ی کارخانجات و تامین روشنایی شهر،وظیفه ی تامین گرمای اماکن را نیز به عهده داشت. </a:t>
            </a:r>
          </a:p>
          <a:p>
            <a:pPr algn="r" rtl="1"/>
            <a:endParaRPr lang="fa-IR" dirty="0">
              <a:solidFill>
                <a:schemeClr val="accent1">
                  <a:lumMod val="10000"/>
                </a:schemeClr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algn="r" rtl="1"/>
            <a:r>
              <a:rPr lang="fa-IR" dirty="0">
                <a:solidFill>
                  <a:schemeClr val="accent1">
                    <a:lumMod val="1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زمین هایی مناسب برای نیازهای آینده ی صنایع پیش از تعیین محل سایر بخش های شهر،انتخاب گردید.</a:t>
            </a:r>
          </a:p>
          <a:p>
            <a:pPr algn="r" rtl="1"/>
            <a:r>
              <a:rPr lang="fa-IR" dirty="0">
                <a:solidFill>
                  <a:schemeClr val="accent1">
                    <a:lumMod val="1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در نزدیکی ایستگاه مرکزی راه آهن،هتل ها، فروشگاه های بزرگ،یک بازار و تعدادی بلوک آپارتمانی مجهز به خدمات عمومی، پیش بینی شده بودند.</a:t>
            </a:r>
          </a:p>
          <a:p>
            <a:pPr algn="r" rtl="1"/>
            <a:endParaRPr lang="en-US" dirty="0">
              <a:solidFill>
                <a:schemeClr val="accent1">
                  <a:lumMod val="10000"/>
                </a:schemeClr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algn="r" rtl="1"/>
            <a:endParaRPr lang="fa-IR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975" y="260648"/>
            <a:ext cx="3657600" cy="576064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7544" y="1124744"/>
            <a:ext cx="360040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dirty="0" smtClean="0">
                <a:solidFill>
                  <a:schemeClr val="tx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دودکش بخاری ها تقریبا از این شهر رخت بربستند.</a:t>
            </a:r>
            <a:endParaRPr lang="fa-IR" dirty="0">
              <a:solidFill>
                <a:schemeClr val="tx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Curved Left Arrow 8"/>
          <p:cNvSpPr/>
          <p:nvPr/>
        </p:nvSpPr>
        <p:spPr>
          <a:xfrm>
            <a:off x="2987824" y="260648"/>
            <a:ext cx="720080" cy="72008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0" name="Curved Right Arrow 9"/>
          <p:cNvSpPr/>
          <p:nvPr/>
        </p:nvSpPr>
        <p:spPr>
          <a:xfrm>
            <a:off x="755576" y="260648"/>
            <a:ext cx="648072" cy="72008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1" name="Flowchart: Terminator 10"/>
          <p:cNvSpPr/>
          <p:nvPr/>
        </p:nvSpPr>
        <p:spPr>
          <a:xfrm>
            <a:off x="1547664" y="260648"/>
            <a:ext cx="1296144" cy="72008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</a:rPr>
              <a:t>در نتیجه:</a:t>
            </a: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20072" y="5589240"/>
            <a:ext cx="2754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www.ac-orleans-tours.fr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61969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116632"/>
            <a:ext cx="5256583" cy="792088"/>
          </a:xfrm>
        </p:spPr>
        <p:txBody>
          <a:bodyPr>
            <a:normAutofit/>
          </a:bodyPr>
          <a:lstStyle/>
          <a:p>
            <a:pPr algn="r"/>
            <a:r>
              <a:rPr lang="fa-IR" dirty="0" smtClean="0">
                <a:latin typeface="Andalus" panose="02020603050405020304" pitchFamily="18" charset="-78"/>
                <a:cs typeface="B Nazanin" panose="00000400000000000000" pitchFamily="2" charset="-78"/>
              </a:rPr>
              <a:t>مشخصات قسمت های مختلف شهر</a:t>
            </a:r>
            <a:endParaRPr lang="fa-IR" dirty="0">
              <a:latin typeface="Andalus" panose="02020603050405020304" pitchFamily="18" charset="-78"/>
              <a:cs typeface="B Nazanin" panose="00000400000000000000" pitchFamily="2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678021" y="985444"/>
            <a:ext cx="2060848" cy="864096"/>
          </a:xfrm>
        </p:spPr>
        <p:txBody>
          <a:bodyPr/>
          <a:lstStyle/>
          <a:p>
            <a:pPr algn="r" rtl="1"/>
            <a:r>
              <a:rPr lang="fa-IR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dalus" panose="02020603050405020304" pitchFamily="18" charset="-78"/>
                <a:cs typeface="B Nazanin" panose="00000400000000000000" pitchFamily="2" charset="-78"/>
              </a:rPr>
              <a:t>1.مرکز شهر</a:t>
            </a:r>
            <a:endParaRPr lang="fa-IR" sz="2800" dirty="0">
              <a:solidFill>
                <a:schemeClr val="tx1">
                  <a:lumMod val="65000"/>
                  <a:lumOff val="35000"/>
                </a:schemeClr>
              </a:solidFill>
              <a:latin typeface="Andalus" panose="02020603050405020304" pitchFamily="18" charset="-78"/>
              <a:cs typeface="B Nazanin" panose="00000400000000000000" pitchFamily="2" charset="-78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65540036"/>
              </p:ext>
            </p:extLst>
          </p:nvPr>
        </p:nvGraphicFramePr>
        <p:xfrm>
          <a:off x="431540" y="260648"/>
          <a:ext cx="4824536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5141776" y="1916832"/>
            <a:ext cx="3657600" cy="288032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نکته ی جالب در این طرح «مرکز شهر» بود با تعدد بناهای عمومی اش که در خدمت امور اداری،آموزشی و تفریحی بودند.</a:t>
            </a:r>
            <a:endParaRPr lang="en-US" cap="all" dirty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0" indent="0" algn="r" rtl="1">
              <a:buNone/>
            </a:pPr>
            <a:r>
              <a:rPr lang="fa-IR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در آن مرکز ساختمان شهرداری و ادارات مربوطه،یک ساختمان شامل سالن های متعدد کنفرانس و ساختمان هایی برای سایر موسسات </a:t>
            </a:r>
            <a:r>
              <a:rPr lang="fa-IR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بود.</a:t>
            </a:r>
            <a:r>
              <a:rPr lang="fa-IR" sz="22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(اوستروفسکی،واتسلاف،1390،شهرسازی </a:t>
            </a:r>
            <a:r>
              <a:rPr lang="fa-IR" sz="2200" dirty="0">
                <a:latin typeface="Adobe Arabic" panose="02040503050201020203" pitchFamily="18" charset="-78"/>
                <a:cs typeface="Adobe Arabic" panose="02040503050201020203" pitchFamily="18" charset="-78"/>
              </a:rPr>
              <a:t>معاصر،ص46)</a:t>
            </a:r>
            <a:endParaRPr lang="en-US" sz="22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0" indent="0" algn="r" rtl="1">
              <a:buNone/>
            </a:pPr>
            <a:endParaRPr lang="fa-IR" sz="2200" dirty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014" y="4864444"/>
            <a:ext cx="3392377" cy="1729748"/>
          </a:xfrm>
          <a:prstGeom prst="rect">
            <a:avLst/>
          </a:prstGeom>
        </p:spPr>
      </p:pic>
      <p:sp>
        <p:nvSpPr>
          <p:cNvPr id="11" name="Quad Arrow Callout 10"/>
          <p:cNvSpPr/>
          <p:nvPr/>
        </p:nvSpPr>
        <p:spPr>
          <a:xfrm>
            <a:off x="1880501" y="2337994"/>
            <a:ext cx="1944216" cy="172819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ساختمان های مرکزشهر</a:t>
            </a:r>
            <a:endParaRPr lang="fa-I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57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 animBg="1"/>
      <p:bldGraphic spid="8" grpId="0">
        <p:bldAsOne/>
      </p:bldGraphic>
      <p:bldP spid="4" grpId="0" build="p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60648"/>
            <a:ext cx="6172200" cy="792088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chemeClr val="tx1">
                    <a:lumMod val="65000"/>
                  </a:schemeClr>
                </a:solidFill>
                <a:latin typeface="Andalus" panose="02020603050405020304" pitchFamily="18" charset="-78"/>
                <a:cs typeface="B Nazanin" panose="00000400000000000000" pitchFamily="2" charset="-78"/>
              </a:rPr>
              <a:t>2.محلات مسکونی</a:t>
            </a:r>
            <a:endParaRPr lang="fa-IR" dirty="0">
              <a:solidFill>
                <a:schemeClr val="tx1">
                  <a:lumMod val="65000"/>
                </a:schemeClr>
              </a:solidFill>
              <a:latin typeface="Andalus" panose="02020603050405020304" pitchFamily="18" charset="-78"/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68144" y="1340768"/>
            <a:ext cx="2590056" cy="5040982"/>
          </a:xfrm>
        </p:spPr>
        <p:txBody>
          <a:bodyPr>
            <a:normAutofit fontScale="92500" lnSpcReduction="20000"/>
          </a:bodyPr>
          <a:lstStyle/>
          <a:p>
            <a:pPr algn="r" rtl="1"/>
            <a:r>
              <a:rPr lang="fa-IR" sz="2000" dirty="0">
                <a:solidFill>
                  <a:schemeClr val="tx1">
                    <a:lumMod val="85000"/>
                  </a:schemeClr>
                </a:solidFill>
                <a:latin typeface="Adobe Arabic" panose="02040503050201020203" pitchFamily="18" charset="-78"/>
                <a:cs typeface="B Nazanin" panose="00000400000000000000" pitchFamily="2" charset="-78"/>
              </a:rPr>
              <a:t>محلات مسکونی در دو جانب مرکز شهر قرار داشتند و به واحدهایی مجهز به مدارس ابتدایی تقسیم می شدند.</a:t>
            </a:r>
          </a:p>
          <a:p>
            <a:pPr algn="r" rtl="1"/>
            <a:r>
              <a:rPr lang="fa-IR" sz="2000" dirty="0">
                <a:solidFill>
                  <a:schemeClr val="tx1">
                    <a:lumMod val="85000"/>
                  </a:schemeClr>
                </a:solidFill>
                <a:latin typeface="Adobe Arabic" panose="02040503050201020203" pitchFamily="18" charset="-78"/>
                <a:cs typeface="B Nazanin" panose="00000400000000000000" pitchFamily="2" charset="-78"/>
              </a:rPr>
              <a:t>اکثریت خانه ها دوطبقه ، جدا از یکدیگر و محصور در باغچه های بدون پرچین بودند.</a:t>
            </a:r>
          </a:p>
          <a:p>
            <a:pPr algn="r" rtl="1"/>
            <a:r>
              <a:rPr lang="fa-IR" sz="2000" dirty="0">
                <a:solidFill>
                  <a:schemeClr val="tx1">
                    <a:lumMod val="85000"/>
                  </a:schemeClr>
                </a:solidFill>
                <a:latin typeface="Adobe Arabic" panose="02040503050201020203" pitchFamily="18" charset="-78"/>
                <a:cs typeface="B Nazanin" panose="00000400000000000000" pitchFamily="2" charset="-78"/>
              </a:rPr>
              <a:t>حداقل نیمی از  زمین های بخش مسکونی می بایست به فضای سبز اختصاص داده شوند،شبکه پیاده روها از داخل این فضاهای سبز عبور می کند.</a:t>
            </a:r>
          </a:p>
          <a:p>
            <a:pPr algn="r" rtl="1"/>
            <a:r>
              <a:rPr lang="fa-IR" sz="2000" dirty="0">
                <a:solidFill>
                  <a:schemeClr val="tx1">
                    <a:lumMod val="85000"/>
                  </a:schemeClr>
                </a:solidFill>
                <a:latin typeface="Adobe Arabic" panose="02040503050201020203" pitchFamily="18" charset="-78"/>
                <a:cs typeface="B Nazanin" panose="00000400000000000000" pitchFamily="2" charset="-78"/>
              </a:rPr>
              <a:t>یکی از موضوعاتی که وی سخت بدان توجه داشت،تامین آفتاب و هوای کافی برای ساختمان ها بود</a:t>
            </a:r>
            <a:r>
              <a:rPr lang="fa-IR" sz="2000" dirty="0" smtClean="0">
                <a:solidFill>
                  <a:schemeClr val="tx1">
                    <a:lumMod val="85000"/>
                  </a:schemeClr>
                </a:solidFill>
                <a:latin typeface="Adobe Arabic" panose="02040503050201020203" pitchFamily="18" charset="-78"/>
                <a:cs typeface="B Nazanin" panose="00000400000000000000" pitchFamily="2" charset="-78"/>
              </a:rPr>
              <a:t>.</a:t>
            </a: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fa-IR" sz="2000" dirty="0" smtClean="0">
                <a:cs typeface="B Nazanin" panose="00000400000000000000" pitchFamily="2" charset="-78"/>
              </a:rPr>
              <a:t>. </a:t>
            </a:r>
            <a:r>
              <a:rPr lang="fa-IR" sz="2200" dirty="0" smtClean="0">
                <a:latin typeface="Adobe Arabic" panose="02040503050201020203" pitchFamily="18" charset="-78"/>
                <a:cs typeface="B Nazanin" panose="00000400000000000000" pitchFamily="2" charset="-78"/>
              </a:rPr>
              <a:t>(</a:t>
            </a:r>
            <a:r>
              <a:rPr lang="fa-IR" sz="2200" dirty="0">
                <a:latin typeface="Adobe Arabic" panose="02040503050201020203" pitchFamily="18" charset="-78"/>
                <a:cs typeface="B Nazanin" panose="00000400000000000000" pitchFamily="2" charset="-78"/>
              </a:rPr>
              <a:t>اوستروفسکی،واتسلاف،1390،شهرسازی معاصر،ص46)</a:t>
            </a:r>
            <a:endParaRPr lang="fa-IR" sz="2200" dirty="0">
              <a:solidFill>
                <a:schemeClr val="tx1">
                  <a:lumMod val="85000"/>
                </a:schemeClr>
              </a:solidFill>
              <a:latin typeface="Adobe Arabic" panose="02040503050201020203" pitchFamily="18" charset="-78"/>
              <a:cs typeface="B Nazanin" panose="00000400000000000000" pitchFamily="2" charset="-78"/>
            </a:endParaRPr>
          </a:p>
          <a:p>
            <a:pPr algn="r" rtl="1"/>
            <a:endParaRPr lang="fa-IR" dirty="0">
              <a:latin typeface="Adobe Arabic" panose="02040503050201020203" pitchFamily="18" charset="-78"/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410" y="2831289"/>
            <a:ext cx="3672840" cy="10363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062673"/>
            <a:ext cx="3598545" cy="2575560"/>
          </a:xfrm>
          <a:prstGeom prst="rect">
            <a:avLst/>
          </a:prstGeom>
        </p:spPr>
      </p:pic>
      <p:pic>
        <p:nvPicPr>
          <p:cNvPr id="7" name="Picture 6" descr="D:\flash2\www.gwu.edu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563" y="290962"/>
            <a:ext cx="3598545" cy="23526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567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3608" y="2204864"/>
            <a:ext cx="3240360" cy="4320480"/>
          </a:xfrm>
        </p:spPr>
        <p:txBody>
          <a:bodyPr>
            <a:normAutofit fontScale="55000" lnSpcReduction="20000"/>
          </a:bodyPr>
          <a:lstStyle/>
          <a:p>
            <a:pPr algn="r" rtl="1"/>
            <a:r>
              <a:rPr lang="fa-IR" sz="3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شهری که گارنیه طراحی کرده بود،به علت شکل معمارانه اش نیز یک کار نوین محسوب می شد.</a:t>
            </a:r>
          </a:p>
          <a:p>
            <a:pPr algn="r" rtl="1"/>
            <a:r>
              <a:rPr lang="fa-IR" sz="3800" dirty="0">
                <a:latin typeface="Adobe Arabic" panose="02040503050201020203" pitchFamily="18" charset="-78"/>
                <a:cs typeface="Adobe Arabic" panose="02040503050201020203" pitchFamily="18" charset="-78"/>
              </a:rPr>
              <a:t>گارنیه از پیشگامان ترویج مصالح ساختمانی جدید عصر خویش مثل بتن مسلح بود.</a:t>
            </a:r>
          </a:p>
          <a:p>
            <a:pPr algn="r" rtl="1"/>
            <a:r>
              <a:rPr lang="fa-IR" sz="3800" dirty="0">
                <a:latin typeface="Adobe Arabic" panose="02040503050201020203" pitchFamily="18" charset="-78"/>
                <a:cs typeface="Adobe Arabic" panose="02040503050201020203" pitchFamily="18" charset="-78"/>
              </a:rPr>
              <a:t>وی بتون را بدون هیچگونه تزیین و شکل بخشی همه جا به صورت عریان به کار می برد.</a:t>
            </a:r>
          </a:p>
          <a:p>
            <a:pPr algn="r" rtl="1"/>
            <a:r>
              <a:rPr lang="fa-IR" sz="3800" dirty="0">
                <a:latin typeface="Adobe Arabic" panose="02040503050201020203" pitchFamily="18" charset="-78"/>
                <a:cs typeface="Adobe Arabic" panose="02040503050201020203" pitchFamily="18" charset="-78"/>
              </a:rPr>
              <a:t>وی معتقد بودکه: «این سادگی در کاربرد مصالح و ابزار کار،مطلقا منجر به نوعی سادگی بیان در ساختار بنا خواهد گردید</a:t>
            </a:r>
            <a:r>
              <a:rPr lang="fa-IR" sz="3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.»</a:t>
            </a:r>
            <a:r>
              <a:rPr lang="fa-IR" sz="33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(</a:t>
            </a:r>
            <a:r>
              <a:rPr lang="fa-IR" sz="3300" dirty="0">
                <a:latin typeface="Adobe Arabic" panose="02040503050201020203" pitchFamily="18" charset="-78"/>
                <a:cs typeface="Adobe Arabic" panose="02040503050201020203" pitchFamily="18" charset="-78"/>
              </a:rPr>
              <a:t>اوستروفسکی،واتسلاف،1390،شهرسازی معاصر،ص 47)</a:t>
            </a:r>
            <a:endParaRPr lang="en-US" sz="33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algn="r" rtl="1"/>
            <a:endParaRPr lang="fa-IR" sz="33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0" indent="0" algn="r" rtl="1">
              <a:buNone/>
            </a:pPr>
            <a:endParaRPr lang="fa-I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5976" y="1340768"/>
            <a:ext cx="3600400" cy="5335488"/>
          </a:xfrm>
        </p:spPr>
        <p:txBody>
          <a:bodyPr>
            <a:normAutofit fontScale="55000" lnSpcReduction="20000"/>
          </a:bodyPr>
          <a:lstStyle/>
          <a:p>
            <a:pPr algn="r" rtl="1"/>
            <a:r>
              <a:rPr lang="fa-IR" sz="3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در طرح شهر صنعتی خیابان ها بر اساس حجم ترافیک و نوع آن دسته بندی شده اند.</a:t>
            </a:r>
          </a:p>
          <a:p>
            <a:pPr algn="r" rtl="1"/>
            <a:r>
              <a:rPr lang="fa-IR" sz="3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خیابان اصلی می بایست دارای خط تراموایی باشد که محلات مختلف شهر را به یکدیگر مرتبط سازد و تا خارج از محدوده شهر ادامه یابد.</a:t>
            </a:r>
          </a:p>
          <a:p>
            <a:pPr algn="r" rtl="1"/>
            <a:r>
              <a:rPr lang="fa-IR" sz="3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سطح شهر متناسب با عملکردهای خاص،تفکیک شده و بخشهای مختلف آن بر اساس عملکردهایشان مکان یابی شده اند.</a:t>
            </a:r>
          </a:p>
          <a:p>
            <a:pPr algn="r" rtl="1"/>
            <a:r>
              <a:rPr lang="fa-IR" sz="3800" dirty="0">
                <a:latin typeface="Adobe Arabic" panose="02040503050201020203" pitchFamily="18" charset="-78"/>
                <a:cs typeface="Adobe Arabic" panose="02040503050201020203" pitchFamily="18" charset="-78"/>
              </a:rPr>
              <a:t>گارنیه صنایع را به گروه های متعدد تقسیم کرده و بخش هایی از  صنعت را که مضراتی برای محیط پیرامون خود داشتند در دورترین فاصله از شهر قرار داده بود.</a:t>
            </a:r>
          </a:p>
          <a:p>
            <a:pPr algn="r" rtl="1"/>
            <a:r>
              <a:rPr lang="fa-IR" sz="3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در حالی که در قسمت های نزدیکتر به مناطق مسکونی صنایع بالنسبه پاکیزه تر و کم زیان تر را جای داده بود.</a:t>
            </a:r>
          </a:p>
          <a:p>
            <a:pPr marL="0" indent="0" algn="r" rtl="1">
              <a:buNone/>
            </a:pPr>
            <a:endParaRPr lang="fa-I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4664"/>
            <a:ext cx="3528392" cy="164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1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2280" y="26459"/>
            <a:ext cx="1925960" cy="728102"/>
          </a:xfrm>
        </p:spPr>
        <p:txBody>
          <a:bodyPr>
            <a:normAutofit/>
          </a:bodyPr>
          <a:lstStyle/>
          <a:p>
            <a:r>
              <a:rPr lang="fa-IR" sz="2800" dirty="0">
                <a:solidFill>
                  <a:srgbClr val="FFFF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مسائل اجتماعی</a:t>
            </a:r>
            <a:endParaRPr lang="fa-IR" sz="2800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1760" y="1484784"/>
            <a:ext cx="6172200" cy="4968552"/>
          </a:xfrm>
        </p:spPr>
        <p:txBody>
          <a:bodyPr>
            <a:normAutofit/>
          </a:bodyPr>
          <a:lstStyle/>
          <a:p>
            <a:pPr algn="r" rtl="1"/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طرح گارنیه درواقع نخستین کوشش برای معرفی یک شهر قرن بیستم متکی بر اصول سوسیالیستی است.</a:t>
            </a:r>
          </a:p>
          <a:p>
            <a:pPr algn="r" rtl="1"/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این شهر فاقد دادگاه ها و مراجع قانونی،پلیس یا زندان است و کلیسایی در آن وجود ندارد.</a:t>
            </a:r>
          </a:p>
          <a:p>
            <a:pPr algn="r" rtl="1"/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در این شهر کلیه زمین ها در اختیار شهرداری بوده و علاوه بر تامین آب مورد نیاز مردم،تهیه ی نان،گوشت، شیر و دارو نیز به تشکیلات شهرداری واگذار شده است.</a:t>
            </a:r>
          </a:p>
          <a:p>
            <a:pPr algn="r" rtl="1"/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تمام کودکان و نوجوانان زیر 20 سال در نوعی از مدارس مختلف شهر به تحصیل اشتغال دارند.</a:t>
            </a:r>
          </a:p>
          <a:p>
            <a:pPr algn="r" rtl="1"/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مردم از مقدار زیادی تجهیزات عمومی در زمینه های مختلف برخوردارند.</a:t>
            </a:r>
          </a:p>
          <a:p>
            <a:pPr algn="r" rtl="1"/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مهم ترین نکته برابری طبقات اجتماعی در کل جمعیت شهر بود.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 (اوستروفسکی،واتسلاف،1390،شهرسازی معاصر،ص49)</a:t>
            </a:r>
            <a:endParaRPr lang="en-US" sz="20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13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213</TotalTime>
  <Words>1147</Words>
  <Application>Microsoft Office PowerPoint</Application>
  <PresentationFormat>On-screen Show (4:3)</PresentationFormat>
  <Paragraphs>79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Adobe Arabic</vt:lpstr>
      <vt:lpstr>Andalus</vt:lpstr>
      <vt:lpstr>Arial</vt:lpstr>
      <vt:lpstr>B Nazanin</vt:lpstr>
      <vt:lpstr>Calibri</vt:lpstr>
      <vt:lpstr>Century Gothic</vt:lpstr>
      <vt:lpstr>Sakkal Majalla</vt:lpstr>
      <vt:lpstr>Tahoma</vt:lpstr>
      <vt:lpstr>Wingdings</vt:lpstr>
      <vt:lpstr>Wingdings 3</vt:lpstr>
      <vt:lpstr>Wisp</vt:lpstr>
      <vt:lpstr>شهر صنعتی تونی گارنیه</vt:lpstr>
      <vt:lpstr>تونی گارنیه (1869-1948)</vt:lpstr>
      <vt:lpstr>عقاید و نظرات تونی گارنیه</vt:lpstr>
      <vt:lpstr>مقایسه ی طرح گارنیه و هاوارد</vt:lpstr>
      <vt:lpstr>PowerPoint Presentation</vt:lpstr>
      <vt:lpstr>مشخصات قسمت های مختلف شهر</vt:lpstr>
      <vt:lpstr>2.محلات مسکونی</vt:lpstr>
      <vt:lpstr>PowerPoint Presentation</vt:lpstr>
      <vt:lpstr>مسائل اجتماعی</vt:lpstr>
      <vt:lpstr>PowerPoint Presentation</vt:lpstr>
      <vt:lpstr>     محل کوچکی برای تهیه لبنیات به انضمام یک اصطبل بود   ساختن مجموعه یک کشتارگاه و یک بازار فروش  چهار پایان در موش بود که ساختن ان از 1909 تا 1913 بطول انجامید ساختن استادیوم المپیک  لیون      بیمارستان:«گرانژ- بلانش»  1915 که پس از مرگ ادوارد هریو به اسم او نامگذاری شد بنای محله مسکونی «گارنیه» در ایلات متحده در 1928</vt:lpstr>
      <vt:lpstr>منابع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گارنیه و شهر صنعتی</dc:title>
  <dc:creator/>
  <cp:lastModifiedBy>Sajjad</cp:lastModifiedBy>
  <cp:revision>23</cp:revision>
  <dcterms:created xsi:type="dcterms:W3CDTF">2015-05-01T08:55:23Z</dcterms:created>
  <dcterms:modified xsi:type="dcterms:W3CDTF">2019-07-17T23:36:12Z</dcterms:modified>
</cp:coreProperties>
</file>