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0" r:id="rId1"/>
  </p:sldMasterIdLst>
  <p:notesMasterIdLst>
    <p:notesMasterId r:id="rId23"/>
  </p:notesMasterIdLst>
  <p:sldIdLst>
    <p:sldId id="257" r:id="rId2"/>
    <p:sldId id="260" r:id="rId3"/>
    <p:sldId id="265" r:id="rId4"/>
    <p:sldId id="261" r:id="rId5"/>
    <p:sldId id="262" r:id="rId6"/>
    <p:sldId id="263" r:id="rId7"/>
    <p:sldId id="264" r:id="rId8"/>
    <p:sldId id="266" r:id="rId9"/>
    <p:sldId id="268" r:id="rId10"/>
    <p:sldId id="269" r:id="rId11"/>
    <p:sldId id="270" r:id="rId12"/>
    <p:sldId id="275" r:id="rId13"/>
    <p:sldId id="274" r:id="rId14"/>
    <p:sldId id="276" r:id="rId15"/>
    <p:sldId id="277" r:id="rId16"/>
    <p:sldId id="278" r:id="rId17"/>
    <p:sldId id="271" r:id="rId18"/>
    <p:sldId id="272" r:id="rId19"/>
    <p:sldId id="273" r:id="rId20"/>
    <p:sldId id="281" r:id="rId21"/>
    <p:sldId id="280"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606" autoAdjust="0"/>
  </p:normalViewPr>
  <p:slideViewPr>
    <p:cSldViewPr>
      <p:cViewPr varScale="1">
        <p:scale>
          <a:sx n="67" d="100"/>
          <a:sy n="67" d="100"/>
        </p:scale>
        <p:origin x="1476" y="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AA9F05D-EDC1-4856-8B84-D67174A7501E}" type="datetimeFigureOut">
              <a:rPr lang="en-US" smtClean="0"/>
              <a:pPr/>
              <a:t>7/18/2019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BEB4A7F-FFDD-44A9-94FE-ABF1F53067A9}" type="slidenum">
              <a:rPr lang="en-US" smtClean="0"/>
              <a:pPr/>
              <a:t>‹#›</a:t>
            </a:fld>
            <a:endParaRPr lang="en-US"/>
          </a:p>
        </p:txBody>
      </p:sp>
    </p:spTree>
    <p:extLst>
      <p:ext uri="{BB962C8B-B14F-4D97-AF65-F5344CB8AC3E}">
        <p14:creationId xmlns:p14="http://schemas.microsoft.com/office/powerpoint/2010/main" val="21048545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BEB4A7F-FFDD-44A9-94FE-ABF1F53067A9}" type="slidenum">
              <a:rPr lang="en-US" smtClean="0"/>
              <a:pPr/>
              <a:t>5</a:t>
            </a:fld>
            <a:endParaRPr lang="en-US"/>
          </a:p>
        </p:txBody>
      </p:sp>
    </p:spTree>
    <p:extLst>
      <p:ext uri="{BB962C8B-B14F-4D97-AF65-F5344CB8AC3E}">
        <p14:creationId xmlns:p14="http://schemas.microsoft.com/office/powerpoint/2010/main" val="38732163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BEB4A7F-FFDD-44A9-94FE-ABF1F53067A9}" type="slidenum">
              <a:rPr lang="en-US" smtClean="0"/>
              <a:pPr/>
              <a:t>21</a:t>
            </a:fld>
            <a:endParaRPr lang="en-US"/>
          </a:p>
        </p:txBody>
      </p:sp>
    </p:spTree>
    <p:extLst>
      <p:ext uri="{BB962C8B-B14F-4D97-AF65-F5344CB8AC3E}">
        <p14:creationId xmlns:p14="http://schemas.microsoft.com/office/powerpoint/2010/main" val="12931680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66442" y="1447801"/>
            <a:ext cx="6620968" cy="3329581"/>
          </a:xfrm>
        </p:spPr>
        <p:txBody>
          <a:bodyPr anchor="b"/>
          <a:lstStyle>
            <a:lvl1pPr>
              <a:defRPr sz="7200"/>
            </a:lvl1pPr>
          </a:lstStyle>
          <a:p>
            <a:r>
              <a:rPr lang="en-US" smtClean="0"/>
              <a:t>Click to edit Master title style</a:t>
            </a:r>
            <a:endParaRPr lang="en-US" dirty="0"/>
          </a:p>
        </p:txBody>
      </p:sp>
      <p:sp>
        <p:nvSpPr>
          <p:cNvPr id="3" name="Subtitle 2"/>
          <p:cNvSpPr>
            <a:spLocks noGrp="1"/>
          </p:cNvSpPr>
          <p:nvPr>
            <p:ph type="subTitle" idx="1"/>
          </p:nvPr>
        </p:nvSpPr>
        <p:spPr>
          <a:xfrm>
            <a:off x="866442" y="4777380"/>
            <a:ext cx="662096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4E032FC5-4DA6-4219-9880-4D379EDF9824}" type="datetime1">
              <a:rPr lang="en-US" smtClean="0"/>
              <a:pPr/>
              <a:t>7/18/2019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8AE77F-AE37-410A-AF20-4AF4BB534EE1}" type="slidenum">
              <a:rPr lang="en-US" smtClean="0"/>
              <a:pPr/>
              <a:t>‹#›</a:t>
            </a:fld>
            <a:endParaRPr lang="en-US"/>
          </a:p>
        </p:txBody>
      </p:sp>
    </p:spTree>
    <p:extLst>
      <p:ext uri="{BB962C8B-B14F-4D97-AF65-F5344CB8AC3E}">
        <p14:creationId xmlns:p14="http://schemas.microsoft.com/office/powerpoint/2010/main" val="1515256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6443" y="4800587"/>
            <a:ext cx="662096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866442" y="685800"/>
            <a:ext cx="662096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866443" y="5367325"/>
            <a:ext cx="662096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2F74F98-9E52-4111-95DE-CBECF43E1577}" type="datetime1">
              <a:rPr lang="en-US" smtClean="0"/>
              <a:pPr/>
              <a:t>7/18/2019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58AE77F-AE37-410A-AF20-4AF4BB534EE1}" type="slidenum">
              <a:rPr lang="en-US" smtClean="0"/>
              <a:pPr/>
              <a:t>‹#›</a:t>
            </a:fld>
            <a:endParaRPr lang="en-US"/>
          </a:p>
        </p:txBody>
      </p:sp>
    </p:spTree>
    <p:extLst>
      <p:ext uri="{BB962C8B-B14F-4D97-AF65-F5344CB8AC3E}">
        <p14:creationId xmlns:p14="http://schemas.microsoft.com/office/powerpoint/2010/main" val="804170555"/>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866442" y="1447800"/>
            <a:ext cx="6620968" cy="1981200"/>
          </a:xfrm>
        </p:spPr>
        <p:txBody>
          <a:bodyPr/>
          <a:lstStyle>
            <a:lvl1pPr>
              <a:defRPr sz="4800"/>
            </a:lvl1pPr>
          </a:lstStyle>
          <a:p>
            <a:r>
              <a:rPr lang="en-US" smtClean="0"/>
              <a:t>Click to edit Master title style</a:t>
            </a:r>
            <a:endParaRPr lang="en-US" dirty="0"/>
          </a:p>
        </p:txBody>
      </p:sp>
      <p:sp>
        <p:nvSpPr>
          <p:cNvPr id="8" name="Text Placeholder 3"/>
          <p:cNvSpPr>
            <a:spLocks noGrp="1"/>
          </p:cNvSpPr>
          <p:nvPr>
            <p:ph type="body" sz="half" idx="2"/>
          </p:nvPr>
        </p:nvSpPr>
        <p:spPr>
          <a:xfrm>
            <a:off x="866442" y="3657600"/>
            <a:ext cx="6620968"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2F74F98-9E52-4111-95DE-CBECF43E1577}" type="datetime1">
              <a:rPr lang="en-US" smtClean="0"/>
              <a:pPr/>
              <a:t>7/18/2019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8AE77F-AE37-410A-AF20-4AF4BB534EE1}" type="slidenum">
              <a:rPr lang="en-US" smtClean="0"/>
              <a:pPr/>
              <a:t>‹#›</a:t>
            </a:fld>
            <a:endParaRPr lang="en-US"/>
          </a:p>
        </p:txBody>
      </p:sp>
    </p:spTree>
    <p:extLst>
      <p:ext uri="{BB962C8B-B14F-4D97-AF65-F5344CB8AC3E}">
        <p14:creationId xmlns:p14="http://schemas.microsoft.com/office/powerpoint/2010/main" val="2475010154"/>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81409" y="1447800"/>
            <a:ext cx="6001049" cy="2317649"/>
          </a:xfrm>
        </p:spPr>
        <p:txBody>
          <a:bodyPr/>
          <a:lstStyle>
            <a:lvl1pPr>
              <a:defRPr sz="4800"/>
            </a:lvl1pPr>
          </a:lstStyle>
          <a:p>
            <a:r>
              <a:rPr lang="en-US" smtClean="0"/>
              <a:t>Click to edit Master title style</a:t>
            </a:r>
            <a:endParaRPr lang="en-US" dirty="0"/>
          </a:p>
        </p:txBody>
      </p:sp>
      <p:sp>
        <p:nvSpPr>
          <p:cNvPr id="14" name="Text Placeholder 3"/>
          <p:cNvSpPr>
            <a:spLocks noGrp="1"/>
          </p:cNvSpPr>
          <p:nvPr>
            <p:ph type="body" sz="half" idx="13"/>
          </p:nvPr>
        </p:nvSpPr>
        <p:spPr>
          <a:xfrm>
            <a:off x="1454530" y="3765449"/>
            <a:ext cx="5449871" cy="342174"/>
          </a:xfrm>
        </p:spPr>
        <p:txBody>
          <a:bodyPr anchor="t">
            <a:normAutofit/>
          </a:bodyPr>
          <a:lstStyle>
            <a:lvl1pPr marL="0" indent="0">
              <a:buNone/>
              <a:defRPr lang="en-US" sz="1400" b="0" i="0" kern="1200" cap="small" dirty="0">
                <a:solidFill>
                  <a:schemeClr val="accent1"/>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0" name="Text Placeholder 3"/>
          <p:cNvSpPr>
            <a:spLocks noGrp="1"/>
          </p:cNvSpPr>
          <p:nvPr>
            <p:ph type="body" sz="half" idx="2"/>
          </p:nvPr>
        </p:nvSpPr>
        <p:spPr>
          <a:xfrm>
            <a:off x="866442" y="4350657"/>
            <a:ext cx="6620968"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2F74F98-9E52-4111-95DE-CBECF43E1577}" type="datetime1">
              <a:rPr lang="en-US" smtClean="0"/>
              <a:pPr/>
              <a:t>7/18/2019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8AE77F-AE37-410A-AF20-4AF4BB534EE1}" type="slidenum">
              <a:rPr lang="en-US" smtClean="0"/>
              <a:pPr/>
              <a:t>‹#›</a:t>
            </a:fld>
            <a:endParaRPr lang="en-US"/>
          </a:p>
        </p:txBody>
      </p:sp>
      <p:sp>
        <p:nvSpPr>
          <p:cNvPr id="9" name="TextBox 8"/>
          <p:cNvSpPr txBox="1"/>
          <p:nvPr/>
        </p:nvSpPr>
        <p:spPr>
          <a:xfrm>
            <a:off x="673897" y="971253"/>
            <a:ext cx="601591" cy="1969770"/>
          </a:xfrm>
          <a:prstGeom prst="rect">
            <a:avLst/>
          </a:prstGeom>
          <a:noFill/>
        </p:spPr>
        <p:txBody>
          <a:bodyPr wrap="square" rtlCol="0">
            <a:spAutoFit/>
          </a:bodyPr>
          <a:lstStyle>
            <a:defPPr>
              <a:defRPr lang="en-US"/>
            </a:defPPr>
            <a:lvl1pPr algn="r">
              <a:defRPr sz="12200" b="0" i="0">
                <a:solidFill>
                  <a:schemeClr val="accent1"/>
                </a:solidFill>
                <a:latin typeface="Arial"/>
                <a:ea typeface="+mj-ea"/>
                <a:cs typeface="+mj-cs"/>
              </a:defRPr>
            </a:lvl1pPr>
          </a:lstStyle>
          <a:p>
            <a:pPr lvl="0"/>
            <a:r>
              <a:rPr lang="en-US" sz="12200" dirty="0"/>
              <a:t>“</a:t>
            </a:r>
          </a:p>
        </p:txBody>
      </p:sp>
      <p:sp>
        <p:nvSpPr>
          <p:cNvPr id="13" name="TextBox 12"/>
          <p:cNvSpPr txBox="1"/>
          <p:nvPr/>
        </p:nvSpPr>
        <p:spPr>
          <a:xfrm>
            <a:off x="6999690" y="2613787"/>
            <a:ext cx="601591" cy="1969770"/>
          </a:xfrm>
          <a:prstGeom prst="rect">
            <a:avLst/>
          </a:prstGeom>
          <a:noFill/>
        </p:spPr>
        <p:txBody>
          <a:bodyPr wrap="square" rtlCol="0">
            <a:spAutoFit/>
          </a:bodyPr>
          <a:lstStyle>
            <a:defPPr>
              <a:defRPr lang="en-US"/>
            </a:defPPr>
            <a:lvl1pPr algn="r">
              <a:defRPr sz="12200" b="0" i="0">
                <a:solidFill>
                  <a:schemeClr val="accent1"/>
                </a:solidFill>
                <a:latin typeface="Arial"/>
                <a:ea typeface="+mj-ea"/>
                <a:cs typeface="+mj-cs"/>
              </a:defRPr>
            </a:lvl1pPr>
          </a:lstStyle>
          <a:p>
            <a:pPr lvl="0"/>
            <a:r>
              <a:rPr lang="en-US" sz="12200" dirty="0"/>
              <a:t>”</a:t>
            </a:r>
          </a:p>
        </p:txBody>
      </p:sp>
    </p:spTree>
    <p:extLst>
      <p:ext uri="{BB962C8B-B14F-4D97-AF65-F5344CB8AC3E}">
        <p14:creationId xmlns:p14="http://schemas.microsoft.com/office/powerpoint/2010/main" val="2940580944"/>
      </p:ext>
    </p:extLst>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866441" y="3124201"/>
            <a:ext cx="6620969" cy="165318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866442" y="4777381"/>
            <a:ext cx="6620968"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2F74F98-9E52-4111-95DE-CBECF43E1577}" type="datetime1">
              <a:rPr lang="en-US" smtClean="0"/>
              <a:pPr/>
              <a:t>7/18/2019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8AE77F-AE37-410A-AF20-4AF4BB534EE1}" type="slidenum">
              <a:rPr lang="en-US" smtClean="0"/>
              <a:pPr/>
              <a:t>‹#›</a:t>
            </a:fld>
            <a:endParaRPr lang="en-US"/>
          </a:p>
        </p:txBody>
      </p:sp>
    </p:spTree>
    <p:extLst>
      <p:ext uri="{BB962C8B-B14F-4D97-AF65-F5344CB8AC3E}">
        <p14:creationId xmlns:p14="http://schemas.microsoft.com/office/powerpoint/2010/main" val="3185427087"/>
      </p:ext>
    </p:extLst>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474834" y="1981200"/>
            <a:ext cx="2210725"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6" name="Text Placeholder 3"/>
          <p:cNvSpPr>
            <a:spLocks noGrp="1"/>
          </p:cNvSpPr>
          <p:nvPr>
            <p:ph type="body" sz="half" idx="15"/>
          </p:nvPr>
        </p:nvSpPr>
        <p:spPr>
          <a:xfrm>
            <a:off x="489475" y="2667000"/>
            <a:ext cx="219608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2913504" y="1981200"/>
            <a:ext cx="2202754"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9" name="Text Placeholder 3"/>
          <p:cNvSpPr>
            <a:spLocks noGrp="1"/>
          </p:cNvSpPr>
          <p:nvPr>
            <p:ph type="body" sz="half" idx="16"/>
          </p:nvPr>
        </p:nvSpPr>
        <p:spPr>
          <a:xfrm>
            <a:off x="2905586" y="2667000"/>
            <a:ext cx="2210671"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5344917" y="1981200"/>
            <a:ext cx="219965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Text Placeholder 3"/>
          <p:cNvSpPr>
            <a:spLocks noGrp="1"/>
          </p:cNvSpPr>
          <p:nvPr>
            <p:ph type="body" sz="half" idx="17"/>
          </p:nvPr>
        </p:nvSpPr>
        <p:spPr>
          <a:xfrm>
            <a:off x="5344917" y="2667000"/>
            <a:ext cx="2199658"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7" name="Straight Connector 16"/>
          <p:cNvCxnSpPr/>
          <p:nvPr/>
        </p:nvCxnSpPr>
        <p:spPr>
          <a:xfrm>
            <a:off x="2795334"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5223030"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A2F74F98-9E52-4111-95DE-CBECF43E1577}" type="datetime1">
              <a:rPr lang="en-US" smtClean="0"/>
              <a:pPr/>
              <a:t>7/18/2019</a:t>
            </a:fld>
            <a:endParaRPr lang="en-US"/>
          </a:p>
        </p:txBody>
      </p:sp>
      <p:sp>
        <p:nvSpPr>
          <p:cNvPr id="4"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8AE77F-AE37-410A-AF20-4AF4BB534EE1}" type="slidenum">
              <a:rPr lang="en-US" smtClean="0"/>
              <a:pPr/>
              <a:t>‹#›</a:t>
            </a:fld>
            <a:endParaRPr lang="en-US"/>
          </a:p>
        </p:txBody>
      </p:sp>
    </p:spTree>
    <p:extLst>
      <p:ext uri="{BB962C8B-B14F-4D97-AF65-F5344CB8AC3E}">
        <p14:creationId xmlns:p14="http://schemas.microsoft.com/office/powerpoint/2010/main" val="349238586"/>
      </p:ext>
    </p:extLst>
  </p:cSld>
  <p:clrMapOvr>
    <a:masterClrMapping/>
  </p:clrMapOvr>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489475" y="4250949"/>
            <a:ext cx="2205612"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9" name="Picture Placeholder 2"/>
          <p:cNvSpPr>
            <a:spLocks noGrp="1" noChangeAspect="1"/>
          </p:cNvSpPr>
          <p:nvPr>
            <p:ph type="pic" idx="15"/>
          </p:nvPr>
        </p:nvSpPr>
        <p:spPr>
          <a:xfrm>
            <a:off x="489475" y="2209800"/>
            <a:ext cx="2205612"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2" name="Text Placeholder 3"/>
          <p:cNvSpPr>
            <a:spLocks noGrp="1"/>
          </p:cNvSpPr>
          <p:nvPr>
            <p:ph type="body" sz="half" idx="18"/>
          </p:nvPr>
        </p:nvSpPr>
        <p:spPr>
          <a:xfrm>
            <a:off x="489475" y="4827212"/>
            <a:ext cx="2205612"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2917792" y="4250949"/>
            <a:ext cx="2198466"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0" name="Picture Placeholder 2"/>
          <p:cNvSpPr>
            <a:spLocks noGrp="1" noChangeAspect="1"/>
          </p:cNvSpPr>
          <p:nvPr>
            <p:ph type="pic" idx="21"/>
          </p:nvPr>
        </p:nvSpPr>
        <p:spPr>
          <a:xfrm>
            <a:off x="2917791" y="2209800"/>
            <a:ext cx="2198466"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3" name="Text Placeholder 3"/>
          <p:cNvSpPr>
            <a:spLocks noGrp="1"/>
          </p:cNvSpPr>
          <p:nvPr>
            <p:ph type="body" sz="half" idx="19"/>
          </p:nvPr>
        </p:nvSpPr>
        <p:spPr>
          <a:xfrm>
            <a:off x="2916776" y="4827211"/>
            <a:ext cx="2201378"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5344917" y="4250949"/>
            <a:ext cx="219965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1" name="Picture Placeholder 2"/>
          <p:cNvSpPr>
            <a:spLocks noGrp="1" noChangeAspect="1"/>
          </p:cNvSpPr>
          <p:nvPr>
            <p:ph type="pic" idx="22"/>
          </p:nvPr>
        </p:nvSpPr>
        <p:spPr>
          <a:xfrm>
            <a:off x="5344916" y="2209800"/>
            <a:ext cx="2199658"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20"/>
          </p:nvPr>
        </p:nvSpPr>
        <p:spPr>
          <a:xfrm>
            <a:off x="5344824" y="4827209"/>
            <a:ext cx="2202571"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7" name="Straight Connector 16"/>
          <p:cNvCxnSpPr/>
          <p:nvPr/>
        </p:nvCxnSpPr>
        <p:spPr>
          <a:xfrm>
            <a:off x="2795334"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5223030"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A2F74F98-9E52-4111-95DE-CBECF43E1577}" type="datetime1">
              <a:rPr lang="en-US" smtClean="0"/>
              <a:pPr/>
              <a:t>7/18/2019</a:t>
            </a:fld>
            <a:endParaRPr lang="en-US"/>
          </a:p>
        </p:txBody>
      </p:sp>
      <p:sp>
        <p:nvSpPr>
          <p:cNvPr id="4"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8AE77F-AE37-410A-AF20-4AF4BB534EE1}" type="slidenum">
              <a:rPr lang="en-US" smtClean="0"/>
              <a:pPr/>
              <a:t>‹#›</a:t>
            </a:fld>
            <a:endParaRPr lang="en-US"/>
          </a:p>
        </p:txBody>
      </p:sp>
    </p:spTree>
    <p:extLst>
      <p:ext uri="{BB962C8B-B14F-4D97-AF65-F5344CB8AC3E}">
        <p14:creationId xmlns:p14="http://schemas.microsoft.com/office/powerpoint/2010/main" val="4095118572"/>
      </p:ext>
    </p:extLst>
  </p:cSld>
  <p:clrMapOvr>
    <a:masterClrMapping/>
  </p:clrMapOvr>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BB5D364-0CFA-4123-8E54-4144EF29DEB7}" type="datetime1">
              <a:rPr lang="en-US" smtClean="0"/>
              <a:pPr/>
              <a:t>7/18/2019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8AE77F-AE37-410A-AF20-4AF4BB534EE1}" type="slidenum">
              <a:rPr lang="en-US" smtClean="0"/>
              <a:pPr/>
              <a:t>‹#›</a:t>
            </a:fld>
            <a:endParaRPr lang="en-US"/>
          </a:p>
        </p:txBody>
      </p:sp>
    </p:spTree>
    <p:extLst>
      <p:ext uri="{BB962C8B-B14F-4D97-AF65-F5344CB8AC3E}">
        <p14:creationId xmlns:p14="http://schemas.microsoft.com/office/powerpoint/2010/main" val="188837621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29782" y="430214"/>
            <a:ext cx="1314793" cy="58261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89475" y="773205"/>
            <a:ext cx="5568812" cy="548313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13B089D-7239-460F-A6BE-2DC3F5339AF8}" type="datetime1">
              <a:rPr lang="en-US" smtClean="0"/>
              <a:pPr/>
              <a:t>7/18/2019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8AE77F-AE37-410A-AF20-4AF4BB534EE1}" type="slidenum">
              <a:rPr lang="en-US" smtClean="0"/>
              <a:pPr/>
              <a:t>‹#›</a:t>
            </a:fld>
            <a:endParaRPr lang="en-US"/>
          </a:p>
        </p:txBody>
      </p:sp>
    </p:spTree>
    <p:extLst>
      <p:ext uri="{BB962C8B-B14F-4D97-AF65-F5344CB8AC3E}">
        <p14:creationId xmlns:p14="http://schemas.microsoft.com/office/powerpoint/2010/main" val="8364872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912D8BF-A6B2-4BC1-BD56-6B938F7EB022}" type="datetime1">
              <a:rPr lang="en-US" smtClean="0"/>
              <a:pPr/>
              <a:t>7/18/2019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8AE77F-AE37-410A-AF20-4AF4BB534EE1}" type="slidenum">
              <a:rPr lang="en-US" smtClean="0"/>
              <a:pPr/>
              <a:t>‹#›</a:t>
            </a:fld>
            <a:endParaRPr lang="en-US"/>
          </a:p>
        </p:txBody>
      </p:sp>
    </p:spTree>
    <p:extLst>
      <p:ext uri="{BB962C8B-B14F-4D97-AF65-F5344CB8AC3E}">
        <p14:creationId xmlns:p14="http://schemas.microsoft.com/office/powerpoint/2010/main" val="38448585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66443" y="2861734"/>
            <a:ext cx="6620967" cy="1915647"/>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866442" y="4777381"/>
            <a:ext cx="6620968" cy="860400"/>
          </a:xfrm>
        </p:spPr>
        <p:txBody>
          <a:bodyPr anchor="t"/>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081C1D1-69BC-432C-895B-89A5E2ED35D9}" type="datetime1">
              <a:rPr lang="en-US" smtClean="0"/>
              <a:pPr/>
              <a:t>7/18/2019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8AE77F-AE37-410A-AF20-4AF4BB534EE1}" type="slidenum">
              <a:rPr lang="en-US" smtClean="0"/>
              <a:pPr/>
              <a:t>‹#›</a:t>
            </a:fld>
            <a:endParaRPr lang="en-US"/>
          </a:p>
        </p:txBody>
      </p:sp>
    </p:spTree>
    <p:extLst>
      <p:ext uri="{BB962C8B-B14F-4D97-AF65-F5344CB8AC3E}">
        <p14:creationId xmlns:p14="http://schemas.microsoft.com/office/powerpoint/2010/main" val="15419049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27700" y="2060576"/>
            <a:ext cx="3298113"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241975" y="2056093"/>
            <a:ext cx="3298115"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380C4B57-B026-43B5-A6CC-10B2FFC565BD}" type="datetime1">
              <a:rPr lang="en-US" smtClean="0"/>
              <a:pPr/>
              <a:t>7/18/2019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58AE77F-AE37-410A-AF20-4AF4BB534EE1}" type="slidenum">
              <a:rPr lang="en-US" smtClean="0"/>
              <a:pPr/>
              <a:t>‹#›</a:t>
            </a:fld>
            <a:endParaRPr lang="en-US"/>
          </a:p>
        </p:txBody>
      </p:sp>
    </p:spTree>
    <p:extLst>
      <p:ext uri="{BB962C8B-B14F-4D97-AF65-F5344CB8AC3E}">
        <p14:creationId xmlns:p14="http://schemas.microsoft.com/office/powerpoint/2010/main" val="24482875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827700" y="1905000"/>
            <a:ext cx="3298112"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27700" y="2514600"/>
            <a:ext cx="3298113"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241976" y="1905000"/>
            <a:ext cx="3298113"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241976" y="2514600"/>
            <a:ext cx="3298113"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98ABD63D-87AB-42B3-B975-9BCF736DE1B0}" type="datetime1">
              <a:rPr lang="en-US" smtClean="0"/>
              <a:pPr/>
              <a:t>7/18/2019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58AE77F-AE37-410A-AF20-4AF4BB534EE1}" type="slidenum">
              <a:rPr lang="en-US" smtClean="0"/>
              <a:pPr/>
              <a:t>‹#›</a:t>
            </a:fld>
            <a:endParaRPr lang="en-US"/>
          </a:p>
        </p:txBody>
      </p:sp>
    </p:spTree>
    <p:extLst>
      <p:ext uri="{BB962C8B-B14F-4D97-AF65-F5344CB8AC3E}">
        <p14:creationId xmlns:p14="http://schemas.microsoft.com/office/powerpoint/2010/main" val="35375583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7" name="Date Placeholder 2"/>
          <p:cNvSpPr>
            <a:spLocks noGrp="1"/>
          </p:cNvSpPr>
          <p:nvPr>
            <p:ph type="dt" sz="half" idx="10"/>
          </p:nvPr>
        </p:nvSpPr>
        <p:spPr/>
        <p:txBody>
          <a:bodyPr/>
          <a:lstStyle/>
          <a:p>
            <a:fld id="{A059D3E9-C83E-491F-AD5D-4F8F5CADC0E8}" type="datetime1">
              <a:rPr lang="en-US" smtClean="0"/>
              <a:pPr/>
              <a:t>7/18/2019</a:t>
            </a:fld>
            <a:endParaRPr lang="en-US"/>
          </a:p>
        </p:txBody>
      </p:sp>
      <p:sp>
        <p:nvSpPr>
          <p:cNvPr id="5" name="Footer Placeholder 3"/>
          <p:cNvSpPr>
            <a:spLocks noGrp="1"/>
          </p:cNvSpPr>
          <p:nvPr>
            <p:ph type="ftr" sz="quarter" idx="11"/>
          </p:nvPr>
        </p:nvSpPr>
        <p:spPr/>
        <p:txBody>
          <a:bodyPr/>
          <a:lstStyle/>
          <a:p>
            <a:endParaRPr lang="en-US"/>
          </a:p>
        </p:txBody>
      </p:sp>
      <p:sp>
        <p:nvSpPr>
          <p:cNvPr id="6" name="Slide Number Placeholder 4"/>
          <p:cNvSpPr>
            <a:spLocks noGrp="1"/>
          </p:cNvSpPr>
          <p:nvPr>
            <p:ph type="sldNum" sz="quarter" idx="12"/>
          </p:nvPr>
        </p:nvSpPr>
        <p:spPr/>
        <p:txBody>
          <a:bodyPr/>
          <a:lstStyle/>
          <a:p>
            <a:fld id="{E58AE77F-AE37-410A-AF20-4AF4BB534EE1}" type="slidenum">
              <a:rPr lang="en-US" smtClean="0"/>
              <a:pPr/>
              <a:t>‹#›</a:t>
            </a:fld>
            <a:endParaRPr lang="en-US"/>
          </a:p>
        </p:txBody>
      </p:sp>
    </p:spTree>
    <p:extLst>
      <p:ext uri="{BB962C8B-B14F-4D97-AF65-F5344CB8AC3E}">
        <p14:creationId xmlns:p14="http://schemas.microsoft.com/office/powerpoint/2010/main" val="21213091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30ECC9D6-0D38-480C-BF3D-038264E0CF74}" type="datetime1">
              <a:rPr lang="en-US" smtClean="0"/>
              <a:pPr/>
              <a:t>7/18/2019</a:t>
            </a:fld>
            <a:endParaRPr lang="en-US"/>
          </a:p>
        </p:txBody>
      </p:sp>
      <p:sp>
        <p:nvSpPr>
          <p:cNvPr id="5" name="Footer Placeholder 2"/>
          <p:cNvSpPr>
            <a:spLocks noGrp="1"/>
          </p:cNvSpPr>
          <p:nvPr>
            <p:ph type="ftr" sz="quarter" idx="11"/>
          </p:nvPr>
        </p:nvSpPr>
        <p:spPr/>
        <p:txBody>
          <a:bodyPr/>
          <a:lstStyle/>
          <a:p>
            <a:endParaRPr lang="en-US"/>
          </a:p>
        </p:txBody>
      </p:sp>
      <p:sp>
        <p:nvSpPr>
          <p:cNvPr id="6" name="Slide Number Placeholder 3"/>
          <p:cNvSpPr>
            <a:spLocks noGrp="1"/>
          </p:cNvSpPr>
          <p:nvPr>
            <p:ph type="sldNum" sz="quarter" idx="12"/>
          </p:nvPr>
        </p:nvSpPr>
        <p:spPr/>
        <p:txBody>
          <a:bodyPr/>
          <a:lstStyle/>
          <a:p>
            <a:fld id="{E58AE77F-AE37-410A-AF20-4AF4BB534EE1}" type="slidenum">
              <a:rPr lang="en-US" smtClean="0"/>
              <a:pPr/>
              <a:t>‹#›</a:t>
            </a:fld>
            <a:endParaRPr lang="en-US"/>
          </a:p>
        </p:txBody>
      </p:sp>
    </p:spTree>
    <p:extLst>
      <p:ext uri="{BB962C8B-B14F-4D97-AF65-F5344CB8AC3E}">
        <p14:creationId xmlns:p14="http://schemas.microsoft.com/office/powerpoint/2010/main" val="40865813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6441" y="1447800"/>
            <a:ext cx="2551462" cy="14478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3589397" y="1447800"/>
            <a:ext cx="3898013"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66441" y="3129281"/>
            <a:ext cx="2551462"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Date Placeholder 4"/>
          <p:cNvSpPr>
            <a:spLocks noGrp="1"/>
          </p:cNvSpPr>
          <p:nvPr>
            <p:ph type="dt" sz="half" idx="10"/>
          </p:nvPr>
        </p:nvSpPr>
        <p:spPr/>
        <p:txBody>
          <a:bodyPr/>
          <a:lstStyle/>
          <a:p>
            <a:fld id="{B87B8D24-6740-4392-ADA8-8A3D43DE5589}" type="datetime1">
              <a:rPr lang="en-US" smtClean="0"/>
              <a:pPr/>
              <a:t>7/18/2019</a:t>
            </a:fld>
            <a:endParaRPr lang="en-US"/>
          </a:p>
        </p:txBody>
      </p:sp>
      <p:sp>
        <p:nvSpPr>
          <p:cNvPr id="5" name="Footer Placeholder 5"/>
          <p:cNvSpPr>
            <a:spLocks noGrp="1"/>
          </p:cNvSpPr>
          <p:nvPr>
            <p:ph type="ftr" sz="quarter" idx="11"/>
          </p:nvPr>
        </p:nvSpPr>
        <p:spPr/>
        <p:txBody>
          <a:bodyPr/>
          <a:lstStyle/>
          <a:p>
            <a:endParaRPr lang="en-US"/>
          </a:p>
        </p:txBody>
      </p:sp>
      <p:sp>
        <p:nvSpPr>
          <p:cNvPr id="6" name="Slide Number Placeholder 6"/>
          <p:cNvSpPr>
            <a:spLocks noGrp="1"/>
          </p:cNvSpPr>
          <p:nvPr>
            <p:ph type="sldNum" sz="quarter" idx="12"/>
          </p:nvPr>
        </p:nvSpPr>
        <p:spPr/>
        <p:txBody>
          <a:bodyPr/>
          <a:lstStyle/>
          <a:p>
            <a:fld id="{E58AE77F-AE37-410A-AF20-4AF4BB534EE1}" type="slidenum">
              <a:rPr lang="en-US" smtClean="0"/>
              <a:pPr/>
              <a:t>‹#›</a:t>
            </a:fld>
            <a:endParaRPr lang="en-US"/>
          </a:p>
        </p:txBody>
      </p:sp>
    </p:spTree>
    <p:extLst>
      <p:ext uri="{BB962C8B-B14F-4D97-AF65-F5344CB8AC3E}">
        <p14:creationId xmlns:p14="http://schemas.microsoft.com/office/powerpoint/2010/main" val="29900753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5656" y="1854192"/>
            <a:ext cx="3820674" cy="1574808"/>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213517" y="1143000"/>
            <a:ext cx="2400925"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866441" y="3657600"/>
            <a:ext cx="3814728"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AC6C5C1-3EBC-449D-A0B2-9CA6CC3D4033}" type="datetime1">
              <a:rPr lang="en-US" smtClean="0"/>
              <a:pPr/>
              <a:t>7/18/2019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58AE77F-AE37-410A-AF20-4AF4BB534EE1}" type="slidenum">
              <a:rPr lang="en-US" smtClean="0"/>
              <a:pPr/>
              <a:t>‹#›</a:t>
            </a:fld>
            <a:endParaRPr lang="en-US"/>
          </a:p>
        </p:txBody>
      </p:sp>
    </p:spTree>
    <p:extLst>
      <p:ext uri="{BB962C8B-B14F-4D97-AF65-F5344CB8AC3E}">
        <p14:creationId xmlns:p14="http://schemas.microsoft.com/office/powerpoint/2010/main" val="39517767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Oval 21"/>
          <p:cNvSpPr/>
          <p:nvPr/>
        </p:nvSpPr>
        <p:spPr>
          <a:xfrm>
            <a:off x="629943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Oval 22"/>
          <p:cNvSpPr/>
          <p:nvPr/>
        </p:nvSpPr>
        <p:spPr>
          <a:xfrm>
            <a:off x="5689832" y="-457200"/>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4" name="Oval 23"/>
          <p:cNvSpPr/>
          <p:nvPr/>
        </p:nvSpPr>
        <p:spPr>
          <a:xfrm>
            <a:off x="6299432" y="6096000"/>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153988"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39788"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Rectangle 18"/>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484710" y="452718"/>
            <a:ext cx="7055380" cy="1400530"/>
          </a:xfrm>
          <a:prstGeom prst="rect">
            <a:avLst/>
          </a:prstGeom>
        </p:spPr>
        <p:txBody>
          <a:bodyPr vert="horz" lIns="91440" tIns="45720" rIns="91440" bIns="45720" rtlCol="0" anchor="t">
            <a:noAutofit/>
          </a:bodyPr>
          <a:lstStyle/>
          <a:p>
            <a:r>
              <a:rPr lang="en-US" smtClean="0"/>
              <a:t>Click to edit Master title style</a:t>
            </a:r>
            <a:endParaRPr lang="en-US" dirty="0"/>
          </a:p>
        </p:txBody>
      </p:sp>
      <p:sp>
        <p:nvSpPr>
          <p:cNvPr id="3" name="Text Placeholder 2"/>
          <p:cNvSpPr>
            <a:spLocks noGrp="1"/>
          </p:cNvSpPr>
          <p:nvPr>
            <p:ph type="body" idx="1"/>
          </p:nvPr>
        </p:nvSpPr>
        <p:spPr>
          <a:xfrm>
            <a:off x="827700" y="2052925"/>
            <a:ext cx="6711654" cy="419548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5400000">
            <a:off x="7494989" y="1828771"/>
            <a:ext cx="990599" cy="22865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A2F74F98-9E52-4111-95DE-CBECF43E1577}" type="datetime1">
              <a:rPr lang="en-US" smtClean="0"/>
              <a:pPr/>
              <a:t>7/18/2019</a:t>
            </a:fld>
            <a:endParaRPr lang="en-US"/>
          </a:p>
        </p:txBody>
      </p:sp>
      <p:sp>
        <p:nvSpPr>
          <p:cNvPr id="5" name="Footer Placeholder 4"/>
          <p:cNvSpPr>
            <a:spLocks noGrp="1"/>
          </p:cNvSpPr>
          <p:nvPr>
            <p:ph type="ftr" sz="quarter" idx="3"/>
          </p:nvPr>
        </p:nvSpPr>
        <p:spPr>
          <a:xfrm rot="5400000">
            <a:off x="6233335" y="3263371"/>
            <a:ext cx="3859795" cy="228660"/>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a:p>
        </p:txBody>
      </p:sp>
      <p:sp>
        <p:nvSpPr>
          <p:cNvPr id="6" name="Slide Number Placeholder 5"/>
          <p:cNvSpPr>
            <a:spLocks noGrp="1"/>
          </p:cNvSpPr>
          <p:nvPr>
            <p:ph type="sldNum" sz="quarter" idx="4"/>
          </p:nvPr>
        </p:nvSpPr>
        <p:spPr>
          <a:xfrm>
            <a:off x="7766431" y="295736"/>
            <a:ext cx="628813" cy="767687"/>
          </a:xfrm>
          <a:prstGeom prst="rect">
            <a:avLst/>
          </a:prstGeom>
        </p:spPr>
        <p:txBody>
          <a:bodyPr vert="horz" lIns="91440" tIns="45720" rIns="91440" bIns="45720" rtlCol="0" anchor="b"/>
          <a:lstStyle>
            <a:lvl1pPr algn="ctr">
              <a:defRPr sz="2801" b="0" i="0">
                <a:solidFill>
                  <a:schemeClr val="tx1">
                    <a:tint val="75000"/>
                  </a:schemeClr>
                </a:solidFill>
              </a:defRPr>
            </a:lvl1pPr>
          </a:lstStyle>
          <a:p>
            <a:fld id="{E58AE77F-AE37-410A-AF20-4AF4BB534EE1}" type="slidenum">
              <a:rPr lang="en-US" smtClean="0"/>
              <a:pPr/>
              <a:t>‹#›</a:t>
            </a:fld>
            <a:endParaRPr lang="en-US"/>
          </a:p>
        </p:txBody>
      </p:sp>
    </p:spTree>
    <p:extLst>
      <p:ext uri="{BB962C8B-B14F-4D97-AF65-F5344CB8AC3E}">
        <p14:creationId xmlns:p14="http://schemas.microsoft.com/office/powerpoint/2010/main" val="243176368"/>
      </p:ext>
    </p:extLst>
  </p:cSld>
  <p:clrMap bg1="dk1" tx1="lt1" bg2="dk2" tx2="lt2" accent1="accent1" accent2="accent2" accent3="accent3" accent4="accent4" accent5="accent5" accent6="accent6" hlink="hlink" folHlink="folHlink"/>
  <p:sldLayoutIdLst>
    <p:sldLayoutId id="2147483751" r:id="rId1"/>
    <p:sldLayoutId id="2147483752" r:id="rId2"/>
    <p:sldLayoutId id="2147483753" r:id="rId3"/>
    <p:sldLayoutId id="2147483754" r:id="rId4"/>
    <p:sldLayoutId id="2147483755" r:id="rId5"/>
    <p:sldLayoutId id="2147483756" r:id="rId6"/>
    <p:sldLayoutId id="2147483757" r:id="rId7"/>
    <p:sldLayoutId id="2147483758" r:id="rId8"/>
    <p:sldLayoutId id="2147483759" r:id="rId9"/>
    <p:sldLayoutId id="2147483760" r:id="rId10"/>
    <p:sldLayoutId id="2147483761" r:id="rId11"/>
    <p:sldLayoutId id="2147483762" r:id="rId12"/>
    <p:sldLayoutId id="2147483763" r:id="rId13"/>
    <p:sldLayoutId id="2147483764" r:id="rId14"/>
    <p:sldLayoutId id="2147483765" r:id="rId15"/>
    <p:sldLayoutId id="2147483766" r:id="rId16"/>
    <p:sldLayoutId id="2147483767" r:id="rId17"/>
  </p:sldLayoutIdLst>
  <p:hf hdr="0" ftr="0" dt="0"/>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8.xml"/><Relationship Id="rId4" Type="http://schemas.openxmlformats.org/officeDocument/2006/relationships/image" Target="../media/image14.jpeg"/></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5.pn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5.png"/><Relationship Id="rId1" Type="http://schemas.openxmlformats.org/officeDocument/2006/relationships/slideLayout" Target="../slideLayouts/slideLayout8.xml"/><Relationship Id="rId4" Type="http://schemas.openxmlformats.org/officeDocument/2006/relationships/image" Target="../media/image19.jpeg"/></Relationships>
</file>

<file path=ppt/slides/_rels/slide1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5.pn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15.pn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image" Target="../media/image24.jpeg"/><Relationship Id="rId7" Type="http://schemas.openxmlformats.org/officeDocument/2006/relationships/image" Target="../media/image28.jpeg"/><Relationship Id="rId2" Type="http://schemas.openxmlformats.org/officeDocument/2006/relationships/image" Target="../media/image23.jpeg"/><Relationship Id="rId1" Type="http://schemas.openxmlformats.org/officeDocument/2006/relationships/slideLayout" Target="../slideLayouts/slideLayout8.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 Id="rId9" Type="http://schemas.openxmlformats.org/officeDocument/2006/relationships/image" Target="../media/image30.jpeg"/></Relationships>
</file>

<file path=ppt/slides/_rels/slide1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34.jpeg"/><Relationship Id="rId7" Type="http://schemas.openxmlformats.org/officeDocument/2006/relationships/image" Target="../media/image38.jpeg"/><Relationship Id="rId2" Type="http://schemas.openxmlformats.org/officeDocument/2006/relationships/image" Target="../media/image33.jpeg"/><Relationship Id="rId1" Type="http://schemas.openxmlformats.org/officeDocument/2006/relationships/slideLayout" Target="../slideLayouts/slideLayout8.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hyperlink" Target="http://www.collegesanduniversities.us/" TargetMode="External"/><Relationship Id="rId2" Type="http://schemas.openxmlformats.org/officeDocument/2006/relationships/notesSlide" Target="../notesSlides/notesSlide2.xml"/><Relationship Id="rId1" Type="http://schemas.openxmlformats.org/officeDocument/2006/relationships/slideLayout" Target="../slideLayouts/slideLayout8.xml"/><Relationship Id="rId4" Type="http://schemas.openxmlformats.org/officeDocument/2006/relationships/hyperlink" Target="http://www.wpmap.org/"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8.xml"/><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8.xml"/><Relationship Id="rId5" Type="http://schemas.openxmlformats.org/officeDocument/2006/relationships/image" Target="../media/image11.jpeg"/><Relationship Id="rId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3483" y="0"/>
            <a:ext cx="7772400" cy="1071570"/>
          </a:xfrm>
        </p:spPr>
        <p:txBody>
          <a:bodyPr anchor="t"/>
          <a:lstStyle/>
          <a:p>
            <a:pPr algn="ctr"/>
            <a:r>
              <a:rPr lang="fa-IR" dirty="0" smtClean="0">
                <a:solidFill>
                  <a:schemeClr val="accent2">
                    <a:lumMod val="75000"/>
                  </a:schemeClr>
                </a:solidFill>
                <a:cs typeface="B Nazanin" panose="00000400000000000000" pitchFamily="2" charset="-78"/>
              </a:rPr>
              <a:t>بسمه تعالی</a:t>
            </a:r>
            <a:endParaRPr lang="en-US" dirty="0">
              <a:solidFill>
                <a:schemeClr val="accent2">
                  <a:lumMod val="75000"/>
                </a:schemeClr>
              </a:solidFill>
              <a:cs typeface="B Nazanin" panose="00000400000000000000" pitchFamily="2" charset="-78"/>
            </a:endParaRPr>
          </a:p>
        </p:txBody>
      </p:sp>
      <p:sp>
        <p:nvSpPr>
          <p:cNvPr id="3" name="Text Placeholder 2"/>
          <p:cNvSpPr>
            <a:spLocks noGrp="1"/>
          </p:cNvSpPr>
          <p:nvPr>
            <p:ph type="body" idx="1"/>
          </p:nvPr>
        </p:nvSpPr>
        <p:spPr>
          <a:xfrm>
            <a:off x="622844" y="868441"/>
            <a:ext cx="7772400" cy="2029119"/>
          </a:xfrm>
        </p:spPr>
        <p:txBody>
          <a:bodyPr anchor="ctr">
            <a:noAutofit/>
          </a:bodyPr>
          <a:lstStyle/>
          <a:p>
            <a:pPr algn="ctr" rtl="1"/>
            <a:r>
              <a:rPr lang="fa-IR" sz="4400" b="1" dirty="0" smtClean="0">
                <a:ln w="12700">
                  <a:solidFill>
                    <a:schemeClr val="tx2">
                      <a:satMod val="155000"/>
                    </a:schemeClr>
                  </a:solidFill>
                  <a:prstDash val="solid"/>
                </a:ln>
                <a:solidFill>
                  <a:sysClr val="windowText" lastClr="000000"/>
                </a:solidFill>
                <a:effectLst>
                  <a:outerShdw blurRad="41275" dist="20320" dir="1800000" algn="tl" rotWithShape="0">
                    <a:srgbClr val="000000">
                      <a:alpha val="40000"/>
                    </a:srgbClr>
                  </a:outerShdw>
                </a:effectLst>
                <a:cs typeface="B Mitra" pitchFamily="2" charset="-78"/>
              </a:rPr>
              <a:t/>
            </a:r>
            <a:br>
              <a:rPr lang="fa-IR" sz="4400" b="1" dirty="0" smtClean="0">
                <a:ln w="12700">
                  <a:solidFill>
                    <a:schemeClr val="tx2">
                      <a:satMod val="155000"/>
                    </a:schemeClr>
                  </a:solidFill>
                  <a:prstDash val="solid"/>
                </a:ln>
                <a:solidFill>
                  <a:sysClr val="windowText" lastClr="000000"/>
                </a:solidFill>
                <a:effectLst>
                  <a:outerShdw blurRad="41275" dist="20320" dir="1800000" algn="tl" rotWithShape="0">
                    <a:srgbClr val="000000">
                      <a:alpha val="40000"/>
                    </a:srgbClr>
                  </a:outerShdw>
                </a:effectLst>
                <a:cs typeface="B Mitra" pitchFamily="2" charset="-78"/>
              </a:rPr>
            </a:br>
            <a:r>
              <a:rPr lang="fa-IR" sz="4400" b="1" dirty="0" smtClean="0">
                <a:ln w="12700">
                  <a:solidFill>
                    <a:schemeClr val="tx2">
                      <a:satMod val="155000"/>
                    </a:schemeClr>
                  </a:solidFill>
                  <a:prstDash val="solid"/>
                </a:ln>
                <a:solidFill>
                  <a:sysClr val="windowText" lastClr="000000"/>
                </a:solidFill>
                <a:effectLst>
                  <a:outerShdw blurRad="41275" dist="20320" dir="1800000" algn="tl" rotWithShape="0">
                    <a:srgbClr val="000000">
                      <a:alpha val="40000"/>
                    </a:srgbClr>
                  </a:outerShdw>
                </a:effectLst>
                <a:cs typeface="B Mitra" pitchFamily="2" charset="-78"/>
              </a:rPr>
              <a:t>تاریخ </a:t>
            </a:r>
            <a:r>
              <a:rPr lang="fa-IR" sz="4400" b="1" dirty="0" smtClean="0">
                <a:ln w="12700">
                  <a:solidFill>
                    <a:schemeClr val="tx2">
                      <a:satMod val="155000"/>
                    </a:schemeClr>
                  </a:solidFill>
                  <a:prstDash val="solid"/>
                </a:ln>
                <a:solidFill>
                  <a:sysClr val="windowText" lastClr="000000"/>
                </a:solidFill>
                <a:effectLst>
                  <a:outerShdw blurRad="41275" dist="20320" dir="1800000" algn="tl" rotWithShape="0">
                    <a:srgbClr val="000000">
                      <a:alpha val="40000"/>
                    </a:srgbClr>
                  </a:outerShdw>
                </a:effectLst>
                <a:cs typeface="B Mitra" pitchFamily="2" charset="-78"/>
              </a:rPr>
              <a:t>شهرسازی در جهان</a:t>
            </a:r>
          </a:p>
          <a:p>
            <a:pPr algn="ctr" rtl="1"/>
            <a:r>
              <a:rPr lang="fa-IR" sz="4400" b="1" dirty="0" smtClean="0">
                <a:ln w="12700">
                  <a:solidFill>
                    <a:schemeClr val="tx2">
                      <a:satMod val="155000"/>
                    </a:schemeClr>
                  </a:solidFill>
                  <a:prstDash val="solid"/>
                </a:ln>
                <a:solidFill>
                  <a:sysClr val="windowText" lastClr="000000"/>
                </a:solidFill>
                <a:effectLst>
                  <a:outerShdw blurRad="41275" dist="20320" dir="1800000" algn="tl" rotWithShape="0">
                    <a:srgbClr val="000000">
                      <a:alpha val="40000"/>
                    </a:srgbClr>
                  </a:outerShdw>
                </a:effectLst>
                <a:cs typeface="B Mitra" pitchFamily="2" charset="-78"/>
              </a:rPr>
              <a:t>واشنگتن دی. </a:t>
            </a:r>
            <a:r>
              <a:rPr lang="fa-IR" sz="4400" b="1" dirty="0" smtClean="0">
                <a:ln w="12700">
                  <a:solidFill>
                    <a:schemeClr val="tx2">
                      <a:satMod val="155000"/>
                    </a:schemeClr>
                  </a:solidFill>
                  <a:prstDash val="solid"/>
                </a:ln>
                <a:solidFill>
                  <a:sysClr val="windowText" lastClr="000000"/>
                </a:solidFill>
                <a:effectLst>
                  <a:outerShdw blurRad="41275" dist="20320" dir="1800000" algn="tl" rotWithShape="0">
                    <a:srgbClr val="000000">
                      <a:alpha val="40000"/>
                    </a:srgbClr>
                  </a:outerShdw>
                </a:effectLst>
                <a:cs typeface="B Mitra" pitchFamily="2" charset="-78"/>
              </a:rPr>
              <a:t>سی</a:t>
            </a:r>
          </a:p>
          <a:p>
            <a:pPr algn="ctr" rtl="1"/>
            <a:r>
              <a:rPr lang="en-US" sz="4400" dirty="0">
                <a:latin typeface="Adobe Arabic" panose="02040503050201020203" pitchFamily="18" charset="-78"/>
                <a:cs typeface="Adobe Arabic" panose="02040503050201020203" pitchFamily="18" charset="-78"/>
              </a:rPr>
              <a:t>Washington D.C</a:t>
            </a:r>
            <a:r>
              <a:rPr lang="fa-IR" sz="4400" b="1" dirty="0" smtClean="0">
                <a:ln w="12700">
                  <a:solidFill>
                    <a:schemeClr val="tx2">
                      <a:satMod val="155000"/>
                    </a:schemeClr>
                  </a:solidFill>
                  <a:prstDash val="solid"/>
                </a:ln>
                <a:solidFill>
                  <a:sysClr val="windowText" lastClr="000000"/>
                </a:solidFill>
                <a:effectLst>
                  <a:outerShdw blurRad="41275" dist="20320" dir="1800000" algn="tl" rotWithShape="0">
                    <a:srgbClr val="000000">
                      <a:alpha val="40000"/>
                    </a:srgbClr>
                  </a:outerShdw>
                </a:effectLst>
                <a:latin typeface="Adobe Arabic" panose="02040503050201020203" pitchFamily="18" charset="-78"/>
                <a:cs typeface="Adobe Arabic" panose="02040503050201020203" pitchFamily="18" charset="-78"/>
              </a:rPr>
              <a:t/>
            </a:r>
            <a:br>
              <a:rPr lang="fa-IR" sz="4400" b="1" dirty="0" smtClean="0">
                <a:ln w="12700">
                  <a:solidFill>
                    <a:schemeClr val="tx2">
                      <a:satMod val="155000"/>
                    </a:schemeClr>
                  </a:solidFill>
                  <a:prstDash val="solid"/>
                </a:ln>
                <a:solidFill>
                  <a:sysClr val="windowText" lastClr="000000"/>
                </a:solidFill>
                <a:effectLst>
                  <a:outerShdw blurRad="41275" dist="20320" dir="1800000" algn="tl" rotWithShape="0">
                    <a:srgbClr val="000000">
                      <a:alpha val="40000"/>
                    </a:srgbClr>
                  </a:outerShdw>
                </a:effectLst>
                <a:latin typeface="Adobe Arabic" panose="02040503050201020203" pitchFamily="18" charset="-78"/>
                <a:cs typeface="Adobe Arabic" panose="02040503050201020203" pitchFamily="18" charset="-78"/>
              </a:rPr>
            </a:br>
            <a:endParaRPr lang="en-US" sz="4000" b="1" dirty="0">
              <a:ln w="12700">
                <a:solidFill>
                  <a:schemeClr val="tx2">
                    <a:satMod val="155000"/>
                  </a:schemeClr>
                </a:solidFill>
                <a:prstDash val="solid"/>
              </a:ln>
              <a:solidFill>
                <a:sysClr val="windowText" lastClr="000000"/>
              </a:solidFill>
              <a:effectLst>
                <a:outerShdw blurRad="41275" dist="20320" dir="1800000" algn="tl" rotWithShape="0">
                  <a:srgbClr val="000000">
                    <a:alpha val="40000"/>
                  </a:srgbClr>
                </a:outerShdw>
              </a:effectLst>
              <a:latin typeface="Adobe Arabic" panose="02040503050201020203" pitchFamily="18" charset="-78"/>
              <a:cs typeface="Adobe Arabic" panose="02040503050201020203" pitchFamily="18" charset="-78"/>
            </a:endParaRPr>
          </a:p>
        </p:txBody>
      </p:sp>
      <p:sp>
        <p:nvSpPr>
          <p:cNvPr id="4" name="Slide Number Placeholder 3"/>
          <p:cNvSpPr>
            <a:spLocks noGrp="1"/>
          </p:cNvSpPr>
          <p:nvPr>
            <p:ph type="sldNum" sz="quarter" idx="12"/>
          </p:nvPr>
        </p:nvSpPr>
        <p:spPr/>
        <p:txBody>
          <a:bodyPr/>
          <a:lstStyle/>
          <a:p>
            <a:fld id="{E58AE77F-AE37-410A-AF20-4AF4BB534EE1}" type="slidenum">
              <a:rPr lang="en-US" smtClean="0"/>
              <a:pPr/>
              <a:t>1</a:t>
            </a:fld>
            <a:endParaRPr lang="en-US"/>
          </a:p>
        </p:txBody>
      </p:sp>
      <p:sp>
        <p:nvSpPr>
          <p:cNvPr id="5" name="Text Placeholder 4"/>
          <p:cNvSpPr txBox="1">
            <a:spLocks/>
          </p:cNvSpPr>
          <p:nvPr/>
        </p:nvSpPr>
        <p:spPr>
          <a:xfrm>
            <a:off x="3996952" y="3212976"/>
            <a:ext cx="3095328" cy="3212976"/>
          </a:xfrm>
          <a:prstGeom prst="rect">
            <a:avLst/>
          </a:prstGeom>
        </p:spPr>
        <p:txBody>
          <a:bodyPr>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9pPr>
          </a:lstStyle>
          <a:p>
            <a:pPr marL="0" indent="0" algn="r" rtl="1">
              <a:buNone/>
            </a:pPr>
            <a:r>
              <a:rPr lang="fa-IR" b="1" u="sng" dirty="0" smtClean="0">
                <a:cs typeface="B Mitra" pitchFamily="2" charset="-78"/>
              </a:rPr>
              <a:t>فهرست</a:t>
            </a:r>
            <a:endParaRPr lang="fa-IR" sz="1800" b="1" u="sng" dirty="0" smtClean="0">
              <a:cs typeface="B Mitra" pitchFamily="2" charset="-78"/>
            </a:endParaRPr>
          </a:p>
          <a:p>
            <a:pPr algn="r" rtl="1"/>
            <a:r>
              <a:rPr lang="fa-IR" sz="1800" dirty="0" smtClean="0">
                <a:cs typeface="B Mitra" pitchFamily="2" charset="-78"/>
              </a:rPr>
              <a:t>مقدمه </a:t>
            </a:r>
          </a:p>
          <a:p>
            <a:pPr algn="r" rtl="1"/>
            <a:r>
              <a:rPr lang="fa-IR" sz="1800" dirty="0">
                <a:cs typeface="B Mitra" pitchFamily="2" charset="-78"/>
              </a:rPr>
              <a:t>موقعیت </a:t>
            </a:r>
            <a:r>
              <a:rPr lang="fa-IR" sz="1800" dirty="0" smtClean="0">
                <a:cs typeface="B Mitra" pitchFamily="2" charset="-78"/>
              </a:rPr>
              <a:t>جغرافیایی</a:t>
            </a:r>
          </a:p>
          <a:p>
            <a:pPr algn="r" rtl="1"/>
            <a:r>
              <a:rPr lang="fa-IR" sz="1800" dirty="0" smtClean="0">
                <a:cs typeface="B Mitra" pitchFamily="2" charset="-78"/>
              </a:rPr>
              <a:t>تاریخچه</a:t>
            </a:r>
            <a:endParaRPr lang="en-US" sz="1800" dirty="0" smtClean="0">
              <a:cs typeface="B Mitra" pitchFamily="2" charset="-78"/>
            </a:endParaRPr>
          </a:p>
          <a:p>
            <a:pPr algn="r" rtl="1"/>
            <a:r>
              <a:rPr lang="fa-IR" sz="1800" dirty="0" smtClean="0">
                <a:cs typeface="B Mitra" pitchFamily="2" charset="-78"/>
              </a:rPr>
              <a:t>دو پلان معروف شهر</a:t>
            </a:r>
            <a:endParaRPr lang="en-US" sz="1800" dirty="0" smtClean="0">
              <a:cs typeface="B Mitra" pitchFamily="2" charset="-78"/>
            </a:endParaRPr>
          </a:p>
          <a:p>
            <a:pPr algn="r" rtl="1"/>
            <a:r>
              <a:rPr lang="fa-IR" sz="1800" dirty="0" smtClean="0">
                <a:cs typeface="B Mitra" pitchFamily="2" charset="-78"/>
              </a:rPr>
              <a:t>طرح لانفان</a:t>
            </a:r>
            <a:endParaRPr lang="en-US" sz="1800" dirty="0" smtClean="0">
              <a:cs typeface="B Mitra" pitchFamily="2" charset="-78"/>
            </a:endParaRPr>
          </a:p>
          <a:p>
            <a:pPr algn="r" rtl="1"/>
            <a:r>
              <a:rPr lang="fa-IR" sz="1800" dirty="0" smtClean="0">
                <a:cs typeface="B Mitra" pitchFamily="2" charset="-78"/>
              </a:rPr>
              <a:t>ویژگی های طرح لانفان</a:t>
            </a:r>
            <a:endParaRPr lang="en-US" sz="1800" dirty="0" smtClean="0">
              <a:cs typeface="B Mitra" pitchFamily="2" charset="-78"/>
            </a:endParaRPr>
          </a:p>
          <a:p>
            <a:pPr algn="r" rtl="1"/>
            <a:r>
              <a:rPr lang="fa-IR" sz="1800" dirty="0" smtClean="0">
                <a:cs typeface="B Mitra" pitchFamily="2" charset="-78"/>
              </a:rPr>
              <a:t>ویژگی جمعیتی و اقتصادی</a:t>
            </a:r>
            <a:endParaRPr lang="en-US" sz="1800" dirty="0" smtClean="0">
              <a:cs typeface="B Mitra" pitchFamily="2" charset="-78"/>
            </a:endParaRPr>
          </a:p>
        </p:txBody>
      </p:sp>
      <p:sp>
        <p:nvSpPr>
          <p:cNvPr id="6" name="Text Placeholder 4"/>
          <p:cNvSpPr txBox="1">
            <a:spLocks/>
          </p:cNvSpPr>
          <p:nvPr/>
        </p:nvSpPr>
        <p:spPr>
          <a:xfrm>
            <a:off x="1693712" y="3284984"/>
            <a:ext cx="2303240" cy="3384376"/>
          </a:xfrm>
          <a:prstGeom prst="rect">
            <a:avLst/>
          </a:prstGeom>
        </p:spPr>
        <p:txBody>
          <a:bodyPr>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9pPr>
          </a:lstStyle>
          <a:p>
            <a:pPr algn="r" rtl="1"/>
            <a:r>
              <a:rPr lang="ar-SA" sz="1800" dirty="0" smtClean="0">
                <a:cs typeface="B Mitra" pitchFamily="2" charset="-78"/>
              </a:rPr>
              <a:t>حمل و نقل</a:t>
            </a:r>
            <a:endParaRPr lang="en-US" sz="1800" dirty="0" smtClean="0">
              <a:cs typeface="B Mitra" pitchFamily="2" charset="-78"/>
            </a:endParaRPr>
          </a:p>
          <a:p>
            <a:pPr algn="r" rtl="1"/>
            <a:r>
              <a:rPr lang="ar-SA" sz="1800" dirty="0" smtClean="0">
                <a:cs typeface="B Mitra" pitchFamily="2" charset="-78"/>
              </a:rPr>
              <a:t>مراکز فرهنگی- هنری </a:t>
            </a:r>
            <a:endParaRPr lang="en-US" sz="1800" dirty="0" smtClean="0">
              <a:cs typeface="B Mitra" pitchFamily="2" charset="-78"/>
            </a:endParaRPr>
          </a:p>
          <a:p>
            <a:pPr algn="r" rtl="1"/>
            <a:r>
              <a:rPr lang="fa-IR" sz="1800" dirty="0" smtClean="0">
                <a:cs typeface="B Mitra" pitchFamily="2" charset="-78"/>
              </a:rPr>
              <a:t>مراکز علمی</a:t>
            </a:r>
            <a:endParaRPr lang="en-US" sz="1800" dirty="0" smtClean="0">
              <a:cs typeface="B Mitra" pitchFamily="2" charset="-78"/>
            </a:endParaRPr>
          </a:p>
          <a:p>
            <a:pPr algn="r" rtl="1"/>
            <a:r>
              <a:rPr lang="fa-IR" sz="1800" dirty="0" smtClean="0">
                <a:cs typeface="B Mitra" pitchFamily="2" charset="-78"/>
              </a:rPr>
              <a:t>مراکز دیدنی</a:t>
            </a:r>
            <a:endParaRPr lang="en-US" sz="1800" dirty="0" smtClean="0">
              <a:cs typeface="B Mitra" pitchFamily="2" charset="-78"/>
            </a:endParaRPr>
          </a:p>
          <a:p>
            <a:pPr algn="r" rtl="1"/>
            <a:r>
              <a:rPr lang="fa-IR" sz="1800" dirty="0" smtClean="0">
                <a:cs typeface="B Mitra" pitchFamily="2" charset="-78"/>
              </a:rPr>
              <a:t>اماکن مذهبی معروف</a:t>
            </a:r>
            <a:endParaRPr lang="en-US" sz="1800" dirty="0" smtClean="0">
              <a:cs typeface="B Mitra" pitchFamily="2" charset="-78"/>
            </a:endParaRPr>
          </a:p>
          <a:p>
            <a:pPr algn="r" rtl="1"/>
            <a:r>
              <a:rPr lang="fa-IR" sz="1800" dirty="0" smtClean="0">
                <a:cs typeface="B Mitra" pitchFamily="2" charset="-78"/>
              </a:rPr>
              <a:t>محله های معروف شهر</a:t>
            </a:r>
            <a:endParaRPr lang="en-US" sz="1800" dirty="0" smtClean="0">
              <a:cs typeface="B Mitra" pitchFamily="2" charset="-78"/>
            </a:endParaRPr>
          </a:p>
          <a:p>
            <a:pPr algn="r" rtl="1"/>
            <a:r>
              <a:rPr lang="fa-IR" sz="1800" dirty="0" smtClean="0">
                <a:cs typeface="B Mitra" pitchFamily="2" charset="-78"/>
              </a:rPr>
              <a:t>تاسیسات و تجهیزات</a:t>
            </a:r>
          </a:p>
          <a:p>
            <a:pPr algn="r" rtl="1"/>
            <a:r>
              <a:rPr lang="fa-IR" sz="1800" dirty="0" smtClean="0">
                <a:cs typeface="B Mitra" pitchFamily="2" charset="-78"/>
              </a:rPr>
              <a:t>منابع</a:t>
            </a:r>
            <a:endParaRPr lang="en-US" sz="1800" dirty="0" smtClean="0">
              <a:cs typeface="B Mitra"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1000"/>
                                        <p:tgtEl>
                                          <p:spTgt spid="5">
                                            <p:txEl>
                                              <p:pRg st="1" end="1"/>
                                            </p:txEl>
                                          </p:spTgt>
                                        </p:tgtEl>
                                      </p:cBhvr>
                                    </p:animEffect>
                                    <p:anim calcmode="lin" valueType="num">
                                      <p:cBhvr>
                                        <p:cTn id="8"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0" end="0"/>
                                            </p:txEl>
                                          </p:spTgt>
                                        </p:tgtEl>
                                        <p:attrNameLst>
                                          <p:attrName>style.visibility</p:attrName>
                                        </p:attrNameLst>
                                      </p:cBhvr>
                                      <p:to>
                                        <p:strVal val="visible"/>
                                      </p:to>
                                    </p:set>
                                    <p:animEffect transition="in" filter="fade">
                                      <p:cBhvr>
                                        <p:cTn id="14" dur="1000"/>
                                        <p:tgtEl>
                                          <p:spTgt spid="5">
                                            <p:txEl>
                                              <p:pRg st="0" end="0"/>
                                            </p:txEl>
                                          </p:spTgt>
                                        </p:tgtEl>
                                      </p:cBhvr>
                                    </p:animEffect>
                                    <p:anim calcmode="lin" valueType="num">
                                      <p:cBhvr>
                                        <p:cTn id="15"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xEl>
                                              <p:pRg st="2" end="2"/>
                                            </p:txEl>
                                          </p:spTgt>
                                        </p:tgtEl>
                                        <p:attrNameLst>
                                          <p:attrName>style.visibility</p:attrName>
                                        </p:attrNameLst>
                                      </p:cBhvr>
                                      <p:to>
                                        <p:strVal val="visible"/>
                                      </p:to>
                                    </p:set>
                                    <p:animEffect transition="in" filter="fade">
                                      <p:cBhvr>
                                        <p:cTn id="21" dur="1000"/>
                                        <p:tgtEl>
                                          <p:spTgt spid="5">
                                            <p:txEl>
                                              <p:pRg st="2" end="2"/>
                                            </p:txEl>
                                          </p:spTgt>
                                        </p:tgtEl>
                                      </p:cBhvr>
                                    </p:animEffect>
                                    <p:anim calcmode="lin" valueType="num">
                                      <p:cBhvr>
                                        <p:cTn id="22"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2" end="2"/>
                                            </p:txEl>
                                          </p:spTgt>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5">
                                            <p:txEl>
                                              <p:pRg st="3" end="3"/>
                                            </p:txEl>
                                          </p:spTgt>
                                        </p:tgtEl>
                                        <p:attrNameLst>
                                          <p:attrName>style.visibility</p:attrName>
                                        </p:attrNameLst>
                                      </p:cBhvr>
                                      <p:to>
                                        <p:strVal val="visible"/>
                                      </p:to>
                                    </p:set>
                                    <p:animEffect transition="in" filter="fade">
                                      <p:cBhvr>
                                        <p:cTn id="26" dur="1000"/>
                                        <p:tgtEl>
                                          <p:spTgt spid="5">
                                            <p:txEl>
                                              <p:pRg st="3" end="3"/>
                                            </p:txEl>
                                          </p:spTgt>
                                        </p:tgtEl>
                                      </p:cBhvr>
                                    </p:animEffect>
                                    <p:anim calcmode="lin" valueType="num">
                                      <p:cBhvr>
                                        <p:cTn id="27"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28" dur="1000" fill="hold"/>
                                        <p:tgtEl>
                                          <p:spTgt spid="5">
                                            <p:txEl>
                                              <p:pRg st="3" end="3"/>
                                            </p:txEl>
                                          </p:spTgt>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5">
                                            <p:txEl>
                                              <p:pRg st="4" end="4"/>
                                            </p:txEl>
                                          </p:spTgt>
                                        </p:tgtEl>
                                        <p:attrNameLst>
                                          <p:attrName>style.visibility</p:attrName>
                                        </p:attrNameLst>
                                      </p:cBhvr>
                                      <p:to>
                                        <p:strVal val="visible"/>
                                      </p:to>
                                    </p:set>
                                    <p:animEffect transition="in" filter="fade">
                                      <p:cBhvr>
                                        <p:cTn id="31" dur="1000"/>
                                        <p:tgtEl>
                                          <p:spTgt spid="5">
                                            <p:txEl>
                                              <p:pRg st="4" end="4"/>
                                            </p:txEl>
                                          </p:spTgt>
                                        </p:tgtEl>
                                      </p:cBhvr>
                                    </p:animEffect>
                                    <p:anim calcmode="lin" valueType="num">
                                      <p:cBhvr>
                                        <p:cTn id="32"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33" dur="1000" fill="hold"/>
                                        <p:tgtEl>
                                          <p:spTgt spid="5">
                                            <p:txEl>
                                              <p:pRg st="4" end="4"/>
                                            </p:txEl>
                                          </p:spTgt>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5">
                                            <p:txEl>
                                              <p:pRg st="5" end="5"/>
                                            </p:txEl>
                                          </p:spTgt>
                                        </p:tgtEl>
                                        <p:attrNameLst>
                                          <p:attrName>style.visibility</p:attrName>
                                        </p:attrNameLst>
                                      </p:cBhvr>
                                      <p:to>
                                        <p:strVal val="visible"/>
                                      </p:to>
                                    </p:set>
                                    <p:animEffect transition="in" filter="fade">
                                      <p:cBhvr>
                                        <p:cTn id="36" dur="1000"/>
                                        <p:tgtEl>
                                          <p:spTgt spid="5">
                                            <p:txEl>
                                              <p:pRg st="5" end="5"/>
                                            </p:txEl>
                                          </p:spTgt>
                                        </p:tgtEl>
                                      </p:cBhvr>
                                    </p:animEffect>
                                    <p:anim calcmode="lin" valueType="num">
                                      <p:cBhvr>
                                        <p:cTn id="37"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38" dur="1000" fill="hold"/>
                                        <p:tgtEl>
                                          <p:spTgt spid="5">
                                            <p:txEl>
                                              <p:pRg st="5" end="5"/>
                                            </p:txEl>
                                          </p:spTgt>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5">
                                            <p:txEl>
                                              <p:pRg st="6" end="6"/>
                                            </p:txEl>
                                          </p:spTgt>
                                        </p:tgtEl>
                                        <p:attrNameLst>
                                          <p:attrName>style.visibility</p:attrName>
                                        </p:attrNameLst>
                                      </p:cBhvr>
                                      <p:to>
                                        <p:strVal val="visible"/>
                                      </p:to>
                                    </p:set>
                                    <p:animEffect transition="in" filter="fade">
                                      <p:cBhvr>
                                        <p:cTn id="41" dur="1000"/>
                                        <p:tgtEl>
                                          <p:spTgt spid="5">
                                            <p:txEl>
                                              <p:pRg st="6" end="6"/>
                                            </p:txEl>
                                          </p:spTgt>
                                        </p:tgtEl>
                                      </p:cBhvr>
                                    </p:animEffect>
                                    <p:anim calcmode="lin" valueType="num">
                                      <p:cBhvr>
                                        <p:cTn id="42" dur="1000" fill="hold"/>
                                        <p:tgtEl>
                                          <p:spTgt spid="5">
                                            <p:txEl>
                                              <p:pRg st="6" end="6"/>
                                            </p:txEl>
                                          </p:spTgt>
                                        </p:tgtEl>
                                        <p:attrNameLst>
                                          <p:attrName>ppt_x</p:attrName>
                                        </p:attrNameLst>
                                      </p:cBhvr>
                                      <p:tavLst>
                                        <p:tav tm="0">
                                          <p:val>
                                            <p:strVal val="#ppt_x"/>
                                          </p:val>
                                        </p:tav>
                                        <p:tav tm="100000">
                                          <p:val>
                                            <p:strVal val="#ppt_x"/>
                                          </p:val>
                                        </p:tav>
                                      </p:tavLst>
                                    </p:anim>
                                    <p:anim calcmode="lin" valueType="num">
                                      <p:cBhvr>
                                        <p:cTn id="43" dur="1000" fill="hold"/>
                                        <p:tgtEl>
                                          <p:spTgt spid="5">
                                            <p:txEl>
                                              <p:pRg st="6" end="6"/>
                                            </p:txEl>
                                          </p:spTgt>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5">
                                            <p:txEl>
                                              <p:pRg st="7" end="7"/>
                                            </p:txEl>
                                          </p:spTgt>
                                        </p:tgtEl>
                                        <p:attrNameLst>
                                          <p:attrName>style.visibility</p:attrName>
                                        </p:attrNameLst>
                                      </p:cBhvr>
                                      <p:to>
                                        <p:strVal val="visible"/>
                                      </p:to>
                                    </p:set>
                                    <p:animEffect transition="in" filter="fade">
                                      <p:cBhvr>
                                        <p:cTn id="46" dur="1000"/>
                                        <p:tgtEl>
                                          <p:spTgt spid="5">
                                            <p:txEl>
                                              <p:pRg st="7" end="7"/>
                                            </p:txEl>
                                          </p:spTgt>
                                        </p:tgtEl>
                                      </p:cBhvr>
                                    </p:animEffect>
                                    <p:anim calcmode="lin" valueType="num">
                                      <p:cBhvr>
                                        <p:cTn id="47" dur="1000" fill="hold"/>
                                        <p:tgtEl>
                                          <p:spTgt spid="5">
                                            <p:txEl>
                                              <p:pRg st="7" end="7"/>
                                            </p:txEl>
                                          </p:spTgt>
                                        </p:tgtEl>
                                        <p:attrNameLst>
                                          <p:attrName>ppt_x</p:attrName>
                                        </p:attrNameLst>
                                      </p:cBhvr>
                                      <p:tavLst>
                                        <p:tav tm="0">
                                          <p:val>
                                            <p:strVal val="#ppt_x"/>
                                          </p:val>
                                        </p:tav>
                                        <p:tav tm="100000">
                                          <p:val>
                                            <p:strVal val="#ppt_x"/>
                                          </p:val>
                                        </p:tav>
                                      </p:tavLst>
                                    </p:anim>
                                    <p:anim calcmode="lin" valueType="num">
                                      <p:cBhvr>
                                        <p:cTn id="48" dur="1000" fill="hold"/>
                                        <p:tgtEl>
                                          <p:spTgt spid="5">
                                            <p:txEl>
                                              <p:pRg st="7" end="7"/>
                                            </p:txEl>
                                          </p:spTgt>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6">
                                            <p:txEl>
                                              <p:pRg st="0" end="0"/>
                                            </p:txEl>
                                          </p:spTgt>
                                        </p:tgtEl>
                                        <p:attrNameLst>
                                          <p:attrName>style.visibility</p:attrName>
                                        </p:attrNameLst>
                                      </p:cBhvr>
                                      <p:to>
                                        <p:strVal val="visible"/>
                                      </p:to>
                                    </p:set>
                                    <p:animEffect transition="in" filter="fade">
                                      <p:cBhvr>
                                        <p:cTn id="51" dur="1000"/>
                                        <p:tgtEl>
                                          <p:spTgt spid="6">
                                            <p:txEl>
                                              <p:pRg st="0" end="0"/>
                                            </p:txEl>
                                          </p:spTgt>
                                        </p:tgtEl>
                                      </p:cBhvr>
                                    </p:animEffect>
                                    <p:anim calcmode="lin" valueType="num">
                                      <p:cBhvr>
                                        <p:cTn id="52"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53" dur="1000" fill="hold"/>
                                        <p:tgtEl>
                                          <p:spTgt spid="6">
                                            <p:txEl>
                                              <p:pRg st="0" end="0"/>
                                            </p:txEl>
                                          </p:spTgt>
                                        </p:tgtEl>
                                        <p:attrNameLst>
                                          <p:attrName>ppt_y</p:attrName>
                                        </p:attrNameLst>
                                      </p:cBhvr>
                                      <p:tavLst>
                                        <p:tav tm="0">
                                          <p:val>
                                            <p:strVal val="#ppt_y+.1"/>
                                          </p:val>
                                        </p:tav>
                                        <p:tav tm="100000">
                                          <p:val>
                                            <p:strVal val="#ppt_y"/>
                                          </p:val>
                                        </p:tav>
                                      </p:tavLst>
                                    </p:anim>
                                  </p:childTnLst>
                                </p:cTn>
                              </p:par>
                              <p:par>
                                <p:cTn id="54" presetID="42" presetClass="entr" presetSubtype="0" fill="hold" nodeType="withEffect">
                                  <p:stCondLst>
                                    <p:cond delay="0"/>
                                  </p:stCondLst>
                                  <p:childTnLst>
                                    <p:set>
                                      <p:cBhvr>
                                        <p:cTn id="55" dur="1" fill="hold">
                                          <p:stCondLst>
                                            <p:cond delay="0"/>
                                          </p:stCondLst>
                                        </p:cTn>
                                        <p:tgtEl>
                                          <p:spTgt spid="6">
                                            <p:txEl>
                                              <p:pRg st="1" end="1"/>
                                            </p:txEl>
                                          </p:spTgt>
                                        </p:tgtEl>
                                        <p:attrNameLst>
                                          <p:attrName>style.visibility</p:attrName>
                                        </p:attrNameLst>
                                      </p:cBhvr>
                                      <p:to>
                                        <p:strVal val="visible"/>
                                      </p:to>
                                    </p:set>
                                    <p:animEffect transition="in" filter="fade">
                                      <p:cBhvr>
                                        <p:cTn id="56" dur="1000"/>
                                        <p:tgtEl>
                                          <p:spTgt spid="6">
                                            <p:txEl>
                                              <p:pRg st="1" end="1"/>
                                            </p:txEl>
                                          </p:spTgt>
                                        </p:tgtEl>
                                      </p:cBhvr>
                                    </p:animEffect>
                                    <p:anim calcmode="lin" valueType="num">
                                      <p:cBhvr>
                                        <p:cTn id="57"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58" dur="1000" fill="hold"/>
                                        <p:tgtEl>
                                          <p:spTgt spid="6">
                                            <p:txEl>
                                              <p:pRg st="1" end="1"/>
                                            </p:txEl>
                                          </p:spTgt>
                                        </p:tgtEl>
                                        <p:attrNameLst>
                                          <p:attrName>ppt_y</p:attrName>
                                        </p:attrNameLst>
                                      </p:cBhvr>
                                      <p:tavLst>
                                        <p:tav tm="0">
                                          <p:val>
                                            <p:strVal val="#ppt_y+.1"/>
                                          </p:val>
                                        </p:tav>
                                        <p:tav tm="100000">
                                          <p:val>
                                            <p:strVal val="#ppt_y"/>
                                          </p:val>
                                        </p:tav>
                                      </p:tavLst>
                                    </p:anim>
                                  </p:childTnLst>
                                </p:cTn>
                              </p:par>
                              <p:par>
                                <p:cTn id="59" presetID="42" presetClass="entr" presetSubtype="0" fill="hold" nodeType="withEffect">
                                  <p:stCondLst>
                                    <p:cond delay="0"/>
                                  </p:stCondLst>
                                  <p:childTnLst>
                                    <p:set>
                                      <p:cBhvr>
                                        <p:cTn id="60" dur="1" fill="hold">
                                          <p:stCondLst>
                                            <p:cond delay="0"/>
                                          </p:stCondLst>
                                        </p:cTn>
                                        <p:tgtEl>
                                          <p:spTgt spid="6">
                                            <p:txEl>
                                              <p:pRg st="2" end="2"/>
                                            </p:txEl>
                                          </p:spTgt>
                                        </p:tgtEl>
                                        <p:attrNameLst>
                                          <p:attrName>style.visibility</p:attrName>
                                        </p:attrNameLst>
                                      </p:cBhvr>
                                      <p:to>
                                        <p:strVal val="visible"/>
                                      </p:to>
                                    </p:set>
                                    <p:animEffect transition="in" filter="fade">
                                      <p:cBhvr>
                                        <p:cTn id="61" dur="1000"/>
                                        <p:tgtEl>
                                          <p:spTgt spid="6">
                                            <p:txEl>
                                              <p:pRg st="2" end="2"/>
                                            </p:txEl>
                                          </p:spTgt>
                                        </p:tgtEl>
                                      </p:cBhvr>
                                    </p:animEffect>
                                    <p:anim calcmode="lin" valueType="num">
                                      <p:cBhvr>
                                        <p:cTn id="62"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63" dur="1000" fill="hold"/>
                                        <p:tgtEl>
                                          <p:spTgt spid="6">
                                            <p:txEl>
                                              <p:pRg st="2" end="2"/>
                                            </p:txEl>
                                          </p:spTgt>
                                        </p:tgtEl>
                                        <p:attrNameLst>
                                          <p:attrName>ppt_y</p:attrName>
                                        </p:attrNameLst>
                                      </p:cBhvr>
                                      <p:tavLst>
                                        <p:tav tm="0">
                                          <p:val>
                                            <p:strVal val="#ppt_y+.1"/>
                                          </p:val>
                                        </p:tav>
                                        <p:tav tm="100000">
                                          <p:val>
                                            <p:strVal val="#ppt_y"/>
                                          </p:val>
                                        </p:tav>
                                      </p:tavLst>
                                    </p:anim>
                                  </p:childTnLst>
                                </p:cTn>
                              </p:par>
                              <p:par>
                                <p:cTn id="64" presetID="42" presetClass="entr" presetSubtype="0" fill="hold" nodeType="withEffect">
                                  <p:stCondLst>
                                    <p:cond delay="0"/>
                                  </p:stCondLst>
                                  <p:childTnLst>
                                    <p:set>
                                      <p:cBhvr>
                                        <p:cTn id="65" dur="1" fill="hold">
                                          <p:stCondLst>
                                            <p:cond delay="0"/>
                                          </p:stCondLst>
                                        </p:cTn>
                                        <p:tgtEl>
                                          <p:spTgt spid="6">
                                            <p:txEl>
                                              <p:pRg st="3" end="3"/>
                                            </p:txEl>
                                          </p:spTgt>
                                        </p:tgtEl>
                                        <p:attrNameLst>
                                          <p:attrName>style.visibility</p:attrName>
                                        </p:attrNameLst>
                                      </p:cBhvr>
                                      <p:to>
                                        <p:strVal val="visible"/>
                                      </p:to>
                                    </p:set>
                                    <p:animEffect transition="in" filter="fade">
                                      <p:cBhvr>
                                        <p:cTn id="66" dur="1000"/>
                                        <p:tgtEl>
                                          <p:spTgt spid="6">
                                            <p:txEl>
                                              <p:pRg st="3" end="3"/>
                                            </p:txEl>
                                          </p:spTgt>
                                        </p:tgtEl>
                                      </p:cBhvr>
                                    </p:animEffect>
                                    <p:anim calcmode="lin" valueType="num">
                                      <p:cBhvr>
                                        <p:cTn id="67"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68" dur="1000" fill="hold"/>
                                        <p:tgtEl>
                                          <p:spTgt spid="6">
                                            <p:txEl>
                                              <p:pRg st="3" end="3"/>
                                            </p:txEl>
                                          </p:spTgt>
                                        </p:tgtEl>
                                        <p:attrNameLst>
                                          <p:attrName>ppt_y</p:attrName>
                                        </p:attrNameLst>
                                      </p:cBhvr>
                                      <p:tavLst>
                                        <p:tav tm="0">
                                          <p:val>
                                            <p:strVal val="#ppt_y+.1"/>
                                          </p:val>
                                        </p:tav>
                                        <p:tav tm="100000">
                                          <p:val>
                                            <p:strVal val="#ppt_y"/>
                                          </p:val>
                                        </p:tav>
                                      </p:tavLst>
                                    </p:anim>
                                  </p:childTnLst>
                                </p:cTn>
                              </p:par>
                              <p:par>
                                <p:cTn id="69" presetID="42" presetClass="entr" presetSubtype="0" fill="hold" nodeType="withEffect">
                                  <p:stCondLst>
                                    <p:cond delay="0"/>
                                  </p:stCondLst>
                                  <p:childTnLst>
                                    <p:set>
                                      <p:cBhvr>
                                        <p:cTn id="70" dur="1" fill="hold">
                                          <p:stCondLst>
                                            <p:cond delay="0"/>
                                          </p:stCondLst>
                                        </p:cTn>
                                        <p:tgtEl>
                                          <p:spTgt spid="6">
                                            <p:txEl>
                                              <p:pRg st="4" end="4"/>
                                            </p:txEl>
                                          </p:spTgt>
                                        </p:tgtEl>
                                        <p:attrNameLst>
                                          <p:attrName>style.visibility</p:attrName>
                                        </p:attrNameLst>
                                      </p:cBhvr>
                                      <p:to>
                                        <p:strVal val="visible"/>
                                      </p:to>
                                    </p:set>
                                    <p:animEffect transition="in" filter="fade">
                                      <p:cBhvr>
                                        <p:cTn id="71" dur="1000"/>
                                        <p:tgtEl>
                                          <p:spTgt spid="6">
                                            <p:txEl>
                                              <p:pRg st="4" end="4"/>
                                            </p:txEl>
                                          </p:spTgt>
                                        </p:tgtEl>
                                      </p:cBhvr>
                                    </p:animEffect>
                                    <p:anim calcmode="lin" valueType="num">
                                      <p:cBhvr>
                                        <p:cTn id="72"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73" dur="1000" fill="hold"/>
                                        <p:tgtEl>
                                          <p:spTgt spid="6">
                                            <p:txEl>
                                              <p:pRg st="4" end="4"/>
                                            </p:txEl>
                                          </p:spTgt>
                                        </p:tgtEl>
                                        <p:attrNameLst>
                                          <p:attrName>ppt_y</p:attrName>
                                        </p:attrNameLst>
                                      </p:cBhvr>
                                      <p:tavLst>
                                        <p:tav tm="0">
                                          <p:val>
                                            <p:strVal val="#ppt_y+.1"/>
                                          </p:val>
                                        </p:tav>
                                        <p:tav tm="100000">
                                          <p:val>
                                            <p:strVal val="#ppt_y"/>
                                          </p:val>
                                        </p:tav>
                                      </p:tavLst>
                                    </p:anim>
                                  </p:childTnLst>
                                </p:cTn>
                              </p:par>
                              <p:par>
                                <p:cTn id="74" presetID="42" presetClass="entr" presetSubtype="0" fill="hold" nodeType="withEffect">
                                  <p:stCondLst>
                                    <p:cond delay="0"/>
                                  </p:stCondLst>
                                  <p:childTnLst>
                                    <p:set>
                                      <p:cBhvr>
                                        <p:cTn id="75" dur="1" fill="hold">
                                          <p:stCondLst>
                                            <p:cond delay="0"/>
                                          </p:stCondLst>
                                        </p:cTn>
                                        <p:tgtEl>
                                          <p:spTgt spid="6">
                                            <p:txEl>
                                              <p:pRg st="5" end="5"/>
                                            </p:txEl>
                                          </p:spTgt>
                                        </p:tgtEl>
                                        <p:attrNameLst>
                                          <p:attrName>style.visibility</p:attrName>
                                        </p:attrNameLst>
                                      </p:cBhvr>
                                      <p:to>
                                        <p:strVal val="visible"/>
                                      </p:to>
                                    </p:set>
                                    <p:animEffect transition="in" filter="fade">
                                      <p:cBhvr>
                                        <p:cTn id="76" dur="1000"/>
                                        <p:tgtEl>
                                          <p:spTgt spid="6">
                                            <p:txEl>
                                              <p:pRg st="5" end="5"/>
                                            </p:txEl>
                                          </p:spTgt>
                                        </p:tgtEl>
                                      </p:cBhvr>
                                    </p:animEffect>
                                    <p:anim calcmode="lin" valueType="num">
                                      <p:cBhvr>
                                        <p:cTn id="77"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78" dur="1000" fill="hold"/>
                                        <p:tgtEl>
                                          <p:spTgt spid="6">
                                            <p:txEl>
                                              <p:pRg st="5" end="5"/>
                                            </p:txEl>
                                          </p:spTgt>
                                        </p:tgtEl>
                                        <p:attrNameLst>
                                          <p:attrName>ppt_y</p:attrName>
                                        </p:attrNameLst>
                                      </p:cBhvr>
                                      <p:tavLst>
                                        <p:tav tm="0">
                                          <p:val>
                                            <p:strVal val="#ppt_y+.1"/>
                                          </p:val>
                                        </p:tav>
                                        <p:tav tm="100000">
                                          <p:val>
                                            <p:strVal val="#ppt_y"/>
                                          </p:val>
                                        </p:tav>
                                      </p:tavLst>
                                    </p:anim>
                                  </p:childTnLst>
                                </p:cTn>
                              </p:par>
                              <p:par>
                                <p:cTn id="79" presetID="42" presetClass="entr" presetSubtype="0" fill="hold" nodeType="withEffect">
                                  <p:stCondLst>
                                    <p:cond delay="0"/>
                                  </p:stCondLst>
                                  <p:childTnLst>
                                    <p:set>
                                      <p:cBhvr>
                                        <p:cTn id="80" dur="1" fill="hold">
                                          <p:stCondLst>
                                            <p:cond delay="0"/>
                                          </p:stCondLst>
                                        </p:cTn>
                                        <p:tgtEl>
                                          <p:spTgt spid="6">
                                            <p:txEl>
                                              <p:pRg st="6" end="6"/>
                                            </p:txEl>
                                          </p:spTgt>
                                        </p:tgtEl>
                                        <p:attrNameLst>
                                          <p:attrName>style.visibility</p:attrName>
                                        </p:attrNameLst>
                                      </p:cBhvr>
                                      <p:to>
                                        <p:strVal val="visible"/>
                                      </p:to>
                                    </p:set>
                                    <p:animEffect transition="in" filter="fade">
                                      <p:cBhvr>
                                        <p:cTn id="81" dur="1000"/>
                                        <p:tgtEl>
                                          <p:spTgt spid="6">
                                            <p:txEl>
                                              <p:pRg st="6" end="6"/>
                                            </p:txEl>
                                          </p:spTgt>
                                        </p:tgtEl>
                                      </p:cBhvr>
                                    </p:animEffect>
                                    <p:anim calcmode="lin" valueType="num">
                                      <p:cBhvr>
                                        <p:cTn id="82"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83" dur="1000" fill="hold"/>
                                        <p:tgtEl>
                                          <p:spTgt spid="6">
                                            <p:txEl>
                                              <p:pRg st="6" end="6"/>
                                            </p:txEl>
                                          </p:spTgt>
                                        </p:tgtEl>
                                        <p:attrNameLst>
                                          <p:attrName>ppt_y</p:attrName>
                                        </p:attrNameLst>
                                      </p:cBhvr>
                                      <p:tavLst>
                                        <p:tav tm="0">
                                          <p:val>
                                            <p:strVal val="#ppt_y+.1"/>
                                          </p:val>
                                        </p:tav>
                                        <p:tav tm="100000">
                                          <p:val>
                                            <p:strVal val="#ppt_y"/>
                                          </p:val>
                                        </p:tav>
                                      </p:tavLst>
                                    </p:anim>
                                  </p:childTnLst>
                                </p:cTn>
                              </p:par>
                              <p:par>
                                <p:cTn id="84" presetID="42" presetClass="entr" presetSubtype="0" fill="hold" nodeType="withEffect">
                                  <p:stCondLst>
                                    <p:cond delay="0"/>
                                  </p:stCondLst>
                                  <p:childTnLst>
                                    <p:set>
                                      <p:cBhvr>
                                        <p:cTn id="85" dur="1" fill="hold">
                                          <p:stCondLst>
                                            <p:cond delay="0"/>
                                          </p:stCondLst>
                                        </p:cTn>
                                        <p:tgtEl>
                                          <p:spTgt spid="6">
                                            <p:txEl>
                                              <p:pRg st="7" end="7"/>
                                            </p:txEl>
                                          </p:spTgt>
                                        </p:tgtEl>
                                        <p:attrNameLst>
                                          <p:attrName>style.visibility</p:attrName>
                                        </p:attrNameLst>
                                      </p:cBhvr>
                                      <p:to>
                                        <p:strVal val="visible"/>
                                      </p:to>
                                    </p:set>
                                    <p:animEffect transition="in" filter="fade">
                                      <p:cBhvr>
                                        <p:cTn id="86" dur="1000"/>
                                        <p:tgtEl>
                                          <p:spTgt spid="6">
                                            <p:txEl>
                                              <p:pRg st="7" end="7"/>
                                            </p:txEl>
                                          </p:spTgt>
                                        </p:tgtEl>
                                      </p:cBhvr>
                                    </p:animEffect>
                                    <p:anim calcmode="lin" valueType="num">
                                      <p:cBhvr>
                                        <p:cTn id="87"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88"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063423"/>
          </a:xfrm>
        </p:spPr>
        <p:txBody>
          <a:bodyPr anchor="ctr">
            <a:normAutofit/>
          </a:bodyPr>
          <a:lstStyle/>
          <a:p>
            <a:pPr algn="ctr" rtl="1"/>
            <a:r>
              <a:rPr lang="ar-SA"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B Mitra" pitchFamily="2" charset="-78"/>
              </a:rPr>
              <a:t>مراکز فرهنگی- هنری</a:t>
            </a:r>
            <a:endParaRPr lang="en-US" sz="3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B Mitra" pitchFamily="2" charset="-78"/>
            </a:endParaRPr>
          </a:p>
        </p:txBody>
      </p:sp>
      <p:sp>
        <p:nvSpPr>
          <p:cNvPr id="3" name="Text Placeholder 2"/>
          <p:cNvSpPr>
            <a:spLocks noGrp="1"/>
          </p:cNvSpPr>
          <p:nvPr>
            <p:ph type="body" sz="half" idx="2"/>
          </p:nvPr>
        </p:nvSpPr>
        <p:spPr>
          <a:xfrm>
            <a:off x="0" y="1063422"/>
            <a:ext cx="9144000" cy="5794577"/>
          </a:xfrm>
        </p:spPr>
        <p:txBody>
          <a:bodyPr anchor="t">
            <a:normAutofit/>
          </a:bodyPr>
          <a:lstStyle/>
          <a:p>
            <a:pPr lvl="1" algn="just" rtl="1">
              <a:buFont typeface="Arial" pitchFamily="34" charset="0"/>
              <a:buChar char="•"/>
            </a:pPr>
            <a:r>
              <a:rPr lang="ar-SA" sz="2000" dirty="0" smtClean="0">
                <a:cs typeface="B Mitra" pitchFamily="2" charset="-78"/>
              </a:rPr>
              <a:t>نگارستان ملی هنر آمریکا تاسیس 1937، یکی از مشهورترین مراکز فرهنگی ایالات متحده است.</a:t>
            </a:r>
            <a:endParaRPr lang="en-US" sz="2000" dirty="0" smtClean="0">
              <a:cs typeface="B Mitra" pitchFamily="2" charset="-78"/>
            </a:endParaRPr>
          </a:p>
          <a:p>
            <a:pPr lvl="1" algn="just" rtl="1">
              <a:buFont typeface="Arial" pitchFamily="34" charset="0"/>
              <a:buChar char="•"/>
            </a:pPr>
            <a:r>
              <a:rPr lang="ar-SA" sz="2000" dirty="0" smtClean="0">
                <a:cs typeface="B Mitra" pitchFamily="2" charset="-78"/>
              </a:rPr>
              <a:t>موسسه اسمیتسونین و مرکز هنر های نمایشی جان. اف کندی در واشنگتن از برجسته ترین مراکز هنری آمریکا و جهان می باشند</a:t>
            </a:r>
            <a:r>
              <a:rPr lang="fa-IR" sz="2000" dirty="0" smtClean="0">
                <a:cs typeface="B Mitra" pitchFamily="2" charset="-78"/>
              </a:rPr>
              <a:t>(ویکی پدیا).</a:t>
            </a:r>
          </a:p>
          <a:p>
            <a:pPr lvl="1" algn="just" rtl="1"/>
            <a:endParaRPr lang="en-US" sz="2000" dirty="0">
              <a:cs typeface="B Mitra" pitchFamily="2" charset="-78"/>
            </a:endParaRPr>
          </a:p>
        </p:txBody>
      </p:sp>
      <p:sp>
        <p:nvSpPr>
          <p:cNvPr id="7" name="Slide Number Placeholder 6"/>
          <p:cNvSpPr>
            <a:spLocks noGrp="1"/>
          </p:cNvSpPr>
          <p:nvPr>
            <p:ph type="sldNum" sz="quarter" idx="12"/>
          </p:nvPr>
        </p:nvSpPr>
        <p:spPr/>
        <p:txBody>
          <a:bodyPr/>
          <a:lstStyle/>
          <a:p>
            <a:fld id="{4540CACB-5E25-4DAE-840E-6BBCD8D5F520}" type="slidenum">
              <a:rPr lang="en-US" smtClean="0"/>
              <a:pPr/>
              <a:t>10</a:t>
            </a:fld>
            <a:endParaRPr lang="en-US" dirty="0"/>
          </a:p>
        </p:txBody>
      </p:sp>
      <p:grpSp>
        <p:nvGrpSpPr>
          <p:cNvPr id="8" name="Group 7"/>
          <p:cNvGrpSpPr/>
          <p:nvPr/>
        </p:nvGrpSpPr>
        <p:grpSpPr>
          <a:xfrm>
            <a:off x="79979" y="2773916"/>
            <a:ext cx="2563195" cy="3869794"/>
            <a:chOff x="214282" y="2786058"/>
            <a:chExt cx="2563195" cy="3869794"/>
          </a:xfrm>
        </p:grpSpPr>
        <p:pic>
          <p:nvPicPr>
            <p:cNvPr id="5" name="Picture 4" descr="the national qallery of art-fa.advisor.travel.jpg"/>
            <p:cNvPicPr>
              <a:picLocks noChangeAspect="1"/>
            </p:cNvPicPr>
            <p:nvPr/>
          </p:nvPicPr>
          <p:blipFill>
            <a:blip r:embed="rId2"/>
            <a:stretch>
              <a:fillRect/>
            </a:stretch>
          </p:blipFill>
          <p:spPr>
            <a:xfrm>
              <a:off x="214282" y="2786058"/>
              <a:ext cx="2563195" cy="385765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TextBox 5"/>
            <p:cNvSpPr txBox="1"/>
            <p:nvPr/>
          </p:nvSpPr>
          <p:spPr>
            <a:xfrm>
              <a:off x="214282" y="6286520"/>
              <a:ext cx="2500330" cy="369332"/>
            </a:xfrm>
            <a:prstGeom prst="rect">
              <a:avLst/>
            </a:prstGeom>
            <a:noFill/>
          </p:spPr>
          <p:txBody>
            <a:bodyPr wrap="square" rtlCol="0">
              <a:spAutoFit/>
            </a:bodyPr>
            <a:lstStyle/>
            <a:p>
              <a:r>
                <a:rPr lang="en-US" b="1" dirty="0" smtClean="0">
                  <a:solidFill>
                    <a:schemeClr val="bg1"/>
                  </a:solidFill>
                  <a:latin typeface="+mj-lt"/>
                </a:rPr>
                <a:t>Fa.advisor.travel</a:t>
              </a:r>
              <a:endParaRPr lang="en-US" b="1" dirty="0">
                <a:solidFill>
                  <a:schemeClr val="bg1"/>
                </a:solidFill>
                <a:latin typeface="+mj-lt"/>
              </a:endParaRPr>
            </a:p>
          </p:txBody>
        </p:sp>
      </p:grpSp>
      <p:grpSp>
        <p:nvGrpSpPr>
          <p:cNvPr id="11" name="Group 10"/>
          <p:cNvGrpSpPr/>
          <p:nvPr/>
        </p:nvGrpSpPr>
        <p:grpSpPr>
          <a:xfrm>
            <a:off x="2928926" y="2214554"/>
            <a:ext cx="3810000" cy="2298700"/>
            <a:chOff x="3000364" y="2285992"/>
            <a:chExt cx="3810000" cy="2298700"/>
          </a:xfrm>
        </p:grpSpPr>
        <p:pic>
          <p:nvPicPr>
            <p:cNvPr id="9" name="Picture 8" descr="300px-Smithsonian_Building_NR-en.wikipedia.org.jpg"/>
            <p:cNvPicPr>
              <a:picLocks noChangeAspect="1"/>
            </p:cNvPicPr>
            <p:nvPr/>
          </p:nvPicPr>
          <p:blipFill>
            <a:blip r:embed="rId3"/>
            <a:stretch>
              <a:fillRect/>
            </a:stretch>
          </p:blipFill>
          <p:spPr>
            <a:xfrm>
              <a:off x="3000364" y="2285992"/>
              <a:ext cx="3810000" cy="22987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0" name="TextBox 9"/>
            <p:cNvSpPr txBox="1"/>
            <p:nvPr/>
          </p:nvSpPr>
          <p:spPr>
            <a:xfrm>
              <a:off x="3000364" y="4214818"/>
              <a:ext cx="2357454" cy="369332"/>
            </a:xfrm>
            <a:prstGeom prst="rect">
              <a:avLst/>
            </a:prstGeom>
            <a:noFill/>
          </p:spPr>
          <p:txBody>
            <a:bodyPr wrap="square" rtlCol="0">
              <a:spAutoFit/>
            </a:bodyPr>
            <a:lstStyle/>
            <a:p>
              <a:r>
                <a:rPr lang="en-US" b="1" dirty="0" smtClean="0">
                  <a:solidFill>
                    <a:schemeClr val="bg1"/>
                  </a:solidFill>
                  <a:latin typeface="+mj-lt"/>
                </a:rPr>
                <a:t>En.wikipedia.org</a:t>
              </a:r>
              <a:endParaRPr lang="en-US" b="1" dirty="0">
                <a:solidFill>
                  <a:schemeClr val="bg1"/>
                </a:solidFill>
                <a:latin typeface="+mj-lt"/>
              </a:endParaRPr>
            </a:p>
          </p:txBody>
        </p:sp>
      </p:grpSp>
      <p:grpSp>
        <p:nvGrpSpPr>
          <p:cNvPr id="14" name="Group 13"/>
          <p:cNvGrpSpPr/>
          <p:nvPr/>
        </p:nvGrpSpPr>
        <p:grpSpPr>
          <a:xfrm>
            <a:off x="5500694" y="4629679"/>
            <a:ext cx="3643306" cy="2311925"/>
            <a:chOff x="5500694" y="4629679"/>
            <a:chExt cx="3643306" cy="2311925"/>
          </a:xfrm>
        </p:grpSpPr>
        <p:pic>
          <p:nvPicPr>
            <p:cNvPr id="12" name="Picture 11" descr="300px-KennedyCenterFromAir2-en.wikipedia.org.JPG"/>
            <p:cNvPicPr>
              <a:picLocks noChangeAspect="1"/>
            </p:cNvPicPr>
            <p:nvPr/>
          </p:nvPicPr>
          <p:blipFill>
            <a:blip r:embed="rId4"/>
            <a:stretch>
              <a:fillRect/>
            </a:stretch>
          </p:blipFill>
          <p:spPr>
            <a:xfrm>
              <a:off x="5500694" y="4629679"/>
              <a:ext cx="3643306" cy="222832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3" name="TextBox 12"/>
            <p:cNvSpPr txBox="1"/>
            <p:nvPr/>
          </p:nvSpPr>
          <p:spPr>
            <a:xfrm>
              <a:off x="5500694" y="6572272"/>
              <a:ext cx="3643306" cy="369332"/>
            </a:xfrm>
            <a:prstGeom prst="rect">
              <a:avLst/>
            </a:prstGeom>
            <a:noFill/>
          </p:spPr>
          <p:txBody>
            <a:bodyPr wrap="square" rtlCol="0">
              <a:spAutoFit/>
            </a:bodyPr>
            <a:lstStyle/>
            <a:p>
              <a:r>
                <a:rPr lang="en-US" b="1" dirty="0" smtClean="0">
                  <a:solidFill>
                    <a:schemeClr val="bg1"/>
                  </a:solidFill>
                  <a:latin typeface="+mj-lt"/>
                </a:rPr>
                <a:t>En.wikipedia.org</a:t>
              </a:r>
              <a:endParaRPr lang="en-US" b="1" dirty="0">
                <a:solidFill>
                  <a:schemeClr val="bg1"/>
                </a:solidFill>
                <a:latin typeface="+mj-l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blinds(horizontal)">
                                      <p:cBhvr>
                                        <p:cTn id="21" dur="5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3">
                                            <p:txEl>
                                              <p:pRg st="1" end="1"/>
                                            </p:txEl>
                                          </p:spTgt>
                                        </p:tgtEl>
                                        <p:attrNameLst>
                                          <p:attrName>style.visibility</p:attrName>
                                        </p:attrNameLst>
                                      </p:cBhvr>
                                      <p:to>
                                        <p:strVal val="visible"/>
                                      </p:to>
                                    </p:set>
                                    <p:animEffect transition="in" filter="fade">
                                      <p:cBhvr>
                                        <p:cTn id="26" dur="1000"/>
                                        <p:tgtEl>
                                          <p:spTgt spid="3">
                                            <p:txEl>
                                              <p:pRg st="1" end="1"/>
                                            </p:txEl>
                                          </p:spTgt>
                                        </p:tgtEl>
                                      </p:cBhvr>
                                    </p:animEffect>
                                    <p:anim calcmode="lin" valueType="num">
                                      <p:cBhvr>
                                        <p:cTn id="27"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9" presetClass="entr" presetSubtype="0" fill="hold"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dissolve">
                                      <p:cBhvr>
                                        <p:cTn id="33" dur="500"/>
                                        <p:tgtEl>
                                          <p:spTgt spid="11"/>
                                        </p:tgtEl>
                                      </p:cBhvr>
                                    </p:animEffect>
                                  </p:childTnLst>
                                </p:cTn>
                              </p:par>
                            </p:childTnLst>
                          </p:cTn>
                        </p:par>
                      </p:childTnLst>
                    </p:cTn>
                  </p:par>
                  <p:par>
                    <p:cTn id="34" fill="hold">
                      <p:stCondLst>
                        <p:cond delay="indefinite"/>
                      </p:stCondLst>
                      <p:childTnLst>
                        <p:par>
                          <p:cTn id="35" fill="hold">
                            <p:stCondLst>
                              <p:cond delay="0"/>
                            </p:stCondLst>
                            <p:childTnLst>
                              <p:par>
                                <p:cTn id="36" presetID="9" presetClass="entr" presetSubtype="0" fill="hold" nodeType="click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dissolve">
                                      <p:cBhvr>
                                        <p:cTn id="3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p:cNvGrpSpPr/>
          <p:nvPr/>
        </p:nvGrpSpPr>
        <p:grpSpPr>
          <a:xfrm>
            <a:off x="3857620" y="2528272"/>
            <a:ext cx="4643470" cy="4329727"/>
            <a:chOff x="3857620" y="2528272"/>
            <a:chExt cx="4643470" cy="4329727"/>
          </a:xfrm>
        </p:grpSpPr>
        <p:pic>
          <p:nvPicPr>
            <p:cNvPr id="9" name="Picture 8" descr="naghshe 3bodi.bmp"/>
            <p:cNvPicPr>
              <a:picLocks noChangeAspect="1"/>
            </p:cNvPicPr>
            <p:nvPr/>
          </p:nvPicPr>
          <p:blipFill>
            <a:blip r:embed="rId2" cstate="print"/>
            <a:stretch>
              <a:fillRect/>
            </a:stretch>
          </p:blipFill>
          <p:spPr>
            <a:xfrm>
              <a:off x="3857620" y="2528272"/>
              <a:ext cx="4643470" cy="432972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2" name="TextBox 11"/>
            <p:cNvSpPr txBox="1"/>
            <p:nvPr/>
          </p:nvSpPr>
          <p:spPr>
            <a:xfrm>
              <a:off x="3857620" y="6429396"/>
              <a:ext cx="1643074" cy="369332"/>
            </a:xfrm>
            <a:prstGeom prst="rect">
              <a:avLst/>
            </a:prstGeom>
            <a:noFill/>
          </p:spPr>
          <p:txBody>
            <a:bodyPr wrap="square" rtlCol="0">
              <a:spAutoFit/>
            </a:bodyPr>
            <a:lstStyle/>
            <a:p>
              <a:r>
                <a:rPr lang="en-US" dirty="0" smtClean="0">
                  <a:latin typeface="+mj-lt"/>
                </a:rPr>
                <a:t>Vidiani.com</a:t>
              </a:r>
              <a:endParaRPr lang="en-US" dirty="0">
                <a:latin typeface="+mj-lt"/>
              </a:endParaRPr>
            </a:p>
          </p:txBody>
        </p:sp>
      </p:grpSp>
      <p:sp>
        <p:nvSpPr>
          <p:cNvPr id="2" name="Title 1"/>
          <p:cNvSpPr>
            <a:spLocks noGrp="1"/>
          </p:cNvSpPr>
          <p:nvPr>
            <p:ph type="title"/>
          </p:nvPr>
        </p:nvSpPr>
        <p:spPr>
          <a:xfrm>
            <a:off x="0" y="0"/>
            <a:ext cx="9144000" cy="1071546"/>
          </a:xfrm>
        </p:spPr>
        <p:txBody>
          <a:bodyPr anchor="ctr">
            <a:normAutofit/>
          </a:bodyPr>
          <a:lstStyle/>
          <a:p>
            <a:pPr algn="ctr" rtl="1"/>
            <a:r>
              <a:rPr lang="fa-IR"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B Mitra" pitchFamily="2" charset="-78"/>
              </a:rPr>
              <a:t>مراکز دیدنی</a:t>
            </a:r>
            <a:endParaRPr lang="en-US" sz="3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B Mitra" pitchFamily="2" charset="-78"/>
            </a:endParaRPr>
          </a:p>
        </p:txBody>
      </p:sp>
      <p:sp>
        <p:nvSpPr>
          <p:cNvPr id="3" name="Text Placeholder 2"/>
          <p:cNvSpPr>
            <a:spLocks noGrp="1"/>
          </p:cNvSpPr>
          <p:nvPr>
            <p:ph type="body" sz="half" idx="2"/>
          </p:nvPr>
        </p:nvSpPr>
        <p:spPr>
          <a:xfrm>
            <a:off x="0" y="1000108"/>
            <a:ext cx="9144000" cy="5857892"/>
          </a:xfrm>
        </p:spPr>
        <p:txBody>
          <a:bodyPr anchor="t">
            <a:noAutofit/>
          </a:bodyPr>
          <a:lstStyle/>
          <a:p>
            <a:pPr marL="1097280" lvl="1" indent="-457200" algn="just" rtl="1">
              <a:buFont typeface="Arial" pitchFamily="34" charset="0"/>
              <a:buChar char="•"/>
            </a:pPr>
            <a:r>
              <a:rPr lang="fa-IR" sz="2000" dirty="0" smtClean="0">
                <a:cs typeface="B Mitra" pitchFamily="2" charset="-78"/>
              </a:rPr>
              <a:t>کاخ سفید: محل زندگی و کار رئیس جمهور ایالات متحده آمریکا است</a:t>
            </a:r>
            <a:r>
              <a:rPr lang="en-US" sz="2000" dirty="0" smtClean="0">
                <a:cs typeface="B Mitra" pitchFamily="2" charset="-78"/>
              </a:rPr>
              <a:t>.</a:t>
            </a:r>
            <a:r>
              <a:rPr lang="fa-IR" sz="2000" dirty="0" smtClean="0">
                <a:cs typeface="B Mitra" pitchFamily="2" charset="-78"/>
              </a:rPr>
              <a:t> امروزه کاخ سفید به سه قسمت منزل ریاست جمهور در مرکز، شاخه شرقی کاخ و شاخه غربی کاخ تقسیم گردیده ‌است. ساختمان کاخ سفید شامل شش طبقه‌ است: طبقه همکف، طبقه کشور، طبقه دوم، طبقه سوم و دو طبقه زیرزمین و مساحتی برابر 5۱۰۰ متر مربع را می‌پوشاند. کاخ سفید متعلق به پارک ملی است که بخشی از پارک پرزیدنت</a:t>
            </a:r>
            <a:r>
              <a:rPr lang="en-US" sz="2000" dirty="0" smtClean="0">
                <a:cs typeface="B Mitra" pitchFamily="2" charset="-78"/>
              </a:rPr>
              <a:t> </a:t>
            </a:r>
            <a:r>
              <a:rPr lang="fa-IR" sz="2000" dirty="0" smtClean="0">
                <a:cs typeface="B Mitra" pitchFamily="2" charset="-78"/>
              </a:rPr>
              <a:t>است(ویکی پدیا).</a:t>
            </a:r>
          </a:p>
          <a:p>
            <a:pPr marL="1097280" lvl="1" indent="-457200" algn="just" rtl="1">
              <a:buFont typeface="Arial" pitchFamily="34" charset="0"/>
              <a:buChar char="•"/>
            </a:pPr>
            <a:endParaRPr lang="en-US" sz="2000" dirty="0" smtClean="0">
              <a:cs typeface="B Mitra" pitchFamily="2" charset="-78"/>
            </a:endParaRPr>
          </a:p>
        </p:txBody>
      </p:sp>
      <p:sp>
        <p:nvSpPr>
          <p:cNvPr id="7" name="Slide Number Placeholder 6"/>
          <p:cNvSpPr>
            <a:spLocks noGrp="1"/>
          </p:cNvSpPr>
          <p:nvPr>
            <p:ph type="sldNum" sz="quarter" idx="12"/>
          </p:nvPr>
        </p:nvSpPr>
        <p:spPr/>
        <p:txBody>
          <a:bodyPr/>
          <a:lstStyle/>
          <a:p>
            <a:fld id="{4540CACB-5E25-4DAE-840E-6BBCD8D5F520}" type="slidenum">
              <a:rPr lang="en-US" smtClean="0"/>
              <a:pPr/>
              <a:t>11</a:t>
            </a:fld>
            <a:endParaRPr lang="en-US" dirty="0"/>
          </a:p>
        </p:txBody>
      </p:sp>
      <p:grpSp>
        <p:nvGrpSpPr>
          <p:cNvPr id="8" name="Group 7"/>
          <p:cNvGrpSpPr/>
          <p:nvPr/>
        </p:nvGrpSpPr>
        <p:grpSpPr>
          <a:xfrm>
            <a:off x="0" y="2571744"/>
            <a:ext cx="3714744" cy="3143272"/>
            <a:chOff x="0" y="2928934"/>
            <a:chExt cx="4500562" cy="3143272"/>
          </a:xfrm>
        </p:grpSpPr>
        <p:pic>
          <p:nvPicPr>
            <p:cNvPr id="5" name="Picture 4" descr="White_House_Washington-commons.wikimedia.org.jpg"/>
            <p:cNvPicPr>
              <a:picLocks noChangeAspect="1"/>
            </p:cNvPicPr>
            <p:nvPr/>
          </p:nvPicPr>
          <p:blipFill>
            <a:blip r:embed="rId3" cstate="print"/>
            <a:stretch>
              <a:fillRect/>
            </a:stretch>
          </p:blipFill>
          <p:spPr>
            <a:xfrm>
              <a:off x="71438" y="2928934"/>
              <a:ext cx="4429124" cy="314324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TextBox 5"/>
            <p:cNvSpPr txBox="1"/>
            <p:nvPr/>
          </p:nvSpPr>
          <p:spPr>
            <a:xfrm>
              <a:off x="0" y="5702874"/>
              <a:ext cx="3643306" cy="369332"/>
            </a:xfrm>
            <a:prstGeom prst="rect">
              <a:avLst/>
            </a:prstGeom>
            <a:noFill/>
          </p:spPr>
          <p:txBody>
            <a:bodyPr wrap="square" rtlCol="0">
              <a:spAutoFit/>
            </a:bodyPr>
            <a:lstStyle/>
            <a:p>
              <a:r>
                <a:rPr lang="en-US" dirty="0" smtClean="0">
                  <a:solidFill>
                    <a:schemeClr val="bg1"/>
                  </a:solidFill>
                </a:rPr>
                <a:t>Commons.wikimedia.org</a:t>
              </a:r>
              <a:endParaRPr lang="en-US" dirty="0">
                <a:solidFill>
                  <a:schemeClr val="bg1"/>
                </a:solidFill>
              </a:endParaRPr>
            </a:p>
          </p:txBody>
        </p:sp>
      </p:grpSp>
      <p:sp>
        <p:nvSpPr>
          <p:cNvPr id="10" name="Oval 9"/>
          <p:cNvSpPr/>
          <p:nvPr/>
        </p:nvSpPr>
        <p:spPr>
          <a:xfrm>
            <a:off x="5429256" y="4214818"/>
            <a:ext cx="714380" cy="642942"/>
          </a:xfrm>
          <a:prstGeom prst="ellipse">
            <a:avLst/>
          </a:prstGeom>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cxnSp>
        <p:nvCxnSpPr>
          <p:cNvPr id="16" name="Straight Connector 15"/>
          <p:cNvCxnSpPr>
            <a:endCxn id="10" idx="1"/>
          </p:cNvCxnSpPr>
          <p:nvPr/>
        </p:nvCxnSpPr>
        <p:spPr>
          <a:xfrm>
            <a:off x="3714744" y="2643182"/>
            <a:ext cx="1819131" cy="1665793"/>
          </a:xfrm>
          <a:prstGeom prst="line">
            <a:avLst/>
          </a:prstGeom>
          <a:ln/>
        </p:spPr>
        <p:style>
          <a:lnRef idx="3">
            <a:schemeClr val="accent6"/>
          </a:lnRef>
          <a:fillRef idx="0">
            <a:schemeClr val="accent6"/>
          </a:fillRef>
          <a:effectRef idx="2">
            <a:schemeClr val="accent6"/>
          </a:effectRef>
          <a:fontRef idx="minor">
            <a:schemeClr val="tx1"/>
          </a:fontRef>
        </p:style>
      </p:cxnSp>
      <p:cxnSp>
        <p:nvCxnSpPr>
          <p:cNvPr id="18" name="Straight Connector 17"/>
          <p:cNvCxnSpPr>
            <a:endCxn id="10" idx="3"/>
          </p:cNvCxnSpPr>
          <p:nvPr/>
        </p:nvCxnSpPr>
        <p:spPr>
          <a:xfrm flipV="1">
            <a:off x="3714744" y="4763603"/>
            <a:ext cx="1819131" cy="951413"/>
          </a:xfrm>
          <a:prstGeom prst="line">
            <a:avLst/>
          </a:prstGeom>
          <a:ln/>
        </p:spPr>
        <p:style>
          <a:lnRef idx="3">
            <a:schemeClr val="accent6"/>
          </a:lnRef>
          <a:fillRef idx="0">
            <a:schemeClr val="accent6"/>
          </a:fillRef>
          <a:effectRef idx="2">
            <a:schemeClr val="accent6"/>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dissolve">
                                      <p:cBhvr>
                                        <p:cTn id="21" dur="500"/>
                                        <p:tgtEl>
                                          <p:spTgt spid="10"/>
                                        </p:tgtEl>
                                      </p:cBhvr>
                                    </p:animEffect>
                                  </p:childTnLst>
                                </p:cTn>
                              </p:par>
                              <p:par>
                                <p:cTn id="22" presetID="9" presetClass="entr" presetSubtype="0" fill="hold" nodeType="with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dissolve">
                                      <p:cBhvr>
                                        <p:cTn id="24" dur="500"/>
                                        <p:tgtEl>
                                          <p:spTgt spid="16"/>
                                        </p:tgtEl>
                                      </p:cBhvr>
                                    </p:animEffect>
                                  </p:childTnLst>
                                </p:cTn>
                              </p:par>
                              <p:par>
                                <p:cTn id="25" presetID="9" presetClass="entr" presetSubtype="0" fill="hold" nodeType="with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dissolve">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blinds(horizontal)">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p:cNvGrpSpPr/>
          <p:nvPr/>
        </p:nvGrpSpPr>
        <p:grpSpPr>
          <a:xfrm>
            <a:off x="4000496" y="2544924"/>
            <a:ext cx="4500594" cy="4530803"/>
            <a:chOff x="4000496" y="2544924"/>
            <a:chExt cx="4500594" cy="4530803"/>
          </a:xfrm>
        </p:grpSpPr>
        <p:pic>
          <p:nvPicPr>
            <p:cNvPr id="13" name="Picture 12" descr="naghshe 3bodi.bmp"/>
            <p:cNvPicPr>
              <a:picLocks noChangeAspect="1"/>
            </p:cNvPicPr>
            <p:nvPr/>
          </p:nvPicPr>
          <p:blipFill>
            <a:blip r:embed="rId2" cstate="print"/>
            <a:stretch>
              <a:fillRect/>
            </a:stretch>
          </p:blipFill>
          <p:spPr>
            <a:xfrm>
              <a:off x="4000496" y="2544924"/>
              <a:ext cx="4500594" cy="431307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2" name="TextBox 11"/>
            <p:cNvSpPr txBox="1"/>
            <p:nvPr/>
          </p:nvSpPr>
          <p:spPr>
            <a:xfrm>
              <a:off x="4000496" y="6429396"/>
              <a:ext cx="1714512" cy="646331"/>
            </a:xfrm>
            <a:prstGeom prst="rect">
              <a:avLst/>
            </a:prstGeom>
            <a:noFill/>
          </p:spPr>
          <p:txBody>
            <a:bodyPr wrap="square" rtlCol="0">
              <a:spAutoFit/>
            </a:bodyPr>
            <a:lstStyle/>
            <a:p>
              <a:r>
                <a:rPr lang="en-US" dirty="0" smtClean="0"/>
                <a:t>Vidiani.com</a:t>
              </a:r>
            </a:p>
            <a:p>
              <a:endParaRPr lang="en-US" dirty="0"/>
            </a:p>
          </p:txBody>
        </p:sp>
      </p:grpSp>
      <p:sp>
        <p:nvSpPr>
          <p:cNvPr id="2" name="Title 1"/>
          <p:cNvSpPr>
            <a:spLocks noGrp="1"/>
          </p:cNvSpPr>
          <p:nvPr>
            <p:ph type="title"/>
          </p:nvPr>
        </p:nvSpPr>
        <p:spPr>
          <a:xfrm>
            <a:off x="0" y="0"/>
            <a:ext cx="9144000" cy="1071546"/>
          </a:xfrm>
        </p:spPr>
        <p:txBody>
          <a:bodyPr anchor="ctr">
            <a:normAutofit/>
          </a:bodyPr>
          <a:lstStyle/>
          <a:p>
            <a:pPr algn="ctr" rtl="1"/>
            <a:r>
              <a:rPr lang="fa-IR"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B Mitra" pitchFamily="2" charset="-78"/>
              </a:rPr>
              <a:t>مراکز دیدنی</a:t>
            </a:r>
            <a:endParaRPr lang="en-US" sz="3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B Mitra" pitchFamily="2" charset="-78"/>
            </a:endParaRPr>
          </a:p>
        </p:txBody>
      </p:sp>
      <p:sp>
        <p:nvSpPr>
          <p:cNvPr id="3" name="Text Placeholder 2"/>
          <p:cNvSpPr>
            <a:spLocks noGrp="1"/>
          </p:cNvSpPr>
          <p:nvPr>
            <p:ph type="body" sz="half" idx="2"/>
          </p:nvPr>
        </p:nvSpPr>
        <p:spPr>
          <a:xfrm>
            <a:off x="0" y="1000108"/>
            <a:ext cx="9144000" cy="5857892"/>
          </a:xfrm>
        </p:spPr>
        <p:txBody>
          <a:bodyPr anchor="t">
            <a:noAutofit/>
          </a:bodyPr>
          <a:lstStyle/>
          <a:p>
            <a:pPr marL="1097280" lvl="1" indent="-457200" algn="just" rtl="1">
              <a:buFont typeface="Arial" pitchFamily="34" charset="0"/>
              <a:buChar char="•"/>
            </a:pPr>
            <a:r>
              <a:rPr lang="fa-IR" sz="2000" dirty="0" smtClean="0">
                <a:cs typeface="B Mitra" pitchFamily="2" charset="-78"/>
              </a:rPr>
              <a:t>ساختمان کاپیتول</a:t>
            </a:r>
            <a:r>
              <a:rPr lang="en-US" sz="2000" dirty="0" smtClean="0">
                <a:cs typeface="B Mitra" pitchFamily="2" charset="-78"/>
              </a:rPr>
              <a:t>:</a:t>
            </a:r>
            <a:r>
              <a:rPr lang="fa-IR" sz="2000" dirty="0" smtClean="0">
                <a:cs typeface="B Mitra" pitchFamily="2" charset="-78"/>
              </a:rPr>
              <a:t> جایگاه دائمی کنگره ایالات متحده آمریکا است و در شهر واشنگتن دی. سی قرار دارد. ساختمان شامل دو شاخه است. یکی حامل مجلس نمایندگان ایالات متحده آمریکا و دیگری حامل مجلس سنای ایالات متحده آمریکا است. بر روی گنبد مرکزی بنا، مجسمه آزادی دیده می‌شود(ویکی پدیا).</a:t>
            </a:r>
            <a:endParaRPr lang="en-US" sz="2000" dirty="0">
              <a:cs typeface="B Mitra" pitchFamily="2" charset="-78"/>
            </a:endParaRPr>
          </a:p>
        </p:txBody>
      </p:sp>
      <p:sp>
        <p:nvSpPr>
          <p:cNvPr id="7" name="Slide Number Placeholder 6"/>
          <p:cNvSpPr>
            <a:spLocks noGrp="1"/>
          </p:cNvSpPr>
          <p:nvPr>
            <p:ph type="sldNum" sz="quarter" idx="12"/>
          </p:nvPr>
        </p:nvSpPr>
        <p:spPr/>
        <p:txBody>
          <a:bodyPr/>
          <a:lstStyle/>
          <a:p>
            <a:fld id="{4540CACB-5E25-4DAE-840E-6BBCD8D5F520}" type="slidenum">
              <a:rPr lang="en-US" smtClean="0"/>
              <a:pPr/>
              <a:t>12</a:t>
            </a:fld>
            <a:endParaRPr lang="en-US" dirty="0"/>
          </a:p>
        </p:txBody>
      </p:sp>
      <p:grpSp>
        <p:nvGrpSpPr>
          <p:cNvPr id="8" name="Group 7"/>
          <p:cNvGrpSpPr/>
          <p:nvPr/>
        </p:nvGrpSpPr>
        <p:grpSpPr>
          <a:xfrm>
            <a:off x="71437" y="3214686"/>
            <a:ext cx="3857621" cy="2571744"/>
            <a:chOff x="0" y="3214686"/>
            <a:chExt cx="4714877" cy="2571744"/>
          </a:xfrm>
        </p:grpSpPr>
        <p:pic>
          <p:nvPicPr>
            <p:cNvPr id="5" name="Picture 4" descr="capital semester- my.jou.ufl.edu.jpg"/>
            <p:cNvPicPr>
              <a:picLocks noChangeAspect="1"/>
            </p:cNvPicPr>
            <p:nvPr/>
          </p:nvPicPr>
          <p:blipFill>
            <a:blip r:embed="rId3" cstate="print"/>
            <a:stretch>
              <a:fillRect/>
            </a:stretch>
          </p:blipFill>
          <p:spPr>
            <a:xfrm>
              <a:off x="1" y="3214686"/>
              <a:ext cx="4714876" cy="257174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TextBox 5"/>
            <p:cNvSpPr txBox="1"/>
            <p:nvPr/>
          </p:nvSpPr>
          <p:spPr>
            <a:xfrm>
              <a:off x="0" y="5357826"/>
              <a:ext cx="2714612" cy="369332"/>
            </a:xfrm>
            <a:prstGeom prst="rect">
              <a:avLst/>
            </a:prstGeom>
            <a:noFill/>
          </p:spPr>
          <p:txBody>
            <a:bodyPr wrap="square" rtlCol="0">
              <a:spAutoFit/>
            </a:bodyPr>
            <a:lstStyle/>
            <a:p>
              <a:r>
                <a:rPr lang="en-US" dirty="0" smtClean="0">
                  <a:solidFill>
                    <a:schemeClr val="bg1"/>
                  </a:solidFill>
                  <a:latin typeface="+mj-lt"/>
                </a:rPr>
                <a:t>My.jou.ufl.edu</a:t>
              </a:r>
              <a:endParaRPr lang="en-US" dirty="0">
                <a:solidFill>
                  <a:schemeClr val="bg1"/>
                </a:solidFill>
                <a:latin typeface="+mj-lt"/>
              </a:endParaRPr>
            </a:p>
          </p:txBody>
        </p:sp>
      </p:grpSp>
      <p:sp>
        <p:nvSpPr>
          <p:cNvPr id="14" name="Oval 13"/>
          <p:cNvSpPr/>
          <p:nvPr/>
        </p:nvSpPr>
        <p:spPr>
          <a:xfrm>
            <a:off x="7000892" y="5857892"/>
            <a:ext cx="714380" cy="785818"/>
          </a:xfrm>
          <a:prstGeom prst="ellipse">
            <a:avLst/>
          </a:prstGeom>
          <a:no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cxnSp>
        <p:nvCxnSpPr>
          <p:cNvPr id="16" name="Straight Connector 15"/>
          <p:cNvCxnSpPr>
            <a:endCxn id="14" idx="1"/>
          </p:cNvCxnSpPr>
          <p:nvPr/>
        </p:nvCxnSpPr>
        <p:spPr>
          <a:xfrm>
            <a:off x="3929058" y="3214686"/>
            <a:ext cx="3176453" cy="2758286"/>
          </a:xfrm>
          <a:prstGeom prst="line">
            <a:avLst/>
          </a:prstGeom>
          <a:ln/>
        </p:spPr>
        <p:style>
          <a:lnRef idx="3">
            <a:schemeClr val="accent6"/>
          </a:lnRef>
          <a:fillRef idx="0">
            <a:schemeClr val="accent6"/>
          </a:fillRef>
          <a:effectRef idx="2">
            <a:schemeClr val="accent6"/>
          </a:effectRef>
          <a:fontRef idx="minor">
            <a:schemeClr val="tx1"/>
          </a:fontRef>
        </p:style>
      </p:cxnSp>
      <p:cxnSp>
        <p:nvCxnSpPr>
          <p:cNvPr id="18" name="Straight Connector 17"/>
          <p:cNvCxnSpPr>
            <a:endCxn id="14" idx="3"/>
          </p:cNvCxnSpPr>
          <p:nvPr/>
        </p:nvCxnSpPr>
        <p:spPr>
          <a:xfrm>
            <a:off x="3929058" y="5786454"/>
            <a:ext cx="3176453" cy="742176"/>
          </a:xfrm>
          <a:prstGeom prst="line">
            <a:avLst/>
          </a:prstGeom>
        </p:spPr>
        <p:style>
          <a:lnRef idx="3">
            <a:schemeClr val="accent6"/>
          </a:lnRef>
          <a:fillRef idx="0">
            <a:schemeClr val="accent6"/>
          </a:fillRef>
          <a:effectRef idx="2">
            <a:schemeClr val="accent6"/>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dissolve">
                                      <p:cBhvr>
                                        <p:cTn id="21" dur="500"/>
                                        <p:tgtEl>
                                          <p:spTgt spid="14"/>
                                        </p:tgtEl>
                                      </p:cBhvr>
                                    </p:animEffect>
                                  </p:childTnLst>
                                </p:cTn>
                              </p:par>
                              <p:par>
                                <p:cTn id="22" presetID="9" presetClass="entr" presetSubtype="0" fill="hold" nodeType="with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dissolve">
                                      <p:cBhvr>
                                        <p:cTn id="24" dur="500"/>
                                        <p:tgtEl>
                                          <p:spTgt spid="16"/>
                                        </p:tgtEl>
                                      </p:cBhvr>
                                    </p:animEffect>
                                  </p:childTnLst>
                                </p:cTn>
                              </p:par>
                              <p:par>
                                <p:cTn id="25" presetID="9" presetClass="entr" presetSubtype="0" fill="hold" nodeType="with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dissolve">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blinds(horizontal)">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p:cNvGrpSpPr/>
          <p:nvPr/>
        </p:nvGrpSpPr>
        <p:grpSpPr>
          <a:xfrm>
            <a:off x="4000496" y="2271080"/>
            <a:ext cx="4786346" cy="4876085"/>
            <a:chOff x="4000496" y="2271080"/>
            <a:chExt cx="4786346" cy="4876085"/>
          </a:xfrm>
        </p:grpSpPr>
        <p:pic>
          <p:nvPicPr>
            <p:cNvPr id="5" name="Picture 4" descr="naghshe 3bodi.bmp"/>
            <p:cNvPicPr>
              <a:picLocks noChangeAspect="1"/>
            </p:cNvPicPr>
            <p:nvPr/>
          </p:nvPicPr>
          <p:blipFill>
            <a:blip r:embed="rId2" cstate="print"/>
            <a:stretch>
              <a:fillRect/>
            </a:stretch>
          </p:blipFill>
          <p:spPr>
            <a:xfrm>
              <a:off x="4000528" y="2271080"/>
              <a:ext cx="4786314" cy="458691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5" name="TextBox 14"/>
            <p:cNvSpPr txBox="1"/>
            <p:nvPr/>
          </p:nvSpPr>
          <p:spPr>
            <a:xfrm>
              <a:off x="4000496" y="6500834"/>
              <a:ext cx="1714512" cy="646331"/>
            </a:xfrm>
            <a:prstGeom prst="rect">
              <a:avLst/>
            </a:prstGeom>
            <a:noFill/>
          </p:spPr>
          <p:txBody>
            <a:bodyPr wrap="square" rtlCol="0">
              <a:spAutoFit/>
            </a:bodyPr>
            <a:lstStyle/>
            <a:p>
              <a:r>
                <a:rPr lang="en-US" dirty="0" smtClean="0"/>
                <a:t>Vidiani.com</a:t>
              </a:r>
            </a:p>
            <a:p>
              <a:endParaRPr lang="en-US" dirty="0"/>
            </a:p>
          </p:txBody>
        </p:sp>
      </p:grpSp>
      <p:sp>
        <p:nvSpPr>
          <p:cNvPr id="2" name="Title 1"/>
          <p:cNvSpPr>
            <a:spLocks noGrp="1"/>
          </p:cNvSpPr>
          <p:nvPr>
            <p:ph type="title"/>
          </p:nvPr>
        </p:nvSpPr>
        <p:spPr>
          <a:xfrm>
            <a:off x="0" y="0"/>
            <a:ext cx="9144000" cy="1071546"/>
          </a:xfrm>
        </p:spPr>
        <p:txBody>
          <a:bodyPr anchor="ctr">
            <a:normAutofit/>
          </a:bodyPr>
          <a:lstStyle/>
          <a:p>
            <a:pPr algn="ctr" rtl="1"/>
            <a:r>
              <a:rPr lang="fa-IR"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B Mitra" pitchFamily="2" charset="-78"/>
              </a:rPr>
              <a:t>مراکز دیدنی</a:t>
            </a:r>
            <a:endParaRPr lang="en-US" sz="3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B Mitra" pitchFamily="2" charset="-78"/>
            </a:endParaRPr>
          </a:p>
        </p:txBody>
      </p:sp>
      <p:sp>
        <p:nvSpPr>
          <p:cNvPr id="3" name="Text Placeholder 2"/>
          <p:cNvSpPr>
            <a:spLocks noGrp="1"/>
          </p:cNvSpPr>
          <p:nvPr>
            <p:ph type="body" sz="half" idx="2"/>
          </p:nvPr>
        </p:nvSpPr>
        <p:spPr>
          <a:xfrm>
            <a:off x="0" y="1000108"/>
            <a:ext cx="9144000" cy="5857892"/>
          </a:xfrm>
        </p:spPr>
        <p:txBody>
          <a:bodyPr anchor="t">
            <a:noAutofit/>
          </a:bodyPr>
          <a:lstStyle/>
          <a:p>
            <a:pPr marL="982980" lvl="1" indent="-342900" algn="just" rtl="1">
              <a:buFont typeface="Arial" pitchFamily="34" charset="0"/>
              <a:buChar char="•"/>
            </a:pPr>
            <a:r>
              <a:rPr lang="fa-IR" sz="2000" dirty="0" smtClean="0">
                <a:cs typeface="B Mitra" pitchFamily="2" charset="-78"/>
              </a:rPr>
              <a:t>یادبود لینکلن: از بناهای مشهور شهر واشنگتن دی. سی در آمریکا است. مقصود از این بنا بزرگداشت آبراهام لینکلن می‌باشد. این بنای مرمری در محوطه‌ای در مرکز شهر و در کرانه شرقی رودخانه پوتومک قرار دارد(ویکی پدیا).</a:t>
            </a:r>
            <a:endParaRPr lang="en-US" sz="2000" dirty="0" smtClean="0">
              <a:cs typeface="B Mitra" pitchFamily="2" charset="-78"/>
            </a:endParaRPr>
          </a:p>
        </p:txBody>
      </p:sp>
      <p:sp>
        <p:nvSpPr>
          <p:cNvPr id="7" name="Slide Number Placeholder 6"/>
          <p:cNvSpPr>
            <a:spLocks noGrp="1"/>
          </p:cNvSpPr>
          <p:nvPr>
            <p:ph type="sldNum" sz="quarter" idx="12"/>
          </p:nvPr>
        </p:nvSpPr>
        <p:spPr/>
        <p:txBody>
          <a:bodyPr/>
          <a:lstStyle/>
          <a:p>
            <a:fld id="{4540CACB-5E25-4DAE-840E-6BBCD8D5F520}" type="slidenum">
              <a:rPr lang="en-US" smtClean="0"/>
              <a:pPr/>
              <a:t>13</a:t>
            </a:fld>
            <a:endParaRPr lang="en-US" dirty="0"/>
          </a:p>
        </p:txBody>
      </p:sp>
      <p:sp>
        <p:nvSpPr>
          <p:cNvPr id="9" name="Oval 8"/>
          <p:cNvSpPr/>
          <p:nvPr/>
        </p:nvSpPr>
        <p:spPr>
          <a:xfrm>
            <a:off x="4357686" y="4071942"/>
            <a:ext cx="642942" cy="642942"/>
          </a:xfrm>
          <a:prstGeom prst="ellipse">
            <a:avLst/>
          </a:prstGeom>
          <a:no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cxnSp>
        <p:nvCxnSpPr>
          <p:cNvPr id="11" name="Straight Connector 10"/>
          <p:cNvCxnSpPr>
            <a:endCxn id="9" idx="0"/>
          </p:cNvCxnSpPr>
          <p:nvPr/>
        </p:nvCxnSpPr>
        <p:spPr>
          <a:xfrm>
            <a:off x="3857620" y="3714752"/>
            <a:ext cx="821537" cy="357190"/>
          </a:xfrm>
          <a:prstGeom prst="line">
            <a:avLst/>
          </a:prstGeom>
        </p:spPr>
        <p:style>
          <a:lnRef idx="3">
            <a:schemeClr val="accent6"/>
          </a:lnRef>
          <a:fillRef idx="0">
            <a:schemeClr val="accent6"/>
          </a:fillRef>
          <a:effectRef idx="2">
            <a:schemeClr val="accent6"/>
          </a:effectRef>
          <a:fontRef idx="minor">
            <a:schemeClr val="tx1"/>
          </a:fontRef>
        </p:style>
      </p:cxnSp>
      <p:cxnSp>
        <p:nvCxnSpPr>
          <p:cNvPr id="13" name="Straight Connector 12"/>
          <p:cNvCxnSpPr>
            <a:endCxn id="9" idx="4"/>
          </p:cNvCxnSpPr>
          <p:nvPr/>
        </p:nvCxnSpPr>
        <p:spPr>
          <a:xfrm rot="5400000" flipH="1" flipV="1">
            <a:off x="3196829" y="5375675"/>
            <a:ext cx="2143118" cy="821537"/>
          </a:xfrm>
          <a:prstGeom prst="line">
            <a:avLst/>
          </a:prstGeom>
        </p:spPr>
        <p:style>
          <a:lnRef idx="3">
            <a:schemeClr val="accent6"/>
          </a:lnRef>
          <a:fillRef idx="0">
            <a:schemeClr val="accent6"/>
          </a:fillRef>
          <a:effectRef idx="2">
            <a:schemeClr val="accent6"/>
          </a:effectRef>
          <a:fontRef idx="minor">
            <a:schemeClr val="tx1"/>
          </a:fontRef>
        </p:style>
      </p:cxnSp>
      <p:grpSp>
        <p:nvGrpSpPr>
          <p:cNvPr id="17" name="Group 16"/>
          <p:cNvGrpSpPr/>
          <p:nvPr/>
        </p:nvGrpSpPr>
        <p:grpSpPr>
          <a:xfrm>
            <a:off x="357157" y="1857364"/>
            <a:ext cx="2680601" cy="1798092"/>
            <a:chOff x="357157" y="1857364"/>
            <a:chExt cx="2680601" cy="1798092"/>
          </a:xfrm>
        </p:grpSpPr>
        <p:pic>
          <p:nvPicPr>
            <p:cNvPr id="6" name="Picture 5" descr="800px-Abraham_Lincoln_memorial-wikitravel.org.jpg"/>
            <p:cNvPicPr>
              <a:picLocks noChangeAspect="1"/>
            </p:cNvPicPr>
            <p:nvPr/>
          </p:nvPicPr>
          <p:blipFill>
            <a:blip r:embed="rId3"/>
            <a:stretch>
              <a:fillRect/>
            </a:stretch>
          </p:blipFill>
          <p:spPr>
            <a:xfrm flipH="1">
              <a:off x="357157" y="1857364"/>
              <a:ext cx="2680601" cy="17859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6" name="TextBox 15"/>
            <p:cNvSpPr txBox="1"/>
            <p:nvPr/>
          </p:nvSpPr>
          <p:spPr>
            <a:xfrm>
              <a:off x="357158" y="3286124"/>
              <a:ext cx="1785950" cy="369332"/>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rtlCol="0">
              <a:spAutoFit/>
            </a:bodyPr>
            <a:lstStyle/>
            <a:p>
              <a:r>
                <a:rPr lang="en-US" dirty="0" smtClean="0">
                  <a:solidFill>
                    <a:schemeClr val="bg1"/>
                  </a:solidFill>
                  <a:latin typeface="+mj-lt"/>
                </a:rPr>
                <a:t>Wikitravel.org</a:t>
              </a:r>
              <a:endParaRPr lang="en-US" dirty="0">
                <a:solidFill>
                  <a:schemeClr val="bg1"/>
                </a:solidFill>
                <a:latin typeface="+mj-lt"/>
              </a:endParaRPr>
            </a:p>
          </p:txBody>
        </p:sp>
      </p:grpSp>
      <p:grpSp>
        <p:nvGrpSpPr>
          <p:cNvPr id="19" name="Group 18"/>
          <p:cNvGrpSpPr/>
          <p:nvPr/>
        </p:nvGrpSpPr>
        <p:grpSpPr>
          <a:xfrm>
            <a:off x="0" y="3737461"/>
            <a:ext cx="3857620" cy="3132705"/>
            <a:chOff x="0" y="3737461"/>
            <a:chExt cx="3857620" cy="3132705"/>
          </a:xfrm>
        </p:grpSpPr>
        <p:pic>
          <p:nvPicPr>
            <p:cNvPr id="8" name="Picture 7" descr="Lincoln_Memorial_commons.wikimedia.org.jpg"/>
            <p:cNvPicPr>
              <a:picLocks noChangeAspect="1"/>
            </p:cNvPicPr>
            <p:nvPr/>
          </p:nvPicPr>
          <p:blipFill>
            <a:blip r:embed="rId4" cstate="print"/>
            <a:stretch>
              <a:fillRect/>
            </a:stretch>
          </p:blipFill>
          <p:spPr>
            <a:xfrm>
              <a:off x="0" y="3737461"/>
              <a:ext cx="3857620" cy="312053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8" name="TextBox 17"/>
            <p:cNvSpPr txBox="1"/>
            <p:nvPr/>
          </p:nvSpPr>
          <p:spPr>
            <a:xfrm>
              <a:off x="0" y="6500834"/>
              <a:ext cx="3000364" cy="369332"/>
            </a:xfrm>
            <a:prstGeom prst="rect">
              <a:avLst/>
            </a:prstGeom>
            <a:noFill/>
          </p:spPr>
          <p:txBody>
            <a:bodyPr wrap="square" rtlCol="0">
              <a:spAutoFit/>
            </a:bodyPr>
            <a:lstStyle/>
            <a:p>
              <a:r>
                <a:rPr lang="en-US" dirty="0" smtClean="0">
                  <a:solidFill>
                    <a:schemeClr val="bg1"/>
                  </a:solidFill>
                  <a:latin typeface="+mj-lt"/>
                </a:rPr>
                <a:t>Commons.wikimedia.org</a:t>
              </a:r>
              <a:endParaRPr lang="en-US" dirty="0">
                <a:solidFill>
                  <a:schemeClr val="bg1"/>
                </a:solidFill>
                <a:latin typeface="+mj-l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dissolve">
                                      <p:cBhvr>
                                        <p:cTn id="21" dur="500"/>
                                        <p:tgtEl>
                                          <p:spTgt spid="13"/>
                                        </p:tgtEl>
                                      </p:cBhvr>
                                    </p:animEffect>
                                  </p:childTnLst>
                                </p:cTn>
                              </p:par>
                              <p:par>
                                <p:cTn id="22" presetID="9" presetClass="entr" presetSubtype="0" fill="hold"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dissolve">
                                      <p:cBhvr>
                                        <p:cTn id="24" dur="500"/>
                                        <p:tgtEl>
                                          <p:spTgt spid="11"/>
                                        </p:tgtEl>
                                      </p:cBhvr>
                                    </p:animEffect>
                                  </p:childTnLst>
                                </p:cTn>
                              </p:par>
                              <p:par>
                                <p:cTn id="25" presetID="9" presetClass="entr" presetSubtype="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dissolve">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blinds(horizontal)">
                                      <p:cBhvr>
                                        <p:cTn id="32" dur="500"/>
                                        <p:tgtEl>
                                          <p:spTgt spid="19"/>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checkerboard(across)">
                                      <p:cBhvr>
                                        <p:cTn id="3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p:cNvGrpSpPr/>
          <p:nvPr/>
        </p:nvGrpSpPr>
        <p:grpSpPr>
          <a:xfrm>
            <a:off x="4000496" y="2428868"/>
            <a:ext cx="5143504" cy="4718297"/>
            <a:chOff x="4000496" y="2428868"/>
            <a:chExt cx="5143504" cy="4718297"/>
          </a:xfrm>
        </p:grpSpPr>
        <p:pic>
          <p:nvPicPr>
            <p:cNvPr id="5" name="Picture 4" descr="naghshe 3bodi.bmp"/>
            <p:cNvPicPr>
              <a:picLocks noChangeAspect="1"/>
            </p:cNvPicPr>
            <p:nvPr/>
          </p:nvPicPr>
          <p:blipFill>
            <a:blip r:embed="rId2" cstate="print"/>
            <a:stretch>
              <a:fillRect/>
            </a:stretch>
          </p:blipFill>
          <p:spPr>
            <a:xfrm>
              <a:off x="4000496" y="2428868"/>
              <a:ext cx="5143504" cy="442913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3" name="TextBox 12"/>
            <p:cNvSpPr txBox="1"/>
            <p:nvPr/>
          </p:nvSpPr>
          <p:spPr>
            <a:xfrm>
              <a:off x="4000496" y="6500834"/>
              <a:ext cx="1714512" cy="646331"/>
            </a:xfrm>
            <a:prstGeom prst="rect">
              <a:avLst/>
            </a:prstGeom>
            <a:noFill/>
          </p:spPr>
          <p:txBody>
            <a:bodyPr wrap="square" rtlCol="0">
              <a:spAutoFit/>
            </a:bodyPr>
            <a:lstStyle/>
            <a:p>
              <a:r>
                <a:rPr lang="en-US" dirty="0" smtClean="0"/>
                <a:t>Vidiani.com</a:t>
              </a:r>
            </a:p>
            <a:p>
              <a:endParaRPr lang="en-US" dirty="0"/>
            </a:p>
          </p:txBody>
        </p:sp>
      </p:grpSp>
      <p:sp>
        <p:nvSpPr>
          <p:cNvPr id="2" name="Title 1"/>
          <p:cNvSpPr>
            <a:spLocks noGrp="1"/>
          </p:cNvSpPr>
          <p:nvPr>
            <p:ph type="title"/>
          </p:nvPr>
        </p:nvSpPr>
        <p:spPr>
          <a:xfrm>
            <a:off x="0" y="0"/>
            <a:ext cx="9144000" cy="1071546"/>
          </a:xfrm>
        </p:spPr>
        <p:txBody>
          <a:bodyPr anchor="ctr">
            <a:normAutofit/>
          </a:bodyPr>
          <a:lstStyle/>
          <a:p>
            <a:pPr algn="ctr" rtl="1"/>
            <a:r>
              <a:rPr lang="fa-IR"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B Mitra" pitchFamily="2" charset="-78"/>
              </a:rPr>
              <a:t>مراکز دیدنی</a:t>
            </a:r>
            <a:endParaRPr lang="en-US" sz="3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B Mitra" pitchFamily="2" charset="-78"/>
            </a:endParaRPr>
          </a:p>
        </p:txBody>
      </p:sp>
      <p:sp>
        <p:nvSpPr>
          <p:cNvPr id="3" name="Text Placeholder 2"/>
          <p:cNvSpPr>
            <a:spLocks noGrp="1"/>
          </p:cNvSpPr>
          <p:nvPr>
            <p:ph type="body" sz="half" idx="2"/>
          </p:nvPr>
        </p:nvSpPr>
        <p:spPr>
          <a:xfrm>
            <a:off x="0" y="1071546"/>
            <a:ext cx="9144000" cy="5786454"/>
          </a:xfrm>
        </p:spPr>
        <p:txBody>
          <a:bodyPr anchor="t">
            <a:noAutofit/>
          </a:bodyPr>
          <a:lstStyle/>
          <a:p>
            <a:pPr marL="982980" lvl="1" indent="-342900" algn="just" rtl="1">
              <a:buFont typeface="Arial" pitchFamily="34" charset="0"/>
              <a:buChar char="•"/>
            </a:pPr>
            <a:r>
              <a:rPr lang="fa-IR" sz="2000" dirty="0" smtClean="0">
                <a:cs typeface="B Mitra" pitchFamily="2" charset="-78"/>
              </a:rPr>
              <a:t>یادبود جفرسون: </a:t>
            </a:r>
            <a:r>
              <a:rPr lang="ar-SA" sz="2000" dirty="0" smtClean="0">
                <a:cs typeface="B Mitra" pitchFamily="2" charset="-78"/>
              </a:rPr>
              <a:t>از بناهای مشهور شهر</a:t>
            </a:r>
            <a:r>
              <a:rPr lang="en-US" sz="2000" dirty="0" smtClean="0">
                <a:cs typeface="B Mitra" pitchFamily="2" charset="-78"/>
              </a:rPr>
              <a:t> </a:t>
            </a:r>
            <a:r>
              <a:rPr lang="fa-IR" sz="2000" dirty="0" smtClean="0">
                <a:cs typeface="B Mitra" pitchFamily="2" charset="-78"/>
              </a:rPr>
              <a:t>واشنگتن دی. سی</a:t>
            </a:r>
            <a:r>
              <a:rPr lang="en-US" sz="2000" dirty="0" smtClean="0">
                <a:cs typeface="B Mitra" pitchFamily="2" charset="-78"/>
              </a:rPr>
              <a:t> </a:t>
            </a:r>
            <a:r>
              <a:rPr lang="ar-SA" sz="2000" dirty="0" smtClean="0">
                <a:cs typeface="B Mitra" pitchFamily="2" charset="-78"/>
              </a:rPr>
              <a:t>در</a:t>
            </a:r>
            <a:r>
              <a:rPr lang="en-US" sz="2000" dirty="0" smtClean="0">
                <a:cs typeface="B Mitra" pitchFamily="2" charset="-78"/>
              </a:rPr>
              <a:t> </a:t>
            </a:r>
            <a:r>
              <a:rPr lang="fa-IR" sz="2000" dirty="0" smtClean="0">
                <a:cs typeface="B Mitra" pitchFamily="2" charset="-78"/>
              </a:rPr>
              <a:t>آمریکا</a:t>
            </a:r>
            <a:r>
              <a:rPr lang="en-US" sz="2000" dirty="0" smtClean="0">
                <a:cs typeface="B Mitra" pitchFamily="2" charset="-78"/>
              </a:rPr>
              <a:t> </a:t>
            </a:r>
            <a:r>
              <a:rPr lang="ar-SA" sz="2000" dirty="0" smtClean="0">
                <a:cs typeface="B Mitra" pitchFamily="2" charset="-78"/>
              </a:rPr>
              <a:t>است. مقصود از این بنا بزرگداشت </a:t>
            </a:r>
            <a:r>
              <a:rPr lang="fa-IR" sz="2000" dirty="0" smtClean="0">
                <a:cs typeface="B Mitra" pitchFamily="2" charset="-78"/>
              </a:rPr>
              <a:t>توماس جفرسون</a:t>
            </a:r>
            <a:r>
              <a:rPr lang="en-US" sz="2000" dirty="0" smtClean="0">
                <a:cs typeface="B Mitra" pitchFamily="2" charset="-78"/>
              </a:rPr>
              <a:t> </a:t>
            </a:r>
            <a:r>
              <a:rPr lang="ar-SA" sz="2000" dirty="0" smtClean="0">
                <a:cs typeface="B Mitra" pitchFamily="2" charset="-78"/>
              </a:rPr>
              <a:t>می‌باشد</a:t>
            </a:r>
            <a:r>
              <a:rPr lang="fa-IR" sz="2000" dirty="0" smtClean="0">
                <a:cs typeface="B Mitra" pitchFamily="2" charset="-78"/>
              </a:rPr>
              <a:t>. </a:t>
            </a:r>
            <a:r>
              <a:rPr lang="ar-SA" sz="2000" dirty="0" smtClean="0">
                <a:cs typeface="B Mitra" pitchFamily="2" charset="-78"/>
              </a:rPr>
              <a:t>این بنای مرمری در محوطه‌ای در مرکز شهر و در کرانه شرقی</a:t>
            </a:r>
            <a:r>
              <a:rPr lang="en-US" sz="2000" dirty="0" smtClean="0">
                <a:cs typeface="B Mitra" pitchFamily="2" charset="-78"/>
              </a:rPr>
              <a:t> </a:t>
            </a:r>
            <a:r>
              <a:rPr lang="fa-IR" sz="2000" dirty="0" smtClean="0">
                <a:cs typeface="B Mitra" pitchFamily="2" charset="-78"/>
              </a:rPr>
              <a:t>رودخانه پوتومک </a:t>
            </a:r>
            <a:r>
              <a:rPr lang="ar-SA" sz="2000" dirty="0" smtClean="0">
                <a:cs typeface="B Mitra" pitchFamily="2" charset="-78"/>
              </a:rPr>
              <a:t>قرار دارد</a:t>
            </a:r>
            <a:r>
              <a:rPr lang="fa-IR" sz="2000" dirty="0" smtClean="0">
                <a:cs typeface="B Mitra" pitchFamily="2" charset="-78"/>
              </a:rPr>
              <a:t>(ویکی پدیا).</a:t>
            </a:r>
            <a:endParaRPr lang="en-US" sz="2000" dirty="0" smtClean="0">
              <a:cs typeface="B Mitra" pitchFamily="2" charset="-78"/>
            </a:endParaRPr>
          </a:p>
        </p:txBody>
      </p:sp>
      <p:sp>
        <p:nvSpPr>
          <p:cNvPr id="7" name="Slide Number Placeholder 6"/>
          <p:cNvSpPr>
            <a:spLocks noGrp="1"/>
          </p:cNvSpPr>
          <p:nvPr>
            <p:ph type="sldNum" sz="quarter" idx="12"/>
          </p:nvPr>
        </p:nvSpPr>
        <p:spPr/>
        <p:txBody>
          <a:bodyPr/>
          <a:lstStyle/>
          <a:p>
            <a:fld id="{4540CACB-5E25-4DAE-840E-6BBCD8D5F520}" type="slidenum">
              <a:rPr lang="en-US" smtClean="0"/>
              <a:pPr/>
              <a:t>14</a:t>
            </a:fld>
            <a:endParaRPr lang="en-US" dirty="0"/>
          </a:p>
        </p:txBody>
      </p:sp>
      <p:grpSp>
        <p:nvGrpSpPr>
          <p:cNvPr id="9" name="Group 8"/>
          <p:cNvGrpSpPr/>
          <p:nvPr/>
        </p:nvGrpSpPr>
        <p:grpSpPr>
          <a:xfrm>
            <a:off x="0" y="3357562"/>
            <a:ext cx="3929058" cy="2571768"/>
            <a:chOff x="0" y="3357562"/>
            <a:chExt cx="3929058" cy="2571768"/>
          </a:xfrm>
        </p:grpSpPr>
        <p:pic>
          <p:nvPicPr>
            <p:cNvPr id="6" name="Picture 5" descr="Jefferson_Memorial-gallery.moeding.net.jpg"/>
            <p:cNvPicPr>
              <a:picLocks noChangeAspect="1"/>
            </p:cNvPicPr>
            <p:nvPr/>
          </p:nvPicPr>
          <p:blipFill>
            <a:blip r:embed="rId3" cstate="print"/>
            <a:stretch>
              <a:fillRect/>
            </a:stretch>
          </p:blipFill>
          <p:spPr>
            <a:xfrm>
              <a:off x="71438" y="3357562"/>
              <a:ext cx="3857620" cy="257176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8" name="TextBox 7"/>
            <p:cNvSpPr txBox="1"/>
            <p:nvPr/>
          </p:nvSpPr>
          <p:spPr>
            <a:xfrm>
              <a:off x="0" y="5559998"/>
              <a:ext cx="3357554" cy="369332"/>
            </a:xfrm>
            <a:prstGeom prst="rect">
              <a:avLst/>
            </a:prstGeom>
            <a:noFill/>
          </p:spPr>
          <p:txBody>
            <a:bodyPr wrap="square" rtlCol="0">
              <a:spAutoFit/>
            </a:bodyPr>
            <a:lstStyle/>
            <a:p>
              <a:r>
                <a:rPr lang="en-US" dirty="0" smtClean="0">
                  <a:solidFill>
                    <a:schemeClr val="bg1"/>
                  </a:solidFill>
                  <a:latin typeface="+mj-lt"/>
                </a:rPr>
                <a:t>gallery.moeding.net</a:t>
              </a:r>
              <a:endParaRPr lang="en-US" dirty="0">
                <a:solidFill>
                  <a:schemeClr val="bg1"/>
                </a:solidFill>
                <a:latin typeface="+mj-lt"/>
              </a:endParaRPr>
            </a:p>
          </p:txBody>
        </p:sp>
      </p:grpSp>
      <p:sp>
        <p:nvSpPr>
          <p:cNvPr id="10" name="Oval 9"/>
          <p:cNvSpPr/>
          <p:nvPr/>
        </p:nvSpPr>
        <p:spPr>
          <a:xfrm>
            <a:off x="4572000" y="5214950"/>
            <a:ext cx="714380" cy="714380"/>
          </a:xfrm>
          <a:prstGeom prst="ellipse">
            <a:avLst/>
          </a:prstGeom>
          <a:no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cxnSp>
        <p:nvCxnSpPr>
          <p:cNvPr id="12" name="Straight Connector 11"/>
          <p:cNvCxnSpPr/>
          <p:nvPr/>
        </p:nvCxnSpPr>
        <p:spPr>
          <a:xfrm rot="5400000" flipH="1" flipV="1">
            <a:off x="4000496" y="3214686"/>
            <a:ext cx="1588"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Straight Connector 13"/>
          <p:cNvCxnSpPr>
            <a:endCxn id="10" idx="7"/>
          </p:cNvCxnSpPr>
          <p:nvPr/>
        </p:nvCxnSpPr>
        <p:spPr>
          <a:xfrm rot="16200000" flipH="1">
            <a:off x="3574408" y="3712215"/>
            <a:ext cx="1962004" cy="1252701"/>
          </a:xfrm>
          <a:prstGeom prst="line">
            <a:avLst/>
          </a:prstGeom>
        </p:spPr>
        <p:style>
          <a:lnRef idx="3">
            <a:schemeClr val="accent6"/>
          </a:lnRef>
          <a:fillRef idx="0">
            <a:schemeClr val="accent6"/>
          </a:fillRef>
          <a:effectRef idx="2">
            <a:schemeClr val="accent6"/>
          </a:effectRef>
          <a:fontRef idx="minor">
            <a:schemeClr val="tx1"/>
          </a:fontRef>
        </p:style>
      </p:cxnSp>
      <p:cxnSp>
        <p:nvCxnSpPr>
          <p:cNvPr id="18" name="Straight Connector 17"/>
          <p:cNvCxnSpPr>
            <a:endCxn id="10" idx="4"/>
          </p:cNvCxnSpPr>
          <p:nvPr/>
        </p:nvCxnSpPr>
        <p:spPr>
          <a:xfrm flipV="1">
            <a:off x="3929058" y="5929330"/>
            <a:ext cx="1000132" cy="71438"/>
          </a:xfrm>
          <a:prstGeom prst="line">
            <a:avLst/>
          </a:prstGeom>
        </p:spPr>
        <p:style>
          <a:lnRef idx="3">
            <a:schemeClr val="accent6"/>
          </a:lnRef>
          <a:fillRef idx="0">
            <a:schemeClr val="accent6"/>
          </a:fillRef>
          <a:effectRef idx="2">
            <a:schemeClr val="accent6"/>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dissolve">
                                      <p:cBhvr>
                                        <p:cTn id="21" dur="500"/>
                                        <p:tgtEl>
                                          <p:spTgt spid="10"/>
                                        </p:tgtEl>
                                      </p:cBhvr>
                                    </p:animEffect>
                                  </p:childTnLst>
                                </p:cTn>
                              </p:par>
                              <p:par>
                                <p:cTn id="22" presetID="9" presetClass="entr" presetSubtype="0" fill="hold" nodeType="with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dissolve">
                                      <p:cBhvr>
                                        <p:cTn id="24" dur="500"/>
                                        <p:tgtEl>
                                          <p:spTgt spid="18"/>
                                        </p:tgtEl>
                                      </p:cBhvr>
                                    </p:animEffect>
                                  </p:childTnLst>
                                </p:cTn>
                              </p:par>
                              <p:par>
                                <p:cTn id="25" presetID="9" presetClass="entr" presetSubtype="0"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dissolve">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linds(horizontal)">
                                      <p:cBhvr>
                                        <p:cTn id="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p:cNvGrpSpPr/>
          <p:nvPr/>
        </p:nvGrpSpPr>
        <p:grpSpPr>
          <a:xfrm>
            <a:off x="3929058" y="2544925"/>
            <a:ext cx="4786346" cy="4602240"/>
            <a:chOff x="3929058" y="2544925"/>
            <a:chExt cx="4786346" cy="4602240"/>
          </a:xfrm>
        </p:grpSpPr>
        <p:pic>
          <p:nvPicPr>
            <p:cNvPr id="5" name="Picture 4" descr="naghshe 3bodi.bmp"/>
            <p:cNvPicPr>
              <a:picLocks noChangeAspect="1"/>
            </p:cNvPicPr>
            <p:nvPr/>
          </p:nvPicPr>
          <p:blipFill>
            <a:blip r:embed="rId2" cstate="print"/>
            <a:stretch>
              <a:fillRect/>
            </a:stretch>
          </p:blipFill>
          <p:spPr>
            <a:xfrm>
              <a:off x="3929058" y="2544925"/>
              <a:ext cx="4786346" cy="431307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3" name="TextBox 12"/>
            <p:cNvSpPr txBox="1"/>
            <p:nvPr/>
          </p:nvSpPr>
          <p:spPr>
            <a:xfrm>
              <a:off x="3929058" y="6500834"/>
              <a:ext cx="1785950" cy="646331"/>
            </a:xfrm>
            <a:prstGeom prst="rect">
              <a:avLst/>
            </a:prstGeom>
            <a:noFill/>
          </p:spPr>
          <p:txBody>
            <a:bodyPr wrap="square" rtlCol="0">
              <a:spAutoFit/>
            </a:bodyPr>
            <a:lstStyle/>
            <a:p>
              <a:r>
                <a:rPr lang="en-US" dirty="0" smtClean="0"/>
                <a:t>Vidiani.com</a:t>
              </a:r>
            </a:p>
            <a:p>
              <a:endParaRPr lang="en-US" dirty="0"/>
            </a:p>
          </p:txBody>
        </p:sp>
      </p:grpSp>
      <p:sp>
        <p:nvSpPr>
          <p:cNvPr id="2" name="Title 1"/>
          <p:cNvSpPr>
            <a:spLocks noGrp="1"/>
          </p:cNvSpPr>
          <p:nvPr>
            <p:ph type="title"/>
          </p:nvPr>
        </p:nvSpPr>
        <p:spPr>
          <a:xfrm>
            <a:off x="0" y="0"/>
            <a:ext cx="9144000" cy="1071546"/>
          </a:xfrm>
        </p:spPr>
        <p:txBody>
          <a:bodyPr anchor="ctr">
            <a:normAutofit/>
          </a:bodyPr>
          <a:lstStyle/>
          <a:p>
            <a:pPr algn="ctr" rtl="1"/>
            <a:r>
              <a:rPr lang="fa-IR"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B Mitra" pitchFamily="2" charset="-78"/>
              </a:rPr>
              <a:t>مراکز دیدنی</a:t>
            </a:r>
            <a:endParaRPr lang="en-US" sz="3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B Mitra" pitchFamily="2" charset="-78"/>
            </a:endParaRPr>
          </a:p>
        </p:txBody>
      </p:sp>
      <p:sp>
        <p:nvSpPr>
          <p:cNvPr id="3" name="Text Placeholder 2"/>
          <p:cNvSpPr>
            <a:spLocks noGrp="1"/>
          </p:cNvSpPr>
          <p:nvPr>
            <p:ph type="body" sz="half" idx="2"/>
          </p:nvPr>
        </p:nvSpPr>
        <p:spPr>
          <a:xfrm>
            <a:off x="0" y="1000108"/>
            <a:ext cx="9144000" cy="5857892"/>
          </a:xfrm>
        </p:spPr>
        <p:txBody>
          <a:bodyPr anchor="t">
            <a:noAutofit/>
          </a:bodyPr>
          <a:lstStyle/>
          <a:p>
            <a:pPr marL="982980" lvl="1" indent="-342900" algn="just" rtl="1">
              <a:buFont typeface="Arial" pitchFamily="34" charset="0"/>
              <a:buChar char="•"/>
            </a:pPr>
            <a:r>
              <a:rPr lang="fa-IR" sz="2000" dirty="0" smtClean="0">
                <a:cs typeface="B Mitra" pitchFamily="2" charset="-78"/>
              </a:rPr>
              <a:t>یادبود واشنگتن:</a:t>
            </a:r>
            <a:r>
              <a:rPr lang="ar-SA" sz="2000" dirty="0" smtClean="0">
                <a:cs typeface="B Mitra" pitchFamily="2" charset="-78"/>
              </a:rPr>
              <a:t> از بناهای مشهور شهر</a:t>
            </a:r>
            <a:r>
              <a:rPr lang="en-US" sz="2000" dirty="0" smtClean="0">
                <a:cs typeface="B Mitra" pitchFamily="2" charset="-78"/>
              </a:rPr>
              <a:t> </a:t>
            </a:r>
            <a:r>
              <a:rPr lang="fa-IR" sz="2000" dirty="0" smtClean="0">
                <a:cs typeface="B Mitra" pitchFamily="2" charset="-78"/>
              </a:rPr>
              <a:t>واشنگتن دی. سی</a:t>
            </a:r>
            <a:r>
              <a:rPr lang="en-US" sz="2000" dirty="0" smtClean="0">
                <a:cs typeface="B Mitra" pitchFamily="2" charset="-78"/>
              </a:rPr>
              <a:t> </a:t>
            </a:r>
            <a:r>
              <a:rPr lang="ar-SA" sz="2000" dirty="0" smtClean="0">
                <a:cs typeface="B Mitra" pitchFamily="2" charset="-78"/>
              </a:rPr>
              <a:t>در</a:t>
            </a:r>
            <a:r>
              <a:rPr lang="en-US" sz="2000" dirty="0" smtClean="0">
                <a:cs typeface="B Mitra" pitchFamily="2" charset="-78"/>
              </a:rPr>
              <a:t> </a:t>
            </a:r>
            <a:r>
              <a:rPr lang="fa-IR" sz="2000" dirty="0" smtClean="0">
                <a:cs typeface="B Mitra" pitchFamily="2" charset="-78"/>
              </a:rPr>
              <a:t>آمریکا </a:t>
            </a:r>
            <a:r>
              <a:rPr lang="ar-SA" sz="2000" dirty="0" smtClean="0">
                <a:cs typeface="B Mitra" pitchFamily="2" charset="-78"/>
              </a:rPr>
              <a:t>است. مقصود از این بنا بزرگداشت</a:t>
            </a:r>
            <a:r>
              <a:rPr lang="en-US" sz="2000" dirty="0" smtClean="0">
                <a:cs typeface="B Mitra" pitchFamily="2" charset="-78"/>
              </a:rPr>
              <a:t> </a:t>
            </a:r>
            <a:r>
              <a:rPr lang="fa-IR" sz="2000" dirty="0" smtClean="0">
                <a:cs typeface="B Mitra" pitchFamily="2" charset="-78"/>
              </a:rPr>
              <a:t>جرج واشنگتن</a:t>
            </a:r>
            <a:r>
              <a:rPr lang="en-US" sz="2000" dirty="0" smtClean="0">
                <a:cs typeface="B Mitra" pitchFamily="2" charset="-78"/>
              </a:rPr>
              <a:t> </a:t>
            </a:r>
            <a:r>
              <a:rPr lang="ar-SA" sz="2000" dirty="0" smtClean="0">
                <a:cs typeface="B Mitra" pitchFamily="2" charset="-78"/>
              </a:rPr>
              <a:t>می‌باشد</a:t>
            </a:r>
            <a:r>
              <a:rPr lang="en-US" sz="2000" dirty="0" smtClean="0">
                <a:cs typeface="B Mitra" pitchFamily="2" charset="-78"/>
              </a:rPr>
              <a:t>.</a:t>
            </a:r>
            <a:r>
              <a:rPr lang="fa-IR" sz="2000" dirty="0" smtClean="0">
                <a:cs typeface="B Mitra" pitchFamily="2" charset="-78"/>
              </a:rPr>
              <a:t> </a:t>
            </a:r>
            <a:r>
              <a:rPr lang="ar-SA" sz="2000" dirty="0" smtClean="0">
                <a:cs typeface="B Mitra" pitchFamily="2" charset="-78"/>
              </a:rPr>
              <a:t>این</a:t>
            </a:r>
            <a:r>
              <a:rPr lang="en-US" sz="2000" dirty="0" smtClean="0">
                <a:cs typeface="B Mitra" pitchFamily="2" charset="-78"/>
              </a:rPr>
              <a:t> </a:t>
            </a:r>
            <a:r>
              <a:rPr lang="fa-IR" sz="2000" dirty="0" smtClean="0">
                <a:cs typeface="B Mitra" pitchFamily="2" charset="-78"/>
              </a:rPr>
              <a:t>ابلیسک </a:t>
            </a:r>
            <a:r>
              <a:rPr lang="ar-SA" sz="2000" dirty="0" smtClean="0">
                <a:cs typeface="B Mitra" pitchFamily="2" charset="-78"/>
              </a:rPr>
              <a:t>مرمری و گرانیتی در محوطه‌ای در مرکز شهر قرار دارد و توسط آسانسوری به بالای بنا (جهت گردشگری و دیدن منظره شهر) راه دارد. این بنا که در</a:t>
            </a:r>
            <a:r>
              <a:rPr lang="en-US" sz="2000" dirty="0" smtClean="0">
                <a:cs typeface="B Mitra" pitchFamily="2" charset="-78"/>
              </a:rPr>
              <a:t> </a:t>
            </a:r>
            <a:r>
              <a:rPr lang="fa-IR" sz="2000" dirty="0" smtClean="0">
                <a:cs typeface="B Mitra" pitchFamily="2" charset="-78"/>
              </a:rPr>
              <a:t>1848</a:t>
            </a:r>
            <a:r>
              <a:rPr lang="en-US" sz="2000" dirty="0" smtClean="0">
                <a:cs typeface="B Mitra" pitchFamily="2" charset="-78"/>
              </a:rPr>
              <a:t> </a:t>
            </a:r>
            <a:r>
              <a:rPr lang="ar-SA" sz="2000" dirty="0" smtClean="0">
                <a:cs typeface="B Mitra" pitchFamily="2" charset="-78"/>
              </a:rPr>
              <a:t>میلادی افتتاح گردید </a:t>
            </a:r>
            <a:r>
              <a:rPr lang="fa-IR" sz="2000" dirty="0" smtClean="0">
                <a:cs typeface="B Mitra" pitchFamily="2" charset="-78"/>
              </a:rPr>
              <a:t>۱۷۰</a:t>
            </a:r>
            <a:r>
              <a:rPr lang="ar-SA" sz="2000" dirty="0" smtClean="0">
                <a:cs typeface="B Mitra" pitchFamily="2" charset="-78"/>
              </a:rPr>
              <a:t> متر بلندا دارد.</a:t>
            </a:r>
            <a:r>
              <a:rPr lang="fa-IR" sz="2000" dirty="0" smtClean="0">
                <a:cs typeface="B Mitra" pitchFamily="2" charset="-78"/>
              </a:rPr>
              <a:t> رابرت میلز </a:t>
            </a:r>
            <a:r>
              <a:rPr lang="ar-SA" sz="2000" dirty="0" smtClean="0">
                <a:cs typeface="B Mitra" pitchFamily="2" charset="-78"/>
              </a:rPr>
              <a:t>معمار آن بود</a:t>
            </a:r>
            <a:r>
              <a:rPr lang="fa-IR" sz="2000" dirty="0" smtClean="0">
                <a:cs typeface="B Mitra" pitchFamily="2" charset="-78"/>
              </a:rPr>
              <a:t>(ویکی پدیا)</a:t>
            </a:r>
            <a:r>
              <a:rPr lang="ar-SA" sz="2000" dirty="0" smtClean="0">
                <a:cs typeface="B Mitra" pitchFamily="2" charset="-78"/>
              </a:rPr>
              <a:t>.</a:t>
            </a:r>
            <a:endParaRPr lang="en-US" sz="2000" dirty="0" smtClean="0">
              <a:cs typeface="B Mitra" pitchFamily="2" charset="-78"/>
            </a:endParaRPr>
          </a:p>
        </p:txBody>
      </p:sp>
      <p:sp>
        <p:nvSpPr>
          <p:cNvPr id="7" name="Slide Number Placeholder 6"/>
          <p:cNvSpPr>
            <a:spLocks noGrp="1"/>
          </p:cNvSpPr>
          <p:nvPr>
            <p:ph type="sldNum" sz="quarter" idx="12"/>
          </p:nvPr>
        </p:nvSpPr>
        <p:spPr/>
        <p:txBody>
          <a:bodyPr/>
          <a:lstStyle/>
          <a:p>
            <a:fld id="{4540CACB-5E25-4DAE-840E-6BBCD8D5F520}" type="slidenum">
              <a:rPr lang="en-US" smtClean="0"/>
              <a:pPr/>
              <a:t>15</a:t>
            </a:fld>
            <a:endParaRPr lang="en-US" dirty="0"/>
          </a:p>
        </p:txBody>
      </p:sp>
      <p:sp>
        <p:nvSpPr>
          <p:cNvPr id="8" name="Oval 7"/>
          <p:cNvSpPr/>
          <p:nvPr/>
        </p:nvSpPr>
        <p:spPr>
          <a:xfrm>
            <a:off x="5072066" y="4357694"/>
            <a:ext cx="928694" cy="928694"/>
          </a:xfrm>
          <a:prstGeom prst="ellipse">
            <a:avLst/>
          </a:prstGeom>
          <a:no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cxnSp>
        <p:nvCxnSpPr>
          <p:cNvPr id="12" name="Straight Connector 11"/>
          <p:cNvCxnSpPr>
            <a:endCxn id="8" idx="0"/>
          </p:cNvCxnSpPr>
          <p:nvPr/>
        </p:nvCxnSpPr>
        <p:spPr>
          <a:xfrm>
            <a:off x="3000364" y="2571744"/>
            <a:ext cx="2536049" cy="1785950"/>
          </a:xfrm>
          <a:prstGeom prst="line">
            <a:avLst/>
          </a:prstGeom>
        </p:spPr>
        <p:style>
          <a:lnRef idx="3">
            <a:schemeClr val="accent6"/>
          </a:lnRef>
          <a:fillRef idx="0">
            <a:schemeClr val="accent6"/>
          </a:fillRef>
          <a:effectRef idx="2">
            <a:schemeClr val="accent6"/>
          </a:effectRef>
          <a:fontRef idx="minor">
            <a:schemeClr val="tx1"/>
          </a:fontRef>
        </p:style>
      </p:cxnSp>
      <p:cxnSp>
        <p:nvCxnSpPr>
          <p:cNvPr id="14" name="Straight Connector 13"/>
          <p:cNvCxnSpPr>
            <a:endCxn id="8" idx="4"/>
          </p:cNvCxnSpPr>
          <p:nvPr/>
        </p:nvCxnSpPr>
        <p:spPr>
          <a:xfrm flipV="1">
            <a:off x="3000364" y="5286388"/>
            <a:ext cx="2536049" cy="1571612"/>
          </a:xfrm>
          <a:prstGeom prst="line">
            <a:avLst/>
          </a:prstGeom>
        </p:spPr>
        <p:style>
          <a:lnRef idx="3">
            <a:schemeClr val="accent6"/>
          </a:lnRef>
          <a:fillRef idx="0">
            <a:schemeClr val="accent6"/>
          </a:fillRef>
          <a:effectRef idx="2">
            <a:schemeClr val="accent6"/>
          </a:effectRef>
          <a:fontRef idx="minor">
            <a:schemeClr val="tx1"/>
          </a:fontRef>
        </p:style>
      </p:cxnSp>
      <p:grpSp>
        <p:nvGrpSpPr>
          <p:cNvPr id="16" name="Group 15"/>
          <p:cNvGrpSpPr/>
          <p:nvPr/>
        </p:nvGrpSpPr>
        <p:grpSpPr>
          <a:xfrm>
            <a:off x="357158" y="2571744"/>
            <a:ext cx="2643206" cy="4286256"/>
            <a:chOff x="357158" y="2571744"/>
            <a:chExt cx="2643206" cy="4286256"/>
          </a:xfrm>
        </p:grpSpPr>
        <p:pic>
          <p:nvPicPr>
            <p:cNvPr id="6" name="Picture 5" descr="Washington_Monument_en.wikipedia.org.jpg"/>
            <p:cNvPicPr>
              <a:picLocks noChangeAspect="1"/>
            </p:cNvPicPr>
            <p:nvPr/>
          </p:nvPicPr>
          <p:blipFill>
            <a:blip r:embed="rId3"/>
            <a:stretch>
              <a:fillRect/>
            </a:stretch>
          </p:blipFill>
          <p:spPr>
            <a:xfrm>
              <a:off x="357158" y="2571744"/>
              <a:ext cx="2643206" cy="428625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5" name="TextBox 14"/>
            <p:cNvSpPr txBox="1"/>
            <p:nvPr/>
          </p:nvSpPr>
          <p:spPr>
            <a:xfrm>
              <a:off x="357158" y="6429396"/>
              <a:ext cx="2643206" cy="369332"/>
            </a:xfrm>
            <a:prstGeom prst="rect">
              <a:avLst/>
            </a:prstGeom>
            <a:noFill/>
          </p:spPr>
          <p:txBody>
            <a:bodyPr wrap="square" rtlCol="0">
              <a:spAutoFit/>
            </a:bodyPr>
            <a:lstStyle/>
            <a:p>
              <a:r>
                <a:rPr lang="en-US" dirty="0" smtClean="0">
                  <a:solidFill>
                    <a:schemeClr val="bg1"/>
                  </a:solidFill>
                  <a:latin typeface="+mj-lt"/>
                </a:rPr>
                <a:t>En.wikipedia.org</a:t>
              </a:r>
              <a:endParaRPr lang="en-US" dirty="0">
                <a:solidFill>
                  <a:schemeClr val="bg1"/>
                </a:solidFill>
                <a:latin typeface="+mj-l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dissolve">
                                      <p:cBhvr>
                                        <p:cTn id="21" dur="500"/>
                                        <p:tgtEl>
                                          <p:spTgt spid="8"/>
                                        </p:tgtEl>
                                      </p:cBhvr>
                                    </p:animEffect>
                                  </p:childTnLst>
                                </p:cTn>
                              </p:par>
                              <p:par>
                                <p:cTn id="22" presetID="9" presetClass="entr" presetSubtype="0" fill="hold"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dissolve">
                                      <p:cBhvr>
                                        <p:cTn id="24" dur="500"/>
                                        <p:tgtEl>
                                          <p:spTgt spid="14"/>
                                        </p:tgtEl>
                                      </p:cBhvr>
                                    </p:animEffect>
                                  </p:childTnLst>
                                </p:cTn>
                              </p:par>
                              <p:par>
                                <p:cTn id="25" presetID="9" presetClass="entr" presetSubtype="0"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dissolve">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blinds(horizontal)">
                                      <p:cBhvr>
                                        <p:cTn id="3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071546"/>
          </a:xfrm>
        </p:spPr>
        <p:txBody>
          <a:bodyPr anchor="ctr">
            <a:normAutofit/>
          </a:bodyPr>
          <a:lstStyle/>
          <a:p>
            <a:pPr algn="ctr" rtl="1"/>
            <a:r>
              <a:rPr lang="fa-IR"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B Mitra" pitchFamily="2" charset="-78"/>
              </a:rPr>
              <a:t>مراکز دیدنی</a:t>
            </a:r>
            <a:endParaRPr lang="en-US" sz="3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B Mitra" pitchFamily="2" charset="-78"/>
            </a:endParaRPr>
          </a:p>
        </p:txBody>
      </p:sp>
      <p:sp>
        <p:nvSpPr>
          <p:cNvPr id="3" name="Text Placeholder 2"/>
          <p:cNvSpPr>
            <a:spLocks noGrp="1"/>
          </p:cNvSpPr>
          <p:nvPr>
            <p:ph type="body" sz="half" idx="2"/>
          </p:nvPr>
        </p:nvSpPr>
        <p:spPr>
          <a:xfrm>
            <a:off x="0" y="1000108"/>
            <a:ext cx="9144000" cy="5857892"/>
          </a:xfrm>
        </p:spPr>
        <p:txBody>
          <a:bodyPr anchor="t">
            <a:noAutofit/>
          </a:bodyPr>
          <a:lstStyle/>
          <a:p>
            <a:pPr marL="982980" lvl="1" indent="-342900" algn="just" rtl="1">
              <a:buFont typeface="Arial" pitchFamily="34" charset="0"/>
              <a:buChar char="•"/>
            </a:pPr>
            <a:r>
              <a:rPr lang="fa-IR" sz="2000" dirty="0" smtClean="0">
                <a:cs typeface="B Mitra" pitchFamily="2" charset="-78"/>
              </a:rPr>
              <a:t>رودخانه پوتومک: این رودخانه از ایالت مریلند، ویرجینیا و ویرجینیای باختری عبور می کند. 665 کیلومتر طول داشته و به خلیج چساپیک می ریزد(ویکیپدیا) </a:t>
            </a:r>
            <a:r>
              <a:rPr lang="en-US" sz="2000" dirty="0" smtClean="0">
                <a:cs typeface="B Mitra" pitchFamily="2" charset="-78"/>
              </a:rPr>
              <a:t> </a:t>
            </a:r>
          </a:p>
          <a:p>
            <a:pPr marL="1097280" lvl="1" indent="-457200" algn="just" rtl="1">
              <a:buFont typeface="Arial" pitchFamily="34" charset="0"/>
              <a:buChar char="•"/>
            </a:pPr>
            <a:endParaRPr lang="en-US" sz="2000" dirty="0" smtClean="0">
              <a:cs typeface="B Mitra" pitchFamily="2" charset="-78"/>
            </a:endParaRPr>
          </a:p>
          <a:p>
            <a:pPr marL="1097280" lvl="1" indent="-457200" algn="just" rtl="1">
              <a:buFont typeface="Arial" pitchFamily="34" charset="0"/>
              <a:buChar char="•"/>
            </a:pPr>
            <a:endParaRPr lang="en-US" sz="2000" dirty="0" smtClean="0">
              <a:cs typeface="B Mitra" pitchFamily="2" charset="-78"/>
            </a:endParaRPr>
          </a:p>
          <a:p>
            <a:pPr marL="1097280" lvl="1" indent="-457200" algn="just" rtl="1">
              <a:buFont typeface="Arial" pitchFamily="34" charset="0"/>
              <a:buChar char="•"/>
            </a:pPr>
            <a:endParaRPr lang="en-US" sz="2000" dirty="0">
              <a:cs typeface="B Mitra" pitchFamily="2" charset="-78"/>
            </a:endParaRPr>
          </a:p>
        </p:txBody>
      </p:sp>
      <p:sp>
        <p:nvSpPr>
          <p:cNvPr id="7" name="Slide Number Placeholder 6"/>
          <p:cNvSpPr>
            <a:spLocks noGrp="1"/>
          </p:cNvSpPr>
          <p:nvPr>
            <p:ph type="sldNum" sz="quarter" idx="12"/>
          </p:nvPr>
        </p:nvSpPr>
        <p:spPr/>
        <p:txBody>
          <a:bodyPr/>
          <a:lstStyle/>
          <a:p>
            <a:fld id="{4540CACB-5E25-4DAE-840E-6BBCD8D5F520}" type="slidenum">
              <a:rPr lang="en-US" smtClean="0"/>
              <a:pPr/>
              <a:t>16</a:t>
            </a:fld>
            <a:endParaRPr lang="en-US" dirty="0"/>
          </a:p>
        </p:txBody>
      </p:sp>
      <p:sp>
        <p:nvSpPr>
          <p:cNvPr id="6" name="TextBox 5"/>
          <p:cNvSpPr txBox="1"/>
          <p:nvPr/>
        </p:nvSpPr>
        <p:spPr>
          <a:xfrm>
            <a:off x="0" y="5429264"/>
            <a:ext cx="4071934" cy="369332"/>
          </a:xfrm>
          <a:prstGeom prst="rect">
            <a:avLst/>
          </a:prstGeom>
          <a:noFill/>
        </p:spPr>
        <p:txBody>
          <a:bodyPr wrap="square" rtlCol="0">
            <a:spAutoFit/>
          </a:bodyPr>
          <a:lstStyle/>
          <a:p>
            <a:endParaRPr lang="en-US" dirty="0"/>
          </a:p>
        </p:txBody>
      </p:sp>
      <p:grpSp>
        <p:nvGrpSpPr>
          <p:cNvPr id="12" name="Group 11"/>
          <p:cNvGrpSpPr/>
          <p:nvPr/>
        </p:nvGrpSpPr>
        <p:grpSpPr>
          <a:xfrm>
            <a:off x="642910" y="2000240"/>
            <a:ext cx="7715272" cy="4857760"/>
            <a:chOff x="0" y="2500306"/>
            <a:chExt cx="3929058" cy="3637974"/>
          </a:xfrm>
        </p:grpSpPr>
        <p:pic>
          <p:nvPicPr>
            <p:cNvPr id="9" name="Picture 8" descr="800px-Georgetown_bridge.jpg"/>
            <p:cNvPicPr>
              <a:picLocks noChangeAspect="1"/>
            </p:cNvPicPr>
            <p:nvPr/>
          </p:nvPicPr>
          <p:blipFill>
            <a:blip r:embed="rId2"/>
            <a:stretch>
              <a:fillRect/>
            </a:stretch>
          </p:blipFill>
          <p:spPr>
            <a:xfrm>
              <a:off x="0" y="2500306"/>
              <a:ext cx="3929057" cy="321471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1" name="TextBox 10"/>
            <p:cNvSpPr txBox="1"/>
            <p:nvPr/>
          </p:nvSpPr>
          <p:spPr>
            <a:xfrm>
              <a:off x="0" y="5214950"/>
              <a:ext cx="3929058" cy="923330"/>
            </a:xfrm>
            <a:prstGeom prst="rect">
              <a:avLst/>
            </a:prstGeom>
            <a:noFill/>
          </p:spPr>
          <p:txBody>
            <a:bodyPr wrap="square" rtlCol="0" anchor="ctr">
              <a:spAutoFit/>
            </a:bodyPr>
            <a:lstStyle/>
            <a:p>
              <a:r>
                <a:rPr lang="en-US" b="1" dirty="0" smtClean="0">
                  <a:solidFill>
                    <a:schemeClr val="bg1"/>
                  </a:solidFill>
                  <a:latin typeface="+mj-lt"/>
                </a:rPr>
                <a:t>Commons.wikimedia.org</a:t>
              </a:r>
            </a:p>
            <a:p>
              <a:endParaRPr lang="en-US" dirty="0" smtClean="0">
                <a:latin typeface="+mj-lt"/>
              </a:endParaRPr>
            </a:p>
            <a:p>
              <a:endParaRPr lang="en-US" dirty="0">
                <a:latin typeface="+mj-l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dissolve">
                                      <p:cBhvr>
                                        <p:cTn id="2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071546"/>
          </a:xfrm>
        </p:spPr>
        <p:txBody>
          <a:bodyPr anchor="ctr">
            <a:normAutofit/>
          </a:bodyPr>
          <a:lstStyle/>
          <a:p>
            <a:pPr algn="ctr" rtl="1"/>
            <a:r>
              <a:rPr lang="fa-IR"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B Mitra" pitchFamily="2" charset="-78"/>
              </a:rPr>
              <a:t>مراکز علمی</a:t>
            </a:r>
            <a:endParaRPr lang="en-US" sz="3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B Mitra" pitchFamily="2" charset="-78"/>
            </a:endParaRPr>
          </a:p>
        </p:txBody>
      </p:sp>
      <p:sp>
        <p:nvSpPr>
          <p:cNvPr id="3" name="Text Placeholder 2"/>
          <p:cNvSpPr>
            <a:spLocks noGrp="1"/>
          </p:cNvSpPr>
          <p:nvPr>
            <p:ph type="body" sz="half" idx="2"/>
          </p:nvPr>
        </p:nvSpPr>
        <p:spPr>
          <a:xfrm>
            <a:off x="0" y="1063422"/>
            <a:ext cx="9144000" cy="5794577"/>
          </a:xfrm>
        </p:spPr>
        <p:txBody>
          <a:bodyPr anchor="t">
            <a:normAutofit/>
          </a:bodyPr>
          <a:lstStyle/>
          <a:p>
            <a:pPr lvl="1" algn="r" rtl="1">
              <a:buFont typeface="Arial" pitchFamily="34" charset="0"/>
              <a:buChar char="•"/>
            </a:pPr>
            <a:r>
              <a:rPr lang="fa-IR" sz="2000" dirty="0" smtClean="0">
                <a:cs typeface="B Mitra" pitchFamily="2" charset="-78"/>
              </a:rPr>
              <a:t>به غیر از ان ای اچ که مرکز هدایت پژوهش های علوم پزشکی فدرال امریکاست، دانشگاه های دیگری در منطقه کلان شهر واشنگتن قرار دارند: دانشگاه مریلند در کالج پارک و دانشگاه جورج واشنگتن و دانشگاه جورج میسون که در غرب شهر قرار دارد مشهورترین آن ها هستند(ویکی پدیا).</a:t>
            </a:r>
            <a:endParaRPr lang="en-US" sz="2000" dirty="0" smtClean="0">
              <a:cs typeface="B Mitra" pitchFamily="2" charset="-78"/>
            </a:endParaRPr>
          </a:p>
          <a:p>
            <a:pPr lvl="1" algn="r" rtl="1">
              <a:buFont typeface="Arial" pitchFamily="34" charset="0"/>
              <a:buChar char="•"/>
            </a:pPr>
            <a:r>
              <a:rPr lang="fa-IR" sz="2000" dirty="0" smtClean="0">
                <a:cs typeface="B Mitra" pitchFamily="2" charset="-78"/>
              </a:rPr>
              <a:t>در داخل محوطه دی سی دانشگاه های دیگری نیز قرار دارند که عبارتند از: جورج تاون، هاوارد، گالودت، امریکن، کاتولیک امریکا(ویکی پدیا).</a:t>
            </a:r>
            <a:endParaRPr lang="en-US" sz="2000" dirty="0" smtClean="0">
              <a:cs typeface="B Mitra" pitchFamily="2" charset="-78"/>
            </a:endParaRPr>
          </a:p>
          <a:p>
            <a:pPr algn="r" rtl="1"/>
            <a:endParaRPr lang="en-US" sz="2000" dirty="0" smtClean="0">
              <a:cs typeface="B Mitra" pitchFamily="2" charset="-78"/>
            </a:endParaRPr>
          </a:p>
        </p:txBody>
      </p:sp>
      <p:sp>
        <p:nvSpPr>
          <p:cNvPr id="7" name="Slide Number Placeholder 6"/>
          <p:cNvSpPr>
            <a:spLocks noGrp="1"/>
          </p:cNvSpPr>
          <p:nvPr>
            <p:ph type="sldNum" sz="quarter" idx="12"/>
          </p:nvPr>
        </p:nvSpPr>
        <p:spPr/>
        <p:txBody>
          <a:bodyPr/>
          <a:lstStyle/>
          <a:p>
            <a:fld id="{4540CACB-5E25-4DAE-840E-6BBCD8D5F520}" type="slidenum">
              <a:rPr lang="en-US" smtClean="0"/>
              <a:pPr/>
              <a:t>17</a:t>
            </a:fld>
            <a:endParaRPr lang="en-US" dirty="0"/>
          </a:p>
        </p:txBody>
      </p:sp>
      <p:grpSp>
        <p:nvGrpSpPr>
          <p:cNvPr id="9" name="Group 8"/>
          <p:cNvGrpSpPr/>
          <p:nvPr/>
        </p:nvGrpSpPr>
        <p:grpSpPr>
          <a:xfrm>
            <a:off x="60788" y="2500306"/>
            <a:ext cx="2653824" cy="1578272"/>
            <a:chOff x="0" y="2428868"/>
            <a:chExt cx="2653824" cy="1578272"/>
          </a:xfrm>
        </p:grpSpPr>
        <p:pic>
          <p:nvPicPr>
            <p:cNvPr id="5" name="Picture 4" descr="university-maryland-500-www.collegesanduniversities.us.jpg"/>
            <p:cNvPicPr>
              <a:picLocks noChangeAspect="1"/>
            </p:cNvPicPr>
            <p:nvPr/>
          </p:nvPicPr>
          <p:blipFill>
            <a:blip r:embed="rId2"/>
            <a:stretch>
              <a:fillRect/>
            </a:stretch>
          </p:blipFill>
          <p:spPr>
            <a:xfrm>
              <a:off x="0" y="2428868"/>
              <a:ext cx="2653824" cy="157163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TextBox 5"/>
            <p:cNvSpPr txBox="1"/>
            <p:nvPr/>
          </p:nvSpPr>
          <p:spPr>
            <a:xfrm>
              <a:off x="0" y="3714752"/>
              <a:ext cx="2643174" cy="292388"/>
            </a:xfrm>
            <a:prstGeom prst="rect">
              <a:avLst/>
            </a:prstGeom>
            <a:noFill/>
          </p:spPr>
          <p:txBody>
            <a:bodyPr wrap="square" rtlCol="0">
              <a:spAutoFit/>
            </a:bodyPr>
            <a:lstStyle/>
            <a:p>
              <a:r>
                <a:rPr lang="en-US" sz="1300" b="1" dirty="0" smtClean="0">
                  <a:solidFill>
                    <a:schemeClr val="bg1"/>
                  </a:solidFill>
                  <a:latin typeface="+mj-lt"/>
                </a:rPr>
                <a:t>www.collegesanduniversities.us</a:t>
              </a:r>
              <a:endParaRPr lang="en-US" sz="1300" b="1" dirty="0">
                <a:solidFill>
                  <a:schemeClr val="bg1"/>
                </a:solidFill>
                <a:latin typeface="+mj-lt"/>
              </a:endParaRPr>
            </a:p>
          </p:txBody>
        </p:sp>
      </p:grpSp>
      <p:grpSp>
        <p:nvGrpSpPr>
          <p:cNvPr id="12" name="Group 11"/>
          <p:cNvGrpSpPr/>
          <p:nvPr/>
        </p:nvGrpSpPr>
        <p:grpSpPr>
          <a:xfrm>
            <a:off x="2714612" y="2500306"/>
            <a:ext cx="1857388" cy="1928826"/>
            <a:chOff x="2786050" y="2428867"/>
            <a:chExt cx="1928826" cy="2381267"/>
          </a:xfrm>
        </p:grpSpPr>
        <p:pic>
          <p:nvPicPr>
            <p:cNvPr id="10" name="Picture 9" descr="450px-GWU_bust-commons.wikimedia.org.jpg"/>
            <p:cNvPicPr>
              <a:picLocks noChangeAspect="1"/>
            </p:cNvPicPr>
            <p:nvPr/>
          </p:nvPicPr>
          <p:blipFill>
            <a:blip r:embed="rId3" cstate="print"/>
            <a:stretch>
              <a:fillRect/>
            </a:stretch>
          </p:blipFill>
          <p:spPr>
            <a:xfrm>
              <a:off x="2857488" y="2428867"/>
              <a:ext cx="1785950" cy="238126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1" name="TextBox 10"/>
            <p:cNvSpPr txBox="1"/>
            <p:nvPr/>
          </p:nvSpPr>
          <p:spPr>
            <a:xfrm>
              <a:off x="2786050" y="4493934"/>
              <a:ext cx="1928826" cy="292388"/>
            </a:xfrm>
            <a:prstGeom prst="rect">
              <a:avLst/>
            </a:prstGeom>
            <a:noFill/>
          </p:spPr>
          <p:txBody>
            <a:bodyPr wrap="square" rtlCol="0">
              <a:spAutoFit/>
            </a:bodyPr>
            <a:lstStyle/>
            <a:p>
              <a:r>
                <a:rPr lang="en-US" sz="1300" b="1" dirty="0" smtClean="0">
                  <a:solidFill>
                    <a:schemeClr val="bg1"/>
                  </a:solidFill>
                  <a:latin typeface="+mj-lt"/>
                </a:rPr>
                <a:t>Commons.wikimedia.org</a:t>
              </a:r>
              <a:endParaRPr lang="en-US" sz="1300" b="1" dirty="0">
                <a:solidFill>
                  <a:schemeClr val="bg1"/>
                </a:solidFill>
                <a:latin typeface="+mj-lt"/>
              </a:endParaRPr>
            </a:p>
          </p:txBody>
        </p:sp>
      </p:grpSp>
      <p:grpSp>
        <p:nvGrpSpPr>
          <p:cNvPr id="15" name="Group 14"/>
          <p:cNvGrpSpPr/>
          <p:nvPr/>
        </p:nvGrpSpPr>
        <p:grpSpPr>
          <a:xfrm>
            <a:off x="4643438" y="2865119"/>
            <a:ext cx="2286016" cy="1778327"/>
            <a:chOff x="4786314" y="2857496"/>
            <a:chExt cx="2500330" cy="2064079"/>
          </a:xfrm>
        </p:grpSpPr>
        <p:pic>
          <p:nvPicPr>
            <p:cNvPr id="13" name="Picture 12" descr="george meyson uni-commons.wikimedia.org.JPG"/>
            <p:cNvPicPr>
              <a:picLocks noChangeAspect="1"/>
            </p:cNvPicPr>
            <p:nvPr/>
          </p:nvPicPr>
          <p:blipFill>
            <a:blip r:embed="rId4" cstate="print"/>
            <a:stretch>
              <a:fillRect/>
            </a:stretch>
          </p:blipFill>
          <p:spPr>
            <a:xfrm>
              <a:off x="4786314" y="2857496"/>
              <a:ext cx="2500330" cy="187524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4" name="TextBox 13"/>
            <p:cNvSpPr txBox="1"/>
            <p:nvPr/>
          </p:nvSpPr>
          <p:spPr>
            <a:xfrm>
              <a:off x="4786314" y="4429132"/>
              <a:ext cx="2500330" cy="492443"/>
            </a:xfrm>
            <a:prstGeom prst="rect">
              <a:avLst/>
            </a:prstGeom>
            <a:noFill/>
          </p:spPr>
          <p:txBody>
            <a:bodyPr wrap="square" rtlCol="0" anchor="b">
              <a:spAutoFit/>
            </a:bodyPr>
            <a:lstStyle/>
            <a:p>
              <a:r>
                <a:rPr lang="en-US" sz="1300" b="1" dirty="0" smtClean="0">
                  <a:solidFill>
                    <a:schemeClr val="bg1"/>
                  </a:solidFill>
                  <a:latin typeface="+mj-lt"/>
                </a:rPr>
                <a:t>Commons.wikimedia.org</a:t>
              </a:r>
            </a:p>
            <a:p>
              <a:endParaRPr lang="en-US" sz="1300" dirty="0">
                <a:latin typeface="+mj-lt"/>
              </a:endParaRPr>
            </a:p>
          </p:txBody>
        </p:sp>
      </p:grpSp>
      <p:grpSp>
        <p:nvGrpSpPr>
          <p:cNvPr id="18" name="Group 17"/>
          <p:cNvGrpSpPr/>
          <p:nvPr/>
        </p:nvGrpSpPr>
        <p:grpSpPr>
          <a:xfrm>
            <a:off x="0" y="4143380"/>
            <a:ext cx="2571736" cy="1806488"/>
            <a:chOff x="0" y="4214818"/>
            <a:chExt cx="2571736" cy="1806488"/>
          </a:xfrm>
        </p:grpSpPr>
        <p:pic>
          <p:nvPicPr>
            <p:cNvPr id="16" name="Picture 15" descr="800px-Georgetown uni-commons.wikimedia.org.jpg"/>
            <p:cNvPicPr>
              <a:picLocks noChangeAspect="1"/>
            </p:cNvPicPr>
            <p:nvPr/>
          </p:nvPicPr>
          <p:blipFill>
            <a:blip r:embed="rId5" cstate="print"/>
            <a:stretch>
              <a:fillRect/>
            </a:stretch>
          </p:blipFill>
          <p:spPr>
            <a:xfrm>
              <a:off x="0" y="4214818"/>
              <a:ext cx="2500330" cy="180648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7" name="TextBox 16"/>
            <p:cNvSpPr txBox="1"/>
            <p:nvPr/>
          </p:nvSpPr>
          <p:spPr>
            <a:xfrm>
              <a:off x="0" y="5715016"/>
              <a:ext cx="2571736" cy="292388"/>
            </a:xfrm>
            <a:prstGeom prst="rect">
              <a:avLst/>
            </a:prstGeom>
            <a:noFill/>
          </p:spPr>
          <p:txBody>
            <a:bodyPr wrap="square" rtlCol="0">
              <a:spAutoFit/>
            </a:bodyPr>
            <a:lstStyle/>
            <a:p>
              <a:r>
                <a:rPr lang="en-US" sz="1300" b="1" dirty="0" smtClean="0">
                  <a:solidFill>
                    <a:schemeClr val="bg1"/>
                  </a:solidFill>
                  <a:latin typeface="+mj-lt"/>
                </a:rPr>
                <a:t>Commons.wikimedia.org</a:t>
              </a:r>
              <a:endParaRPr lang="en-US" sz="1300" dirty="0">
                <a:latin typeface="+mj-lt"/>
              </a:endParaRPr>
            </a:p>
          </p:txBody>
        </p:sp>
      </p:grpSp>
      <p:grpSp>
        <p:nvGrpSpPr>
          <p:cNvPr id="21" name="Group 20"/>
          <p:cNvGrpSpPr/>
          <p:nvPr/>
        </p:nvGrpSpPr>
        <p:grpSpPr>
          <a:xfrm>
            <a:off x="2571736" y="4500570"/>
            <a:ext cx="2165419" cy="1785950"/>
            <a:chOff x="2571736" y="4714884"/>
            <a:chExt cx="2165419" cy="1785950"/>
          </a:xfrm>
        </p:grpSpPr>
        <p:pic>
          <p:nvPicPr>
            <p:cNvPr id="19" name="Picture 18" descr="800px-Founders_Library,_Howard_University-commons.wikimedia.org.jpg"/>
            <p:cNvPicPr>
              <a:picLocks noChangeAspect="1"/>
            </p:cNvPicPr>
            <p:nvPr/>
          </p:nvPicPr>
          <p:blipFill>
            <a:blip r:embed="rId6"/>
            <a:stretch>
              <a:fillRect/>
            </a:stretch>
          </p:blipFill>
          <p:spPr>
            <a:xfrm>
              <a:off x="2571736" y="4714884"/>
              <a:ext cx="2165419" cy="17859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0" name="TextBox 19"/>
            <p:cNvSpPr txBox="1"/>
            <p:nvPr/>
          </p:nvSpPr>
          <p:spPr>
            <a:xfrm>
              <a:off x="2571736" y="6208446"/>
              <a:ext cx="2143140" cy="292388"/>
            </a:xfrm>
            <a:prstGeom prst="rect">
              <a:avLst/>
            </a:prstGeom>
            <a:noFill/>
          </p:spPr>
          <p:txBody>
            <a:bodyPr wrap="square" rtlCol="0">
              <a:spAutoFit/>
            </a:bodyPr>
            <a:lstStyle/>
            <a:p>
              <a:r>
                <a:rPr lang="en-US" sz="1300" b="1" dirty="0" smtClean="0">
                  <a:solidFill>
                    <a:schemeClr val="bg1"/>
                  </a:solidFill>
                </a:rPr>
                <a:t>Commons.wikimedia.org</a:t>
              </a:r>
              <a:endParaRPr lang="en-US" sz="1300" dirty="0"/>
            </a:p>
          </p:txBody>
        </p:sp>
      </p:grpSp>
      <p:grpSp>
        <p:nvGrpSpPr>
          <p:cNvPr id="24" name="Group 23"/>
          <p:cNvGrpSpPr/>
          <p:nvPr/>
        </p:nvGrpSpPr>
        <p:grpSpPr>
          <a:xfrm>
            <a:off x="7000892" y="2922298"/>
            <a:ext cx="2071702" cy="1721148"/>
            <a:chOff x="4857752" y="4857760"/>
            <a:chExt cx="2286016" cy="1721148"/>
          </a:xfrm>
        </p:grpSpPr>
        <p:pic>
          <p:nvPicPr>
            <p:cNvPr id="22" name="Picture 21" descr="american uni- commons.wikimedia.org.jpg"/>
            <p:cNvPicPr>
              <a:picLocks noChangeAspect="1"/>
            </p:cNvPicPr>
            <p:nvPr/>
          </p:nvPicPr>
          <p:blipFill>
            <a:blip r:embed="rId7" cstate="print"/>
            <a:stretch>
              <a:fillRect/>
            </a:stretch>
          </p:blipFill>
          <p:spPr>
            <a:xfrm>
              <a:off x="4857752" y="4857760"/>
              <a:ext cx="2286016" cy="171451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3" name="TextBox 22"/>
            <p:cNvSpPr txBox="1"/>
            <p:nvPr/>
          </p:nvSpPr>
          <p:spPr>
            <a:xfrm>
              <a:off x="4857752" y="6286520"/>
              <a:ext cx="2286016" cy="292388"/>
            </a:xfrm>
            <a:prstGeom prst="rect">
              <a:avLst/>
            </a:prstGeom>
            <a:noFill/>
          </p:spPr>
          <p:txBody>
            <a:bodyPr wrap="square" rtlCol="0">
              <a:spAutoFit/>
            </a:bodyPr>
            <a:lstStyle/>
            <a:p>
              <a:r>
                <a:rPr lang="en-US" sz="1300" b="1" dirty="0" smtClean="0">
                  <a:solidFill>
                    <a:schemeClr val="bg1"/>
                  </a:solidFill>
                  <a:latin typeface="+mj-lt"/>
                </a:rPr>
                <a:t>Commons.wikimedia.org</a:t>
              </a:r>
              <a:endParaRPr lang="en-US" sz="1300" dirty="0">
                <a:latin typeface="+mj-lt"/>
              </a:endParaRPr>
            </a:p>
          </p:txBody>
        </p:sp>
      </p:grpSp>
      <p:grpSp>
        <p:nvGrpSpPr>
          <p:cNvPr id="28" name="Group 27"/>
          <p:cNvGrpSpPr/>
          <p:nvPr/>
        </p:nvGrpSpPr>
        <p:grpSpPr>
          <a:xfrm>
            <a:off x="7000892" y="4714884"/>
            <a:ext cx="2143108" cy="2143116"/>
            <a:chOff x="7000892" y="3500438"/>
            <a:chExt cx="2143108" cy="2500330"/>
          </a:xfrm>
        </p:grpSpPr>
        <p:pic>
          <p:nvPicPr>
            <p:cNvPr id="25" name="Picture 24" descr="katolic america uni-commons.wikimedia.org.jpg"/>
            <p:cNvPicPr>
              <a:picLocks noChangeAspect="1"/>
            </p:cNvPicPr>
            <p:nvPr/>
          </p:nvPicPr>
          <p:blipFill>
            <a:blip r:embed="rId8"/>
            <a:stretch>
              <a:fillRect/>
            </a:stretch>
          </p:blipFill>
          <p:spPr>
            <a:xfrm>
              <a:off x="7000892" y="3500438"/>
              <a:ext cx="2143108" cy="250033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7" name="TextBox 26"/>
            <p:cNvSpPr txBox="1"/>
            <p:nvPr/>
          </p:nvSpPr>
          <p:spPr>
            <a:xfrm>
              <a:off x="7000892" y="5708380"/>
              <a:ext cx="2143108" cy="292388"/>
            </a:xfrm>
            <a:prstGeom prst="rect">
              <a:avLst/>
            </a:prstGeom>
            <a:noFill/>
          </p:spPr>
          <p:txBody>
            <a:bodyPr wrap="square" rtlCol="0">
              <a:spAutoFit/>
            </a:bodyPr>
            <a:lstStyle/>
            <a:p>
              <a:r>
                <a:rPr lang="en-US" sz="1300" b="1" dirty="0" smtClean="0">
                  <a:solidFill>
                    <a:schemeClr val="bg1"/>
                  </a:solidFill>
                  <a:latin typeface="+mj-lt"/>
                </a:rPr>
                <a:t>Commons.wikimedia.org</a:t>
              </a:r>
              <a:endParaRPr lang="en-US" sz="1300" dirty="0">
                <a:latin typeface="+mj-lt"/>
              </a:endParaRPr>
            </a:p>
          </p:txBody>
        </p:sp>
      </p:grpSp>
      <p:grpSp>
        <p:nvGrpSpPr>
          <p:cNvPr id="30" name="Group 29"/>
          <p:cNvGrpSpPr/>
          <p:nvPr/>
        </p:nvGrpSpPr>
        <p:grpSpPr>
          <a:xfrm>
            <a:off x="4786314" y="4572008"/>
            <a:ext cx="2143108" cy="1635452"/>
            <a:chOff x="7000892" y="2857496"/>
            <a:chExt cx="2143108" cy="1635452"/>
          </a:xfrm>
        </p:grpSpPr>
        <p:pic>
          <p:nvPicPr>
            <p:cNvPr id="26" name="Picture 6" descr="C:\Users\DELL\AppData\Local\Temp\Rar$DR72.485\18,Thomas_and_Alice,_Gallaudet_University.jpg"/>
            <p:cNvPicPr>
              <a:picLocks noChangeAspect="1" noChangeArrowheads="1"/>
            </p:cNvPicPr>
            <p:nvPr/>
          </p:nvPicPr>
          <p:blipFill>
            <a:blip r:embed="rId9"/>
            <a:srcRect/>
            <a:stretch>
              <a:fillRect/>
            </a:stretch>
          </p:blipFill>
          <p:spPr bwMode="auto">
            <a:xfrm>
              <a:off x="7000892" y="2857496"/>
              <a:ext cx="2143108" cy="146444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9" name="TextBox 28"/>
            <p:cNvSpPr txBox="1"/>
            <p:nvPr/>
          </p:nvSpPr>
          <p:spPr>
            <a:xfrm>
              <a:off x="7000892" y="4000505"/>
              <a:ext cx="2143108" cy="492443"/>
            </a:xfrm>
            <a:prstGeom prst="rect">
              <a:avLst/>
            </a:prstGeom>
            <a:noFill/>
          </p:spPr>
          <p:txBody>
            <a:bodyPr wrap="square" rtlCol="0">
              <a:spAutoFit/>
            </a:bodyPr>
            <a:lstStyle/>
            <a:p>
              <a:r>
                <a:rPr lang="en-US" sz="1300" b="1" dirty="0" smtClean="0">
                  <a:solidFill>
                    <a:schemeClr val="bg1"/>
                  </a:solidFill>
                  <a:latin typeface="+mj-lt"/>
                </a:rPr>
                <a:t>Commons.wikimedia.org</a:t>
              </a:r>
              <a:endParaRPr lang="en-US" sz="1300" b="1" dirty="0" smtClean="0">
                <a:latin typeface="+mj-lt"/>
              </a:endParaRPr>
            </a:p>
            <a:p>
              <a:endParaRPr lang="en-US" sz="1300" b="1" dirty="0">
                <a:latin typeface="+mj-l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5" presetClass="entr" presetSubtype="10"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checkerboard(across)">
                                      <p:cBhvr>
                                        <p:cTn id="21" dur="500"/>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5" presetClass="entr" presetSubtype="10" fill="hold"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checkerboard(across)">
                                      <p:cBhvr>
                                        <p:cTn id="26" dur="500"/>
                                        <p:tgtEl>
                                          <p:spTgt spid="12"/>
                                        </p:tgtEl>
                                      </p:cBhvr>
                                    </p:animEffect>
                                  </p:childTnLst>
                                </p:cTn>
                              </p:par>
                            </p:childTnLst>
                          </p:cTn>
                        </p:par>
                      </p:childTnLst>
                    </p:cTn>
                  </p:par>
                  <p:par>
                    <p:cTn id="27" fill="hold">
                      <p:stCondLst>
                        <p:cond delay="indefinite"/>
                      </p:stCondLst>
                      <p:childTnLst>
                        <p:par>
                          <p:cTn id="28" fill="hold">
                            <p:stCondLst>
                              <p:cond delay="0"/>
                            </p:stCondLst>
                            <p:childTnLst>
                              <p:par>
                                <p:cTn id="29" presetID="9" presetClass="entr" presetSubtype="0" fill="hold" nodeType="click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dissolve">
                                      <p:cBhvr>
                                        <p:cTn id="31" dur="500"/>
                                        <p:tgtEl>
                                          <p:spTgt spid="15"/>
                                        </p:tgtEl>
                                      </p:cBhvr>
                                    </p:animEffect>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3">
                                            <p:txEl>
                                              <p:pRg st="1" end="1"/>
                                            </p:txEl>
                                          </p:spTgt>
                                        </p:tgtEl>
                                        <p:attrNameLst>
                                          <p:attrName>style.visibility</p:attrName>
                                        </p:attrNameLst>
                                      </p:cBhvr>
                                      <p:to>
                                        <p:strVal val="visible"/>
                                      </p:to>
                                    </p:set>
                                    <p:animEffect transition="in" filter="fade">
                                      <p:cBhvr>
                                        <p:cTn id="36" dur="1000"/>
                                        <p:tgtEl>
                                          <p:spTgt spid="3">
                                            <p:txEl>
                                              <p:pRg st="1" end="1"/>
                                            </p:txEl>
                                          </p:spTgt>
                                        </p:tgtEl>
                                      </p:cBhvr>
                                    </p:animEffect>
                                    <p:anim calcmode="lin" valueType="num">
                                      <p:cBhvr>
                                        <p:cTn id="37"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38"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9" presetClass="entr" presetSubtype="0" fill="hold" nodeType="click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dissolve">
                                      <p:cBhvr>
                                        <p:cTn id="43" dur="500"/>
                                        <p:tgtEl>
                                          <p:spTgt spid="18"/>
                                        </p:tgtEl>
                                      </p:cBhvr>
                                    </p:animEffect>
                                  </p:childTnLst>
                                </p:cTn>
                              </p:par>
                            </p:childTnLst>
                          </p:cTn>
                        </p:par>
                      </p:childTnLst>
                    </p:cTn>
                  </p:par>
                  <p:par>
                    <p:cTn id="44" fill="hold">
                      <p:stCondLst>
                        <p:cond delay="indefinite"/>
                      </p:stCondLst>
                      <p:childTnLst>
                        <p:par>
                          <p:cTn id="45" fill="hold">
                            <p:stCondLst>
                              <p:cond delay="0"/>
                            </p:stCondLst>
                            <p:childTnLst>
                              <p:par>
                                <p:cTn id="46" presetID="9" presetClass="entr" presetSubtype="0" fill="hold" nodeType="click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dissolve">
                                      <p:cBhvr>
                                        <p:cTn id="48" dur="500"/>
                                        <p:tgtEl>
                                          <p:spTgt spid="21"/>
                                        </p:tgtEl>
                                      </p:cBhvr>
                                    </p:animEffect>
                                  </p:childTnLst>
                                </p:cTn>
                              </p:par>
                            </p:childTnLst>
                          </p:cTn>
                        </p:par>
                      </p:childTnLst>
                    </p:cTn>
                  </p:par>
                  <p:par>
                    <p:cTn id="49" fill="hold">
                      <p:stCondLst>
                        <p:cond delay="indefinite"/>
                      </p:stCondLst>
                      <p:childTnLst>
                        <p:par>
                          <p:cTn id="50" fill="hold">
                            <p:stCondLst>
                              <p:cond delay="0"/>
                            </p:stCondLst>
                            <p:childTnLst>
                              <p:par>
                                <p:cTn id="51" presetID="9" presetClass="entr" presetSubtype="0" fill="hold" nodeType="clickEffect">
                                  <p:stCondLst>
                                    <p:cond delay="0"/>
                                  </p:stCondLst>
                                  <p:childTnLst>
                                    <p:set>
                                      <p:cBhvr>
                                        <p:cTn id="52" dur="1" fill="hold">
                                          <p:stCondLst>
                                            <p:cond delay="0"/>
                                          </p:stCondLst>
                                        </p:cTn>
                                        <p:tgtEl>
                                          <p:spTgt spid="30"/>
                                        </p:tgtEl>
                                        <p:attrNameLst>
                                          <p:attrName>style.visibility</p:attrName>
                                        </p:attrNameLst>
                                      </p:cBhvr>
                                      <p:to>
                                        <p:strVal val="visible"/>
                                      </p:to>
                                    </p:set>
                                    <p:animEffect transition="in" filter="dissolve">
                                      <p:cBhvr>
                                        <p:cTn id="53" dur="500"/>
                                        <p:tgtEl>
                                          <p:spTgt spid="30"/>
                                        </p:tgtEl>
                                      </p:cBhvr>
                                    </p:animEffect>
                                  </p:childTnLst>
                                </p:cTn>
                              </p:par>
                            </p:childTnLst>
                          </p:cTn>
                        </p:par>
                      </p:childTnLst>
                    </p:cTn>
                  </p:par>
                  <p:par>
                    <p:cTn id="54" fill="hold">
                      <p:stCondLst>
                        <p:cond delay="indefinite"/>
                      </p:stCondLst>
                      <p:childTnLst>
                        <p:par>
                          <p:cTn id="55" fill="hold">
                            <p:stCondLst>
                              <p:cond delay="0"/>
                            </p:stCondLst>
                            <p:childTnLst>
                              <p:par>
                                <p:cTn id="56" presetID="9" presetClass="entr" presetSubtype="0" fill="hold" nodeType="click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dissolve">
                                      <p:cBhvr>
                                        <p:cTn id="58" dur="500"/>
                                        <p:tgtEl>
                                          <p:spTgt spid="24"/>
                                        </p:tgtEl>
                                      </p:cBhvr>
                                    </p:animEffect>
                                  </p:childTnLst>
                                </p:cTn>
                              </p:par>
                            </p:childTnLst>
                          </p:cTn>
                        </p:par>
                      </p:childTnLst>
                    </p:cTn>
                  </p:par>
                  <p:par>
                    <p:cTn id="59" fill="hold">
                      <p:stCondLst>
                        <p:cond delay="indefinite"/>
                      </p:stCondLst>
                      <p:childTnLst>
                        <p:par>
                          <p:cTn id="60" fill="hold">
                            <p:stCondLst>
                              <p:cond delay="0"/>
                            </p:stCondLst>
                            <p:childTnLst>
                              <p:par>
                                <p:cTn id="61" presetID="9" presetClass="entr" presetSubtype="0" fill="hold" nodeType="clickEffect">
                                  <p:stCondLst>
                                    <p:cond delay="0"/>
                                  </p:stCondLst>
                                  <p:childTnLst>
                                    <p:set>
                                      <p:cBhvr>
                                        <p:cTn id="62" dur="1" fill="hold">
                                          <p:stCondLst>
                                            <p:cond delay="0"/>
                                          </p:stCondLst>
                                        </p:cTn>
                                        <p:tgtEl>
                                          <p:spTgt spid="28"/>
                                        </p:tgtEl>
                                        <p:attrNameLst>
                                          <p:attrName>style.visibility</p:attrName>
                                        </p:attrNameLst>
                                      </p:cBhvr>
                                      <p:to>
                                        <p:strVal val="visible"/>
                                      </p:to>
                                    </p:set>
                                    <p:animEffect transition="in" filter="dissolve">
                                      <p:cBhvr>
                                        <p:cTn id="6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071546"/>
          </a:xfrm>
        </p:spPr>
        <p:txBody>
          <a:bodyPr anchor="ctr">
            <a:normAutofit/>
          </a:bodyPr>
          <a:lstStyle/>
          <a:p>
            <a:pPr algn="ctr" rtl="1"/>
            <a:r>
              <a:rPr lang="fa-IR"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B Mitra" pitchFamily="2" charset="-78"/>
              </a:rPr>
              <a:t>اماکن مذهبی معروف</a:t>
            </a:r>
            <a:endParaRPr lang="en-US" sz="3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B Mitra" pitchFamily="2" charset="-78"/>
            </a:endParaRPr>
          </a:p>
        </p:txBody>
      </p:sp>
      <p:sp>
        <p:nvSpPr>
          <p:cNvPr id="3" name="Text Placeholder 2"/>
          <p:cNvSpPr>
            <a:spLocks noGrp="1"/>
          </p:cNvSpPr>
          <p:nvPr>
            <p:ph type="body" sz="half" idx="2"/>
          </p:nvPr>
        </p:nvSpPr>
        <p:spPr>
          <a:xfrm>
            <a:off x="0" y="1063422"/>
            <a:ext cx="9144000" cy="5794577"/>
          </a:xfrm>
        </p:spPr>
        <p:txBody>
          <a:bodyPr anchor="t">
            <a:normAutofit/>
          </a:bodyPr>
          <a:lstStyle/>
          <a:p>
            <a:pPr lvl="0" algn="just" rtl="1">
              <a:buFont typeface="Arial" pitchFamily="34" charset="0"/>
              <a:buChar char="•"/>
            </a:pPr>
            <a:r>
              <a:rPr lang="fa-IR" sz="2000" dirty="0" smtClean="0">
                <a:cs typeface="B Mitra" pitchFamily="2" charset="-78"/>
              </a:rPr>
              <a:t>مرکز تعلیمات اسلامی</a:t>
            </a:r>
            <a:endParaRPr lang="en-US" sz="2000" dirty="0" smtClean="0">
              <a:cs typeface="B Mitra" pitchFamily="2" charset="-78"/>
            </a:endParaRPr>
          </a:p>
          <a:p>
            <a:pPr lvl="0" algn="just" rtl="1">
              <a:buFont typeface="Arial" pitchFamily="34" charset="0"/>
              <a:buChar char="•"/>
            </a:pPr>
            <a:r>
              <a:rPr lang="fa-IR" sz="2000" dirty="0" smtClean="0">
                <a:cs typeface="B Mitra" pitchFamily="2" charset="-78"/>
              </a:rPr>
              <a:t>کلیسای ملی واشنگتن(ویکی پدیا)</a:t>
            </a:r>
            <a:endParaRPr lang="en-US" sz="2000" dirty="0">
              <a:cs typeface="B Mitra" pitchFamily="2" charset="-78"/>
            </a:endParaRPr>
          </a:p>
        </p:txBody>
      </p:sp>
      <p:sp>
        <p:nvSpPr>
          <p:cNvPr id="7" name="Slide Number Placeholder 6"/>
          <p:cNvSpPr>
            <a:spLocks noGrp="1"/>
          </p:cNvSpPr>
          <p:nvPr>
            <p:ph type="sldNum" sz="quarter" idx="12"/>
          </p:nvPr>
        </p:nvSpPr>
        <p:spPr/>
        <p:txBody>
          <a:bodyPr/>
          <a:lstStyle/>
          <a:p>
            <a:fld id="{4540CACB-5E25-4DAE-840E-6BBCD8D5F520}" type="slidenum">
              <a:rPr lang="en-US" smtClean="0"/>
              <a:pPr/>
              <a:t>18</a:t>
            </a:fld>
            <a:endParaRPr lang="en-US" dirty="0"/>
          </a:p>
        </p:txBody>
      </p:sp>
      <p:grpSp>
        <p:nvGrpSpPr>
          <p:cNvPr id="9" name="Group 8"/>
          <p:cNvGrpSpPr/>
          <p:nvPr/>
        </p:nvGrpSpPr>
        <p:grpSpPr>
          <a:xfrm>
            <a:off x="4429124" y="2643182"/>
            <a:ext cx="4429156" cy="4075355"/>
            <a:chOff x="4357686" y="2643182"/>
            <a:chExt cx="4786314" cy="4075355"/>
          </a:xfrm>
        </p:grpSpPr>
        <p:pic>
          <p:nvPicPr>
            <p:cNvPr id="6" name="Picture 5" descr="800px-Washington_National_Cathedral_2008.jpg"/>
            <p:cNvPicPr>
              <a:picLocks noChangeAspect="1"/>
            </p:cNvPicPr>
            <p:nvPr/>
          </p:nvPicPr>
          <p:blipFill>
            <a:blip r:embed="rId2"/>
            <a:stretch>
              <a:fillRect/>
            </a:stretch>
          </p:blipFill>
          <p:spPr>
            <a:xfrm>
              <a:off x="4381499" y="2643182"/>
              <a:ext cx="4762501" cy="385765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8" name="TextBox 7"/>
            <p:cNvSpPr txBox="1"/>
            <p:nvPr/>
          </p:nvSpPr>
          <p:spPr>
            <a:xfrm>
              <a:off x="4357686" y="6072206"/>
              <a:ext cx="4786314" cy="646331"/>
            </a:xfrm>
            <a:prstGeom prst="rect">
              <a:avLst/>
            </a:prstGeom>
            <a:noFill/>
          </p:spPr>
          <p:txBody>
            <a:bodyPr wrap="square" rtlCol="0">
              <a:spAutoFit/>
            </a:bodyPr>
            <a:lstStyle/>
            <a:p>
              <a:r>
                <a:rPr lang="en-US" b="1" dirty="0" smtClean="0">
                  <a:solidFill>
                    <a:schemeClr val="bg1"/>
                  </a:solidFill>
                  <a:latin typeface="+mj-lt"/>
                </a:rPr>
                <a:t>Commons.wikimedia.org</a:t>
              </a:r>
            </a:p>
            <a:p>
              <a:endParaRPr lang="en-US" dirty="0">
                <a:latin typeface="+mj-lt"/>
              </a:endParaRPr>
            </a:p>
          </p:txBody>
        </p:sp>
      </p:grpSp>
      <p:grpSp>
        <p:nvGrpSpPr>
          <p:cNvPr id="11" name="Group 10"/>
          <p:cNvGrpSpPr/>
          <p:nvPr/>
        </p:nvGrpSpPr>
        <p:grpSpPr>
          <a:xfrm>
            <a:off x="285720" y="2643182"/>
            <a:ext cx="4035662" cy="4106132"/>
            <a:chOff x="285720" y="2643182"/>
            <a:chExt cx="4035662" cy="4106132"/>
          </a:xfrm>
        </p:grpSpPr>
        <p:pic>
          <p:nvPicPr>
            <p:cNvPr id="5" name="Picture 4" descr="talimat eslami.jpg"/>
            <p:cNvPicPr>
              <a:picLocks noChangeAspect="1"/>
            </p:cNvPicPr>
            <p:nvPr/>
          </p:nvPicPr>
          <p:blipFill>
            <a:blip r:embed="rId3"/>
            <a:stretch>
              <a:fillRect/>
            </a:stretch>
          </p:blipFill>
          <p:spPr>
            <a:xfrm>
              <a:off x="285720" y="2643182"/>
              <a:ext cx="4035662" cy="38658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0" name="TextBox 9"/>
            <p:cNvSpPr txBox="1"/>
            <p:nvPr/>
          </p:nvSpPr>
          <p:spPr>
            <a:xfrm>
              <a:off x="285720" y="6072206"/>
              <a:ext cx="2571768" cy="677108"/>
            </a:xfrm>
            <a:prstGeom prst="rect">
              <a:avLst/>
            </a:prstGeom>
            <a:noFill/>
          </p:spPr>
          <p:txBody>
            <a:bodyPr wrap="square" rtlCol="0">
              <a:spAutoFit/>
            </a:bodyPr>
            <a:lstStyle/>
            <a:p>
              <a:pPr marL="0" lvl="1"/>
              <a:r>
                <a:rPr lang="en-US" b="1" dirty="0" smtClean="0">
                  <a:solidFill>
                    <a:schemeClr val="bg1"/>
                  </a:solidFill>
                  <a:latin typeface="+mj-lt"/>
                  <a:cs typeface="B Mitra" pitchFamily="2" charset="-78"/>
                </a:rPr>
                <a:t>Yahoo.com/image</a:t>
              </a:r>
            </a:p>
            <a:p>
              <a:endParaRPr lang="en-US" sz="2000" b="1" dirty="0">
                <a:solidFill>
                  <a:schemeClr val="bg1"/>
                </a:solidFill>
                <a:latin typeface="+mj-l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additive="base">
                                        <p:cTn id="14"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ppt_x"/>
                                          </p:val>
                                        </p:tav>
                                        <p:tav tm="100000">
                                          <p:val>
                                            <p:strVal val="#ppt_x"/>
                                          </p:val>
                                        </p:tav>
                                      </p:tavLst>
                                    </p:anim>
                                    <p:anim calcmode="lin" valueType="num">
                                      <p:cBhvr additive="base">
                                        <p:cTn id="21"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3">
                                            <p:txEl>
                                              <p:pRg st="1" end="1"/>
                                            </p:txEl>
                                          </p:spTgt>
                                        </p:tgtEl>
                                        <p:attrNameLst>
                                          <p:attrName>style.visibility</p:attrName>
                                        </p:attrNameLst>
                                      </p:cBhvr>
                                      <p:to>
                                        <p:strVal val="visible"/>
                                      </p:to>
                                    </p:set>
                                    <p:animEffect transition="in" filter="fade">
                                      <p:cBhvr>
                                        <p:cTn id="26" dur="1000"/>
                                        <p:tgtEl>
                                          <p:spTgt spid="3">
                                            <p:txEl>
                                              <p:pRg st="1" end="1"/>
                                            </p:txEl>
                                          </p:spTgt>
                                        </p:tgtEl>
                                      </p:cBhvr>
                                    </p:animEffect>
                                    <p:anim calcmode="lin" valueType="num">
                                      <p:cBhvr>
                                        <p:cTn id="27"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ppt_x"/>
                                          </p:val>
                                        </p:tav>
                                        <p:tav tm="100000">
                                          <p:val>
                                            <p:strVal val="#ppt_x"/>
                                          </p:val>
                                        </p:tav>
                                      </p:tavLst>
                                    </p:anim>
                                    <p:anim calcmode="lin" valueType="num">
                                      <p:cBhvr additive="base">
                                        <p:cTn id="3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071546"/>
          </a:xfrm>
        </p:spPr>
        <p:txBody>
          <a:bodyPr anchor="ctr">
            <a:normAutofit/>
          </a:bodyPr>
          <a:lstStyle/>
          <a:p>
            <a:pPr algn="ctr" rtl="1"/>
            <a:r>
              <a:rPr lang="fa-IR"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B Mitra" pitchFamily="2" charset="-78"/>
              </a:rPr>
              <a:t>محله های معروف شهر</a:t>
            </a:r>
            <a:endParaRPr lang="en-US" sz="3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B Mitra" pitchFamily="2" charset="-78"/>
            </a:endParaRPr>
          </a:p>
        </p:txBody>
      </p:sp>
      <p:sp>
        <p:nvSpPr>
          <p:cNvPr id="3" name="Text Placeholder 2"/>
          <p:cNvSpPr>
            <a:spLocks noGrp="1"/>
          </p:cNvSpPr>
          <p:nvPr>
            <p:ph type="body" sz="half" idx="2"/>
          </p:nvPr>
        </p:nvSpPr>
        <p:spPr>
          <a:xfrm>
            <a:off x="0" y="1000108"/>
            <a:ext cx="9144000" cy="5857892"/>
          </a:xfrm>
        </p:spPr>
        <p:txBody>
          <a:bodyPr anchor="t">
            <a:normAutofit/>
          </a:bodyPr>
          <a:lstStyle/>
          <a:p>
            <a:pPr lvl="0" algn="r" rtl="1">
              <a:buFont typeface="Arial" pitchFamily="34" charset="0"/>
              <a:buChar char="•"/>
            </a:pPr>
            <a:r>
              <a:rPr lang="fa-IR" sz="2000" dirty="0" smtClean="0">
                <a:cs typeface="B Mitra" pitchFamily="2" charset="-78"/>
              </a:rPr>
              <a:t>محله چینی ها</a:t>
            </a:r>
            <a:endParaRPr lang="en-US" sz="2000" dirty="0" smtClean="0">
              <a:cs typeface="B Mitra" pitchFamily="2" charset="-78"/>
            </a:endParaRPr>
          </a:p>
          <a:p>
            <a:pPr lvl="0" algn="r" rtl="1">
              <a:buFont typeface="Arial" pitchFamily="34" charset="0"/>
              <a:buChar char="•"/>
            </a:pPr>
            <a:r>
              <a:rPr lang="fa-IR" sz="2000" dirty="0" smtClean="0">
                <a:cs typeface="B Mitra" pitchFamily="2" charset="-78"/>
              </a:rPr>
              <a:t>محله </a:t>
            </a:r>
            <a:r>
              <a:rPr lang="en-US" sz="2000" dirty="0" smtClean="0">
                <a:cs typeface="B Mitra" pitchFamily="2" charset="-78"/>
              </a:rPr>
              <a:t>The Wharf</a:t>
            </a:r>
          </a:p>
          <a:p>
            <a:pPr lvl="0" algn="r" rtl="1">
              <a:buFont typeface="Arial" pitchFamily="34" charset="0"/>
              <a:buChar char="•"/>
            </a:pPr>
            <a:r>
              <a:rPr lang="fa-IR" sz="2000" dirty="0" smtClean="0">
                <a:cs typeface="B Mitra" pitchFamily="2" charset="-78"/>
              </a:rPr>
              <a:t>محله </a:t>
            </a:r>
            <a:r>
              <a:rPr lang="en-US" sz="2000" dirty="0" smtClean="0">
                <a:cs typeface="B Mitra" pitchFamily="2" charset="-78"/>
              </a:rPr>
              <a:t>Anacostia Waterfront</a:t>
            </a:r>
          </a:p>
          <a:p>
            <a:pPr lvl="0" algn="r" rtl="1">
              <a:buFont typeface="Arial" pitchFamily="34" charset="0"/>
              <a:buChar char="•"/>
            </a:pPr>
            <a:r>
              <a:rPr lang="fa-IR" sz="2000" dirty="0" smtClean="0">
                <a:cs typeface="B Mitra" pitchFamily="2" charset="-78"/>
              </a:rPr>
              <a:t>محله </a:t>
            </a:r>
            <a:r>
              <a:rPr lang="en-US" sz="2000" dirty="0" err="1" smtClean="0">
                <a:cs typeface="B Mitra" pitchFamily="2" charset="-78"/>
              </a:rPr>
              <a:t>Noma</a:t>
            </a:r>
            <a:endParaRPr lang="en-US" sz="2000" dirty="0" smtClean="0">
              <a:cs typeface="B Mitra" pitchFamily="2" charset="-78"/>
            </a:endParaRPr>
          </a:p>
          <a:p>
            <a:pPr lvl="0" algn="r" rtl="1">
              <a:buFont typeface="Arial" pitchFamily="34" charset="0"/>
              <a:buChar char="•"/>
            </a:pPr>
            <a:r>
              <a:rPr lang="fa-IR" sz="2000" dirty="0" smtClean="0">
                <a:cs typeface="B Mitra" pitchFamily="2" charset="-78"/>
              </a:rPr>
              <a:t>محله </a:t>
            </a:r>
            <a:r>
              <a:rPr lang="en-US" sz="2000" dirty="0" smtClean="0">
                <a:cs typeface="B Mitra" pitchFamily="2" charset="-78"/>
              </a:rPr>
              <a:t>H Street</a:t>
            </a:r>
          </a:p>
          <a:p>
            <a:pPr lvl="0" algn="r" rtl="1">
              <a:buFont typeface="Arial" pitchFamily="34" charset="0"/>
              <a:buChar char="•"/>
            </a:pPr>
            <a:r>
              <a:rPr lang="fa-IR" sz="2000" dirty="0" smtClean="0">
                <a:cs typeface="B Mitra" pitchFamily="2" charset="-78"/>
              </a:rPr>
              <a:t>محله </a:t>
            </a:r>
            <a:r>
              <a:rPr lang="en-US" sz="2000" dirty="0" smtClean="0">
                <a:cs typeface="B Mitra" pitchFamily="2" charset="-78"/>
              </a:rPr>
              <a:t>Columbia Heights</a:t>
            </a:r>
          </a:p>
          <a:p>
            <a:pPr lvl="0" algn="r" rtl="1">
              <a:buFont typeface="Arial" pitchFamily="34" charset="0"/>
              <a:buChar char="•"/>
            </a:pPr>
            <a:r>
              <a:rPr lang="fa-IR" sz="2000" dirty="0" smtClean="0">
                <a:cs typeface="B Mitra" pitchFamily="2" charset="-78"/>
              </a:rPr>
              <a:t>محله </a:t>
            </a:r>
            <a:r>
              <a:rPr lang="en-US" sz="2000" dirty="0" smtClean="0">
                <a:cs typeface="B Mitra" pitchFamily="2" charset="-78"/>
              </a:rPr>
              <a:t>Penn Quarter</a:t>
            </a:r>
            <a:r>
              <a:rPr lang="fa-IR" sz="2000" dirty="0" smtClean="0">
                <a:cs typeface="B Mitra" pitchFamily="2" charset="-78"/>
              </a:rPr>
              <a:t>(</a:t>
            </a:r>
            <a:r>
              <a:rPr lang="en-US" sz="2000" dirty="0" smtClean="0">
                <a:cs typeface="B Mitra" pitchFamily="2" charset="-78"/>
              </a:rPr>
              <a:t>dc.about.com</a:t>
            </a:r>
            <a:r>
              <a:rPr lang="fa-IR" sz="2000" dirty="0" smtClean="0">
                <a:cs typeface="B Mitra" pitchFamily="2" charset="-78"/>
              </a:rPr>
              <a:t>)</a:t>
            </a:r>
            <a:endParaRPr lang="en-US" sz="2000" dirty="0">
              <a:cs typeface="B Mitra" pitchFamily="2" charset="-78"/>
            </a:endParaRPr>
          </a:p>
        </p:txBody>
      </p:sp>
      <p:sp>
        <p:nvSpPr>
          <p:cNvPr id="7" name="Slide Number Placeholder 6"/>
          <p:cNvSpPr>
            <a:spLocks noGrp="1"/>
          </p:cNvSpPr>
          <p:nvPr>
            <p:ph type="sldNum" sz="quarter" idx="12"/>
          </p:nvPr>
        </p:nvSpPr>
        <p:spPr/>
        <p:txBody>
          <a:bodyPr/>
          <a:lstStyle/>
          <a:p>
            <a:fld id="{4540CACB-5E25-4DAE-840E-6BBCD8D5F520}" type="slidenum">
              <a:rPr lang="en-US" smtClean="0"/>
              <a:pPr/>
              <a:t>19</a:t>
            </a:fld>
            <a:endParaRPr lang="en-US" dirty="0"/>
          </a:p>
        </p:txBody>
      </p:sp>
      <p:grpSp>
        <p:nvGrpSpPr>
          <p:cNvPr id="8" name="Group 7"/>
          <p:cNvGrpSpPr/>
          <p:nvPr/>
        </p:nvGrpSpPr>
        <p:grpSpPr>
          <a:xfrm>
            <a:off x="0" y="1071546"/>
            <a:ext cx="2714612" cy="2143140"/>
            <a:chOff x="0" y="785794"/>
            <a:chExt cx="2714612" cy="2138893"/>
          </a:xfrm>
        </p:grpSpPr>
        <p:pic>
          <p:nvPicPr>
            <p:cNvPr id="5" name="Picture 4" descr="800px-ChinatownWashingtonDC.jpg"/>
            <p:cNvPicPr>
              <a:picLocks noChangeAspect="1"/>
            </p:cNvPicPr>
            <p:nvPr/>
          </p:nvPicPr>
          <p:blipFill>
            <a:blip r:embed="rId2"/>
            <a:stretch>
              <a:fillRect/>
            </a:stretch>
          </p:blipFill>
          <p:spPr>
            <a:xfrm>
              <a:off x="0" y="785794"/>
              <a:ext cx="2714612" cy="197148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TextBox 5"/>
            <p:cNvSpPr txBox="1"/>
            <p:nvPr/>
          </p:nvSpPr>
          <p:spPr>
            <a:xfrm>
              <a:off x="0" y="2428869"/>
              <a:ext cx="2714612" cy="495818"/>
            </a:xfrm>
            <a:prstGeom prst="rect">
              <a:avLst/>
            </a:prstGeom>
            <a:noFill/>
          </p:spPr>
          <p:txBody>
            <a:bodyPr wrap="square" rtlCol="0">
              <a:spAutoFit/>
            </a:bodyPr>
            <a:lstStyle/>
            <a:p>
              <a:r>
                <a:rPr lang="en-US" sz="1400" b="1" dirty="0" smtClean="0">
                  <a:solidFill>
                    <a:schemeClr val="bg1"/>
                  </a:solidFill>
                  <a:latin typeface="+mj-lt"/>
                </a:rPr>
                <a:t>Commons.wikimedia.org</a:t>
              </a:r>
            </a:p>
            <a:p>
              <a:endParaRPr lang="en-US" sz="1400" dirty="0">
                <a:latin typeface="+mj-lt"/>
              </a:endParaRPr>
            </a:p>
          </p:txBody>
        </p:sp>
      </p:grpSp>
      <p:grpSp>
        <p:nvGrpSpPr>
          <p:cNvPr id="10" name="Group 9"/>
          <p:cNvGrpSpPr/>
          <p:nvPr/>
        </p:nvGrpSpPr>
        <p:grpSpPr>
          <a:xfrm>
            <a:off x="2857488" y="1000108"/>
            <a:ext cx="3214710" cy="2012406"/>
            <a:chOff x="2857488" y="1000108"/>
            <a:chExt cx="3214710" cy="2012406"/>
          </a:xfrm>
        </p:grpSpPr>
        <p:pic>
          <p:nvPicPr>
            <p:cNvPr id="1026" name="Picture 2" descr="G:\Washington D.C\washington d.c\the wharf(cpexecutive.com).jpg"/>
            <p:cNvPicPr>
              <a:picLocks noChangeAspect="1" noChangeArrowheads="1"/>
            </p:cNvPicPr>
            <p:nvPr/>
          </p:nvPicPr>
          <p:blipFill>
            <a:blip r:embed="rId3" cstate="print"/>
            <a:srcRect/>
            <a:stretch>
              <a:fillRect/>
            </a:stretch>
          </p:blipFill>
          <p:spPr bwMode="auto">
            <a:xfrm>
              <a:off x="2857488" y="1000108"/>
              <a:ext cx="3214710" cy="200026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9" name="TextBox 8"/>
            <p:cNvSpPr txBox="1"/>
            <p:nvPr/>
          </p:nvSpPr>
          <p:spPr>
            <a:xfrm>
              <a:off x="2857488" y="2643182"/>
              <a:ext cx="3000396" cy="369332"/>
            </a:xfrm>
            <a:prstGeom prst="rect">
              <a:avLst/>
            </a:prstGeom>
            <a:noFill/>
          </p:spPr>
          <p:txBody>
            <a:bodyPr wrap="square" rtlCol="0">
              <a:spAutoFit/>
            </a:bodyPr>
            <a:lstStyle/>
            <a:p>
              <a:r>
                <a:rPr lang="en-US" dirty="0" smtClean="0">
                  <a:solidFill>
                    <a:schemeClr val="bg1"/>
                  </a:solidFill>
                  <a:latin typeface="+mj-lt"/>
                </a:rPr>
                <a:t>cpexecutive.com</a:t>
              </a:r>
              <a:endParaRPr lang="en-US" dirty="0">
                <a:solidFill>
                  <a:schemeClr val="bg1"/>
                </a:solidFill>
                <a:latin typeface="+mj-lt"/>
              </a:endParaRPr>
            </a:p>
          </p:txBody>
        </p:sp>
      </p:grpSp>
      <p:grpSp>
        <p:nvGrpSpPr>
          <p:cNvPr id="14" name="Group 13"/>
          <p:cNvGrpSpPr/>
          <p:nvPr/>
        </p:nvGrpSpPr>
        <p:grpSpPr>
          <a:xfrm>
            <a:off x="0" y="3214686"/>
            <a:ext cx="3000364" cy="1857388"/>
            <a:chOff x="0" y="3214686"/>
            <a:chExt cx="3000364" cy="1857388"/>
          </a:xfrm>
        </p:grpSpPr>
        <p:pic>
          <p:nvPicPr>
            <p:cNvPr id="1027" name="Picture 3" descr="G:\Washington D.C\washington d.c\anacostia waterfront initative(wrtdesign.com).bmp"/>
            <p:cNvPicPr>
              <a:picLocks noChangeAspect="1" noChangeArrowheads="1"/>
            </p:cNvPicPr>
            <p:nvPr/>
          </p:nvPicPr>
          <p:blipFill>
            <a:blip r:embed="rId4"/>
            <a:srcRect/>
            <a:stretch>
              <a:fillRect/>
            </a:stretch>
          </p:blipFill>
          <p:spPr bwMode="auto">
            <a:xfrm>
              <a:off x="0" y="3214686"/>
              <a:ext cx="2928926" cy="185738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2" name="TextBox 11"/>
            <p:cNvSpPr txBox="1"/>
            <p:nvPr/>
          </p:nvSpPr>
          <p:spPr>
            <a:xfrm>
              <a:off x="0" y="4643446"/>
              <a:ext cx="3000364" cy="369332"/>
            </a:xfrm>
            <a:prstGeom prst="rect">
              <a:avLst/>
            </a:prstGeom>
            <a:noFill/>
          </p:spPr>
          <p:txBody>
            <a:bodyPr wrap="square" rtlCol="0">
              <a:spAutoFit/>
            </a:bodyPr>
            <a:lstStyle/>
            <a:p>
              <a:r>
                <a:rPr lang="en-US" dirty="0" smtClean="0">
                  <a:solidFill>
                    <a:schemeClr val="bg1"/>
                  </a:solidFill>
                  <a:latin typeface="+mj-lt"/>
                </a:rPr>
                <a:t>wrtdesign.com</a:t>
              </a:r>
              <a:endParaRPr lang="en-US" dirty="0">
                <a:solidFill>
                  <a:schemeClr val="bg1"/>
                </a:solidFill>
                <a:latin typeface="+mj-lt"/>
              </a:endParaRPr>
            </a:p>
          </p:txBody>
        </p:sp>
      </p:grpSp>
      <p:grpSp>
        <p:nvGrpSpPr>
          <p:cNvPr id="16" name="Group 15"/>
          <p:cNvGrpSpPr/>
          <p:nvPr/>
        </p:nvGrpSpPr>
        <p:grpSpPr>
          <a:xfrm>
            <a:off x="3000364" y="3214686"/>
            <a:ext cx="2428892" cy="2075091"/>
            <a:chOff x="3000364" y="3214686"/>
            <a:chExt cx="2428892" cy="2075091"/>
          </a:xfrm>
        </p:grpSpPr>
        <p:pic>
          <p:nvPicPr>
            <p:cNvPr id="1028" name="Picture 4" descr="G:\Washington D.C\washington d.c\800px-800_-_900_blocks_of_First_Street,_N_E_(en.wikipedia.org).jpg"/>
            <p:cNvPicPr>
              <a:picLocks noChangeAspect="1" noChangeArrowheads="1"/>
            </p:cNvPicPr>
            <p:nvPr/>
          </p:nvPicPr>
          <p:blipFill>
            <a:blip r:embed="rId5"/>
            <a:srcRect/>
            <a:stretch>
              <a:fillRect/>
            </a:stretch>
          </p:blipFill>
          <p:spPr bwMode="auto">
            <a:xfrm>
              <a:off x="3071802" y="3214686"/>
              <a:ext cx="2357454" cy="185738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5" name="TextBox 14"/>
            <p:cNvSpPr txBox="1"/>
            <p:nvPr/>
          </p:nvSpPr>
          <p:spPr>
            <a:xfrm>
              <a:off x="3000364" y="4643446"/>
              <a:ext cx="2428892" cy="646331"/>
            </a:xfrm>
            <a:prstGeom prst="rect">
              <a:avLst/>
            </a:prstGeom>
            <a:noFill/>
          </p:spPr>
          <p:txBody>
            <a:bodyPr wrap="square" rtlCol="0">
              <a:spAutoFit/>
            </a:bodyPr>
            <a:lstStyle/>
            <a:p>
              <a:pPr lvl="0"/>
              <a:r>
                <a:rPr lang="en-US" dirty="0" smtClean="0">
                  <a:solidFill>
                    <a:schemeClr val="bg1"/>
                  </a:solidFill>
                  <a:latin typeface="+mj-lt"/>
                  <a:cs typeface="B Mitra" pitchFamily="2" charset="-78"/>
                </a:rPr>
                <a:t>En.wikipedia.org</a:t>
              </a:r>
            </a:p>
            <a:p>
              <a:endParaRPr lang="en-US" dirty="0">
                <a:solidFill>
                  <a:schemeClr val="bg1"/>
                </a:solidFill>
                <a:latin typeface="+mj-lt"/>
              </a:endParaRPr>
            </a:p>
          </p:txBody>
        </p:sp>
      </p:grpSp>
      <p:grpSp>
        <p:nvGrpSpPr>
          <p:cNvPr id="19" name="Group 18"/>
          <p:cNvGrpSpPr/>
          <p:nvPr/>
        </p:nvGrpSpPr>
        <p:grpSpPr>
          <a:xfrm>
            <a:off x="0" y="5189910"/>
            <a:ext cx="2714612" cy="1680256"/>
            <a:chOff x="0" y="5189910"/>
            <a:chExt cx="2714612" cy="1680256"/>
          </a:xfrm>
        </p:grpSpPr>
        <p:pic>
          <p:nvPicPr>
            <p:cNvPr id="1029" name="Picture 5" descr="G:\Washington D.C\h_street_festival1(nbcwashington.com).jpg"/>
            <p:cNvPicPr>
              <a:picLocks noChangeAspect="1" noChangeArrowheads="1"/>
            </p:cNvPicPr>
            <p:nvPr/>
          </p:nvPicPr>
          <p:blipFill>
            <a:blip r:embed="rId6"/>
            <a:srcRect/>
            <a:stretch>
              <a:fillRect/>
            </a:stretch>
          </p:blipFill>
          <p:spPr bwMode="auto">
            <a:xfrm>
              <a:off x="0" y="5189910"/>
              <a:ext cx="2714612" cy="166809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8" name="TextBox 17"/>
            <p:cNvSpPr txBox="1"/>
            <p:nvPr/>
          </p:nvSpPr>
          <p:spPr>
            <a:xfrm>
              <a:off x="0" y="6500834"/>
              <a:ext cx="2643174" cy="369332"/>
            </a:xfrm>
            <a:prstGeom prst="rect">
              <a:avLst/>
            </a:prstGeom>
            <a:noFill/>
          </p:spPr>
          <p:txBody>
            <a:bodyPr wrap="square" rtlCol="0">
              <a:spAutoFit/>
            </a:bodyPr>
            <a:lstStyle/>
            <a:p>
              <a:r>
                <a:rPr lang="en-US" dirty="0" smtClean="0">
                  <a:solidFill>
                    <a:schemeClr val="bg1"/>
                  </a:solidFill>
                  <a:latin typeface="+mj-lt"/>
                </a:rPr>
                <a:t>nbcwashington.com</a:t>
              </a:r>
              <a:endParaRPr lang="en-US" dirty="0">
                <a:solidFill>
                  <a:schemeClr val="bg1"/>
                </a:solidFill>
                <a:latin typeface="+mj-lt"/>
              </a:endParaRPr>
            </a:p>
          </p:txBody>
        </p:sp>
      </p:grpSp>
      <p:grpSp>
        <p:nvGrpSpPr>
          <p:cNvPr id="22" name="Group 21"/>
          <p:cNvGrpSpPr/>
          <p:nvPr/>
        </p:nvGrpSpPr>
        <p:grpSpPr>
          <a:xfrm>
            <a:off x="5572132" y="3714752"/>
            <a:ext cx="3571868" cy="2857520"/>
            <a:chOff x="5572132" y="3714752"/>
            <a:chExt cx="3571868" cy="2857520"/>
          </a:xfrm>
        </p:grpSpPr>
        <p:pic>
          <p:nvPicPr>
            <p:cNvPr id="1030" name="Picture 6" descr="G:\Washington D.C\penn quarter(tripadvisor.com).jpg"/>
            <p:cNvPicPr>
              <a:picLocks noChangeAspect="1" noChangeArrowheads="1"/>
            </p:cNvPicPr>
            <p:nvPr/>
          </p:nvPicPr>
          <p:blipFill>
            <a:blip r:embed="rId7"/>
            <a:srcRect/>
            <a:stretch>
              <a:fillRect/>
            </a:stretch>
          </p:blipFill>
          <p:spPr bwMode="auto">
            <a:xfrm>
              <a:off x="5572132" y="3714752"/>
              <a:ext cx="3571868" cy="285752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1" name="TextBox 20"/>
            <p:cNvSpPr txBox="1"/>
            <p:nvPr/>
          </p:nvSpPr>
          <p:spPr>
            <a:xfrm>
              <a:off x="5572132" y="6143644"/>
              <a:ext cx="3571868" cy="400110"/>
            </a:xfrm>
            <a:prstGeom prst="rect">
              <a:avLst/>
            </a:prstGeom>
            <a:noFill/>
          </p:spPr>
          <p:txBody>
            <a:bodyPr wrap="square" rtlCol="0">
              <a:spAutoFit/>
            </a:bodyPr>
            <a:lstStyle/>
            <a:p>
              <a:r>
                <a:rPr lang="en-US" sz="2000" dirty="0" smtClean="0">
                  <a:solidFill>
                    <a:schemeClr val="bg1"/>
                  </a:solidFill>
                  <a:latin typeface="+mj-lt"/>
                </a:rPr>
                <a:t>tripadvisor.com</a:t>
              </a:r>
              <a:endParaRPr lang="en-US" sz="2000" dirty="0">
                <a:solidFill>
                  <a:schemeClr val="bg1"/>
                </a:solidFill>
                <a:latin typeface="+mj-l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additive="base">
                                        <p:cTn id="14"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2" presetClass="entr" presetSubtype="4" fill="hold"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slide(fromBottom)">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 calcmode="lin" valueType="num">
                                      <p:cBhvr additive="base">
                                        <p:cTn id="25"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slide(fromBottom)">
                                      <p:cBhvr>
                                        <p:cTn id="31" dur="500"/>
                                        <p:tgtEl>
                                          <p:spTgt spid="10"/>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3">
                                            <p:txEl>
                                              <p:pRg st="2" end="2"/>
                                            </p:txEl>
                                          </p:spTgt>
                                        </p:tgtEl>
                                        <p:attrNameLst>
                                          <p:attrName>style.visibility</p:attrName>
                                        </p:attrNameLst>
                                      </p:cBhvr>
                                      <p:to>
                                        <p:strVal val="visible"/>
                                      </p:to>
                                    </p:set>
                                    <p:anim calcmode="lin" valueType="num">
                                      <p:cBhvr additive="base">
                                        <p:cTn id="36"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12" presetClass="entr" presetSubtype="4" fill="hold"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slide(fromBottom)">
                                      <p:cBhvr>
                                        <p:cTn id="42" dur="500"/>
                                        <p:tgtEl>
                                          <p:spTgt spid="14"/>
                                        </p:tgtEl>
                                      </p:cBhvr>
                                    </p:animEffect>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nodeType="clickEffect">
                                  <p:stCondLst>
                                    <p:cond delay="0"/>
                                  </p:stCondLst>
                                  <p:childTnLst>
                                    <p:set>
                                      <p:cBhvr>
                                        <p:cTn id="46" dur="1" fill="hold">
                                          <p:stCondLst>
                                            <p:cond delay="0"/>
                                          </p:stCondLst>
                                        </p:cTn>
                                        <p:tgtEl>
                                          <p:spTgt spid="3">
                                            <p:txEl>
                                              <p:pRg st="3" end="3"/>
                                            </p:txEl>
                                          </p:spTgt>
                                        </p:tgtEl>
                                        <p:attrNameLst>
                                          <p:attrName>style.visibility</p:attrName>
                                        </p:attrNameLst>
                                      </p:cBhvr>
                                      <p:to>
                                        <p:strVal val="visible"/>
                                      </p:to>
                                    </p:set>
                                    <p:anim calcmode="lin" valueType="num">
                                      <p:cBhvr additive="base">
                                        <p:cTn id="4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12" presetClass="entr" presetSubtype="4" fill="hold" nodeType="click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slide(fromBottom)">
                                      <p:cBhvr>
                                        <p:cTn id="53" dur="500"/>
                                        <p:tgtEl>
                                          <p:spTgt spid="16"/>
                                        </p:tgtEl>
                                      </p:cBhvr>
                                    </p:animEffect>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nodeType="clickEffect">
                                  <p:stCondLst>
                                    <p:cond delay="0"/>
                                  </p:stCondLst>
                                  <p:childTnLst>
                                    <p:set>
                                      <p:cBhvr>
                                        <p:cTn id="57" dur="1" fill="hold">
                                          <p:stCondLst>
                                            <p:cond delay="0"/>
                                          </p:stCondLst>
                                        </p:cTn>
                                        <p:tgtEl>
                                          <p:spTgt spid="3">
                                            <p:txEl>
                                              <p:pRg st="4" end="4"/>
                                            </p:txEl>
                                          </p:spTgt>
                                        </p:tgtEl>
                                        <p:attrNameLst>
                                          <p:attrName>style.visibility</p:attrName>
                                        </p:attrNameLst>
                                      </p:cBhvr>
                                      <p:to>
                                        <p:strVal val="visible"/>
                                      </p:to>
                                    </p:set>
                                    <p:anim calcmode="lin" valueType="num">
                                      <p:cBhvr additive="base">
                                        <p:cTn id="58"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59"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12" presetClass="entr" presetSubtype="4" fill="hold" nodeType="clickEffect">
                                  <p:stCondLst>
                                    <p:cond delay="0"/>
                                  </p:stCondLst>
                                  <p:childTnLst>
                                    <p:set>
                                      <p:cBhvr>
                                        <p:cTn id="63" dur="1" fill="hold">
                                          <p:stCondLst>
                                            <p:cond delay="0"/>
                                          </p:stCondLst>
                                        </p:cTn>
                                        <p:tgtEl>
                                          <p:spTgt spid="19"/>
                                        </p:tgtEl>
                                        <p:attrNameLst>
                                          <p:attrName>style.visibility</p:attrName>
                                        </p:attrNameLst>
                                      </p:cBhvr>
                                      <p:to>
                                        <p:strVal val="visible"/>
                                      </p:to>
                                    </p:set>
                                    <p:animEffect transition="in" filter="slide(fromBottom)">
                                      <p:cBhvr>
                                        <p:cTn id="64" dur="500"/>
                                        <p:tgtEl>
                                          <p:spTgt spid="19"/>
                                        </p:tgtEl>
                                      </p:cBhvr>
                                    </p:animEffect>
                                  </p:childTnLst>
                                </p:cTn>
                              </p:par>
                            </p:childTnLst>
                          </p:cTn>
                        </p:par>
                      </p:childTnLst>
                    </p:cTn>
                  </p:par>
                  <p:par>
                    <p:cTn id="65" fill="hold">
                      <p:stCondLst>
                        <p:cond delay="indefinite"/>
                      </p:stCondLst>
                      <p:childTnLst>
                        <p:par>
                          <p:cTn id="66" fill="hold">
                            <p:stCondLst>
                              <p:cond delay="0"/>
                            </p:stCondLst>
                            <p:childTnLst>
                              <p:par>
                                <p:cTn id="67" presetID="2" presetClass="entr" presetSubtype="4" fill="hold" nodeType="clickEffect">
                                  <p:stCondLst>
                                    <p:cond delay="0"/>
                                  </p:stCondLst>
                                  <p:childTnLst>
                                    <p:set>
                                      <p:cBhvr>
                                        <p:cTn id="68" dur="1" fill="hold">
                                          <p:stCondLst>
                                            <p:cond delay="0"/>
                                          </p:stCondLst>
                                        </p:cTn>
                                        <p:tgtEl>
                                          <p:spTgt spid="3">
                                            <p:txEl>
                                              <p:pRg st="5" end="5"/>
                                            </p:txEl>
                                          </p:spTgt>
                                        </p:tgtEl>
                                        <p:attrNameLst>
                                          <p:attrName>style.visibility</p:attrName>
                                        </p:attrNameLst>
                                      </p:cBhvr>
                                      <p:to>
                                        <p:strVal val="visible"/>
                                      </p:to>
                                    </p:set>
                                    <p:anim calcmode="lin" valueType="num">
                                      <p:cBhvr additive="base">
                                        <p:cTn id="6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70"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 presetClass="entr" presetSubtype="4" fill="hold" nodeType="clickEffect">
                                  <p:stCondLst>
                                    <p:cond delay="0"/>
                                  </p:stCondLst>
                                  <p:childTnLst>
                                    <p:set>
                                      <p:cBhvr>
                                        <p:cTn id="74" dur="1" fill="hold">
                                          <p:stCondLst>
                                            <p:cond delay="0"/>
                                          </p:stCondLst>
                                        </p:cTn>
                                        <p:tgtEl>
                                          <p:spTgt spid="3">
                                            <p:txEl>
                                              <p:pRg st="6" end="6"/>
                                            </p:txEl>
                                          </p:spTgt>
                                        </p:tgtEl>
                                        <p:attrNameLst>
                                          <p:attrName>style.visibility</p:attrName>
                                        </p:attrNameLst>
                                      </p:cBhvr>
                                      <p:to>
                                        <p:strVal val="visible"/>
                                      </p:to>
                                    </p:set>
                                    <p:anim calcmode="lin" valueType="num">
                                      <p:cBhvr additive="base">
                                        <p:cTn id="7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76"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12" presetClass="entr" presetSubtype="4" fill="hold" nodeType="clickEffect">
                                  <p:stCondLst>
                                    <p:cond delay="0"/>
                                  </p:stCondLst>
                                  <p:childTnLst>
                                    <p:set>
                                      <p:cBhvr>
                                        <p:cTn id="80" dur="1" fill="hold">
                                          <p:stCondLst>
                                            <p:cond delay="0"/>
                                          </p:stCondLst>
                                        </p:cTn>
                                        <p:tgtEl>
                                          <p:spTgt spid="22"/>
                                        </p:tgtEl>
                                        <p:attrNameLst>
                                          <p:attrName>style.visibility</p:attrName>
                                        </p:attrNameLst>
                                      </p:cBhvr>
                                      <p:to>
                                        <p:strVal val="visible"/>
                                      </p:to>
                                    </p:set>
                                    <p:animEffect transition="in" filter="slide(fromBottom)">
                                      <p:cBhvr>
                                        <p:cTn id="8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8123"/>
            <a:ext cx="7271792" cy="1071546"/>
          </a:xfrm>
        </p:spPr>
        <p:txBody>
          <a:bodyPr anchor="ctr">
            <a:normAutofit/>
          </a:bodyPr>
          <a:lstStyle/>
          <a:p>
            <a:pPr algn="ctr" rtl="1"/>
            <a:r>
              <a:rPr lang="fa-IR"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B Mitra" pitchFamily="2" charset="-78"/>
              </a:rPr>
              <a:t>مقدمه</a:t>
            </a:r>
            <a:endParaRPr lang="en-US" sz="3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B Mitra" pitchFamily="2" charset="-78"/>
            </a:endParaRPr>
          </a:p>
        </p:txBody>
      </p:sp>
      <p:sp>
        <p:nvSpPr>
          <p:cNvPr id="3" name="Text Placeholder 2"/>
          <p:cNvSpPr>
            <a:spLocks noGrp="1"/>
          </p:cNvSpPr>
          <p:nvPr>
            <p:ph type="body" sz="half" idx="2"/>
          </p:nvPr>
        </p:nvSpPr>
        <p:spPr>
          <a:xfrm>
            <a:off x="683568" y="1556792"/>
            <a:ext cx="7920880" cy="3744416"/>
          </a:xfrm>
        </p:spPr>
        <p:txBody>
          <a:bodyPr anchor="t">
            <a:normAutofit/>
          </a:bodyPr>
          <a:lstStyle/>
          <a:p>
            <a:pPr algn="r" rtl="1"/>
            <a:r>
              <a:rPr lang="fa-IR" sz="2000" dirty="0" smtClean="0">
                <a:cs typeface="B Mitra" pitchFamily="2" charset="-78"/>
              </a:rPr>
              <a:t>	واشنگتن دی. سی (</a:t>
            </a:r>
            <a:r>
              <a:rPr lang="en-US" sz="2000" dirty="0" smtClean="0">
                <a:cs typeface="B Mitra" pitchFamily="2" charset="-78"/>
              </a:rPr>
              <a:t>Washington D.C</a:t>
            </a:r>
            <a:r>
              <a:rPr lang="fa-IR" sz="2000" dirty="0" smtClean="0">
                <a:cs typeface="B Mitra" pitchFamily="2" charset="-78"/>
              </a:rPr>
              <a:t>) رسماَ ناحیه کلمبیا (</a:t>
            </a:r>
            <a:r>
              <a:rPr lang="en-US" sz="2000" dirty="0" smtClean="0">
                <a:cs typeface="B Mitra" pitchFamily="2" charset="-78"/>
              </a:rPr>
              <a:t>District of Columbia</a:t>
            </a:r>
            <a:r>
              <a:rPr lang="fa-IR" sz="2000" dirty="0" smtClean="0">
                <a:cs typeface="B Mitra" pitchFamily="2" charset="-78"/>
              </a:rPr>
              <a:t>) که عموماَ بدان واشنگتن، یا به سادگی دی. سی می گویند، پایتخت ایالات متحده آمریکا است که بنا به قانون اساسی کشور تحت نظارت انحصاری کنگره است و به هیچ عنوان ایالت نیست(ویکی پدیا).</a:t>
            </a:r>
            <a:endParaRPr lang="en-US" sz="2000" dirty="0" smtClean="0">
              <a:cs typeface="B Mitra" pitchFamily="2" charset="-78"/>
            </a:endParaRPr>
          </a:p>
          <a:p>
            <a:pPr algn="r" rtl="1"/>
            <a:r>
              <a:rPr lang="fa-IR" sz="2000" dirty="0" smtClean="0">
                <a:cs typeface="B Mitra" pitchFamily="2" charset="-78"/>
              </a:rPr>
              <a:t>	از ابتدا دولت جدید ایالات متحده بر آن بود تا پایتختی ملی بنا نهد، بطوریکه دولت بتواند مستقل از فشارهای سیاسی ایالت های مختلف عمل کرده و وجود آن مزیتی را برای هیچ یک از ایالات بوجود نیاورد. بدین ترتیب شهر واشنگتن یکی از چند پایتختی است که به عنوان پایتخت بنا شده اند(موریس، 1390: ص 370).</a:t>
            </a:r>
            <a:endParaRPr lang="en-US" sz="2000" dirty="0" smtClean="0">
              <a:cs typeface="B Mitra" pitchFamily="2" charset="-78"/>
            </a:endParaRPr>
          </a:p>
          <a:p>
            <a:pPr algn="r" rtl="1"/>
            <a:r>
              <a:rPr lang="fa-IR" sz="2000" dirty="0" smtClean="0">
                <a:cs typeface="B Mitra" pitchFamily="2" charset="-78"/>
              </a:rPr>
              <a:t>	این شهر از سال 1871 به نام جورج واشنگتن رهبر استقلال طلبان و اولین رئیس جمهور دولت فدرال آمریکا نام گذاری شده است(ویکی پدیا).</a:t>
            </a:r>
            <a:endParaRPr lang="en-US" sz="2000" dirty="0" smtClean="0">
              <a:cs typeface="B Mitra" pitchFamily="2" charset="-78"/>
            </a:endParaRPr>
          </a:p>
          <a:p>
            <a:pPr algn="r" rtl="1"/>
            <a:endParaRPr lang="en-US" sz="2000" dirty="0">
              <a:cs typeface="B Mitra" pitchFamily="2" charset="-78"/>
            </a:endParaRPr>
          </a:p>
        </p:txBody>
      </p:sp>
      <p:sp>
        <p:nvSpPr>
          <p:cNvPr id="7" name="Slide Number Placeholder 6"/>
          <p:cNvSpPr>
            <a:spLocks noGrp="1"/>
          </p:cNvSpPr>
          <p:nvPr>
            <p:ph type="sldNum" sz="quarter" idx="12"/>
          </p:nvPr>
        </p:nvSpPr>
        <p:spPr/>
        <p:txBody>
          <a:bodyPr/>
          <a:lstStyle/>
          <a:p>
            <a:fld id="{4540CACB-5E25-4DAE-840E-6BBCD8D5F520}" type="slidenum">
              <a:rPr lang="en-US" smtClean="0"/>
              <a:pPr/>
              <a:t>2</a:t>
            </a:fld>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1000"/>
                                        <p:tgtEl>
                                          <p:spTgt spid="3">
                                            <p:txEl>
                                              <p:pRg st="2" end="2"/>
                                            </p:txEl>
                                          </p:spTgt>
                                        </p:tgtEl>
                                      </p:cBhvr>
                                    </p:animEffect>
                                    <p:anim calcmode="lin" valueType="num">
                                      <p:cBhvr>
                                        <p:cTn id="2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071546"/>
          </a:xfrm>
        </p:spPr>
        <p:txBody>
          <a:bodyPr anchor="ctr">
            <a:normAutofit/>
          </a:bodyPr>
          <a:lstStyle/>
          <a:p>
            <a:pPr algn="ctr" rtl="1"/>
            <a:r>
              <a:rPr lang="fa-IR"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B Mitra" pitchFamily="2" charset="-78"/>
              </a:rPr>
              <a:t>تاسیسات و تجهیزات</a:t>
            </a:r>
            <a:endParaRPr lang="en-US" sz="3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B Mitra" pitchFamily="2" charset="-78"/>
            </a:endParaRPr>
          </a:p>
        </p:txBody>
      </p:sp>
      <p:sp>
        <p:nvSpPr>
          <p:cNvPr id="3" name="Text Placeholder 2"/>
          <p:cNvSpPr>
            <a:spLocks noGrp="1"/>
          </p:cNvSpPr>
          <p:nvPr>
            <p:ph type="body" sz="half" idx="2"/>
          </p:nvPr>
        </p:nvSpPr>
        <p:spPr>
          <a:xfrm>
            <a:off x="0" y="1063422"/>
            <a:ext cx="9144000" cy="5794577"/>
          </a:xfrm>
        </p:spPr>
        <p:txBody>
          <a:bodyPr anchor="t">
            <a:normAutofit/>
          </a:bodyPr>
          <a:lstStyle/>
          <a:p>
            <a:pPr marL="342900" lvl="0" indent="-342900" algn="r" rtl="1">
              <a:buFont typeface="Arial" pitchFamily="34" charset="0"/>
              <a:buChar char="•"/>
            </a:pPr>
            <a:r>
              <a:rPr lang="fa-IR" sz="2200" dirty="0" smtClean="0">
                <a:cs typeface="B Mitra" pitchFamily="2" charset="-78"/>
              </a:rPr>
              <a:t>مراکز بهداشت با سابقه، مانند: </a:t>
            </a:r>
          </a:p>
          <a:p>
            <a:pPr lvl="0" algn="r" rtl="1"/>
            <a:r>
              <a:rPr lang="fa-IR" sz="2200" dirty="0" smtClean="0">
                <a:cs typeface="B Mitra" pitchFamily="2" charset="-78"/>
              </a:rPr>
              <a:t>	سیستم درمانی </a:t>
            </a:r>
            <a:r>
              <a:rPr lang="en-US" sz="2200" dirty="0" smtClean="0">
                <a:latin typeface="+mj-lt"/>
                <a:cs typeface="B Mitra" pitchFamily="2" charset="-78"/>
              </a:rPr>
              <a:t>VA</a:t>
            </a:r>
            <a:r>
              <a:rPr lang="en-US" sz="2200" dirty="0" smtClean="0">
                <a:cs typeface="B Mitra" pitchFamily="2" charset="-78"/>
              </a:rPr>
              <a:t> </a:t>
            </a:r>
            <a:r>
              <a:rPr lang="fa-IR" sz="2200" dirty="0" smtClean="0">
                <a:cs typeface="B Mitra" pitchFamily="2" charset="-78"/>
              </a:rPr>
              <a:t> با نام هایی به نام </a:t>
            </a:r>
            <a:r>
              <a:rPr lang="en-US" sz="2200" dirty="0" smtClean="0">
                <a:latin typeface="+mj-lt"/>
                <a:cs typeface="B Mitra" pitchFamily="2" charset="-78"/>
              </a:rPr>
              <a:t>lake wood</a:t>
            </a:r>
            <a:r>
              <a:rPr lang="en-US" sz="2200" dirty="0" smtClean="0">
                <a:cs typeface="B Mitra" pitchFamily="2" charset="-78"/>
              </a:rPr>
              <a:t> </a:t>
            </a:r>
            <a:r>
              <a:rPr lang="fa-IR" sz="2200" dirty="0" smtClean="0">
                <a:cs typeface="B Mitra" pitchFamily="2" charset="-78"/>
              </a:rPr>
              <a:t> و</a:t>
            </a:r>
            <a:r>
              <a:rPr lang="fa-IR" sz="2200" dirty="0">
                <a:cs typeface="B Mitra" pitchFamily="2" charset="-78"/>
              </a:rPr>
              <a:t> </a:t>
            </a:r>
            <a:r>
              <a:rPr lang="en-US" sz="2200" dirty="0" err="1" smtClean="0">
                <a:latin typeface="+mj-lt"/>
                <a:cs typeface="B Mitra" pitchFamily="2" charset="-78"/>
              </a:rPr>
              <a:t>seattle</a:t>
            </a:r>
            <a:r>
              <a:rPr lang="fa-IR" sz="2200" dirty="0">
                <a:latin typeface="+mj-lt"/>
                <a:cs typeface="B Mitra" pitchFamily="2" charset="-78"/>
              </a:rPr>
              <a:t> </a:t>
            </a:r>
            <a:r>
              <a:rPr lang="fa-IR" sz="2200" dirty="0" smtClean="0">
                <a:latin typeface="+mj-lt"/>
                <a:cs typeface="B Mitra" pitchFamily="2" charset="-78"/>
              </a:rPr>
              <a:t>یا </a:t>
            </a:r>
            <a:r>
              <a:rPr lang="en-US" sz="2200" dirty="0" err="1" smtClean="0">
                <a:latin typeface="+mj-lt"/>
                <a:cs typeface="B Mitra" pitchFamily="2" charset="-78"/>
              </a:rPr>
              <a:t>walla</a:t>
            </a:r>
            <a:r>
              <a:rPr lang="en-US" sz="2200" dirty="0" smtClean="0">
                <a:latin typeface="+mj-lt"/>
                <a:cs typeface="B Mitra" pitchFamily="2" charset="-78"/>
              </a:rPr>
              <a:t> </a:t>
            </a:r>
            <a:r>
              <a:rPr lang="en-US" sz="2200" dirty="0" err="1" smtClean="0">
                <a:latin typeface="+mj-lt"/>
                <a:cs typeface="B Mitra" pitchFamily="2" charset="-78"/>
              </a:rPr>
              <a:t>walla</a:t>
            </a:r>
            <a:endParaRPr lang="fa-IR" sz="2200" dirty="0" smtClean="0">
              <a:latin typeface="+mj-lt"/>
              <a:cs typeface="B Mitra" pitchFamily="2" charset="-78"/>
            </a:endParaRPr>
          </a:p>
          <a:p>
            <a:pPr marL="342900" lvl="0" indent="-342900" algn="r" rtl="1">
              <a:buFont typeface="Arial" pitchFamily="34" charset="0"/>
              <a:buChar char="•"/>
            </a:pPr>
            <a:r>
              <a:rPr lang="fa-IR" sz="2200" dirty="0" smtClean="0">
                <a:cs typeface="B Mitra" pitchFamily="2" charset="-78"/>
              </a:rPr>
              <a:t>کلینیک های سر پایی مانند:</a:t>
            </a:r>
            <a:r>
              <a:rPr lang="en-US" sz="2200" dirty="0" smtClean="0">
                <a:cs typeface="B Mitra" pitchFamily="2" charset="-78"/>
              </a:rPr>
              <a:t> </a:t>
            </a:r>
          </a:p>
          <a:p>
            <a:pPr lvl="1" algn="r" rtl="1"/>
            <a:r>
              <a:rPr lang="en-US" sz="2200" dirty="0" smtClean="0">
                <a:latin typeface="+mj-lt"/>
                <a:cs typeface="B Mitra" pitchFamily="2" charset="-78"/>
              </a:rPr>
              <a:t>Colville 	</a:t>
            </a:r>
            <a:endParaRPr lang="en-US" sz="2200" dirty="0">
              <a:latin typeface="+mj-lt"/>
              <a:cs typeface="B Mitra" pitchFamily="2" charset="-78"/>
            </a:endParaRPr>
          </a:p>
          <a:p>
            <a:pPr marL="342900" lvl="0" indent="-342900" algn="r" rtl="1">
              <a:buFont typeface="Arial" pitchFamily="34" charset="0"/>
              <a:buChar char="•"/>
            </a:pPr>
            <a:r>
              <a:rPr lang="fa-IR" sz="2200" dirty="0" smtClean="0">
                <a:cs typeface="B Mitra" pitchFamily="2" charset="-78"/>
              </a:rPr>
              <a:t>کلینیک های چند منظوره </a:t>
            </a:r>
            <a:endParaRPr lang="fa-IR" sz="2200" dirty="0">
              <a:cs typeface="B Mitra" pitchFamily="2" charset="-78"/>
            </a:endParaRPr>
          </a:p>
          <a:p>
            <a:pPr marL="342900" lvl="0" indent="-342900" algn="r" rtl="1">
              <a:buFont typeface="Arial" pitchFamily="34" charset="0"/>
              <a:buChar char="•"/>
            </a:pPr>
            <a:r>
              <a:rPr lang="fa-IR" sz="2200" dirty="0" smtClean="0">
                <a:cs typeface="B Mitra" pitchFamily="2" charset="-78"/>
              </a:rPr>
              <a:t>مراکز دامپزشکی</a:t>
            </a:r>
            <a:endParaRPr lang="fa-IR" sz="2200" dirty="0">
              <a:cs typeface="B Mitra" pitchFamily="2" charset="-78"/>
            </a:endParaRPr>
          </a:p>
          <a:p>
            <a:pPr marL="342900" lvl="0" indent="-342900" algn="r" rtl="1">
              <a:buFont typeface="Arial" pitchFamily="34" charset="0"/>
              <a:buChar char="•"/>
            </a:pPr>
            <a:r>
              <a:rPr lang="fa-IR" sz="2200" dirty="0" smtClean="0">
                <a:cs typeface="B Mitra" pitchFamily="2" charset="-78"/>
              </a:rPr>
              <a:t>دفاتر تجاری درون شهری و منطقه ای</a:t>
            </a:r>
          </a:p>
          <a:p>
            <a:pPr marL="342900" lvl="0" indent="-342900" algn="r" rtl="1">
              <a:buFont typeface="Arial" pitchFamily="34" charset="0"/>
              <a:buChar char="•"/>
            </a:pPr>
            <a:r>
              <a:rPr lang="fa-IR" sz="2200" dirty="0" smtClean="0">
                <a:cs typeface="B Mitra" pitchFamily="2" charset="-78"/>
              </a:rPr>
              <a:t>قبرستان ملی به </a:t>
            </a:r>
            <a:r>
              <a:rPr lang="fa-IR" sz="2200" dirty="0" smtClean="0">
                <a:latin typeface="+mj-lt"/>
                <a:cs typeface="B Mitra" pitchFamily="2" charset="-78"/>
              </a:rPr>
              <a:t>نام </a:t>
            </a:r>
            <a:r>
              <a:rPr lang="en-US" sz="2200" dirty="0" smtClean="0">
                <a:latin typeface="+mj-lt"/>
                <a:cs typeface="B Mitra" pitchFamily="2" charset="-78"/>
              </a:rPr>
              <a:t> </a:t>
            </a:r>
            <a:r>
              <a:rPr lang="en-US" sz="2200" dirty="0" err="1" smtClean="0">
                <a:latin typeface="+mj-lt"/>
                <a:cs typeface="B Mitra" pitchFamily="2" charset="-78"/>
              </a:rPr>
              <a:t>kent</a:t>
            </a:r>
            <a:endParaRPr lang="fa-IR" sz="2200" dirty="0" smtClean="0">
              <a:latin typeface="+mj-lt"/>
              <a:cs typeface="B Mitra" pitchFamily="2" charset="-78"/>
            </a:endParaRPr>
          </a:p>
          <a:p>
            <a:pPr marL="342900" lvl="0" indent="-342900" algn="r" rtl="1">
              <a:buFont typeface="Arial" pitchFamily="34" charset="0"/>
              <a:buChar char="•"/>
            </a:pPr>
            <a:r>
              <a:rPr lang="fa-IR" sz="2200" dirty="0" smtClean="0">
                <a:cs typeface="B Mitra" pitchFamily="2" charset="-78"/>
              </a:rPr>
              <a:t>8 زندان دائمی و 4 زندان موقت</a:t>
            </a:r>
          </a:p>
          <a:p>
            <a:pPr marL="342900" lvl="0" indent="-342900" algn="r" rtl="1">
              <a:buFont typeface="Arial" pitchFamily="34" charset="0"/>
              <a:buChar char="•"/>
            </a:pPr>
            <a:r>
              <a:rPr lang="fa-IR" sz="2200" dirty="0" smtClean="0">
                <a:cs typeface="B Mitra" pitchFamily="2" charset="-78"/>
              </a:rPr>
              <a:t>یک شبکه پیشرفته بزرگ فاضلاب که ظرفیت 370 میلیون گالون در روز را دارد.</a:t>
            </a:r>
            <a:endParaRPr lang="en-US" sz="2200" dirty="0" smtClean="0">
              <a:cs typeface="B Mitra" pitchFamily="2" charset="-78"/>
            </a:endParaRPr>
          </a:p>
          <a:p>
            <a:pPr lvl="0" algn="r" rtl="1"/>
            <a:endParaRPr lang="en-US" sz="2200" dirty="0">
              <a:cs typeface="B Mitra" pitchFamily="2" charset="-78"/>
            </a:endParaRPr>
          </a:p>
        </p:txBody>
      </p:sp>
      <p:sp>
        <p:nvSpPr>
          <p:cNvPr id="7" name="Slide Number Placeholder 6"/>
          <p:cNvSpPr>
            <a:spLocks noGrp="1"/>
          </p:cNvSpPr>
          <p:nvPr>
            <p:ph type="sldNum" sz="quarter" idx="12"/>
          </p:nvPr>
        </p:nvSpPr>
        <p:spPr/>
        <p:txBody>
          <a:bodyPr/>
          <a:lstStyle/>
          <a:p>
            <a:fld id="{4540CACB-5E25-4DAE-840E-6BBCD8D5F520}" type="slidenum">
              <a:rPr lang="en-US" smtClean="0"/>
              <a:pPr/>
              <a:t>20</a:t>
            </a:fld>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additive="base">
                                        <p:cTn id="14"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3">
                                            <p:txEl>
                                              <p:pRg st="0" end="0"/>
                                            </p:txEl>
                                          </p:spTgt>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additive="base">
                                        <p:cTn id="1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additive="base">
                                        <p:cTn id="24"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2" end="2"/>
                                            </p:txEl>
                                          </p:spTgt>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 calcmode="lin" valueType="num">
                                      <p:cBhvr additive="base">
                                        <p:cTn id="28"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3">
                                            <p:txEl>
                                              <p:pRg st="4" end="4"/>
                                            </p:txEl>
                                          </p:spTgt>
                                        </p:tgtEl>
                                        <p:attrNameLst>
                                          <p:attrName>style.visibility</p:attrName>
                                        </p:attrNameLst>
                                      </p:cBhvr>
                                      <p:to>
                                        <p:strVal val="visible"/>
                                      </p:to>
                                    </p:set>
                                    <p:anim calcmode="lin" valueType="num">
                                      <p:cBhvr additive="base">
                                        <p:cTn id="34"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nodeType="clickEffect">
                                  <p:stCondLst>
                                    <p:cond delay="0"/>
                                  </p:stCondLst>
                                  <p:childTnLst>
                                    <p:set>
                                      <p:cBhvr>
                                        <p:cTn id="39" dur="1" fill="hold">
                                          <p:stCondLst>
                                            <p:cond delay="0"/>
                                          </p:stCondLst>
                                        </p:cTn>
                                        <p:tgtEl>
                                          <p:spTgt spid="3">
                                            <p:txEl>
                                              <p:pRg st="5" end="5"/>
                                            </p:txEl>
                                          </p:spTgt>
                                        </p:tgtEl>
                                        <p:attrNameLst>
                                          <p:attrName>style.visibility</p:attrName>
                                        </p:attrNameLst>
                                      </p:cBhvr>
                                      <p:to>
                                        <p:strVal val="visible"/>
                                      </p:to>
                                    </p:set>
                                    <p:anim calcmode="lin" valueType="num">
                                      <p:cBhvr additive="base">
                                        <p:cTn id="40"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nodeType="clickEffect">
                                  <p:stCondLst>
                                    <p:cond delay="0"/>
                                  </p:stCondLst>
                                  <p:childTnLst>
                                    <p:set>
                                      <p:cBhvr>
                                        <p:cTn id="45" dur="1" fill="hold">
                                          <p:stCondLst>
                                            <p:cond delay="0"/>
                                          </p:stCondLst>
                                        </p:cTn>
                                        <p:tgtEl>
                                          <p:spTgt spid="3">
                                            <p:txEl>
                                              <p:pRg st="6" end="6"/>
                                            </p:txEl>
                                          </p:spTgt>
                                        </p:tgtEl>
                                        <p:attrNameLst>
                                          <p:attrName>style.visibility</p:attrName>
                                        </p:attrNameLst>
                                      </p:cBhvr>
                                      <p:to>
                                        <p:strVal val="visible"/>
                                      </p:to>
                                    </p:set>
                                    <p:anim calcmode="lin" valueType="num">
                                      <p:cBhvr additive="base">
                                        <p:cTn id="46"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7"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nodeType="clickEffect">
                                  <p:stCondLst>
                                    <p:cond delay="0"/>
                                  </p:stCondLst>
                                  <p:childTnLst>
                                    <p:set>
                                      <p:cBhvr>
                                        <p:cTn id="51" dur="1" fill="hold">
                                          <p:stCondLst>
                                            <p:cond delay="0"/>
                                          </p:stCondLst>
                                        </p:cTn>
                                        <p:tgtEl>
                                          <p:spTgt spid="3">
                                            <p:txEl>
                                              <p:pRg st="7" end="7"/>
                                            </p:txEl>
                                          </p:spTgt>
                                        </p:tgtEl>
                                        <p:attrNameLst>
                                          <p:attrName>style.visibility</p:attrName>
                                        </p:attrNameLst>
                                      </p:cBhvr>
                                      <p:to>
                                        <p:strVal val="visible"/>
                                      </p:to>
                                    </p:set>
                                    <p:anim calcmode="lin" valueType="num">
                                      <p:cBhvr additive="base">
                                        <p:cTn id="52"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3"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nodeType="clickEffect">
                                  <p:stCondLst>
                                    <p:cond delay="0"/>
                                  </p:stCondLst>
                                  <p:childTnLst>
                                    <p:set>
                                      <p:cBhvr>
                                        <p:cTn id="57" dur="1" fill="hold">
                                          <p:stCondLst>
                                            <p:cond delay="0"/>
                                          </p:stCondLst>
                                        </p:cTn>
                                        <p:tgtEl>
                                          <p:spTgt spid="3">
                                            <p:txEl>
                                              <p:pRg st="8" end="8"/>
                                            </p:txEl>
                                          </p:spTgt>
                                        </p:tgtEl>
                                        <p:attrNameLst>
                                          <p:attrName>style.visibility</p:attrName>
                                        </p:attrNameLst>
                                      </p:cBhvr>
                                      <p:to>
                                        <p:strVal val="visible"/>
                                      </p:to>
                                    </p:set>
                                    <p:anim calcmode="lin" valueType="num">
                                      <p:cBhvr additive="base">
                                        <p:cTn id="58"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9"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 presetClass="entr" presetSubtype="4" fill="hold" nodeType="clickEffect">
                                  <p:stCondLst>
                                    <p:cond delay="0"/>
                                  </p:stCondLst>
                                  <p:childTnLst>
                                    <p:set>
                                      <p:cBhvr>
                                        <p:cTn id="63" dur="1" fill="hold">
                                          <p:stCondLst>
                                            <p:cond delay="0"/>
                                          </p:stCondLst>
                                        </p:cTn>
                                        <p:tgtEl>
                                          <p:spTgt spid="3">
                                            <p:txEl>
                                              <p:pRg st="9" end="9"/>
                                            </p:txEl>
                                          </p:spTgt>
                                        </p:tgtEl>
                                        <p:attrNameLst>
                                          <p:attrName>style.visibility</p:attrName>
                                        </p:attrNameLst>
                                      </p:cBhvr>
                                      <p:to>
                                        <p:strVal val="visible"/>
                                      </p:to>
                                    </p:set>
                                    <p:anim calcmode="lin" valueType="num">
                                      <p:cBhvr additive="base">
                                        <p:cTn id="64"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5"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857232"/>
          </a:xfrm>
        </p:spPr>
        <p:txBody>
          <a:bodyPr anchor="ctr">
            <a:normAutofit/>
          </a:bodyPr>
          <a:lstStyle/>
          <a:p>
            <a:pPr algn="ctr" rtl="1"/>
            <a:r>
              <a:rPr lang="fa-IR"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B Mitra" pitchFamily="2" charset="-78"/>
              </a:rPr>
              <a:t>منابع</a:t>
            </a:r>
            <a:endParaRPr lang="en-US" sz="3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B Mitra" pitchFamily="2" charset="-78"/>
            </a:endParaRPr>
          </a:p>
        </p:txBody>
      </p:sp>
      <p:sp>
        <p:nvSpPr>
          <p:cNvPr id="3" name="Text Placeholder 2"/>
          <p:cNvSpPr>
            <a:spLocks noGrp="1"/>
          </p:cNvSpPr>
          <p:nvPr>
            <p:ph type="body" sz="half" idx="2"/>
          </p:nvPr>
        </p:nvSpPr>
        <p:spPr>
          <a:xfrm>
            <a:off x="0" y="785794"/>
            <a:ext cx="9144000" cy="6072206"/>
          </a:xfrm>
        </p:spPr>
        <p:txBody>
          <a:bodyPr anchor="t">
            <a:noAutofit/>
          </a:bodyPr>
          <a:lstStyle/>
          <a:p>
            <a:pPr marL="457200" lvl="0" indent="-457200" algn="r" rtl="1">
              <a:buFont typeface="Arial" panose="020B0604020202020204" pitchFamily="34" charset="0"/>
              <a:buChar char="•"/>
            </a:pPr>
            <a:endParaRPr lang="en-US" sz="2000" dirty="0" smtClean="0">
              <a:cs typeface="B Mitra" pitchFamily="2" charset="-78"/>
            </a:endParaRPr>
          </a:p>
          <a:p>
            <a:pPr marL="457200" indent="-457200" algn="r" rtl="1">
              <a:buFont typeface="Arial" panose="020B0604020202020204" pitchFamily="34" charset="0"/>
              <a:buChar char="•"/>
            </a:pPr>
            <a:r>
              <a:rPr lang="fa-IR" sz="2000" dirty="0" smtClean="0">
                <a:cs typeface="B Mitra" pitchFamily="2" charset="-78"/>
              </a:rPr>
              <a:t>بیکن- ادموند (1386)، طراحی شهرها، فرزانه طاهری،  انتشارات شهیدی</a:t>
            </a:r>
          </a:p>
          <a:p>
            <a:pPr marL="457200" indent="-457200" algn="r" rtl="1">
              <a:buFont typeface="Arial" panose="020B0604020202020204" pitchFamily="34" charset="0"/>
              <a:buChar char="•"/>
            </a:pPr>
            <a:r>
              <a:rPr lang="fa-IR" sz="2000" dirty="0" smtClean="0">
                <a:cs typeface="B Mitra" pitchFamily="2" charset="-78"/>
              </a:rPr>
              <a:t>موریس- جیمز (1390)، تاریخ شکل شهر تا انقلاب صنعتی، راضیه رضازاده، انتشارات دانشگاه علم و صنعت ایران</a:t>
            </a:r>
          </a:p>
          <a:p>
            <a:pPr marL="457200" indent="-457200" algn="r" rtl="1">
              <a:buFont typeface="Arial" panose="020B0604020202020204" pitchFamily="34" charset="0"/>
              <a:buChar char="•"/>
            </a:pPr>
            <a:r>
              <a:rPr lang="en-US" sz="2000" dirty="0" smtClean="0">
                <a:cs typeface="B Mitra" pitchFamily="2" charset="-78"/>
              </a:rPr>
              <a:t>commons.wikimedia.org</a:t>
            </a:r>
          </a:p>
          <a:p>
            <a:pPr marL="457200" indent="-457200" algn="r" rtl="1">
              <a:buFont typeface="Arial" panose="020B0604020202020204" pitchFamily="34" charset="0"/>
              <a:buChar char="•"/>
            </a:pPr>
            <a:r>
              <a:rPr lang="en-US" sz="2000" dirty="0" smtClean="0">
                <a:cs typeface="B Mitra" pitchFamily="2" charset="-78"/>
              </a:rPr>
              <a:t>Cpexecutive.com</a:t>
            </a:r>
          </a:p>
          <a:p>
            <a:pPr marL="457200" lvl="0" indent="-457200" algn="r" rtl="1">
              <a:buFont typeface="Arial" panose="020B0604020202020204" pitchFamily="34" charset="0"/>
              <a:buChar char="•"/>
            </a:pPr>
            <a:r>
              <a:rPr lang="en-US" sz="2000" dirty="0" smtClean="0">
                <a:cs typeface="B Mitra" pitchFamily="2" charset="-78"/>
              </a:rPr>
              <a:t>dcabout.com</a:t>
            </a:r>
          </a:p>
          <a:p>
            <a:pPr marL="457200" lvl="0" indent="-457200" algn="r" rtl="1">
              <a:buFont typeface="Arial" panose="020B0604020202020204" pitchFamily="34" charset="0"/>
              <a:buChar char="•"/>
            </a:pPr>
            <a:r>
              <a:rPr lang="en-US" sz="2000" dirty="0" smtClean="0">
                <a:cs typeface="B Mitra" pitchFamily="2" charset="-78"/>
              </a:rPr>
              <a:t>En.wikipedia.org</a:t>
            </a:r>
          </a:p>
          <a:p>
            <a:pPr marL="457200" lvl="0" indent="-457200" algn="r" rtl="1">
              <a:buFont typeface="Arial" panose="020B0604020202020204" pitchFamily="34" charset="0"/>
              <a:buChar char="•"/>
            </a:pPr>
            <a:r>
              <a:rPr lang="en-US" sz="2000" dirty="0" smtClean="0">
                <a:cs typeface="B Mitra" pitchFamily="2" charset="-78"/>
              </a:rPr>
              <a:t>Fa.advisor.travel</a:t>
            </a:r>
          </a:p>
          <a:p>
            <a:pPr marL="457200" lvl="0" indent="-457200" algn="r" rtl="1">
              <a:buFont typeface="Arial" panose="020B0604020202020204" pitchFamily="34" charset="0"/>
              <a:buChar char="•"/>
            </a:pPr>
            <a:r>
              <a:rPr lang="en-US" sz="2000" dirty="0" smtClean="0">
                <a:cs typeface="B Mitra" pitchFamily="2" charset="-78"/>
              </a:rPr>
              <a:t>Fa.wikipedia.org</a:t>
            </a:r>
          </a:p>
          <a:p>
            <a:pPr marL="457200" lvl="0" indent="-457200" algn="r" rtl="1">
              <a:buFont typeface="Arial" panose="020B0604020202020204" pitchFamily="34" charset="0"/>
              <a:buChar char="•"/>
            </a:pPr>
            <a:r>
              <a:rPr lang="en-US" sz="2000" dirty="0" smtClean="0">
                <a:cs typeface="B Mitra" pitchFamily="2" charset="-78"/>
              </a:rPr>
              <a:t>Gallery.moeding.net</a:t>
            </a:r>
          </a:p>
          <a:p>
            <a:pPr marL="457200" lvl="0" indent="-457200" algn="r" rtl="1">
              <a:buFont typeface="Arial" panose="020B0604020202020204" pitchFamily="34" charset="0"/>
              <a:buChar char="•"/>
            </a:pPr>
            <a:r>
              <a:rPr lang="en-US" sz="2000" dirty="0" smtClean="0">
                <a:cs typeface="B Mitra" pitchFamily="2" charset="-78"/>
              </a:rPr>
              <a:t>My.jon.ufl.edu</a:t>
            </a:r>
          </a:p>
          <a:p>
            <a:pPr marL="457200" lvl="0" indent="-457200" algn="r" rtl="1">
              <a:buFont typeface="Arial" panose="020B0604020202020204" pitchFamily="34" charset="0"/>
              <a:buChar char="•"/>
            </a:pPr>
            <a:r>
              <a:rPr lang="en-US" sz="2000" dirty="0" smtClean="0">
                <a:cs typeface="B Mitra" pitchFamily="2" charset="-78"/>
              </a:rPr>
              <a:t>Nbcwashington.com</a:t>
            </a:r>
          </a:p>
          <a:p>
            <a:pPr marL="457200" lvl="0" indent="-457200" algn="r" rtl="1">
              <a:buFont typeface="Arial" panose="020B0604020202020204" pitchFamily="34" charset="0"/>
              <a:buChar char="•"/>
            </a:pPr>
            <a:r>
              <a:rPr lang="en-US" sz="2000" dirty="0" smtClean="0">
                <a:cs typeface="B Mitra" pitchFamily="2" charset="-78"/>
              </a:rPr>
              <a:t>Tripadvisor.com</a:t>
            </a:r>
          </a:p>
          <a:p>
            <a:pPr marL="457200" lvl="0" indent="-457200" algn="r" rtl="1">
              <a:buFont typeface="Arial" panose="020B0604020202020204" pitchFamily="34" charset="0"/>
              <a:buChar char="•"/>
            </a:pPr>
            <a:r>
              <a:rPr lang="en-US" sz="2000" dirty="0" smtClean="0">
                <a:cs typeface="B Mitra" pitchFamily="2" charset="-78"/>
              </a:rPr>
              <a:t>Vidiani.com</a:t>
            </a:r>
          </a:p>
          <a:p>
            <a:pPr marL="457200" lvl="0" indent="-457200" algn="r" rtl="1">
              <a:buFont typeface="Arial" panose="020B0604020202020204" pitchFamily="34" charset="0"/>
              <a:buChar char="•"/>
            </a:pPr>
            <a:endParaRPr lang="en-US" sz="2000" dirty="0" smtClean="0">
              <a:cs typeface="B Mitra" pitchFamily="2" charset="-78"/>
            </a:endParaRPr>
          </a:p>
          <a:p>
            <a:pPr marL="457200" lvl="0" indent="-457200" algn="r" rtl="1">
              <a:buFont typeface="Arial" panose="020B0604020202020204" pitchFamily="34" charset="0"/>
              <a:buChar char="•"/>
            </a:pPr>
            <a:endParaRPr lang="en-US" sz="2000" dirty="0" smtClean="0">
              <a:cs typeface="B Mitra" pitchFamily="2" charset="-78"/>
            </a:endParaRPr>
          </a:p>
        </p:txBody>
      </p:sp>
      <p:sp>
        <p:nvSpPr>
          <p:cNvPr id="7" name="Slide Number Placeholder 6"/>
          <p:cNvSpPr>
            <a:spLocks noGrp="1"/>
          </p:cNvSpPr>
          <p:nvPr>
            <p:ph type="sldNum" sz="quarter" idx="12"/>
          </p:nvPr>
        </p:nvSpPr>
        <p:spPr/>
        <p:txBody>
          <a:bodyPr/>
          <a:lstStyle/>
          <a:p>
            <a:fld id="{4540CACB-5E25-4DAE-840E-6BBCD8D5F520}" type="slidenum">
              <a:rPr lang="en-US" smtClean="0"/>
              <a:pPr/>
              <a:t>21</a:t>
            </a:fld>
            <a:endParaRPr lang="en-US" dirty="0"/>
          </a:p>
        </p:txBody>
      </p:sp>
      <p:sp>
        <p:nvSpPr>
          <p:cNvPr id="5" name="Text Placeholder 2"/>
          <p:cNvSpPr txBox="1">
            <a:spLocks/>
          </p:cNvSpPr>
          <p:nvPr/>
        </p:nvSpPr>
        <p:spPr>
          <a:xfrm>
            <a:off x="251520" y="3332519"/>
            <a:ext cx="4680520" cy="3500168"/>
          </a:xfrm>
          <a:prstGeom prst="rect">
            <a:avLst/>
          </a:prstGeom>
        </p:spPr>
        <p:txBody>
          <a:bodyPr vert="horz" lIns="91440" tIns="45720" rIns="91440" bIns="45720" rtlCol="0" anchor="t">
            <a:normAutofit/>
          </a:bodyPr>
          <a:lstStyle>
            <a:lvl1pPr marL="0" indent="0" algn="l" defTabSz="457200" rtl="0" eaLnBrk="1" latinLnBrk="0" hangingPunct="1">
              <a:spcBef>
                <a:spcPts val="1000"/>
              </a:spcBef>
              <a:spcAft>
                <a:spcPts val="0"/>
              </a:spcAft>
              <a:buClr>
                <a:schemeClr val="accent1"/>
              </a:buClr>
              <a:buSzPct val="80000"/>
              <a:buFont typeface="Wingdings 3" charset="2"/>
              <a:buNone/>
              <a:defRPr sz="1400" b="0" i="0" kern="1200">
                <a:solidFill>
                  <a:schemeClr val="tx1"/>
                </a:solidFill>
                <a:latin typeface="+mj-lt"/>
                <a:ea typeface="+mj-ea"/>
                <a:cs typeface="+mj-cs"/>
              </a:defRPr>
            </a:lvl1pPr>
            <a:lvl2pPr marL="457200" indent="0" algn="l" defTabSz="457200" rtl="0" eaLnBrk="1" latinLnBrk="0" hangingPunct="1">
              <a:spcBef>
                <a:spcPts val="1000"/>
              </a:spcBef>
              <a:spcAft>
                <a:spcPts val="0"/>
              </a:spcAft>
              <a:buClr>
                <a:schemeClr val="accent1"/>
              </a:buClr>
              <a:buSzPct val="80000"/>
              <a:buFont typeface="Wingdings 3" charset="2"/>
              <a:buNone/>
              <a:defRPr sz="1200" b="0" i="0" kern="1200">
                <a:solidFill>
                  <a:schemeClr val="tx1"/>
                </a:solidFill>
                <a:latin typeface="+mj-lt"/>
                <a:ea typeface="+mj-ea"/>
                <a:cs typeface="+mj-cs"/>
              </a:defRPr>
            </a:lvl2pPr>
            <a:lvl3pPr marL="914400" indent="0" algn="l" defTabSz="457200" rtl="0" eaLnBrk="1" latinLnBrk="0" hangingPunct="1">
              <a:spcBef>
                <a:spcPts val="1000"/>
              </a:spcBef>
              <a:spcAft>
                <a:spcPts val="0"/>
              </a:spcAft>
              <a:buClr>
                <a:schemeClr val="accent1"/>
              </a:buClr>
              <a:buSzPct val="80000"/>
              <a:buFont typeface="Wingdings 3" charset="2"/>
              <a:buNone/>
              <a:defRPr sz="1000" b="0" i="0" kern="1200">
                <a:solidFill>
                  <a:schemeClr val="tx1"/>
                </a:solidFill>
                <a:latin typeface="+mj-lt"/>
                <a:ea typeface="+mj-ea"/>
                <a:cs typeface="+mj-cs"/>
              </a:defRPr>
            </a:lvl3pPr>
            <a:lvl4pPr marL="1371600" indent="0" algn="l" defTabSz="457200" rtl="0" eaLnBrk="1" latinLnBrk="0" hangingPunct="1">
              <a:spcBef>
                <a:spcPts val="1000"/>
              </a:spcBef>
              <a:spcAft>
                <a:spcPts val="0"/>
              </a:spcAft>
              <a:buClr>
                <a:schemeClr val="accent1"/>
              </a:buClr>
              <a:buSzPct val="80000"/>
              <a:buFont typeface="Wingdings 3" charset="2"/>
              <a:buNone/>
              <a:defRPr sz="900" b="0" i="0" kern="1200">
                <a:solidFill>
                  <a:schemeClr val="tx1"/>
                </a:solidFill>
                <a:latin typeface="+mj-lt"/>
                <a:ea typeface="+mj-ea"/>
                <a:cs typeface="+mj-cs"/>
              </a:defRPr>
            </a:lvl4pPr>
            <a:lvl5pPr marL="1828800" indent="0" algn="l" defTabSz="457200" rtl="0" eaLnBrk="1" latinLnBrk="0" hangingPunct="1">
              <a:spcBef>
                <a:spcPts val="1000"/>
              </a:spcBef>
              <a:spcAft>
                <a:spcPts val="0"/>
              </a:spcAft>
              <a:buClr>
                <a:schemeClr val="accent1"/>
              </a:buClr>
              <a:buSzPct val="80000"/>
              <a:buFont typeface="Wingdings 3" charset="2"/>
              <a:buNone/>
              <a:defRPr sz="900" b="0" i="0" kern="1200">
                <a:solidFill>
                  <a:schemeClr val="tx1"/>
                </a:solidFill>
                <a:latin typeface="+mj-lt"/>
                <a:ea typeface="+mj-ea"/>
                <a:cs typeface="+mj-cs"/>
              </a:defRPr>
            </a:lvl5pPr>
            <a:lvl6pPr marL="2286000" indent="0" algn="l" defTabSz="457200" rtl="0" eaLnBrk="1" latinLnBrk="0" hangingPunct="1">
              <a:spcBef>
                <a:spcPts val="1000"/>
              </a:spcBef>
              <a:spcAft>
                <a:spcPts val="0"/>
              </a:spcAft>
              <a:buClr>
                <a:schemeClr val="accent1"/>
              </a:buClr>
              <a:buSzPct val="80000"/>
              <a:buFont typeface="Wingdings 3" charset="2"/>
              <a:buNone/>
              <a:defRPr sz="900" b="0" i="0" kern="1200">
                <a:solidFill>
                  <a:schemeClr val="tx1"/>
                </a:solidFill>
                <a:latin typeface="+mj-lt"/>
                <a:ea typeface="+mj-ea"/>
                <a:cs typeface="+mj-cs"/>
              </a:defRPr>
            </a:lvl6pPr>
            <a:lvl7pPr marL="2743200" indent="0" algn="l" defTabSz="457200" rtl="0" eaLnBrk="1" latinLnBrk="0" hangingPunct="1">
              <a:spcBef>
                <a:spcPts val="1000"/>
              </a:spcBef>
              <a:spcAft>
                <a:spcPts val="0"/>
              </a:spcAft>
              <a:buClr>
                <a:schemeClr val="accent1"/>
              </a:buClr>
              <a:buSzPct val="80000"/>
              <a:buFont typeface="Wingdings 3" charset="2"/>
              <a:buNone/>
              <a:defRPr sz="900" b="0" i="0" kern="1200">
                <a:solidFill>
                  <a:schemeClr val="tx1"/>
                </a:solidFill>
                <a:latin typeface="+mj-lt"/>
                <a:ea typeface="+mj-ea"/>
                <a:cs typeface="+mj-cs"/>
              </a:defRPr>
            </a:lvl7pPr>
            <a:lvl8pPr marL="3200400" indent="0" algn="l" defTabSz="457200" rtl="0" eaLnBrk="1" latinLnBrk="0" hangingPunct="1">
              <a:spcBef>
                <a:spcPts val="1000"/>
              </a:spcBef>
              <a:spcAft>
                <a:spcPts val="0"/>
              </a:spcAft>
              <a:buClr>
                <a:schemeClr val="accent1"/>
              </a:buClr>
              <a:buSzPct val="80000"/>
              <a:buFont typeface="Wingdings 3" charset="2"/>
              <a:buNone/>
              <a:defRPr sz="900" b="0" i="0" kern="1200">
                <a:solidFill>
                  <a:schemeClr val="tx1"/>
                </a:solidFill>
                <a:latin typeface="+mj-lt"/>
                <a:ea typeface="+mj-ea"/>
                <a:cs typeface="+mj-cs"/>
              </a:defRPr>
            </a:lvl8pPr>
            <a:lvl9pPr marL="3657600" indent="0" algn="l" defTabSz="457200" rtl="0" eaLnBrk="1" latinLnBrk="0" hangingPunct="1">
              <a:spcBef>
                <a:spcPts val="1000"/>
              </a:spcBef>
              <a:spcAft>
                <a:spcPts val="0"/>
              </a:spcAft>
              <a:buClr>
                <a:schemeClr val="accent1"/>
              </a:buClr>
              <a:buSzPct val="80000"/>
              <a:buFont typeface="Wingdings 3" charset="2"/>
              <a:buNone/>
              <a:defRPr sz="900" b="0" i="0" kern="1200">
                <a:solidFill>
                  <a:schemeClr val="tx1"/>
                </a:solidFill>
                <a:latin typeface="+mj-lt"/>
                <a:ea typeface="+mj-ea"/>
                <a:cs typeface="+mj-cs"/>
              </a:defRPr>
            </a:lvl9pPr>
          </a:lstStyle>
          <a:p>
            <a:pPr marL="457200" indent="-457200" algn="r" rtl="1">
              <a:buFont typeface="Arial" panose="020B0604020202020204" pitchFamily="34" charset="0"/>
              <a:buChar char="•"/>
            </a:pPr>
            <a:r>
              <a:rPr lang="en-US" sz="2000" dirty="0" smtClean="0">
                <a:cs typeface="B Mitra" pitchFamily="2" charset="-78"/>
              </a:rPr>
              <a:t>Washingtondcstay.com</a:t>
            </a:r>
          </a:p>
          <a:p>
            <a:pPr marL="457200" indent="-457200" algn="r" rtl="1">
              <a:buFont typeface="Arial" panose="020B0604020202020204" pitchFamily="34" charset="0"/>
              <a:buChar char="•"/>
            </a:pPr>
            <a:r>
              <a:rPr lang="en-US" sz="2000" dirty="0" smtClean="0">
                <a:cs typeface="B Mitra" pitchFamily="2" charset="-78"/>
              </a:rPr>
              <a:t>www.atlasy.ir</a:t>
            </a:r>
          </a:p>
          <a:p>
            <a:pPr marL="457200" indent="-457200" algn="r" rtl="1">
              <a:buFont typeface="Arial" panose="020B0604020202020204" pitchFamily="34" charset="0"/>
              <a:buChar char="•"/>
            </a:pPr>
            <a:r>
              <a:rPr lang="en-US" sz="2000" dirty="0" smtClean="0">
                <a:cs typeface="B Mitra" pitchFamily="2" charset="-78"/>
                <a:hlinkClick r:id="rId3"/>
              </a:rPr>
              <a:t>www.collegesanduniversities.us</a:t>
            </a:r>
            <a:endParaRPr lang="en-US" sz="2000" dirty="0" smtClean="0">
              <a:cs typeface="B Mitra" pitchFamily="2" charset="-78"/>
            </a:endParaRPr>
          </a:p>
          <a:p>
            <a:pPr marL="457200" indent="-457200" algn="r" rtl="1">
              <a:buFont typeface="Arial" panose="020B0604020202020204" pitchFamily="34" charset="0"/>
              <a:buChar char="•"/>
            </a:pPr>
            <a:r>
              <a:rPr lang="en-US" sz="2000" dirty="0" smtClean="0">
                <a:cs typeface="B Mitra" pitchFamily="2" charset="-78"/>
              </a:rPr>
              <a:t>Wikitravel.org</a:t>
            </a:r>
          </a:p>
          <a:p>
            <a:pPr marL="457200" indent="-457200" algn="r" rtl="1">
              <a:buFont typeface="Arial" panose="020B0604020202020204" pitchFamily="34" charset="0"/>
              <a:buChar char="•"/>
            </a:pPr>
            <a:r>
              <a:rPr lang="en-US" sz="2000" dirty="0" smtClean="0">
                <a:cs typeface="B Mitra" pitchFamily="2" charset="-78"/>
              </a:rPr>
              <a:t>Wrtdesign.com</a:t>
            </a:r>
          </a:p>
          <a:p>
            <a:pPr marL="457200" indent="-457200" algn="r" rtl="1">
              <a:buFont typeface="Arial" panose="020B0604020202020204" pitchFamily="34" charset="0"/>
              <a:buChar char="•"/>
            </a:pPr>
            <a:r>
              <a:rPr lang="en-US" sz="2000" dirty="0" smtClean="0">
                <a:cs typeface="B Mitra" pitchFamily="2" charset="-78"/>
                <a:hlinkClick r:id="rId4"/>
              </a:rPr>
              <a:t>www.wpmap.org</a:t>
            </a:r>
            <a:endParaRPr lang="en-US" sz="2000" dirty="0" smtClean="0">
              <a:cs typeface="B Mitra" pitchFamily="2" charset="-78"/>
            </a:endParaRPr>
          </a:p>
          <a:p>
            <a:pPr marL="457200" indent="-457200" algn="r" rtl="1">
              <a:buFont typeface="Arial" panose="020B0604020202020204" pitchFamily="34" charset="0"/>
              <a:buChar char="•"/>
            </a:pPr>
            <a:r>
              <a:rPr lang="en-US" sz="2000" dirty="0" smtClean="0">
                <a:cs typeface="B Mitra" pitchFamily="2" charset="-78"/>
              </a:rPr>
              <a:t>Yahoo.com/image</a:t>
            </a:r>
          </a:p>
          <a:p>
            <a:pPr marL="457200" indent="-457200" algn="r" rtl="1"/>
            <a:endParaRPr lang="en-US" sz="2000" dirty="0" smtClean="0">
              <a:cs typeface="B Mitra"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1000"/>
                                        <p:tgtEl>
                                          <p:spTgt spid="3">
                                            <p:txEl>
                                              <p:pRg st="2" end="2"/>
                                            </p:txEl>
                                          </p:spTgt>
                                        </p:tgtEl>
                                      </p:cBhvr>
                                    </p:animEffect>
                                    <p:anim calcmode="lin" valueType="num">
                                      <p:cBhvr>
                                        <p:cTn id="2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fade">
                                      <p:cBhvr>
                                        <p:cTn id="24" dur="1000"/>
                                        <p:tgtEl>
                                          <p:spTgt spid="3">
                                            <p:txEl>
                                              <p:pRg st="3" end="3"/>
                                            </p:txEl>
                                          </p:spTgt>
                                        </p:tgtEl>
                                      </p:cBhvr>
                                    </p:animEffect>
                                    <p:anim calcmode="lin" valueType="num">
                                      <p:cBhvr>
                                        <p:cTn id="2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Effect transition="in" filter="fade">
                                      <p:cBhvr>
                                        <p:cTn id="29" dur="1000"/>
                                        <p:tgtEl>
                                          <p:spTgt spid="3">
                                            <p:txEl>
                                              <p:pRg st="4" end="4"/>
                                            </p:txEl>
                                          </p:spTgt>
                                        </p:tgtEl>
                                      </p:cBhvr>
                                    </p:animEffect>
                                    <p:anim calcmode="lin" valueType="num">
                                      <p:cBhvr>
                                        <p:cTn id="30"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3">
                                            <p:txEl>
                                              <p:pRg st="5" end="5"/>
                                            </p:txEl>
                                          </p:spTgt>
                                        </p:tgtEl>
                                        <p:attrNameLst>
                                          <p:attrName>style.visibility</p:attrName>
                                        </p:attrNameLst>
                                      </p:cBhvr>
                                      <p:to>
                                        <p:strVal val="visible"/>
                                      </p:to>
                                    </p:set>
                                    <p:animEffect transition="in" filter="fade">
                                      <p:cBhvr>
                                        <p:cTn id="34" dur="1000"/>
                                        <p:tgtEl>
                                          <p:spTgt spid="3">
                                            <p:txEl>
                                              <p:pRg st="5" end="5"/>
                                            </p:txEl>
                                          </p:spTgt>
                                        </p:tgtEl>
                                      </p:cBhvr>
                                    </p:animEffect>
                                    <p:anim calcmode="lin" valueType="num">
                                      <p:cBhvr>
                                        <p:cTn id="35"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5" end="5"/>
                                            </p:txEl>
                                          </p:spTgt>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3">
                                            <p:txEl>
                                              <p:pRg st="6" end="6"/>
                                            </p:txEl>
                                          </p:spTgt>
                                        </p:tgtEl>
                                        <p:attrNameLst>
                                          <p:attrName>style.visibility</p:attrName>
                                        </p:attrNameLst>
                                      </p:cBhvr>
                                      <p:to>
                                        <p:strVal val="visible"/>
                                      </p:to>
                                    </p:set>
                                    <p:animEffect transition="in" filter="fade">
                                      <p:cBhvr>
                                        <p:cTn id="39" dur="1000"/>
                                        <p:tgtEl>
                                          <p:spTgt spid="3">
                                            <p:txEl>
                                              <p:pRg st="6" end="6"/>
                                            </p:txEl>
                                          </p:spTgt>
                                        </p:tgtEl>
                                      </p:cBhvr>
                                    </p:animEffect>
                                    <p:anim calcmode="lin" valueType="num">
                                      <p:cBhvr>
                                        <p:cTn id="4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1" dur="1000" fill="hold"/>
                                        <p:tgtEl>
                                          <p:spTgt spid="3">
                                            <p:txEl>
                                              <p:pRg st="6" end="6"/>
                                            </p:txEl>
                                          </p:spTgt>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3">
                                            <p:txEl>
                                              <p:pRg st="7" end="7"/>
                                            </p:txEl>
                                          </p:spTgt>
                                        </p:tgtEl>
                                        <p:attrNameLst>
                                          <p:attrName>style.visibility</p:attrName>
                                        </p:attrNameLst>
                                      </p:cBhvr>
                                      <p:to>
                                        <p:strVal val="visible"/>
                                      </p:to>
                                    </p:set>
                                    <p:animEffect transition="in" filter="fade">
                                      <p:cBhvr>
                                        <p:cTn id="44" dur="1000"/>
                                        <p:tgtEl>
                                          <p:spTgt spid="3">
                                            <p:txEl>
                                              <p:pRg st="7" end="7"/>
                                            </p:txEl>
                                          </p:spTgt>
                                        </p:tgtEl>
                                      </p:cBhvr>
                                    </p:animEffect>
                                    <p:anim calcmode="lin" valueType="num">
                                      <p:cBhvr>
                                        <p:cTn id="45"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46" dur="1000" fill="hold"/>
                                        <p:tgtEl>
                                          <p:spTgt spid="3">
                                            <p:txEl>
                                              <p:pRg st="7" end="7"/>
                                            </p:txEl>
                                          </p:spTgt>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0"/>
                                  </p:stCondLst>
                                  <p:childTnLst>
                                    <p:set>
                                      <p:cBhvr>
                                        <p:cTn id="48" dur="1" fill="hold">
                                          <p:stCondLst>
                                            <p:cond delay="0"/>
                                          </p:stCondLst>
                                        </p:cTn>
                                        <p:tgtEl>
                                          <p:spTgt spid="3">
                                            <p:txEl>
                                              <p:pRg st="8" end="8"/>
                                            </p:txEl>
                                          </p:spTgt>
                                        </p:tgtEl>
                                        <p:attrNameLst>
                                          <p:attrName>style.visibility</p:attrName>
                                        </p:attrNameLst>
                                      </p:cBhvr>
                                      <p:to>
                                        <p:strVal val="visible"/>
                                      </p:to>
                                    </p:set>
                                    <p:animEffect transition="in" filter="fade">
                                      <p:cBhvr>
                                        <p:cTn id="49" dur="1000"/>
                                        <p:tgtEl>
                                          <p:spTgt spid="3">
                                            <p:txEl>
                                              <p:pRg st="8" end="8"/>
                                            </p:txEl>
                                          </p:spTgt>
                                        </p:tgtEl>
                                      </p:cBhvr>
                                    </p:animEffect>
                                    <p:anim calcmode="lin" valueType="num">
                                      <p:cBhvr>
                                        <p:cTn id="50"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8" end="8"/>
                                            </p:txEl>
                                          </p:spTgt>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0"/>
                                  </p:stCondLst>
                                  <p:childTnLst>
                                    <p:set>
                                      <p:cBhvr>
                                        <p:cTn id="53" dur="1" fill="hold">
                                          <p:stCondLst>
                                            <p:cond delay="0"/>
                                          </p:stCondLst>
                                        </p:cTn>
                                        <p:tgtEl>
                                          <p:spTgt spid="3">
                                            <p:txEl>
                                              <p:pRg st="9" end="9"/>
                                            </p:txEl>
                                          </p:spTgt>
                                        </p:tgtEl>
                                        <p:attrNameLst>
                                          <p:attrName>style.visibility</p:attrName>
                                        </p:attrNameLst>
                                      </p:cBhvr>
                                      <p:to>
                                        <p:strVal val="visible"/>
                                      </p:to>
                                    </p:set>
                                    <p:animEffect transition="in" filter="fade">
                                      <p:cBhvr>
                                        <p:cTn id="54" dur="1000"/>
                                        <p:tgtEl>
                                          <p:spTgt spid="3">
                                            <p:txEl>
                                              <p:pRg st="9" end="9"/>
                                            </p:txEl>
                                          </p:spTgt>
                                        </p:tgtEl>
                                      </p:cBhvr>
                                    </p:animEffect>
                                    <p:anim calcmode="lin" valueType="num">
                                      <p:cBhvr>
                                        <p:cTn id="55"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56" dur="1000" fill="hold"/>
                                        <p:tgtEl>
                                          <p:spTgt spid="3">
                                            <p:txEl>
                                              <p:pRg st="9" end="9"/>
                                            </p:txEl>
                                          </p:spTgt>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0"/>
                                  </p:stCondLst>
                                  <p:childTnLst>
                                    <p:set>
                                      <p:cBhvr>
                                        <p:cTn id="58" dur="1" fill="hold">
                                          <p:stCondLst>
                                            <p:cond delay="0"/>
                                          </p:stCondLst>
                                        </p:cTn>
                                        <p:tgtEl>
                                          <p:spTgt spid="3">
                                            <p:txEl>
                                              <p:pRg st="10" end="10"/>
                                            </p:txEl>
                                          </p:spTgt>
                                        </p:tgtEl>
                                        <p:attrNameLst>
                                          <p:attrName>style.visibility</p:attrName>
                                        </p:attrNameLst>
                                      </p:cBhvr>
                                      <p:to>
                                        <p:strVal val="visible"/>
                                      </p:to>
                                    </p:set>
                                    <p:animEffect transition="in" filter="fade">
                                      <p:cBhvr>
                                        <p:cTn id="59" dur="1000"/>
                                        <p:tgtEl>
                                          <p:spTgt spid="3">
                                            <p:txEl>
                                              <p:pRg st="10" end="10"/>
                                            </p:txEl>
                                          </p:spTgt>
                                        </p:tgtEl>
                                      </p:cBhvr>
                                    </p:animEffect>
                                    <p:anim calcmode="lin" valueType="num">
                                      <p:cBhvr>
                                        <p:cTn id="60" dur="1000" fill="hold"/>
                                        <p:tgtEl>
                                          <p:spTgt spid="3">
                                            <p:txEl>
                                              <p:pRg st="10" end="10"/>
                                            </p:txEl>
                                          </p:spTgt>
                                        </p:tgtEl>
                                        <p:attrNameLst>
                                          <p:attrName>ppt_x</p:attrName>
                                        </p:attrNameLst>
                                      </p:cBhvr>
                                      <p:tavLst>
                                        <p:tav tm="0">
                                          <p:val>
                                            <p:strVal val="#ppt_x"/>
                                          </p:val>
                                        </p:tav>
                                        <p:tav tm="100000">
                                          <p:val>
                                            <p:strVal val="#ppt_x"/>
                                          </p:val>
                                        </p:tav>
                                      </p:tavLst>
                                    </p:anim>
                                    <p:anim calcmode="lin" valueType="num">
                                      <p:cBhvr>
                                        <p:cTn id="61" dur="1000" fill="hold"/>
                                        <p:tgtEl>
                                          <p:spTgt spid="3">
                                            <p:txEl>
                                              <p:pRg st="10" end="10"/>
                                            </p:txEl>
                                          </p:spTgt>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3">
                                            <p:txEl>
                                              <p:pRg st="11" end="11"/>
                                            </p:txEl>
                                          </p:spTgt>
                                        </p:tgtEl>
                                        <p:attrNameLst>
                                          <p:attrName>style.visibility</p:attrName>
                                        </p:attrNameLst>
                                      </p:cBhvr>
                                      <p:to>
                                        <p:strVal val="visible"/>
                                      </p:to>
                                    </p:set>
                                    <p:animEffect transition="in" filter="fade">
                                      <p:cBhvr>
                                        <p:cTn id="64" dur="1000"/>
                                        <p:tgtEl>
                                          <p:spTgt spid="3">
                                            <p:txEl>
                                              <p:pRg st="11" end="11"/>
                                            </p:txEl>
                                          </p:spTgt>
                                        </p:tgtEl>
                                      </p:cBhvr>
                                    </p:animEffect>
                                    <p:anim calcmode="lin" valueType="num">
                                      <p:cBhvr>
                                        <p:cTn id="65" dur="1000" fill="hold"/>
                                        <p:tgtEl>
                                          <p:spTgt spid="3">
                                            <p:txEl>
                                              <p:pRg st="11" end="11"/>
                                            </p:txEl>
                                          </p:spTgt>
                                        </p:tgtEl>
                                        <p:attrNameLst>
                                          <p:attrName>ppt_x</p:attrName>
                                        </p:attrNameLst>
                                      </p:cBhvr>
                                      <p:tavLst>
                                        <p:tav tm="0">
                                          <p:val>
                                            <p:strVal val="#ppt_x"/>
                                          </p:val>
                                        </p:tav>
                                        <p:tav tm="100000">
                                          <p:val>
                                            <p:strVal val="#ppt_x"/>
                                          </p:val>
                                        </p:tav>
                                      </p:tavLst>
                                    </p:anim>
                                    <p:anim calcmode="lin" valueType="num">
                                      <p:cBhvr>
                                        <p:cTn id="66" dur="1000" fill="hold"/>
                                        <p:tgtEl>
                                          <p:spTgt spid="3">
                                            <p:txEl>
                                              <p:pRg st="11" end="11"/>
                                            </p:txEl>
                                          </p:spTgt>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0"/>
                                  </p:stCondLst>
                                  <p:childTnLst>
                                    <p:set>
                                      <p:cBhvr>
                                        <p:cTn id="68" dur="1" fill="hold">
                                          <p:stCondLst>
                                            <p:cond delay="0"/>
                                          </p:stCondLst>
                                        </p:cTn>
                                        <p:tgtEl>
                                          <p:spTgt spid="3">
                                            <p:txEl>
                                              <p:pRg st="12" end="12"/>
                                            </p:txEl>
                                          </p:spTgt>
                                        </p:tgtEl>
                                        <p:attrNameLst>
                                          <p:attrName>style.visibility</p:attrName>
                                        </p:attrNameLst>
                                      </p:cBhvr>
                                      <p:to>
                                        <p:strVal val="visible"/>
                                      </p:to>
                                    </p:set>
                                    <p:animEffect transition="in" filter="fade">
                                      <p:cBhvr>
                                        <p:cTn id="69" dur="1000"/>
                                        <p:tgtEl>
                                          <p:spTgt spid="3">
                                            <p:txEl>
                                              <p:pRg st="12" end="12"/>
                                            </p:txEl>
                                          </p:spTgt>
                                        </p:tgtEl>
                                      </p:cBhvr>
                                    </p:animEffect>
                                    <p:anim calcmode="lin" valueType="num">
                                      <p:cBhvr>
                                        <p:cTn id="70" dur="1000" fill="hold"/>
                                        <p:tgtEl>
                                          <p:spTgt spid="3">
                                            <p:txEl>
                                              <p:pRg st="12" end="12"/>
                                            </p:txEl>
                                          </p:spTgt>
                                        </p:tgtEl>
                                        <p:attrNameLst>
                                          <p:attrName>ppt_x</p:attrName>
                                        </p:attrNameLst>
                                      </p:cBhvr>
                                      <p:tavLst>
                                        <p:tav tm="0">
                                          <p:val>
                                            <p:strVal val="#ppt_x"/>
                                          </p:val>
                                        </p:tav>
                                        <p:tav tm="100000">
                                          <p:val>
                                            <p:strVal val="#ppt_x"/>
                                          </p:val>
                                        </p:tav>
                                      </p:tavLst>
                                    </p:anim>
                                    <p:anim calcmode="lin" valueType="num">
                                      <p:cBhvr>
                                        <p:cTn id="71" dur="1000" fill="hold"/>
                                        <p:tgtEl>
                                          <p:spTgt spid="3">
                                            <p:txEl>
                                              <p:pRg st="12" end="12"/>
                                            </p:txEl>
                                          </p:spTgt>
                                        </p:tgtEl>
                                        <p:attrNameLst>
                                          <p:attrName>ppt_y</p:attrName>
                                        </p:attrNameLst>
                                      </p:cBhvr>
                                      <p:tavLst>
                                        <p:tav tm="0">
                                          <p:val>
                                            <p:strVal val="#ppt_y+.1"/>
                                          </p:val>
                                        </p:tav>
                                        <p:tav tm="100000">
                                          <p:val>
                                            <p:strVal val="#ppt_y"/>
                                          </p:val>
                                        </p:tav>
                                      </p:tavLst>
                                    </p:anim>
                                  </p:childTnLst>
                                </p:cTn>
                              </p:par>
                              <p:par>
                                <p:cTn id="72" presetID="42" presetClass="entr" presetSubtype="0" fill="hold" nodeType="withEffect">
                                  <p:stCondLst>
                                    <p:cond delay="0"/>
                                  </p:stCondLst>
                                  <p:childTnLst>
                                    <p:set>
                                      <p:cBhvr>
                                        <p:cTn id="73" dur="1" fill="hold">
                                          <p:stCondLst>
                                            <p:cond delay="0"/>
                                          </p:stCondLst>
                                        </p:cTn>
                                        <p:tgtEl>
                                          <p:spTgt spid="3">
                                            <p:txEl>
                                              <p:pRg st="13" end="13"/>
                                            </p:txEl>
                                          </p:spTgt>
                                        </p:tgtEl>
                                        <p:attrNameLst>
                                          <p:attrName>style.visibility</p:attrName>
                                        </p:attrNameLst>
                                      </p:cBhvr>
                                      <p:to>
                                        <p:strVal val="visible"/>
                                      </p:to>
                                    </p:set>
                                    <p:animEffect transition="in" filter="fade">
                                      <p:cBhvr>
                                        <p:cTn id="74" dur="1000"/>
                                        <p:tgtEl>
                                          <p:spTgt spid="3">
                                            <p:txEl>
                                              <p:pRg st="13" end="13"/>
                                            </p:txEl>
                                          </p:spTgt>
                                        </p:tgtEl>
                                      </p:cBhvr>
                                    </p:animEffect>
                                    <p:anim calcmode="lin" valueType="num">
                                      <p:cBhvr>
                                        <p:cTn id="75" dur="1000" fill="hold"/>
                                        <p:tgtEl>
                                          <p:spTgt spid="3">
                                            <p:txEl>
                                              <p:pRg st="13" end="13"/>
                                            </p:txEl>
                                          </p:spTgt>
                                        </p:tgtEl>
                                        <p:attrNameLst>
                                          <p:attrName>ppt_x</p:attrName>
                                        </p:attrNameLst>
                                      </p:cBhvr>
                                      <p:tavLst>
                                        <p:tav tm="0">
                                          <p:val>
                                            <p:strVal val="#ppt_x"/>
                                          </p:val>
                                        </p:tav>
                                        <p:tav tm="100000">
                                          <p:val>
                                            <p:strVal val="#ppt_x"/>
                                          </p:val>
                                        </p:tav>
                                      </p:tavLst>
                                    </p:anim>
                                    <p:anim calcmode="lin" valueType="num">
                                      <p:cBhvr>
                                        <p:cTn id="76" dur="1000" fill="hold"/>
                                        <p:tgtEl>
                                          <p:spTgt spid="3">
                                            <p:txEl>
                                              <p:pRg st="13" end="13"/>
                                            </p:txEl>
                                          </p:spTgt>
                                        </p:tgtEl>
                                        <p:attrNameLst>
                                          <p:attrName>ppt_y</p:attrName>
                                        </p:attrNameLst>
                                      </p:cBhvr>
                                      <p:tavLst>
                                        <p:tav tm="0">
                                          <p:val>
                                            <p:strVal val="#ppt_y+.1"/>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42" presetClass="entr" presetSubtype="0" fill="hold" nodeType="clickEffect">
                                  <p:stCondLst>
                                    <p:cond delay="0"/>
                                  </p:stCondLst>
                                  <p:childTnLst>
                                    <p:set>
                                      <p:cBhvr>
                                        <p:cTn id="80" dur="1" fill="hold">
                                          <p:stCondLst>
                                            <p:cond delay="0"/>
                                          </p:stCondLst>
                                        </p:cTn>
                                        <p:tgtEl>
                                          <p:spTgt spid="5">
                                            <p:txEl>
                                              <p:pRg st="0" end="0"/>
                                            </p:txEl>
                                          </p:spTgt>
                                        </p:tgtEl>
                                        <p:attrNameLst>
                                          <p:attrName>style.visibility</p:attrName>
                                        </p:attrNameLst>
                                      </p:cBhvr>
                                      <p:to>
                                        <p:strVal val="visible"/>
                                      </p:to>
                                    </p:set>
                                    <p:animEffect transition="in" filter="fade">
                                      <p:cBhvr>
                                        <p:cTn id="81" dur="1000"/>
                                        <p:tgtEl>
                                          <p:spTgt spid="5">
                                            <p:txEl>
                                              <p:pRg st="0" end="0"/>
                                            </p:txEl>
                                          </p:spTgt>
                                        </p:tgtEl>
                                      </p:cBhvr>
                                    </p:animEffect>
                                    <p:anim calcmode="lin" valueType="num">
                                      <p:cBhvr>
                                        <p:cTn id="82"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83" dur="1000" fill="hold"/>
                                        <p:tgtEl>
                                          <p:spTgt spid="5">
                                            <p:txEl>
                                              <p:pRg st="0" end="0"/>
                                            </p:txEl>
                                          </p:spTgt>
                                        </p:tgtEl>
                                        <p:attrNameLst>
                                          <p:attrName>ppt_y</p:attrName>
                                        </p:attrNameLst>
                                      </p:cBhvr>
                                      <p:tavLst>
                                        <p:tav tm="0">
                                          <p:val>
                                            <p:strVal val="#ppt_y+.1"/>
                                          </p:val>
                                        </p:tav>
                                        <p:tav tm="100000">
                                          <p:val>
                                            <p:strVal val="#ppt_y"/>
                                          </p:val>
                                        </p:tav>
                                      </p:tavLst>
                                    </p:anim>
                                  </p:childTnLst>
                                </p:cTn>
                              </p:par>
                              <p:par>
                                <p:cTn id="84" presetID="42" presetClass="entr" presetSubtype="0" fill="hold" nodeType="withEffect">
                                  <p:stCondLst>
                                    <p:cond delay="0"/>
                                  </p:stCondLst>
                                  <p:childTnLst>
                                    <p:set>
                                      <p:cBhvr>
                                        <p:cTn id="85" dur="1" fill="hold">
                                          <p:stCondLst>
                                            <p:cond delay="0"/>
                                          </p:stCondLst>
                                        </p:cTn>
                                        <p:tgtEl>
                                          <p:spTgt spid="5">
                                            <p:txEl>
                                              <p:pRg st="1" end="1"/>
                                            </p:txEl>
                                          </p:spTgt>
                                        </p:tgtEl>
                                        <p:attrNameLst>
                                          <p:attrName>style.visibility</p:attrName>
                                        </p:attrNameLst>
                                      </p:cBhvr>
                                      <p:to>
                                        <p:strVal val="visible"/>
                                      </p:to>
                                    </p:set>
                                    <p:animEffect transition="in" filter="fade">
                                      <p:cBhvr>
                                        <p:cTn id="86" dur="1000"/>
                                        <p:tgtEl>
                                          <p:spTgt spid="5">
                                            <p:txEl>
                                              <p:pRg st="1" end="1"/>
                                            </p:txEl>
                                          </p:spTgt>
                                        </p:tgtEl>
                                      </p:cBhvr>
                                    </p:animEffect>
                                    <p:anim calcmode="lin" valueType="num">
                                      <p:cBhvr>
                                        <p:cTn id="87"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88" dur="1000" fill="hold"/>
                                        <p:tgtEl>
                                          <p:spTgt spid="5">
                                            <p:txEl>
                                              <p:pRg st="1" end="1"/>
                                            </p:txEl>
                                          </p:spTgt>
                                        </p:tgtEl>
                                        <p:attrNameLst>
                                          <p:attrName>ppt_y</p:attrName>
                                        </p:attrNameLst>
                                      </p:cBhvr>
                                      <p:tavLst>
                                        <p:tav tm="0">
                                          <p:val>
                                            <p:strVal val="#ppt_y+.1"/>
                                          </p:val>
                                        </p:tav>
                                        <p:tav tm="100000">
                                          <p:val>
                                            <p:strVal val="#ppt_y"/>
                                          </p:val>
                                        </p:tav>
                                      </p:tavLst>
                                    </p:anim>
                                  </p:childTnLst>
                                </p:cTn>
                              </p:par>
                              <p:par>
                                <p:cTn id="89" presetID="42" presetClass="entr" presetSubtype="0" fill="hold" nodeType="withEffect">
                                  <p:stCondLst>
                                    <p:cond delay="0"/>
                                  </p:stCondLst>
                                  <p:childTnLst>
                                    <p:set>
                                      <p:cBhvr>
                                        <p:cTn id="90" dur="1" fill="hold">
                                          <p:stCondLst>
                                            <p:cond delay="0"/>
                                          </p:stCondLst>
                                        </p:cTn>
                                        <p:tgtEl>
                                          <p:spTgt spid="5">
                                            <p:txEl>
                                              <p:pRg st="2" end="2"/>
                                            </p:txEl>
                                          </p:spTgt>
                                        </p:tgtEl>
                                        <p:attrNameLst>
                                          <p:attrName>style.visibility</p:attrName>
                                        </p:attrNameLst>
                                      </p:cBhvr>
                                      <p:to>
                                        <p:strVal val="visible"/>
                                      </p:to>
                                    </p:set>
                                    <p:animEffect transition="in" filter="fade">
                                      <p:cBhvr>
                                        <p:cTn id="91" dur="1000"/>
                                        <p:tgtEl>
                                          <p:spTgt spid="5">
                                            <p:txEl>
                                              <p:pRg st="2" end="2"/>
                                            </p:txEl>
                                          </p:spTgt>
                                        </p:tgtEl>
                                      </p:cBhvr>
                                    </p:animEffect>
                                    <p:anim calcmode="lin" valueType="num">
                                      <p:cBhvr>
                                        <p:cTn id="92"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93" dur="1000" fill="hold"/>
                                        <p:tgtEl>
                                          <p:spTgt spid="5">
                                            <p:txEl>
                                              <p:pRg st="2" end="2"/>
                                            </p:txEl>
                                          </p:spTgt>
                                        </p:tgtEl>
                                        <p:attrNameLst>
                                          <p:attrName>ppt_y</p:attrName>
                                        </p:attrNameLst>
                                      </p:cBhvr>
                                      <p:tavLst>
                                        <p:tav tm="0">
                                          <p:val>
                                            <p:strVal val="#ppt_y+.1"/>
                                          </p:val>
                                        </p:tav>
                                        <p:tav tm="100000">
                                          <p:val>
                                            <p:strVal val="#ppt_y"/>
                                          </p:val>
                                        </p:tav>
                                      </p:tavLst>
                                    </p:anim>
                                  </p:childTnLst>
                                </p:cTn>
                              </p:par>
                              <p:par>
                                <p:cTn id="94" presetID="42" presetClass="entr" presetSubtype="0" fill="hold" nodeType="withEffect">
                                  <p:stCondLst>
                                    <p:cond delay="0"/>
                                  </p:stCondLst>
                                  <p:childTnLst>
                                    <p:set>
                                      <p:cBhvr>
                                        <p:cTn id="95" dur="1" fill="hold">
                                          <p:stCondLst>
                                            <p:cond delay="0"/>
                                          </p:stCondLst>
                                        </p:cTn>
                                        <p:tgtEl>
                                          <p:spTgt spid="5">
                                            <p:txEl>
                                              <p:pRg st="3" end="3"/>
                                            </p:txEl>
                                          </p:spTgt>
                                        </p:tgtEl>
                                        <p:attrNameLst>
                                          <p:attrName>style.visibility</p:attrName>
                                        </p:attrNameLst>
                                      </p:cBhvr>
                                      <p:to>
                                        <p:strVal val="visible"/>
                                      </p:to>
                                    </p:set>
                                    <p:animEffect transition="in" filter="fade">
                                      <p:cBhvr>
                                        <p:cTn id="96" dur="1000"/>
                                        <p:tgtEl>
                                          <p:spTgt spid="5">
                                            <p:txEl>
                                              <p:pRg st="3" end="3"/>
                                            </p:txEl>
                                          </p:spTgt>
                                        </p:tgtEl>
                                      </p:cBhvr>
                                    </p:animEffect>
                                    <p:anim calcmode="lin" valueType="num">
                                      <p:cBhvr>
                                        <p:cTn id="97"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98" dur="1000" fill="hold"/>
                                        <p:tgtEl>
                                          <p:spTgt spid="5">
                                            <p:txEl>
                                              <p:pRg st="3" end="3"/>
                                            </p:txEl>
                                          </p:spTgt>
                                        </p:tgtEl>
                                        <p:attrNameLst>
                                          <p:attrName>ppt_y</p:attrName>
                                        </p:attrNameLst>
                                      </p:cBhvr>
                                      <p:tavLst>
                                        <p:tav tm="0">
                                          <p:val>
                                            <p:strVal val="#ppt_y+.1"/>
                                          </p:val>
                                        </p:tav>
                                        <p:tav tm="100000">
                                          <p:val>
                                            <p:strVal val="#ppt_y"/>
                                          </p:val>
                                        </p:tav>
                                      </p:tavLst>
                                    </p:anim>
                                  </p:childTnLst>
                                </p:cTn>
                              </p:par>
                              <p:par>
                                <p:cTn id="99" presetID="42" presetClass="entr" presetSubtype="0" fill="hold" nodeType="withEffect">
                                  <p:stCondLst>
                                    <p:cond delay="0"/>
                                  </p:stCondLst>
                                  <p:childTnLst>
                                    <p:set>
                                      <p:cBhvr>
                                        <p:cTn id="100" dur="1" fill="hold">
                                          <p:stCondLst>
                                            <p:cond delay="0"/>
                                          </p:stCondLst>
                                        </p:cTn>
                                        <p:tgtEl>
                                          <p:spTgt spid="5">
                                            <p:txEl>
                                              <p:pRg st="4" end="4"/>
                                            </p:txEl>
                                          </p:spTgt>
                                        </p:tgtEl>
                                        <p:attrNameLst>
                                          <p:attrName>style.visibility</p:attrName>
                                        </p:attrNameLst>
                                      </p:cBhvr>
                                      <p:to>
                                        <p:strVal val="visible"/>
                                      </p:to>
                                    </p:set>
                                    <p:animEffect transition="in" filter="fade">
                                      <p:cBhvr>
                                        <p:cTn id="101" dur="1000"/>
                                        <p:tgtEl>
                                          <p:spTgt spid="5">
                                            <p:txEl>
                                              <p:pRg st="4" end="4"/>
                                            </p:txEl>
                                          </p:spTgt>
                                        </p:tgtEl>
                                      </p:cBhvr>
                                    </p:animEffect>
                                    <p:anim calcmode="lin" valueType="num">
                                      <p:cBhvr>
                                        <p:cTn id="102"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103" dur="1000" fill="hold"/>
                                        <p:tgtEl>
                                          <p:spTgt spid="5">
                                            <p:txEl>
                                              <p:pRg st="4" end="4"/>
                                            </p:txEl>
                                          </p:spTgt>
                                        </p:tgtEl>
                                        <p:attrNameLst>
                                          <p:attrName>ppt_y</p:attrName>
                                        </p:attrNameLst>
                                      </p:cBhvr>
                                      <p:tavLst>
                                        <p:tav tm="0">
                                          <p:val>
                                            <p:strVal val="#ppt_y+.1"/>
                                          </p:val>
                                        </p:tav>
                                        <p:tav tm="100000">
                                          <p:val>
                                            <p:strVal val="#ppt_y"/>
                                          </p:val>
                                        </p:tav>
                                      </p:tavLst>
                                    </p:anim>
                                  </p:childTnLst>
                                </p:cTn>
                              </p:par>
                              <p:par>
                                <p:cTn id="104" presetID="42" presetClass="entr" presetSubtype="0" fill="hold" nodeType="withEffect">
                                  <p:stCondLst>
                                    <p:cond delay="0"/>
                                  </p:stCondLst>
                                  <p:childTnLst>
                                    <p:set>
                                      <p:cBhvr>
                                        <p:cTn id="105" dur="1" fill="hold">
                                          <p:stCondLst>
                                            <p:cond delay="0"/>
                                          </p:stCondLst>
                                        </p:cTn>
                                        <p:tgtEl>
                                          <p:spTgt spid="5">
                                            <p:txEl>
                                              <p:pRg st="5" end="5"/>
                                            </p:txEl>
                                          </p:spTgt>
                                        </p:tgtEl>
                                        <p:attrNameLst>
                                          <p:attrName>style.visibility</p:attrName>
                                        </p:attrNameLst>
                                      </p:cBhvr>
                                      <p:to>
                                        <p:strVal val="visible"/>
                                      </p:to>
                                    </p:set>
                                    <p:animEffect transition="in" filter="fade">
                                      <p:cBhvr>
                                        <p:cTn id="106" dur="1000"/>
                                        <p:tgtEl>
                                          <p:spTgt spid="5">
                                            <p:txEl>
                                              <p:pRg st="5" end="5"/>
                                            </p:txEl>
                                          </p:spTgt>
                                        </p:tgtEl>
                                      </p:cBhvr>
                                    </p:animEffect>
                                    <p:anim calcmode="lin" valueType="num">
                                      <p:cBhvr>
                                        <p:cTn id="107"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108" dur="1000" fill="hold"/>
                                        <p:tgtEl>
                                          <p:spTgt spid="5">
                                            <p:txEl>
                                              <p:pRg st="5" end="5"/>
                                            </p:txEl>
                                          </p:spTgt>
                                        </p:tgtEl>
                                        <p:attrNameLst>
                                          <p:attrName>ppt_y</p:attrName>
                                        </p:attrNameLst>
                                      </p:cBhvr>
                                      <p:tavLst>
                                        <p:tav tm="0">
                                          <p:val>
                                            <p:strVal val="#ppt_y+.1"/>
                                          </p:val>
                                        </p:tav>
                                        <p:tav tm="100000">
                                          <p:val>
                                            <p:strVal val="#ppt_y"/>
                                          </p:val>
                                        </p:tav>
                                      </p:tavLst>
                                    </p:anim>
                                  </p:childTnLst>
                                </p:cTn>
                              </p:par>
                              <p:par>
                                <p:cTn id="109" presetID="42" presetClass="entr" presetSubtype="0" fill="hold" nodeType="withEffect">
                                  <p:stCondLst>
                                    <p:cond delay="0"/>
                                  </p:stCondLst>
                                  <p:childTnLst>
                                    <p:set>
                                      <p:cBhvr>
                                        <p:cTn id="110" dur="1" fill="hold">
                                          <p:stCondLst>
                                            <p:cond delay="0"/>
                                          </p:stCondLst>
                                        </p:cTn>
                                        <p:tgtEl>
                                          <p:spTgt spid="5">
                                            <p:txEl>
                                              <p:pRg st="6" end="6"/>
                                            </p:txEl>
                                          </p:spTgt>
                                        </p:tgtEl>
                                        <p:attrNameLst>
                                          <p:attrName>style.visibility</p:attrName>
                                        </p:attrNameLst>
                                      </p:cBhvr>
                                      <p:to>
                                        <p:strVal val="visible"/>
                                      </p:to>
                                    </p:set>
                                    <p:animEffect transition="in" filter="fade">
                                      <p:cBhvr>
                                        <p:cTn id="111" dur="1000"/>
                                        <p:tgtEl>
                                          <p:spTgt spid="5">
                                            <p:txEl>
                                              <p:pRg st="6" end="6"/>
                                            </p:txEl>
                                          </p:spTgt>
                                        </p:tgtEl>
                                      </p:cBhvr>
                                    </p:animEffect>
                                    <p:anim calcmode="lin" valueType="num">
                                      <p:cBhvr>
                                        <p:cTn id="112" dur="1000" fill="hold"/>
                                        <p:tgtEl>
                                          <p:spTgt spid="5">
                                            <p:txEl>
                                              <p:pRg st="6" end="6"/>
                                            </p:txEl>
                                          </p:spTgt>
                                        </p:tgtEl>
                                        <p:attrNameLst>
                                          <p:attrName>ppt_x</p:attrName>
                                        </p:attrNameLst>
                                      </p:cBhvr>
                                      <p:tavLst>
                                        <p:tav tm="0">
                                          <p:val>
                                            <p:strVal val="#ppt_x"/>
                                          </p:val>
                                        </p:tav>
                                        <p:tav tm="100000">
                                          <p:val>
                                            <p:strVal val="#ppt_x"/>
                                          </p:val>
                                        </p:tav>
                                      </p:tavLst>
                                    </p:anim>
                                    <p:anim calcmode="lin" valueType="num">
                                      <p:cBhvr>
                                        <p:cTn id="113" dur="1000" fill="hold"/>
                                        <p:tgtEl>
                                          <p:spTgt spid="5">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36712" y="0"/>
            <a:ext cx="9144000" cy="1071546"/>
          </a:xfrm>
        </p:spPr>
        <p:txBody>
          <a:bodyPr anchor="ctr">
            <a:normAutofit/>
          </a:bodyPr>
          <a:lstStyle/>
          <a:p>
            <a:pPr algn="r" rtl="1"/>
            <a:r>
              <a:rPr lang="fa-IR"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B Mitra" pitchFamily="2" charset="-78"/>
              </a:rPr>
              <a:t>موقعیت جغرافیایی</a:t>
            </a:r>
            <a:endParaRPr lang="en-US" sz="3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B Mitra" pitchFamily="2" charset="-78"/>
            </a:endParaRPr>
          </a:p>
        </p:txBody>
      </p:sp>
      <p:sp>
        <p:nvSpPr>
          <p:cNvPr id="3" name="Text Placeholder 2"/>
          <p:cNvSpPr>
            <a:spLocks noGrp="1"/>
          </p:cNvSpPr>
          <p:nvPr>
            <p:ph type="body" sz="half" idx="2"/>
          </p:nvPr>
        </p:nvSpPr>
        <p:spPr>
          <a:xfrm>
            <a:off x="3923928" y="1286511"/>
            <a:ext cx="4985333" cy="1718563"/>
          </a:xfrm>
        </p:spPr>
        <p:txBody>
          <a:bodyPr anchor="t">
            <a:normAutofit/>
          </a:bodyPr>
          <a:lstStyle/>
          <a:p>
            <a:pPr algn="just" rtl="1"/>
            <a:r>
              <a:rPr lang="fa-IR" sz="2000" dirty="0" smtClean="0">
                <a:cs typeface="B Mitra" pitchFamily="2" charset="-78"/>
              </a:rPr>
              <a:t>	بنا به قانون اقامت سال 1790 این ناحیه پایتختی در کنار رود پوتومک در ساحل شرقی آمریکا بین دو ایالت مریلند و ویرجینیا قرار دارد(ویکی پدیا).</a:t>
            </a:r>
            <a:endParaRPr lang="en-US" sz="2000" dirty="0">
              <a:cs typeface="B Mitra" pitchFamily="2" charset="-78"/>
            </a:endParaRPr>
          </a:p>
        </p:txBody>
      </p:sp>
      <p:sp>
        <p:nvSpPr>
          <p:cNvPr id="7" name="Slide Number Placeholder 6"/>
          <p:cNvSpPr>
            <a:spLocks noGrp="1"/>
          </p:cNvSpPr>
          <p:nvPr>
            <p:ph type="sldNum" sz="quarter" idx="12"/>
          </p:nvPr>
        </p:nvSpPr>
        <p:spPr/>
        <p:txBody>
          <a:bodyPr/>
          <a:lstStyle/>
          <a:p>
            <a:fld id="{4540CACB-5E25-4DAE-840E-6BBCD8D5F520}" type="slidenum">
              <a:rPr lang="en-US" smtClean="0"/>
              <a:pPr/>
              <a:t>3</a:t>
            </a:fld>
            <a:endParaRPr lang="en-US" dirty="0"/>
          </a:p>
        </p:txBody>
      </p:sp>
      <p:pic>
        <p:nvPicPr>
          <p:cNvPr id="5" name="Picture 4" descr="attraction-map-washington-dc-www.wpmap.org.jpg"/>
          <p:cNvPicPr>
            <a:picLocks noChangeAspect="1"/>
          </p:cNvPicPr>
          <p:nvPr/>
        </p:nvPicPr>
        <p:blipFill>
          <a:blip r:embed="rId2"/>
          <a:stretch>
            <a:fillRect/>
          </a:stretch>
        </p:blipFill>
        <p:spPr>
          <a:xfrm>
            <a:off x="4524807" y="3708084"/>
            <a:ext cx="2857520" cy="3147092"/>
          </a:xfrm>
          <a:prstGeom prst="rect">
            <a:avLst/>
          </a:prstGeom>
          <a:ln>
            <a:noFill/>
          </a:ln>
          <a:effectLst>
            <a:softEdge rad="112500"/>
          </a:effectLst>
        </p:spPr>
      </p:pic>
      <p:sp>
        <p:nvSpPr>
          <p:cNvPr id="9" name="Rectangle 3"/>
          <p:cNvSpPr txBox="1">
            <a:spLocks noChangeArrowheads="1"/>
          </p:cNvSpPr>
          <p:nvPr/>
        </p:nvSpPr>
        <p:spPr>
          <a:xfrm>
            <a:off x="4120275" y="2319195"/>
            <a:ext cx="4592638" cy="1388889"/>
          </a:xfrm>
          <a:prstGeom prst="rect">
            <a:avLst/>
          </a:prstGeom>
        </p:spPr>
        <p:txBody>
          <a:bodyPr vert="horz" lIns="91440" tIns="45720" rIns="91440" bIns="45720" rtlCol="0" anchor="ctr">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9pPr>
          </a:lstStyle>
          <a:p>
            <a:pPr algn="r" rtl="1">
              <a:buFont typeface="Wingdings 3" charset="2"/>
              <a:buNone/>
            </a:pPr>
            <a:endParaRPr lang="fa-IR" dirty="0" smtClean="0">
              <a:cs typeface="Sultan K Light" pitchFamily="2" charset="-78"/>
            </a:endParaRPr>
          </a:p>
          <a:p>
            <a:pPr algn="r" rtl="1">
              <a:buFont typeface="Wingdings 3" charset="2"/>
              <a:buNone/>
            </a:pPr>
            <a:r>
              <a:rPr lang="fa-IR" sz="2600" dirty="0" smtClean="0">
                <a:cs typeface="Sultan K Light" pitchFamily="2" charset="-78"/>
              </a:rPr>
              <a:t>شهر واشنگتن و ناحیه کلمبیا از نظر گستره یکسان هستند و یک شهردار دارند </a:t>
            </a:r>
            <a:r>
              <a:rPr lang="en-US" sz="2600" dirty="0" smtClean="0">
                <a:cs typeface="Sultan K Light" pitchFamily="2" charset="-78"/>
              </a:rPr>
              <a:t>.</a:t>
            </a:r>
          </a:p>
          <a:p>
            <a:pPr algn="r" rtl="1">
              <a:buFont typeface="Wingdings 3" charset="2"/>
              <a:buNone/>
            </a:pPr>
            <a:endParaRPr lang="en-US" dirty="0">
              <a:cs typeface="Sultan K Light" pitchFamily="2" charset="-78"/>
            </a:endParaRPr>
          </a:p>
        </p:txBody>
      </p:sp>
      <p:pic>
        <p:nvPicPr>
          <p:cNvPr id="10" name="Picture 2" descr="C:\Users\DELL\AppData\Local\Temp\Rar$DR02.187\2,washingtone.JPG"/>
          <p:cNvPicPr>
            <a:picLocks noChangeAspect="1" noChangeArrowheads="1"/>
          </p:cNvPicPr>
          <p:nvPr/>
        </p:nvPicPr>
        <p:blipFill>
          <a:blip r:embed="rId3" cstate="print"/>
          <a:srcRect/>
          <a:stretch>
            <a:fillRect/>
          </a:stretch>
        </p:blipFill>
        <p:spPr bwMode="auto">
          <a:xfrm>
            <a:off x="119194" y="1700808"/>
            <a:ext cx="3798815" cy="4730389"/>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grpId="0" nodeType="clickEffect">
                                  <p:stCondLst>
                                    <p:cond delay="0"/>
                                  </p:stCondLst>
                                  <p:childTnLst>
                                    <p:set>
                                      <p:cBhvr>
                                        <p:cTn id="20" dur="1" fill="hold">
                                          <p:stCondLst>
                                            <p:cond delay="0"/>
                                          </p:stCondLst>
                                        </p:cTn>
                                        <p:tgtEl>
                                          <p:spTgt spid="9">
                                            <p:txEl>
                                              <p:pRg st="1" end="1"/>
                                            </p:txEl>
                                          </p:spTgt>
                                        </p:tgtEl>
                                        <p:attrNameLst>
                                          <p:attrName>style.visibility</p:attrName>
                                        </p:attrNameLst>
                                      </p:cBhvr>
                                      <p:to>
                                        <p:strVal val="visible"/>
                                      </p:to>
                                    </p:set>
                                    <p:anim calcmode="lin" valueType="num">
                                      <p:cBhvr>
                                        <p:cTn id="21" dur="1000" fill="hold"/>
                                        <p:tgtEl>
                                          <p:spTgt spid="9">
                                            <p:txEl>
                                              <p:pRg st="1" end="1"/>
                                            </p:txEl>
                                          </p:spTgt>
                                        </p:tgtEl>
                                        <p:attrNameLst>
                                          <p:attrName>ppt_w</p:attrName>
                                        </p:attrNameLst>
                                      </p:cBhvr>
                                      <p:tavLst>
                                        <p:tav tm="0">
                                          <p:val>
                                            <p:strVal val="#ppt_w*0.70"/>
                                          </p:val>
                                        </p:tav>
                                        <p:tav tm="100000">
                                          <p:val>
                                            <p:strVal val="#ppt_w"/>
                                          </p:val>
                                        </p:tav>
                                      </p:tavLst>
                                    </p:anim>
                                    <p:anim calcmode="lin" valueType="num">
                                      <p:cBhvr>
                                        <p:cTn id="22" dur="1000" fill="hold"/>
                                        <p:tgtEl>
                                          <p:spTgt spid="9">
                                            <p:txEl>
                                              <p:pRg st="1" end="1"/>
                                            </p:txEl>
                                          </p:spTgt>
                                        </p:tgtEl>
                                        <p:attrNameLst>
                                          <p:attrName>ppt_h</p:attrName>
                                        </p:attrNameLst>
                                      </p:cBhvr>
                                      <p:tavLst>
                                        <p:tav tm="0">
                                          <p:val>
                                            <p:strVal val="#ppt_h"/>
                                          </p:val>
                                        </p:tav>
                                        <p:tav tm="100000">
                                          <p:val>
                                            <p:strVal val="#ppt_h"/>
                                          </p:val>
                                        </p:tav>
                                      </p:tavLst>
                                    </p:anim>
                                    <p:animEffect transition="in" filter="fade">
                                      <p:cBhvr>
                                        <p:cTn id="23" dur="1000"/>
                                        <p:tgtEl>
                                          <p:spTgt spid="9">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4" presetClass="entr" presetSubtype="16" fill="hold"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box(in)">
                                      <p:cBhvr>
                                        <p:cTn id="28" dur="500"/>
                                        <p:tgtEl>
                                          <p:spTgt spid="10"/>
                                        </p:tgtEl>
                                      </p:cBhvr>
                                    </p:animEffect>
                                  </p:childTnLst>
                                </p:cTn>
                              </p:par>
                            </p:childTnLst>
                          </p:cTn>
                        </p:par>
                      </p:childTnLst>
                    </p:cTn>
                  </p:par>
                  <p:par>
                    <p:cTn id="29" fill="hold">
                      <p:stCondLst>
                        <p:cond delay="indefinite"/>
                      </p:stCondLst>
                      <p:childTnLst>
                        <p:par>
                          <p:cTn id="30" fill="hold">
                            <p:stCondLst>
                              <p:cond delay="0"/>
                            </p:stCondLst>
                            <p:childTnLst>
                              <p:par>
                                <p:cTn id="31" presetID="25" presetClass="emph" presetSubtype="0" fill="hold" nodeType="clickEffect">
                                  <p:stCondLst>
                                    <p:cond delay="0"/>
                                  </p:stCondLst>
                                  <p:childTnLst>
                                    <p:animClr clrSpc="hsl" dir="cw">
                                      <p:cBhvr override="childStyle">
                                        <p:cTn id="32" dur="500" fill="hold"/>
                                        <p:tgtEl>
                                          <p:spTgt spid="10"/>
                                        </p:tgtEl>
                                        <p:attrNameLst>
                                          <p:attrName>style.color</p:attrName>
                                        </p:attrNameLst>
                                      </p:cBhvr>
                                      <p:by>
                                        <p:hsl h="0" s="-70588" l="0"/>
                                      </p:by>
                                    </p:animClr>
                                    <p:animClr clrSpc="hsl" dir="cw">
                                      <p:cBhvr>
                                        <p:cTn id="33" dur="500" fill="hold"/>
                                        <p:tgtEl>
                                          <p:spTgt spid="10"/>
                                        </p:tgtEl>
                                        <p:attrNameLst>
                                          <p:attrName>fillcolor</p:attrName>
                                        </p:attrNameLst>
                                      </p:cBhvr>
                                      <p:by>
                                        <p:hsl h="0" s="-70588" l="0"/>
                                      </p:by>
                                    </p:animClr>
                                    <p:animClr clrSpc="hsl" dir="cw">
                                      <p:cBhvr>
                                        <p:cTn id="34" dur="500" fill="hold"/>
                                        <p:tgtEl>
                                          <p:spTgt spid="10"/>
                                        </p:tgtEl>
                                        <p:attrNameLst>
                                          <p:attrName>stroke.color</p:attrName>
                                        </p:attrNameLst>
                                      </p:cBhvr>
                                      <p:by>
                                        <p:hsl h="0" s="-70588" l="0"/>
                                      </p:by>
                                    </p:animClr>
                                    <p:set>
                                      <p:cBhvr>
                                        <p:cTn id="35" dur="500" fill="hold"/>
                                        <p:tgtEl>
                                          <p:spTgt spid="1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36661"/>
            <a:ext cx="9144000" cy="642918"/>
          </a:xfrm>
        </p:spPr>
        <p:txBody>
          <a:bodyPr anchor="ctr">
            <a:normAutofit/>
          </a:bodyPr>
          <a:lstStyle/>
          <a:p>
            <a:pPr algn="ctr" rtl="1"/>
            <a:r>
              <a:rPr lang="fa-IR"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B Mitra" pitchFamily="2" charset="-78"/>
              </a:rPr>
              <a:t>تاریخچه</a:t>
            </a:r>
            <a:endParaRPr lang="en-US" sz="3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B Mitra" pitchFamily="2" charset="-78"/>
            </a:endParaRPr>
          </a:p>
        </p:txBody>
      </p:sp>
      <p:sp>
        <p:nvSpPr>
          <p:cNvPr id="3" name="Text Placeholder 2"/>
          <p:cNvSpPr>
            <a:spLocks noGrp="1"/>
          </p:cNvSpPr>
          <p:nvPr>
            <p:ph type="body" sz="half" idx="2"/>
          </p:nvPr>
        </p:nvSpPr>
        <p:spPr>
          <a:xfrm>
            <a:off x="0" y="1071391"/>
            <a:ext cx="9144000" cy="2428322"/>
          </a:xfrm>
        </p:spPr>
        <p:txBody>
          <a:bodyPr anchor="t">
            <a:noAutofit/>
          </a:bodyPr>
          <a:lstStyle/>
          <a:p>
            <a:pPr algn="just" rtl="1"/>
            <a:r>
              <a:rPr lang="fa-IR" sz="2000" dirty="0" smtClean="0">
                <a:cs typeface="B Mitra" pitchFamily="2" charset="-78"/>
              </a:rPr>
              <a:t>قانون </a:t>
            </a:r>
            <a:r>
              <a:rPr lang="fa-IR" sz="2000" dirty="0" smtClean="0">
                <a:cs typeface="B Mitra" pitchFamily="2" charset="-78"/>
              </a:rPr>
              <a:t>رزیدنس در سال 1790 به جورج واشنگتن، نخستین رئیس جمهوری آمریکا این اختیار را داد که زمینی به مساحت حداکثر 10 مایل مربع (شامل بخش هایی از ایالات مریلند و ویرجینیا(ویکی پدیا) در ساحل رودخانه پوتومک و در حد فاصل دهانه استرن برنچ و کونوگوچیاگ برای پایتخت برگزیند. که یک قرن بعد زمین های جنوبی رودخانه پوتومک به ویرجینیا پس داده شد(ویکی پدیا). تا پیش از این زمان، شهر فیلادلفیا به عنوان پایتخت موقت برگزیده شده بود(موریس، 1390: ص 370).</a:t>
            </a:r>
            <a:endParaRPr lang="en-US" sz="2000" dirty="0" smtClean="0">
              <a:cs typeface="B Mitra" pitchFamily="2" charset="-78"/>
            </a:endParaRPr>
          </a:p>
          <a:p>
            <a:pPr algn="just" rtl="1"/>
            <a:r>
              <a:rPr lang="fa-IR" sz="2000" dirty="0" smtClean="0">
                <a:cs typeface="B Mitra" pitchFamily="2" charset="-78"/>
              </a:rPr>
              <a:t>مکان </a:t>
            </a:r>
            <a:r>
              <a:rPr lang="fa-IR" sz="2000" dirty="0" smtClean="0">
                <a:cs typeface="B Mitra" pitchFamily="2" charset="-78"/>
              </a:rPr>
              <a:t>های ممکن طی پائیز سال 1790 مورد بررسی قرار گرفت و بالاخره رئیس جمهور در ژانویه 1791 منتهی الیه جنوبی منطقه مورد نظر را برای پایتخت آینده برگزید(موریس، 1390: ص 370 و 371</a:t>
            </a:r>
            <a:r>
              <a:rPr lang="fa-IR" sz="2000" dirty="0" smtClean="0">
                <a:cs typeface="B Mitra" pitchFamily="2" charset="-78"/>
              </a:rPr>
              <a:t>).</a:t>
            </a:r>
            <a:endParaRPr lang="en-US" sz="2000" dirty="0" smtClean="0">
              <a:cs typeface="B Mitra" pitchFamily="2" charset="-78"/>
            </a:endParaRPr>
          </a:p>
        </p:txBody>
      </p:sp>
      <p:sp>
        <p:nvSpPr>
          <p:cNvPr id="7" name="Slide Number Placeholder 6"/>
          <p:cNvSpPr>
            <a:spLocks noGrp="1"/>
          </p:cNvSpPr>
          <p:nvPr>
            <p:ph type="sldNum" sz="quarter" idx="12"/>
          </p:nvPr>
        </p:nvSpPr>
        <p:spPr/>
        <p:txBody>
          <a:bodyPr/>
          <a:lstStyle/>
          <a:p>
            <a:fld id="{4540CACB-5E25-4DAE-840E-6BBCD8D5F520}" type="slidenum">
              <a:rPr lang="en-US" smtClean="0"/>
              <a:pPr/>
              <a:t>4</a:t>
            </a:fld>
            <a:endParaRPr lang="en-US" dirty="0"/>
          </a:p>
        </p:txBody>
      </p:sp>
      <p:pic>
        <p:nvPicPr>
          <p:cNvPr id="6" name="Picture 5" descr="736px-L'Enfant_plan.jpg"/>
          <p:cNvPicPr>
            <a:picLocks noChangeAspect="1"/>
          </p:cNvPicPr>
          <p:nvPr/>
        </p:nvPicPr>
        <p:blipFill>
          <a:blip r:embed="rId2"/>
          <a:stretch>
            <a:fillRect/>
          </a:stretch>
        </p:blipFill>
        <p:spPr>
          <a:xfrm>
            <a:off x="107504" y="3206549"/>
            <a:ext cx="3888432" cy="3142941"/>
          </a:xfrm>
          <a:prstGeom prst="rect">
            <a:avLst/>
          </a:prstGeom>
          <a:ln>
            <a:noFill/>
          </a:ln>
          <a:effectLst>
            <a:softEdge rad="112500"/>
          </a:effectLst>
        </p:spPr>
      </p:pic>
      <p:sp>
        <p:nvSpPr>
          <p:cNvPr id="10" name="Text Placeholder 2"/>
          <p:cNvSpPr txBox="1">
            <a:spLocks/>
          </p:cNvSpPr>
          <p:nvPr/>
        </p:nvSpPr>
        <p:spPr>
          <a:xfrm>
            <a:off x="4103440" y="3191115"/>
            <a:ext cx="4933056" cy="3933056"/>
          </a:xfrm>
          <a:prstGeom prst="rect">
            <a:avLst/>
          </a:prstGeom>
        </p:spPr>
        <p:txBody>
          <a:bodyPr vert="horz" lIns="18288" rIns="18288" anchor="t">
            <a:noAutofit/>
          </a:bodyPr>
          <a:lstStyle>
            <a:lvl1pPr marL="0" indent="0" algn="l" rtl="0" eaLnBrk="1" latinLnBrk="0" hangingPunct="1">
              <a:spcBef>
                <a:spcPct val="20000"/>
              </a:spcBef>
              <a:buClr>
                <a:schemeClr val="accent3"/>
              </a:buClr>
              <a:buSzPct val="95000"/>
              <a:buFont typeface="Wingdings 2"/>
              <a:buNone/>
              <a:defRPr kumimoji="0" sz="1400" kern="1200">
                <a:solidFill>
                  <a:schemeClr val="tx1"/>
                </a:solidFill>
                <a:latin typeface="+mn-lt"/>
                <a:ea typeface="+mn-ea"/>
                <a:cs typeface="+mn-cs"/>
              </a:defRPr>
            </a:lvl1pPr>
            <a:lvl2pPr marL="640080" indent="0" algn="l" rtl="0" eaLnBrk="1" latinLnBrk="0" hangingPunct="1">
              <a:spcBef>
                <a:spcPct val="20000"/>
              </a:spcBef>
              <a:buClr>
                <a:schemeClr val="accent1"/>
              </a:buClr>
              <a:buSzPct val="85000"/>
              <a:buFont typeface="Wingdings 2"/>
              <a:buNone/>
              <a:defRPr kumimoji="0" sz="1200" kern="1200">
                <a:solidFill>
                  <a:schemeClr val="tx1"/>
                </a:solidFill>
                <a:latin typeface="+mn-lt"/>
                <a:ea typeface="+mn-ea"/>
                <a:cs typeface="+mn-cs"/>
              </a:defRPr>
            </a:lvl2pPr>
            <a:lvl3pPr marL="914400" indent="0" algn="l" rtl="0" eaLnBrk="1" latinLnBrk="0" hangingPunct="1">
              <a:spcBef>
                <a:spcPct val="20000"/>
              </a:spcBef>
              <a:buClr>
                <a:schemeClr val="accent2"/>
              </a:buClr>
              <a:buSzPct val="70000"/>
              <a:buFont typeface="Wingdings 2"/>
              <a:buNone/>
              <a:defRPr kumimoji="0" sz="1000" kern="1200">
                <a:solidFill>
                  <a:schemeClr val="tx1"/>
                </a:solidFill>
                <a:latin typeface="+mn-lt"/>
                <a:ea typeface="+mn-ea"/>
                <a:cs typeface="+mn-cs"/>
              </a:defRPr>
            </a:lvl3pPr>
            <a:lvl4pPr marL="1188720" indent="0" algn="l" rtl="0" eaLnBrk="1" latinLnBrk="0" hangingPunct="1">
              <a:spcBef>
                <a:spcPct val="20000"/>
              </a:spcBef>
              <a:buClr>
                <a:schemeClr val="accent3"/>
              </a:buClr>
              <a:buSzPct val="65000"/>
              <a:buFont typeface="Wingdings 2"/>
              <a:buNone/>
              <a:defRPr kumimoji="0" sz="900" kern="1200">
                <a:solidFill>
                  <a:schemeClr val="tx1"/>
                </a:solidFill>
                <a:latin typeface="+mn-lt"/>
                <a:ea typeface="+mn-ea"/>
                <a:cs typeface="+mn-cs"/>
              </a:defRPr>
            </a:lvl4pPr>
            <a:lvl5pPr marL="1463040" indent="0" algn="l" rtl="0" eaLnBrk="1" latinLnBrk="0" hangingPunct="1">
              <a:spcBef>
                <a:spcPct val="20000"/>
              </a:spcBef>
              <a:buClr>
                <a:schemeClr val="accent4"/>
              </a:buClr>
              <a:buSzPct val="65000"/>
              <a:buFont typeface="Wingdings 2"/>
              <a:buNone/>
              <a:defRPr kumimoji="0" sz="9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a:lstStyle>
          <a:p>
            <a:pPr algn="just" rtl="1"/>
            <a:r>
              <a:rPr lang="fa-IR" sz="2000" dirty="0" smtClean="0">
                <a:cs typeface="B Mitra" pitchFamily="2" charset="-78"/>
              </a:rPr>
              <a:t>دو مشاور بطور مستقل مسئول بررسی و نقشه برداری محل شدند: نخست در فوریه 1791 نقشه بردار ماهری بنام آندره الیکوت مسئول تهیه نقشه حدود محل گردید و یک ماه بعد نیز میجر پیر چارلز لانفان که بعد ها مسئولیت طراحی پایتخت جدید را بر عهده گرفت، مسئول تهیه نقشه داخلی محل گردید(موریس، 1390: ص 371).</a:t>
            </a:r>
            <a:endParaRPr lang="en-US" sz="2000" dirty="0">
              <a:cs typeface="B Mitra" pitchFamily="2" charset="-78"/>
            </a:endParaRPr>
          </a:p>
          <a:p>
            <a:pPr algn="just" rtl="1"/>
            <a:r>
              <a:rPr lang="fa-IR" sz="2000" dirty="0" smtClean="0">
                <a:cs typeface="B Mitra" pitchFamily="2" charset="-78"/>
              </a:rPr>
              <a:t>در اواخر مارس 1791 هنگامیکه محدوده منطقه فدرال تعیین شده و حقوق قانونی مالکین پرداخت گردید، مسئولیت طراحی شهر آینده به شخص لانفان سپرده شد که طرح اصلاحی برای فدرال هال که ساختمان کنگره را نیز در بر می گرفت از پروژه های معماری وی بود که در ژانویه 1785 اجرا گردید(موریس، 1390: ص 371 و 372).</a:t>
            </a:r>
            <a:endParaRPr lang="en-US" sz="2000" dirty="0">
              <a:cs typeface="B Mitra"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10">
                                            <p:txEl>
                                              <p:pRg st="0" end="0"/>
                                            </p:txEl>
                                          </p:spTgt>
                                        </p:tgtEl>
                                        <p:attrNameLst>
                                          <p:attrName>style.visibility</p:attrName>
                                        </p:attrNameLst>
                                      </p:cBhvr>
                                      <p:to>
                                        <p:strVal val="visible"/>
                                      </p:to>
                                    </p:set>
                                    <p:animEffect transition="in" filter="fade">
                                      <p:cBhvr>
                                        <p:cTn id="24" dur="1000"/>
                                        <p:tgtEl>
                                          <p:spTgt spid="10">
                                            <p:txEl>
                                              <p:pRg st="0" end="0"/>
                                            </p:txEl>
                                          </p:spTgt>
                                        </p:tgtEl>
                                      </p:cBhvr>
                                    </p:animEffect>
                                    <p:anim calcmode="lin" valueType="num">
                                      <p:cBhvr>
                                        <p:cTn id="25" dur="10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26" dur="1000" fill="hold"/>
                                        <p:tgtEl>
                                          <p:spTgt spid="10">
                                            <p:txEl>
                                              <p:pRg st="0" end="0"/>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10">
                                            <p:txEl>
                                              <p:pRg st="1" end="1"/>
                                            </p:txEl>
                                          </p:spTgt>
                                        </p:tgtEl>
                                        <p:attrNameLst>
                                          <p:attrName>style.visibility</p:attrName>
                                        </p:attrNameLst>
                                      </p:cBhvr>
                                      <p:to>
                                        <p:strVal val="visible"/>
                                      </p:to>
                                    </p:set>
                                    <p:animEffect transition="in" filter="fade">
                                      <p:cBhvr>
                                        <p:cTn id="29" dur="1000"/>
                                        <p:tgtEl>
                                          <p:spTgt spid="10">
                                            <p:txEl>
                                              <p:pRg st="1" end="1"/>
                                            </p:txEl>
                                          </p:spTgt>
                                        </p:tgtEl>
                                      </p:cBhvr>
                                    </p:animEffect>
                                    <p:anim calcmode="lin" valueType="num">
                                      <p:cBhvr>
                                        <p:cTn id="30" dur="1000" fill="hold"/>
                                        <p:tgtEl>
                                          <p:spTgt spid="10">
                                            <p:txEl>
                                              <p:pRg st="1" end="1"/>
                                            </p:txEl>
                                          </p:spTgt>
                                        </p:tgtEl>
                                        <p:attrNameLst>
                                          <p:attrName>ppt_x</p:attrName>
                                        </p:attrNameLst>
                                      </p:cBhvr>
                                      <p:tavLst>
                                        <p:tav tm="0">
                                          <p:val>
                                            <p:strVal val="#ppt_x"/>
                                          </p:val>
                                        </p:tav>
                                        <p:tav tm="100000">
                                          <p:val>
                                            <p:strVal val="#ppt_x"/>
                                          </p:val>
                                        </p:tav>
                                      </p:tavLst>
                                    </p:anim>
                                    <p:anim calcmode="lin" valueType="num">
                                      <p:cBhvr>
                                        <p:cTn id="31" dur="1000" fill="hold"/>
                                        <p:tgtEl>
                                          <p:spTgt spid="10">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071546"/>
          </a:xfrm>
        </p:spPr>
        <p:txBody>
          <a:bodyPr anchor="ctr">
            <a:normAutofit/>
          </a:bodyPr>
          <a:lstStyle/>
          <a:p>
            <a:pPr algn="ctr" rtl="1"/>
            <a:r>
              <a:rPr lang="fa-IR"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B Mitra" pitchFamily="2" charset="-78"/>
              </a:rPr>
              <a:t>دو پلان معروف شهر</a:t>
            </a:r>
            <a:endParaRPr lang="en-US" sz="3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B Mitra" pitchFamily="2" charset="-78"/>
            </a:endParaRPr>
          </a:p>
        </p:txBody>
      </p:sp>
      <p:sp>
        <p:nvSpPr>
          <p:cNvPr id="3" name="Text Placeholder 2"/>
          <p:cNvSpPr>
            <a:spLocks noGrp="1"/>
          </p:cNvSpPr>
          <p:nvPr>
            <p:ph type="body" sz="half" idx="2"/>
          </p:nvPr>
        </p:nvSpPr>
        <p:spPr>
          <a:xfrm>
            <a:off x="0" y="1000108"/>
            <a:ext cx="9144000" cy="5857892"/>
          </a:xfrm>
        </p:spPr>
        <p:txBody>
          <a:bodyPr anchor="t">
            <a:normAutofit/>
          </a:bodyPr>
          <a:lstStyle/>
          <a:p>
            <a:pPr marL="457200" lvl="0" indent="-457200" algn="just" rtl="1">
              <a:buFont typeface="+mj-lt"/>
              <a:buAutoNum type="arabicPeriod"/>
            </a:pPr>
            <a:r>
              <a:rPr lang="fa-IR" sz="2000" dirty="0" smtClean="0">
                <a:cs typeface="B Mitra" pitchFamily="2" charset="-78"/>
              </a:rPr>
              <a:t>پلان بزرگ منطقه ای زیر نشان دهنده ایده لانفان بود که نطفه رشد طرح واشنگتن را نقطه اتصال آن با رودخانه پوتومک می داند</a:t>
            </a:r>
            <a:r>
              <a:rPr lang="en-US" sz="2000" dirty="0" smtClean="0">
                <a:cs typeface="B Mitra" pitchFamily="2" charset="-78"/>
              </a:rPr>
              <a:t>)</a:t>
            </a:r>
            <a:r>
              <a:rPr lang="fa-IR" sz="2000" dirty="0" smtClean="0">
                <a:cs typeface="B Mitra" pitchFamily="2" charset="-78"/>
              </a:rPr>
              <a:t>بیکن، 1386: ص223-222).</a:t>
            </a:r>
            <a:endParaRPr lang="en-US" sz="2000" dirty="0" smtClean="0">
              <a:cs typeface="B Mitra" pitchFamily="2" charset="-78"/>
            </a:endParaRPr>
          </a:p>
          <a:p>
            <a:pPr marL="457200" lvl="0" indent="-457200" algn="just" rtl="1">
              <a:buFont typeface="+mj-lt"/>
              <a:buAutoNum type="arabicPeriod"/>
            </a:pPr>
            <a:r>
              <a:rPr lang="fa-IR" sz="2000" dirty="0" smtClean="0">
                <a:cs typeface="B Mitra" pitchFamily="2" charset="-78"/>
              </a:rPr>
              <a:t>پلان سال 1792 به قلم اندرو الیکات روایتگر یکپارچگی و وحدت طرح ریزی فضای بیرونی است که در کاپیتول و کاخ سفید </a:t>
            </a:r>
            <a:r>
              <a:rPr lang="fa-IR" sz="2000" smtClean="0">
                <a:cs typeface="B Mitra" pitchFamily="2" charset="-78"/>
              </a:rPr>
              <a:t>مشهود است(بیکن</a:t>
            </a:r>
            <a:r>
              <a:rPr lang="fa-IR" sz="2000" dirty="0" smtClean="0">
                <a:cs typeface="B Mitra" pitchFamily="2" charset="-78"/>
              </a:rPr>
              <a:t>، 1386: ص223-222).</a:t>
            </a:r>
            <a:endParaRPr lang="en-US" sz="2000" dirty="0" smtClean="0">
              <a:cs typeface="B Mitra" pitchFamily="2" charset="-78"/>
            </a:endParaRPr>
          </a:p>
          <a:p>
            <a:pPr marL="457200" indent="-457200" algn="just" rtl="1">
              <a:buFont typeface="+mj-lt"/>
              <a:buAutoNum type="arabicPeriod"/>
            </a:pPr>
            <a:endParaRPr lang="en-US" sz="2000" dirty="0">
              <a:cs typeface="B Mitra" pitchFamily="2" charset="-78"/>
            </a:endParaRPr>
          </a:p>
        </p:txBody>
      </p:sp>
      <p:sp>
        <p:nvSpPr>
          <p:cNvPr id="7" name="Slide Number Placeholder 6"/>
          <p:cNvSpPr>
            <a:spLocks noGrp="1"/>
          </p:cNvSpPr>
          <p:nvPr>
            <p:ph type="sldNum" sz="quarter" idx="12"/>
          </p:nvPr>
        </p:nvSpPr>
        <p:spPr/>
        <p:txBody>
          <a:bodyPr/>
          <a:lstStyle/>
          <a:p>
            <a:fld id="{4540CACB-5E25-4DAE-840E-6BBCD8D5F520}" type="slidenum">
              <a:rPr lang="en-US" smtClean="0"/>
              <a:pPr/>
              <a:t>5</a:t>
            </a:fld>
            <a:endParaRPr lang="en-US" dirty="0"/>
          </a:p>
        </p:txBody>
      </p:sp>
      <p:pic>
        <p:nvPicPr>
          <p:cNvPr id="5" name="Picture 4" descr="Untitled-4.jpg"/>
          <p:cNvPicPr>
            <a:picLocks noChangeAspect="1"/>
          </p:cNvPicPr>
          <p:nvPr/>
        </p:nvPicPr>
        <p:blipFill>
          <a:blip r:embed="rId3" cstate="print"/>
          <a:stretch>
            <a:fillRect/>
          </a:stretch>
        </p:blipFill>
        <p:spPr>
          <a:xfrm>
            <a:off x="726008" y="2204864"/>
            <a:ext cx="3131644" cy="4171494"/>
          </a:xfrm>
          <a:prstGeom prst="rect">
            <a:avLst/>
          </a:prstGeom>
          <a:ln>
            <a:noFill/>
          </a:ln>
          <a:effectLst>
            <a:softEdge rad="112500"/>
          </a:effectLst>
        </p:spPr>
      </p:pic>
      <p:grpSp>
        <p:nvGrpSpPr>
          <p:cNvPr id="4" name="Group 3"/>
          <p:cNvGrpSpPr/>
          <p:nvPr/>
        </p:nvGrpSpPr>
        <p:grpSpPr>
          <a:xfrm>
            <a:off x="5072066" y="2786058"/>
            <a:ext cx="3851916" cy="3075222"/>
            <a:chOff x="5072066" y="2786058"/>
            <a:chExt cx="3851916" cy="3075222"/>
          </a:xfrm>
        </p:grpSpPr>
        <p:pic>
          <p:nvPicPr>
            <p:cNvPr id="6" name="Picture 5" descr="Untitled-5.jpg"/>
            <p:cNvPicPr>
              <a:picLocks noChangeAspect="1"/>
            </p:cNvPicPr>
            <p:nvPr/>
          </p:nvPicPr>
          <p:blipFill>
            <a:blip r:embed="rId4"/>
            <a:stretch>
              <a:fillRect/>
            </a:stretch>
          </p:blipFill>
          <p:spPr>
            <a:xfrm>
              <a:off x="5072066" y="2786058"/>
              <a:ext cx="3851916" cy="2861003"/>
            </a:xfrm>
            <a:prstGeom prst="rect">
              <a:avLst/>
            </a:prstGeom>
            <a:ln>
              <a:noFill/>
            </a:ln>
            <a:effectLst>
              <a:softEdge rad="112500"/>
            </a:effectLst>
          </p:spPr>
        </p:pic>
        <p:sp>
          <p:nvSpPr>
            <p:cNvPr id="10" name="TextBox 9"/>
            <p:cNvSpPr txBox="1"/>
            <p:nvPr/>
          </p:nvSpPr>
          <p:spPr>
            <a:xfrm>
              <a:off x="5072066" y="5214949"/>
              <a:ext cx="2857520" cy="646331"/>
            </a:xfrm>
            <a:prstGeom prst="rect">
              <a:avLst/>
            </a:prstGeom>
            <a:noFill/>
          </p:spPr>
          <p:txBody>
            <a:bodyPr wrap="square" rtlCol="0">
              <a:spAutoFit/>
            </a:bodyPr>
            <a:lstStyle/>
            <a:p>
              <a:r>
                <a:rPr lang="fa-IR" b="1" dirty="0" smtClean="0"/>
                <a:t>بیکن، ادموند، طراحی شهر ها</a:t>
              </a:r>
              <a:endParaRPr lang="en-US" b="1" dirty="0" smtClean="0"/>
            </a:p>
            <a:p>
              <a:endParaRPr lang="en-US" b="1"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3">
                                            <p:txEl>
                                              <p:pRg st="1" end="1"/>
                                            </p:txEl>
                                          </p:spTgt>
                                        </p:tgtEl>
                                        <p:attrNameLst>
                                          <p:attrName>style.visibility</p:attrName>
                                        </p:attrNameLst>
                                      </p:cBhvr>
                                      <p:to>
                                        <p:strVal val="visible"/>
                                      </p:to>
                                    </p:set>
                                    <p:animEffect transition="in" filter="fade">
                                      <p:cBhvr>
                                        <p:cTn id="26" dur="1000"/>
                                        <p:tgtEl>
                                          <p:spTgt spid="3">
                                            <p:txEl>
                                              <p:pRg st="1" end="1"/>
                                            </p:txEl>
                                          </p:spTgt>
                                        </p:tgtEl>
                                      </p:cBhvr>
                                    </p:animEffect>
                                    <p:anim calcmode="lin" valueType="num">
                                      <p:cBhvr>
                                        <p:cTn id="27"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071546"/>
          </a:xfrm>
        </p:spPr>
        <p:txBody>
          <a:bodyPr anchor="ctr">
            <a:normAutofit/>
          </a:bodyPr>
          <a:lstStyle/>
          <a:p>
            <a:pPr algn="ctr" rtl="1"/>
            <a:r>
              <a:rPr lang="fa-IR"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B Mitra" pitchFamily="2" charset="-78"/>
              </a:rPr>
              <a:t>طرح لانفان</a:t>
            </a:r>
            <a:endParaRPr lang="en-US" sz="3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B Mitra" pitchFamily="2" charset="-78"/>
            </a:endParaRPr>
          </a:p>
        </p:txBody>
      </p:sp>
      <p:sp>
        <p:nvSpPr>
          <p:cNvPr id="3" name="Text Placeholder 2"/>
          <p:cNvSpPr>
            <a:spLocks noGrp="1"/>
          </p:cNvSpPr>
          <p:nvPr>
            <p:ph type="body" sz="half" idx="2"/>
          </p:nvPr>
        </p:nvSpPr>
        <p:spPr>
          <a:xfrm>
            <a:off x="0" y="1196752"/>
            <a:ext cx="9144000" cy="5661248"/>
          </a:xfrm>
        </p:spPr>
        <p:txBody>
          <a:bodyPr anchor="t">
            <a:normAutofit/>
          </a:bodyPr>
          <a:lstStyle/>
          <a:p>
            <a:pPr algn="just" rtl="1"/>
            <a:r>
              <a:rPr lang="fa-IR" sz="2000" dirty="0" smtClean="0">
                <a:cs typeface="B Mitra" pitchFamily="2" charset="-78"/>
              </a:rPr>
              <a:t>	لانفان در گزارش مطالعاتی منطقه جنکینزهیل- که امروزه به کاپیتول هیل معروف است- را به عنوان بهترین مکان استقرار ابنیه عمومی شهر دانست(موریس، 1390: ص 372).</a:t>
            </a:r>
            <a:endParaRPr lang="en-US" sz="2000" dirty="0" smtClean="0">
              <a:cs typeface="B Mitra" pitchFamily="2" charset="-78"/>
            </a:endParaRPr>
          </a:p>
          <a:p>
            <a:pPr algn="just" rtl="1"/>
            <a:r>
              <a:rPr lang="fa-IR" sz="2000" dirty="0" smtClean="0">
                <a:cs typeface="B Mitra" pitchFamily="2" charset="-78"/>
              </a:rPr>
              <a:t>	وی بر این نکته تاکید داشت که می بایستی نقشه ای مفید و مورد نظر نخستین ساکنان تهیه نمود که در عین حال قابلیت رشد داشته باشد و این توسعه می بایستی در طرح اولیه و نقشه کلی شهر پیش بینی شده باشد(موریس، 1390: ص 372).</a:t>
            </a:r>
            <a:endParaRPr lang="en-US" sz="2000" dirty="0" smtClean="0">
              <a:cs typeface="B Mitra" pitchFamily="2" charset="-78"/>
            </a:endParaRPr>
          </a:p>
          <a:p>
            <a:pPr algn="just" rtl="1"/>
            <a:r>
              <a:rPr lang="fa-IR" sz="2000" dirty="0" smtClean="0">
                <a:cs typeface="B Mitra" pitchFamily="2" charset="-78"/>
              </a:rPr>
              <a:t>	سه عامل مختلف تاثیرات خود را در طرح لانفان به نمایش می گذارند: نخست زمینه فرانسوی خانوادگی، دوم شهرسازی اواخر قرن هیجدهم اروپا و سوم طرح های ارائه شده برای شهر واشنگتن توسط پرزیدنت جفرسون(موریس، 1390: ص 373).</a:t>
            </a:r>
            <a:endParaRPr lang="en-US" sz="2000" dirty="0">
              <a:cs typeface="B Mitra" pitchFamily="2" charset="-78"/>
            </a:endParaRPr>
          </a:p>
        </p:txBody>
      </p:sp>
      <p:sp>
        <p:nvSpPr>
          <p:cNvPr id="7" name="Slide Number Placeholder 6"/>
          <p:cNvSpPr>
            <a:spLocks noGrp="1"/>
          </p:cNvSpPr>
          <p:nvPr>
            <p:ph type="sldNum" sz="quarter" idx="12"/>
          </p:nvPr>
        </p:nvSpPr>
        <p:spPr/>
        <p:txBody>
          <a:bodyPr/>
          <a:lstStyle/>
          <a:p>
            <a:fld id="{4540CACB-5E25-4DAE-840E-6BBCD8D5F520}" type="slidenum">
              <a:rPr lang="en-US" smtClean="0"/>
              <a:pPr/>
              <a:t>6</a:t>
            </a:fld>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fade">
                                      <p:cBhvr>
                                        <p:cTn id="21" dur="1000"/>
                                        <p:tgtEl>
                                          <p:spTgt spid="3">
                                            <p:txEl>
                                              <p:pRg st="1" end="1"/>
                                            </p:txEl>
                                          </p:spTgt>
                                        </p:tgtEl>
                                      </p:cBhvr>
                                    </p:animEffect>
                                    <p:anim calcmode="lin" valueType="num">
                                      <p:cBhvr>
                                        <p:cTn id="2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Effect transition="in" filter="fade">
                                      <p:cBhvr>
                                        <p:cTn id="28" dur="1000"/>
                                        <p:tgtEl>
                                          <p:spTgt spid="3">
                                            <p:txEl>
                                              <p:pRg st="2" end="2"/>
                                            </p:txEl>
                                          </p:spTgt>
                                        </p:tgtEl>
                                      </p:cBhvr>
                                    </p:animEffect>
                                    <p:anim calcmode="lin" valueType="num">
                                      <p:cBhvr>
                                        <p:cTn id="29"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071546"/>
          </a:xfrm>
        </p:spPr>
        <p:txBody>
          <a:bodyPr anchor="ctr">
            <a:normAutofit/>
          </a:bodyPr>
          <a:lstStyle/>
          <a:p>
            <a:pPr algn="ctr" rtl="1"/>
            <a:r>
              <a:rPr lang="fa-IR"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B Mitra" pitchFamily="2" charset="-78"/>
              </a:rPr>
              <a:t>ویژگی طرح لانفان</a:t>
            </a:r>
            <a:endParaRPr lang="en-US" sz="3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B Mitra" pitchFamily="2" charset="-78"/>
            </a:endParaRPr>
          </a:p>
        </p:txBody>
      </p:sp>
      <p:sp>
        <p:nvSpPr>
          <p:cNvPr id="3" name="Text Placeholder 2"/>
          <p:cNvSpPr>
            <a:spLocks noGrp="1"/>
          </p:cNvSpPr>
          <p:nvPr>
            <p:ph type="body" sz="half" idx="2"/>
          </p:nvPr>
        </p:nvSpPr>
        <p:spPr>
          <a:xfrm>
            <a:off x="0" y="1063422"/>
            <a:ext cx="9144000" cy="5794577"/>
          </a:xfrm>
        </p:spPr>
        <p:txBody>
          <a:bodyPr anchor="t">
            <a:normAutofit/>
          </a:bodyPr>
          <a:lstStyle/>
          <a:p>
            <a:pPr algn="just" rtl="1"/>
            <a:r>
              <a:rPr lang="fa-IR" sz="2000" dirty="0" smtClean="0">
                <a:cs typeface="B Mitra" pitchFamily="2" charset="-78"/>
              </a:rPr>
              <a:t>	اساس طرح مثلث قائم الزاویه ای بود که توسط کاپیتول، کاخ ریاست جمهوری و بنای یادبود واشنگتن که در محل تلاقی دو محور شرقی –غربی از کاپیتول و شمالی-جنوبی از کاخ ریاست جمهوری قرار داشت، بوجود آمده بود. سومین ضلع این مثلث به منظور ایجاد دسترسی مستقیم بین کاپیتول و کاخ ریاست جمهوری بصورت مورب شبکه شطرنجی را قطع می نمود. این خیابان معروف به خیابان پنسیلوانیا مهمترین خیابان مملکت است(موریس، 1390: ص 375).</a:t>
            </a:r>
            <a:endParaRPr lang="en-US" sz="2000" dirty="0">
              <a:cs typeface="B Mitra" pitchFamily="2" charset="-78"/>
            </a:endParaRPr>
          </a:p>
        </p:txBody>
      </p:sp>
      <p:sp>
        <p:nvSpPr>
          <p:cNvPr id="7" name="Slide Number Placeholder 6"/>
          <p:cNvSpPr>
            <a:spLocks noGrp="1"/>
          </p:cNvSpPr>
          <p:nvPr>
            <p:ph type="sldNum" sz="quarter" idx="12"/>
          </p:nvPr>
        </p:nvSpPr>
        <p:spPr/>
        <p:txBody>
          <a:bodyPr/>
          <a:lstStyle/>
          <a:p>
            <a:fld id="{4540CACB-5E25-4DAE-840E-6BBCD8D5F520}" type="slidenum">
              <a:rPr lang="en-US" smtClean="0"/>
              <a:pPr/>
              <a:t>7</a:t>
            </a:fld>
            <a:endParaRPr lang="en-US" dirty="0"/>
          </a:p>
        </p:txBody>
      </p:sp>
      <p:grpSp>
        <p:nvGrpSpPr>
          <p:cNvPr id="9" name="Group 8"/>
          <p:cNvGrpSpPr/>
          <p:nvPr/>
        </p:nvGrpSpPr>
        <p:grpSpPr>
          <a:xfrm>
            <a:off x="714348" y="2500306"/>
            <a:ext cx="7715272" cy="4000528"/>
            <a:chOff x="714348" y="2500306"/>
            <a:chExt cx="7715272" cy="4000528"/>
          </a:xfrm>
        </p:grpSpPr>
        <p:pic>
          <p:nvPicPr>
            <p:cNvPr id="6" name="Picture 5" descr="dcstreetmap2.JPG"/>
            <p:cNvPicPr/>
            <p:nvPr/>
          </p:nvPicPr>
          <p:blipFill>
            <a:blip r:embed="rId2" cstate="print"/>
            <a:stretch>
              <a:fillRect/>
            </a:stretch>
          </p:blipFill>
          <p:spPr>
            <a:xfrm>
              <a:off x="714348" y="2500306"/>
              <a:ext cx="7715272" cy="400052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8" name="TextBox 7"/>
            <p:cNvSpPr txBox="1"/>
            <p:nvPr/>
          </p:nvSpPr>
          <p:spPr>
            <a:xfrm>
              <a:off x="714348" y="6072206"/>
              <a:ext cx="3500462" cy="369332"/>
            </a:xfrm>
            <a:prstGeom prst="rect">
              <a:avLst/>
            </a:prstGeom>
            <a:noFill/>
          </p:spPr>
          <p:txBody>
            <a:bodyPr wrap="square" rtlCol="0">
              <a:spAutoFit/>
            </a:bodyPr>
            <a:lstStyle/>
            <a:p>
              <a:r>
                <a:rPr lang="en-US" dirty="0" smtClean="0"/>
                <a:t>Washingtondcsaty.com</a:t>
              </a:r>
              <a:endParaRPr 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dissolve">
                                      <p:cBhvr>
                                        <p:cTn id="2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071546"/>
          </a:xfrm>
        </p:spPr>
        <p:txBody>
          <a:bodyPr anchor="ctr">
            <a:normAutofit/>
          </a:bodyPr>
          <a:lstStyle/>
          <a:p>
            <a:pPr algn="ctr" rtl="1"/>
            <a:r>
              <a:rPr lang="fa-IR"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B Mitra" pitchFamily="2" charset="-78"/>
              </a:rPr>
              <a:t>ویژگی </a:t>
            </a:r>
            <a:r>
              <a:rPr lang="fa-IR"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B Mitra" pitchFamily="2" charset="-78"/>
              </a:rPr>
              <a:t>جمعیتی</a:t>
            </a:r>
            <a:r>
              <a:rPr lang="en-US"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B Mitra" pitchFamily="2" charset="-78"/>
              </a:rPr>
              <a:t> </a:t>
            </a:r>
            <a:r>
              <a:rPr lang="fa-IR"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B Mitra" pitchFamily="2" charset="-78"/>
              </a:rPr>
              <a:t> و اقتصادی</a:t>
            </a:r>
            <a:endParaRPr lang="en-US" sz="3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B Mitra" pitchFamily="2" charset="-78"/>
            </a:endParaRPr>
          </a:p>
        </p:txBody>
      </p:sp>
      <p:sp>
        <p:nvSpPr>
          <p:cNvPr id="3" name="Text Placeholder 2"/>
          <p:cNvSpPr>
            <a:spLocks noGrp="1"/>
          </p:cNvSpPr>
          <p:nvPr>
            <p:ph type="body" sz="half" idx="2"/>
          </p:nvPr>
        </p:nvSpPr>
        <p:spPr>
          <a:xfrm>
            <a:off x="1098785" y="1484784"/>
            <a:ext cx="6660232" cy="1637374"/>
          </a:xfrm>
        </p:spPr>
        <p:txBody>
          <a:bodyPr anchor="t">
            <a:normAutofit lnSpcReduction="10000"/>
          </a:bodyPr>
          <a:lstStyle/>
          <a:p>
            <a:pPr algn="just" rtl="1"/>
            <a:r>
              <a:rPr lang="fa-IR" sz="2000" dirty="0" smtClean="0">
                <a:cs typeface="B Mitra" pitchFamily="2" charset="-78"/>
              </a:rPr>
              <a:t>	</a:t>
            </a:r>
            <a:r>
              <a:rPr lang="ar-SA" sz="2000" dirty="0" smtClean="0">
                <a:cs typeface="B Mitra" pitchFamily="2" charset="-78"/>
              </a:rPr>
              <a:t>واشنگتن دی. سی. در </a:t>
            </a:r>
            <a:r>
              <a:rPr lang="fa-IR" sz="2000" dirty="0" smtClean="0">
                <a:cs typeface="B Mitra" pitchFamily="2" charset="-78"/>
              </a:rPr>
              <a:t>سال 2011</a:t>
            </a:r>
            <a:r>
              <a:rPr lang="ar-SA" sz="2000" dirty="0" smtClean="0">
                <a:cs typeface="B Mitra" pitchFamily="2" charset="-78"/>
              </a:rPr>
              <a:t> جمعیت تخمینی برابر </a:t>
            </a:r>
            <a:r>
              <a:rPr lang="fa-IR" sz="2000" dirty="0" smtClean="0">
                <a:cs typeface="B Mitra" pitchFamily="2" charset="-78"/>
              </a:rPr>
              <a:t>996</a:t>
            </a:r>
            <a:r>
              <a:rPr lang="en-US" sz="2000" dirty="0" smtClean="0">
                <a:cs typeface="B Mitra" pitchFamily="2" charset="-78"/>
              </a:rPr>
              <a:t>,</a:t>
            </a:r>
            <a:r>
              <a:rPr lang="fa-IR" sz="2000" dirty="0" smtClean="0">
                <a:cs typeface="B Mitra" pitchFamily="2" charset="-78"/>
              </a:rPr>
              <a:t>617</a:t>
            </a:r>
            <a:r>
              <a:rPr lang="ar-SA" sz="2000" dirty="0" smtClean="0">
                <a:cs typeface="B Mitra" pitchFamily="2" charset="-78"/>
              </a:rPr>
              <a:t> داشته و </a:t>
            </a:r>
            <a:r>
              <a:rPr lang="fa-IR" sz="2000" dirty="0" smtClean="0">
                <a:cs typeface="B Mitra" pitchFamily="2" charset="-78"/>
              </a:rPr>
              <a:t>۲۵</a:t>
            </a:r>
            <a:r>
              <a:rPr lang="ar-SA" sz="2000" dirty="0" smtClean="0">
                <a:cs typeface="B Mitra" pitchFamily="2" charset="-78"/>
              </a:rPr>
              <a:t> مین شهر پرجمعیت آمریکا بوده ‌است. در زمان کار افرادی که از مریلند و ویرجینیا می‌آیند جمعیت آن را تا یک میلیون نفر بالا می‌برند. منطقه شهری واشینگتن با </a:t>
            </a:r>
            <a:r>
              <a:rPr lang="fa-IR" sz="2000" dirty="0" smtClean="0">
                <a:cs typeface="B Mitra" pitchFamily="2" charset="-78"/>
              </a:rPr>
              <a:t>۵</a:t>
            </a:r>
            <a:r>
              <a:rPr lang="ar-SA" sz="2000" dirty="0" smtClean="0">
                <a:cs typeface="B Mitra" pitchFamily="2" charset="-78"/>
              </a:rPr>
              <a:t>٫</a:t>
            </a:r>
            <a:r>
              <a:rPr lang="fa-IR" sz="2000" dirty="0" smtClean="0">
                <a:cs typeface="B Mitra" pitchFamily="2" charset="-78"/>
              </a:rPr>
              <a:t>۶</a:t>
            </a:r>
            <a:r>
              <a:rPr lang="ar-SA" sz="2000" dirty="0" smtClean="0">
                <a:cs typeface="B Mitra" pitchFamily="2" charset="-78"/>
              </a:rPr>
              <a:t> میلیون جمعیت هفتمین منطقه شهری بزرگ در کشور است</a:t>
            </a:r>
            <a:r>
              <a:rPr lang="fa-IR" sz="2000" dirty="0" smtClean="0">
                <a:cs typeface="B Mitra" pitchFamily="2" charset="-78"/>
              </a:rPr>
              <a:t>(ویکی پدیا).</a:t>
            </a:r>
            <a:endParaRPr lang="en-US" sz="2000" dirty="0" smtClean="0">
              <a:cs typeface="B Mitra" pitchFamily="2" charset="-78"/>
            </a:endParaRPr>
          </a:p>
          <a:p>
            <a:pPr algn="just" rtl="1"/>
            <a:r>
              <a:rPr lang="fa-IR" sz="2000" dirty="0" smtClean="0">
                <a:cs typeface="B Mitra" pitchFamily="2" charset="-78"/>
              </a:rPr>
              <a:t> </a:t>
            </a:r>
            <a:endParaRPr lang="en-US" sz="2000" dirty="0">
              <a:cs typeface="B Mitra" pitchFamily="2" charset="-78"/>
            </a:endParaRPr>
          </a:p>
        </p:txBody>
      </p:sp>
      <p:sp>
        <p:nvSpPr>
          <p:cNvPr id="7" name="Slide Number Placeholder 6"/>
          <p:cNvSpPr>
            <a:spLocks noGrp="1"/>
          </p:cNvSpPr>
          <p:nvPr>
            <p:ph type="sldNum" sz="quarter" idx="12"/>
          </p:nvPr>
        </p:nvSpPr>
        <p:spPr/>
        <p:txBody>
          <a:bodyPr/>
          <a:lstStyle/>
          <a:p>
            <a:fld id="{4540CACB-5E25-4DAE-840E-6BBCD8D5F520}" type="slidenum">
              <a:rPr lang="en-US" smtClean="0"/>
              <a:pPr/>
              <a:t>8</a:t>
            </a:fld>
            <a:endParaRPr lang="en-US" dirty="0"/>
          </a:p>
        </p:txBody>
      </p:sp>
      <p:sp>
        <p:nvSpPr>
          <p:cNvPr id="6" name="Text Placeholder 2"/>
          <p:cNvSpPr txBox="1">
            <a:spLocks/>
          </p:cNvSpPr>
          <p:nvPr/>
        </p:nvSpPr>
        <p:spPr>
          <a:xfrm>
            <a:off x="853958" y="2924944"/>
            <a:ext cx="7226879" cy="3481628"/>
          </a:xfrm>
          <a:prstGeom prst="rect">
            <a:avLst/>
          </a:prstGeom>
        </p:spPr>
        <p:txBody>
          <a:bodyPr vert="horz" lIns="91440" tIns="45720" rIns="91440" bIns="45720" rtlCol="0" anchor="t">
            <a:normAutofit/>
          </a:bodyPr>
          <a:lstStyle>
            <a:lvl1pPr marL="0" indent="0" algn="l" defTabSz="457200" rtl="0" eaLnBrk="1" latinLnBrk="0" hangingPunct="1">
              <a:spcBef>
                <a:spcPts val="1000"/>
              </a:spcBef>
              <a:spcAft>
                <a:spcPts val="0"/>
              </a:spcAft>
              <a:buClr>
                <a:schemeClr val="accent1"/>
              </a:buClr>
              <a:buSzPct val="80000"/>
              <a:buFont typeface="Wingdings 3" charset="2"/>
              <a:buNone/>
              <a:defRPr sz="1400" b="0" i="0" kern="1200">
                <a:solidFill>
                  <a:schemeClr val="tx1"/>
                </a:solidFill>
                <a:latin typeface="+mj-lt"/>
                <a:ea typeface="+mj-ea"/>
                <a:cs typeface="+mj-cs"/>
              </a:defRPr>
            </a:lvl1pPr>
            <a:lvl2pPr marL="457200" indent="0" algn="l" defTabSz="457200" rtl="0" eaLnBrk="1" latinLnBrk="0" hangingPunct="1">
              <a:spcBef>
                <a:spcPts val="1000"/>
              </a:spcBef>
              <a:spcAft>
                <a:spcPts val="0"/>
              </a:spcAft>
              <a:buClr>
                <a:schemeClr val="accent1"/>
              </a:buClr>
              <a:buSzPct val="80000"/>
              <a:buFont typeface="Wingdings 3" charset="2"/>
              <a:buNone/>
              <a:defRPr sz="1200" b="0" i="0" kern="1200">
                <a:solidFill>
                  <a:schemeClr val="tx1"/>
                </a:solidFill>
                <a:latin typeface="+mj-lt"/>
                <a:ea typeface="+mj-ea"/>
                <a:cs typeface="+mj-cs"/>
              </a:defRPr>
            </a:lvl2pPr>
            <a:lvl3pPr marL="914400" indent="0" algn="l" defTabSz="457200" rtl="0" eaLnBrk="1" latinLnBrk="0" hangingPunct="1">
              <a:spcBef>
                <a:spcPts val="1000"/>
              </a:spcBef>
              <a:spcAft>
                <a:spcPts val="0"/>
              </a:spcAft>
              <a:buClr>
                <a:schemeClr val="accent1"/>
              </a:buClr>
              <a:buSzPct val="80000"/>
              <a:buFont typeface="Wingdings 3" charset="2"/>
              <a:buNone/>
              <a:defRPr sz="1000" b="0" i="0" kern="1200">
                <a:solidFill>
                  <a:schemeClr val="tx1"/>
                </a:solidFill>
                <a:latin typeface="+mj-lt"/>
                <a:ea typeface="+mj-ea"/>
                <a:cs typeface="+mj-cs"/>
              </a:defRPr>
            </a:lvl3pPr>
            <a:lvl4pPr marL="1371600" indent="0" algn="l" defTabSz="457200" rtl="0" eaLnBrk="1" latinLnBrk="0" hangingPunct="1">
              <a:spcBef>
                <a:spcPts val="1000"/>
              </a:spcBef>
              <a:spcAft>
                <a:spcPts val="0"/>
              </a:spcAft>
              <a:buClr>
                <a:schemeClr val="accent1"/>
              </a:buClr>
              <a:buSzPct val="80000"/>
              <a:buFont typeface="Wingdings 3" charset="2"/>
              <a:buNone/>
              <a:defRPr sz="900" b="0" i="0" kern="1200">
                <a:solidFill>
                  <a:schemeClr val="tx1"/>
                </a:solidFill>
                <a:latin typeface="+mj-lt"/>
                <a:ea typeface="+mj-ea"/>
                <a:cs typeface="+mj-cs"/>
              </a:defRPr>
            </a:lvl4pPr>
            <a:lvl5pPr marL="1828800" indent="0" algn="l" defTabSz="457200" rtl="0" eaLnBrk="1" latinLnBrk="0" hangingPunct="1">
              <a:spcBef>
                <a:spcPts val="1000"/>
              </a:spcBef>
              <a:spcAft>
                <a:spcPts val="0"/>
              </a:spcAft>
              <a:buClr>
                <a:schemeClr val="accent1"/>
              </a:buClr>
              <a:buSzPct val="80000"/>
              <a:buFont typeface="Wingdings 3" charset="2"/>
              <a:buNone/>
              <a:defRPr sz="900" b="0" i="0" kern="1200">
                <a:solidFill>
                  <a:schemeClr val="tx1"/>
                </a:solidFill>
                <a:latin typeface="+mj-lt"/>
                <a:ea typeface="+mj-ea"/>
                <a:cs typeface="+mj-cs"/>
              </a:defRPr>
            </a:lvl5pPr>
            <a:lvl6pPr marL="2286000" indent="0" algn="l" defTabSz="457200" rtl="0" eaLnBrk="1" latinLnBrk="0" hangingPunct="1">
              <a:spcBef>
                <a:spcPts val="1000"/>
              </a:spcBef>
              <a:spcAft>
                <a:spcPts val="0"/>
              </a:spcAft>
              <a:buClr>
                <a:schemeClr val="accent1"/>
              </a:buClr>
              <a:buSzPct val="80000"/>
              <a:buFont typeface="Wingdings 3" charset="2"/>
              <a:buNone/>
              <a:defRPr sz="900" b="0" i="0" kern="1200">
                <a:solidFill>
                  <a:schemeClr val="tx1"/>
                </a:solidFill>
                <a:latin typeface="+mj-lt"/>
                <a:ea typeface="+mj-ea"/>
                <a:cs typeface="+mj-cs"/>
              </a:defRPr>
            </a:lvl6pPr>
            <a:lvl7pPr marL="2743200" indent="0" algn="l" defTabSz="457200" rtl="0" eaLnBrk="1" latinLnBrk="0" hangingPunct="1">
              <a:spcBef>
                <a:spcPts val="1000"/>
              </a:spcBef>
              <a:spcAft>
                <a:spcPts val="0"/>
              </a:spcAft>
              <a:buClr>
                <a:schemeClr val="accent1"/>
              </a:buClr>
              <a:buSzPct val="80000"/>
              <a:buFont typeface="Wingdings 3" charset="2"/>
              <a:buNone/>
              <a:defRPr sz="900" b="0" i="0" kern="1200">
                <a:solidFill>
                  <a:schemeClr val="tx1"/>
                </a:solidFill>
                <a:latin typeface="+mj-lt"/>
                <a:ea typeface="+mj-ea"/>
                <a:cs typeface="+mj-cs"/>
              </a:defRPr>
            </a:lvl7pPr>
            <a:lvl8pPr marL="3200400" indent="0" algn="l" defTabSz="457200" rtl="0" eaLnBrk="1" latinLnBrk="0" hangingPunct="1">
              <a:spcBef>
                <a:spcPts val="1000"/>
              </a:spcBef>
              <a:spcAft>
                <a:spcPts val="0"/>
              </a:spcAft>
              <a:buClr>
                <a:schemeClr val="accent1"/>
              </a:buClr>
              <a:buSzPct val="80000"/>
              <a:buFont typeface="Wingdings 3" charset="2"/>
              <a:buNone/>
              <a:defRPr sz="900" b="0" i="0" kern="1200">
                <a:solidFill>
                  <a:schemeClr val="tx1"/>
                </a:solidFill>
                <a:latin typeface="+mj-lt"/>
                <a:ea typeface="+mj-ea"/>
                <a:cs typeface="+mj-cs"/>
              </a:defRPr>
            </a:lvl8pPr>
            <a:lvl9pPr marL="3657600" indent="0" algn="l" defTabSz="457200" rtl="0" eaLnBrk="1" latinLnBrk="0" hangingPunct="1">
              <a:spcBef>
                <a:spcPts val="1000"/>
              </a:spcBef>
              <a:spcAft>
                <a:spcPts val="0"/>
              </a:spcAft>
              <a:buClr>
                <a:schemeClr val="accent1"/>
              </a:buClr>
              <a:buSzPct val="80000"/>
              <a:buFont typeface="Wingdings 3" charset="2"/>
              <a:buNone/>
              <a:defRPr sz="900" b="0" i="0" kern="1200">
                <a:solidFill>
                  <a:schemeClr val="tx1"/>
                </a:solidFill>
                <a:latin typeface="+mj-lt"/>
                <a:ea typeface="+mj-ea"/>
                <a:cs typeface="+mj-cs"/>
              </a:defRPr>
            </a:lvl9pPr>
          </a:lstStyle>
          <a:p>
            <a:pPr algn="r" rtl="1"/>
            <a:r>
              <a:rPr lang="fa-IR" sz="2000" dirty="0" smtClean="0">
                <a:cs typeface="B Mitra" pitchFamily="2" charset="-78"/>
              </a:rPr>
              <a:t>	</a:t>
            </a:r>
            <a:r>
              <a:rPr lang="ar-SA" sz="2000" dirty="0" smtClean="0">
                <a:cs typeface="B Mitra" pitchFamily="2" charset="-78"/>
              </a:rPr>
              <a:t>این شهر از نظر</a:t>
            </a:r>
            <a:r>
              <a:rPr lang="en-US" sz="2000" dirty="0" smtClean="0">
                <a:cs typeface="B Mitra" pitchFamily="2" charset="-78"/>
              </a:rPr>
              <a:t> </a:t>
            </a:r>
            <a:r>
              <a:rPr lang="fa-IR" sz="2000" dirty="0" smtClean="0">
                <a:cs typeface="B Mitra" pitchFamily="2" charset="-78"/>
              </a:rPr>
              <a:t>تولید ناخالص داخلی</a:t>
            </a:r>
            <a:r>
              <a:rPr lang="ar-SA" sz="2000" dirty="0" smtClean="0">
                <a:cs typeface="B Mitra" pitchFamily="2" charset="-78"/>
              </a:rPr>
              <a:t>، با حدود </a:t>
            </a:r>
            <a:r>
              <a:rPr lang="fa-IR" sz="2000" dirty="0" smtClean="0">
                <a:cs typeface="B Mitra" pitchFamily="2" charset="-78"/>
              </a:rPr>
              <a:t>۷۵</a:t>
            </a:r>
            <a:r>
              <a:rPr lang="ar-SA" sz="2000" dirty="0" smtClean="0">
                <a:cs typeface="B Mitra" pitchFamily="2" charset="-78"/>
              </a:rPr>
              <a:t> میلیارد دلار تولید سالیانه</a:t>
            </a:r>
            <a:r>
              <a:rPr lang="en-US" sz="2000" dirty="0" smtClean="0">
                <a:cs typeface="B Mitra" pitchFamily="2" charset="-78"/>
              </a:rPr>
              <a:t> </a:t>
            </a:r>
            <a:r>
              <a:rPr lang="ar-SA" sz="2000" dirty="0" smtClean="0">
                <a:cs typeface="B Mitra" pitchFamily="2" charset="-78"/>
              </a:rPr>
              <a:t>به تنهایی از قدرت اقتصادی مشابهی با کشور</a:t>
            </a:r>
            <a:r>
              <a:rPr lang="en-US" sz="2000" dirty="0" smtClean="0">
                <a:cs typeface="B Mitra" pitchFamily="2" charset="-78"/>
              </a:rPr>
              <a:t> </a:t>
            </a:r>
            <a:r>
              <a:rPr lang="fa-IR" sz="2000" dirty="0" smtClean="0">
                <a:cs typeface="B Mitra" pitchFamily="2" charset="-78"/>
              </a:rPr>
              <a:t>مراکش </a:t>
            </a:r>
            <a:r>
              <a:rPr lang="ar-SA" sz="2000" dirty="0" smtClean="0">
                <a:cs typeface="B Mitra" pitchFamily="2" charset="-78"/>
              </a:rPr>
              <a:t>برخوردار است</a:t>
            </a:r>
            <a:r>
              <a:rPr lang="fa-IR" sz="2000" dirty="0" smtClean="0">
                <a:cs typeface="B Mitra" pitchFamily="2" charset="-78"/>
              </a:rPr>
              <a:t>(ویکی پدیا).</a:t>
            </a:r>
            <a:r>
              <a:rPr lang="ar-SA" sz="2000" dirty="0" smtClean="0">
                <a:cs typeface="B Mitra" pitchFamily="2" charset="-78"/>
              </a:rPr>
              <a:t> </a:t>
            </a:r>
            <a:endParaRPr lang="en-US" sz="2000" dirty="0">
              <a:cs typeface="B Mitra"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animEffect transition="in" filter="fade">
                                      <p:cBhvr>
                                        <p:cTn id="21" dur="1000"/>
                                        <p:tgtEl>
                                          <p:spTgt spid="6">
                                            <p:txEl>
                                              <p:pRg st="0" end="0"/>
                                            </p:txEl>
                                          </p:spTgt>
                                        </p:tgtEl>
                                      </p:cBhvr>
                                    </p:animEffect>
                                    <p:anim calcmode="lin" valueType="num">
                                      <p:cBhvr>
                                        <p:cTn id="22"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071546"/>
          </a:xfrm>
        </p:spPr>
        <p:txBody>
          <a:bodyPr anchor="ctr">
            <a:normAutofit/>
          </a:bodyPr>
          <a:lstStyle/>
          <a:p>
            <a:pPr algn="ctr"/>
            <a:r>
              <a:rPr lang="fa-IR"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B Mitra" pitchFamily="2" charset="-78"/>
              </a:rPr>
              <a:t>حمل و نقل</a:t>
            </a:r>
            <a:endParaRPr lang="en-US" sz="3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B Mitra" pitchFamily="2" charset="-78"/>
            </a:endParaRPr>
          </a:p>
        </p:txBody>
      </p:sp>
      <p:sp>
        <p:nvSpPr>
          <p:cNvPr id="3" name="Text Placeholder 2"/>
          <p:cNvSpPr>
            <a:spLocks noGrp="1"/>
          </p:cNvSpPr>
          <p:nvPr>
            <p:ph type="body" sz="half" idx="2"/>
          </p:nvPr>
        </p:nvSpPr>
        <p:spPr>
          <a:xfrm>
            <a:off x="0" y="1071546"/>
            <a:ext cx="9144000" cy="5786454"/>
          </a:xfrm>
        </p:spPr>
        <p:txBody>
          <a:bodyPr anchor="t">
            <a:normAutofit/>
          </a:bodyPr>
          <a:lstStyle/>
          <a:p>
            <a:pPr algn="just" rtl="1"/>
            <a:r>
              <a:rPr lang="fa-IR" sz="2000" dirty="0" smtClean="0">
                <a:cs typeface="B Mitra" pitchFamily="2" charset="-78"/>
              </a:rPr>
              <a:t>	</a:t>
            </a:r>
            <a:r>
              <a:rPr lang="ar-SA" sz="2000" dirty="0" smtClean="0">
                <a:cs typeface="B Mitra" pitchFamily="2" charset="-78"/>
              </a:rPr>
              <a:t>«</a:t>
            </a:r>
            <a:r>
              <a:rPr lang="fa-IR" sz="2000" dirty="0" smtClean="0">
                <a:cs typeface="B Mitra" pitchFamily="2" charset="-78"/>
              </a:rPr>
              <a:t>واشنگتن مترو</a:t>
            </a:r>
            <a:r>
              <a:rPr lang="ar-SA" sz="2000" dirty="0" smtClean="0">
                <a:cs typeface="B Mitra" pitchFamily="2" charset="-78"/>
              </a:rPr>
              <a:t>»</a:t>
            </a:r>
            <a:r>
              <a:rPr lang="en-US" sz="2000" dirty="0" smtClean="0">
                <a:cs typeface="B Mitra" pitchFamily="2" charset="-78"/>
              </a:rPr>
              <a:t> </a:t>
            </a:r>
            <a:r>
              <a:rPr lang="ar-SA" sz="2000" dirty="0" smtClean="0">
                <a:cs typeface="B Mitra" pitchFamily="2" charset="-78"/>
              </a:rPr>
              <a:t>نام قطار شهری واشنگتن است و</a:t>
            </a:r>
            <a:r>
              <a:rPr lang="en-US" sz="2000" dirty="0" smtClean="0">
                <a:cs typeface="B Mitra" pitchFamily="2" charset="-78"/>
              </a:rPr>
              <a:t> </a:t>
            </a:r>
            <a:r>
              <a:rPr lang="ar-SA" sz="2000" dirty="0" smtClean="0">
                <a:cs typeface="B Mitra" pitchFamily="2" charset="-78"/>
              </a:rPr>
              <a:t>«</a:t>
            </a:r>
            <a:r>
              <a:rPr lang="fa-IR" sz="2000" dirty="0" smtClean="0">
                <a:cs typeface="B Mitra" pitchFamily="2" charset="-78"/>
              </a:rPr>
              <a:t>یونیون استیشن</a:t>
            </a:r>
            <a:r>
              <a:rPr lang="ar-SA" sz="2000" dirty="0" smtClean="0">
                <a:cs typeface="B Mitra" pitchFamily="2" charset="-78"/>
              </a:rPr>
              <a:t>»</a:t>
            </a:r>
            <a:r>
              <a:rPr lang="en-US" sz="2000" dirty="0" smtClean="0">
                <a:cs typeface="B Mitra" pitchFamily="2" charset="-78"/>
              </a:rPr>
              <a:t> </a:t>
            </a:r>
            <a:r>
              <a:rPr lang="ar-SA" sz="2000" dirty="0" smtClean="0">
                <a:cs typeface="B Mitra" pitchFamily="2" charset="-78"/>
              </a:rPr>
              <a:t>معروفترین ایستگاه آن است</a:t>
            </a:r>
            <a:r>
              <a:rPr lang="en-US" sz="2000" dirty="0" smtClean="0">
                <a:cs typeface="B Mitra" pitchFamily="2" charset="-78"/>
              </a:rPr>
              <a:t>.</a:t>
            </a:r>
          </a:p>
          <a:p>
            <a:pPr algn="just" rtl="1"/>
            <a:r>
              <a:rPr lang="fa-IR" sz="2000" dirty="0" smtClean="0">
                <a:cs typeface="B Mitra" pitchFamily="2" charset="-78"/>
              </a:rPr>
              <a:t>	</a:t>
            </a:r>
            <a:r>
              <a:rPr lang="ar-SA" sz="2000" dirty="0" smtClean="0">
                <a:cs typeface="B Mitra" pitchFamily="2" charset="-78"/>
              </a:rPr>
              <a:t>سه فرودگاه عمده در اطراف شهر واشنگتن دی. سی قرار دارد، گرچه هیچ یک در</a:t>
            </a:r>
            <a:r>
              <a:rPr lang="en-US" sz="2000" dirty="0" smtClean="0">
                <a:cs typeface="B Mitra" pitchFamily="2" charset="-78"/>
              </a:rPr>
              <a:t> </a:t>
            </a:r>
            <a:r>
              <a:rPr lang="fa-IR" sz="2000" dirty="0" smtClean="0">
                <a:cs typeface="B Mitra" pitchFamily="2" charset="-78"/>
              </a:rPr>
              <a:t>منطقه کلمبیا</a:t>
            </a:r>
            <a:r>
              <a:rPr lang="en-US" sz="2000" dirty="0" smtClean="0">
                <a:cs typeface="B Mitra" pitchFamily="2" charset="-78"/>
              </a:rPr>
              <a:t> </a:t>
            </a:r>
            <a:r>
              <a:rPr lang="ar-SA" sz="2000" dirty="0" smtClean="0">
                <a:cs typeface="B Mitra" pitchFamily="2" charset="-78"/>
              </a:rPr>
              <a:t>واقع نیستند</a:t>
            </a:r>
            <a:r>
              <a:rPr lang="en-US" sz="2000" dirty="0" smtClean="0">
                <a:cs typeface="B Mitra" pitchFamily="2" charset="-78"/>
              </a:rPr>
              <a:t>:</a:t>
            </a:r>
          </a:p>
          <a:p>
            <a:pPr lvl="0" algn="just" rtl="1">
              <a:buFont typeface="Arial" pitchFamily="34" charset="0"/>
              <a:buChar char="•"/>
            </a:pPr>
            <a:r>
              <a:rPr lang="fa-IR" sz="2000" dirty="0" smtClean="0">
                <a:cs typeface="B Mitra" pitchFamily="2" charset="-78"/>
              </a:rPr>
              <a:t>فرودگاه ملی ریگان </a:t>
            </a:r>
            <a:r>
              <a:rPr lang="ar-SA" sz="2000" dirty="0" smtClean="0">
                <a:cs typeface="B Mitra" pitchFamily="2" charset="-78"/>
              </a:rPr>
              <a:t>در</a:t>
            </a:r>
            <a:r>
              <a:rPr lang="en-US" sz="2000" dirty="0" smtClean="0">
                <a:cs typeface="B Mitra" pitchFamily="2" charset="-78"/>
              </a:rPr>
              <a:t> </a:t>
            </a:r>
            <a:r>
              <a:rPr lang="fa-IR" sz="2000" dirty="0" smtClean="0">
                <a:cs typeface="B Mitra" pitchFamily="2" charset="-78"/>
              </a:rPr>
              <a:t>ایالت ویرجینیا</a:t>
            </a:r>
            <a:endParaRPr lang="en-US" sz="2000" dirty="0" smtClean="0">
              <a:cs typeface="B Mitra" pitchFamily="2" charset="-78"/>
            </a:endParaRPr>
          </a:p>
          <a:p>
            <a:pPr lvl="0" algn="just" rtl="1">
              <a:buFont typeface="Arial" pitchFamily="34" charset="0"/>
              <a:buChar char="•"/>
            </a:pPr>
            <a:r>
              <a:rPr lang="fa-IR" sz="2000" dirty="0" smtClean="0">
                <a:cs typeface="B Mitra" pitchFamily="2" charset="-78"/>
              </a:rPr>
              <a:t>فرودگاه بین المللی دالس واشنگتن </a:t>
            </a:r>
            <a:r>
              <a:rPr lang="ar-SA" sz="2000" dirty="0" smtClean="0">
                <a:cs typeface="B Mitra" pitchFamily="2" charset="-78"/>
              </a:rPr>
              <a:t>در</a:t>
            </a:r>
            <a:r>
              <a:rPr lang="en-US" sz="2000" dirty="0" smtClean="0">
                <a:cs typeface="B Mitra" pitchFamily="2" charset="-78"/>
              </a:rPr>
              <a:t> </a:t>
            </a:r>
            <a:r>
              <a:rPr lang="fa-IR" sz="2000" dirty="0" smtClean="0">
                <a:cs typeface="B Mitra" pitchFamily="2" charset="-78"/>
              </a:rPr>
              <a:t>ویرجینیا</a:t>
            </a:r>
            <a:endParaRPr lang="en-US" sz="2000" dirty="0" smtClean="0">
              <a:cs typeface="B Mitra" pitchFamily="2" charset="-78"/>
            </a:endParaRPr>
          </a:p>
          <a:p>
            <a:pPr lvl="0" algn="just" rtl="1">
              <a:buFont typeface="Arial" pitchFamily="34" charset="0"/>
              <a:buChar char="•"/>
            </a:pPr>
            <a:r>
              <a:rPr lang="fa-IR" sz="2000" dirty="0" smtClean="0">
                <a:cs typeface="B Mitra" pitchFamily="2" charset="-78"/>
              </a:rPr>
              <a:t>فرودگاه بین المللی بالتیمور واشنگتن</a:t>
            </a:r>
            <a:r>
              <a:rPr lang="en-US" sz="2000" dirty="0" smtClean="0">
                <a:cs typeface="B Mitra" pitchFamily="2" charset="-78"/>
              </a:rPr>
              <a:t> </a:t>
            </a:r>
            <a:r>
              <a:rPr lang="ar-SA" sz="2000" dirty="0" smtClean="0">
                <a:cs typeface="B Mitra" pitchFamily="2" charset="-78"/>
              </a:rPr>
              <a:t>در ایالت</a:t>
            </a:r>
            <a:r>
              <a:rPr lang="en-US" sz="2000" dirty="0" smtClean="0">
                <a:cs typeface="B Mitra" pitchFamily="2" charset="-78"/>
              </a:rPr>
              <a:t> </a:t>
            </a:r>
            <a:r>
              <a:rPr lang="fa-IR" sz="2000" dirty="0" smtClean="0">
                <a:cs typeface="B Mitra" pitchFamily="2" charset="-78"/>
              </a:rPr>
              <a:t>مریلند(ویکی پدیا).</a:t>
            </a:r>
            <a:endParaRPr lang="en-US" sz="2000" dirty="0">
              <a:cs typeface="B Mitra" pitchFamily="2" charset="-78"/>
            </a:endParaRPr>
          </a:p>
        </p:txBody>
      </p:sp>
      <p:sp>
        <p:nvSpPr>
          <p:cNvPr id="7" name="Slide Number Placeholder 6"/>
          <p:cNvSpPr>
            <a:spLocks noGrp="1"/>
          </p:cNvSpPr>
          <p:nvPr>
            <p:ph type="sldNum" sz="quarter" idx="12"/>
          </p:nvPr>
        </p:nvSpPr>
        <p:spPr/>
        <p:txBody>
          <a:bodyPr/>
          <a:lstStyle/>
          <a:p>
            <a:fld id="{4540CACB-5E25-4DAE-840E-6BBCD8D5F520}" type="slidenum">
              <a:rPr lang="en-US" smtClean="0"/>
              <a:pPr/>
              <a:t>9</a:t>
            </a:fld>
            <a:endParaRPr lang="en-US" dirty="0"/>
          </a:p>
        </p:txBody>
      </p:sp>
      <p:grpSp>
        <p:nvGrpSpPr>
          <p:cNvPr id="8" name="Group 7"/>
          <p:cNvGrpSpPr/>
          <p:nvPr/>
        </p:nvGrpSpPr>
        <p:grpSpPr>
          <a:xfrm>
            <a:off x="0" y="1928802"/>
            <a:ext cx="2928926" cy="1857388"/>
            <a:chOff x="0" y="1857364"/>
            <a:chExt cx="3071802" cy="2309540"/>
          </a:xfrm>
        </p:grpSpPr>
        <p:pic>
          <p:nvPicPr>
            <p:cNvPr id="5" name="Picture 4" descr="washington metro-fa.wikipedia.org.jpg"/>
            <p:cNvPicPr>
              <a:picLocks noChangeAspect="1"/>
            </p:cNvPicPr>
            <p:nvPr/>
          </p:nvPicPr>
          <p:blipFill>
            <a:blip r:embed="rId2"/>
            <a:stretch>
              <a:fillRect/>
            </a:stretch>
          </p:blipFill>
          <p:spPr>
            <a:xfrm>
              <a:off x="0" y="1857364"/>
              <a:ext cx="3071802" cy="230954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TextBox 5"/>
            <p:cNvSpPr txBox="1"/>
            <p:nvPr/>
          </p:nvSpPr>
          <p:spPr>
            <a:xfrm>
              <a:off x="0" y="3786190"/>
              <a:ext cx="3071802" cy="369332"/>
            </a:xfrm>
            <a:prstGeom prst="rect">
              <a:avLst/>
            </a:prstGeom>
            <a:noFill/>
          </p:spPr>
          <p:txBody>
            <a:bodyPr wrap="square" rtlCol="0">
              <a:spAutoFit/>
            </a:bodyPr>
            <a:lstStyle/>
            <a:p>
              <a:r>
                <a:rPr lang="en-US" b="1" dirty="0" smtClean="0">
                  <a:solidFill>
                    <a:schemeClr val="bg1"/>
                  </a:solidFill>
                  <a:latin typeface="+mj-lt"/>
                </a:rPr>
                <a:t>Fa.wikipedia.org</a:t>
              </a:r>
              <a:endParaRPr lang="en-US" b="1" dirty="0">
                <a:solidFill>
                  <a:schemeClr val="bg1"/>
                </a:solidFill>
                <a:latin typeface="+mj-lt"/>
              </a:endParaRPr>
            </a:p>
          </p:txBody>
        </p:sp>
      </p:grpSp>
      <p:grpSp>
        <p:nvGrpSpPr>
          <p:cNvPr id="11" name="Group 10"/>
          <p:cNvGrpSpPr/>
          <p:nvPr/>
        </p:nvGrpSpPr>
        <p:grpSpPr>
          <a:xfrm>
            <a:off x="0" y="3929066"/>
            <a:ext cx="3000365" cy="2214578"/>
            <a:chOff x="-1" y="4286256"/>
            <a:chExt cx="3000365" cy="2214578"/>
          </a:xfrm>
        </p:grpSpPr>
        <p:pic>
          <p:nvPicPr>
            <p:cNvPr id="9" name="Picture 8" descr="250px-Reagan_Terminal_B-C-fa.wikipedia.org.JPG"/>
            <p:cNvPicPr>
              <a:picLocks noChangeAspect="1"/>
            </p:cNvPicPr>
            <p:nvPr/>
          </p:nvPicPr>
          <p:blipFill>
            <a:blip r:embed="rId3"/>
            <a:stretch>
              <a:fillRect/>
            </a:stretch>
          </p:blipFill>
          <p:spPr>
            <a:xfrm>
              <a:off x="-1" y="4286256"/>
              <a:ext cx="2976583" cy="221457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0" name="TextBox 9"/>
            <p:cNvSpPr txBox="1"/>
            <p:nvPr/>
          </p:nvSpPr>
          <p:spPr>
            <a:xfrm>
              <a:off x="0" y="6072206"/>
              <a:ext cx="3000364" cy="369332"/>
            </a:xfrm>
            <a:prstGeom prst="rect">
              <a:avLst/>
            </a:prstGeom>
            <a:noFill/>
          </p:spPr>
          <p:txBody>
            <a:bodyPr wrap="square" rtlCol="0">
              <a:spAutoFit/>
            </a:bodyPr>
            <a:lstStyle/>
            <a:p>
              <a:r>
                <a:rPr lang="en-US" b="1" dirty="0" smtClean="0">
                  <a:solidFill>
                    <a:schemeClr val="bg1"/>
                  </a:solidFill>
                  <a:latin typeface="+mj-lt"/>
                </a:rPr>
                <a:t>Fa.wikipedia.org</a:t>
              </a:r>
              <a:endParaRPr lang="en-US" b="1" dirty="0">
                <a:solidFill>
                  <a:schemeClr val="bg1"/>
                </a:solidFill>
                <a:latin typeface="+mj-lt"/>
              </a:endParaRPr>
            </a:p>
          </p:txBody>
        </p:sp>
      </p:grpSp>
      <p:grpSp>
        <p:nvGrpSpPr>
          <p:cNvPr id="14" name="Group 13"/>
          <p:cNvGrpSpPr/>
          <p:nvPr/>
        </p:nvGrpSpPr>
        <p:grpSpPr>
          <a:xfrm>
            <a:off x="3143240" y="3643314"/>
            <a:ext cx="2857520" cy="2286016"/>
            <a:chOff x="3143240" y="3643314"/>
            <a:chExt cx="3143272" cy="2083844"/>
          </a:xfrm>
        </p:grpSpPr>
        <p:pic>
          <p:nvPicPr>
            <p:cNvPr id="12" name="Picture 11" descr="washington-dulles-international-airport-4-www.atlasy.ir.jpg"/>
            <p:cNvPicPr>
              <a:picLocks noChangeAspect="1"/>
            </p:cNvPicPr>
            <p:nvPr/>
          </p:nvPicPr>
          <p:blipFill>
            <a:blip r:embed="rId4"/>
            <a:stretch>
              <a:fillRect/>
            </a:stretch>
          </p:blipFill>
          <p:spPr>
            <a:xfrm>
              <a:off x="3143240" y="3643314"/>
              <a:ext cx="3114506" cy="207170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3" name="TextBox 12"/>
            <p:cNvSpPr txBox="1"/>
            <p:nvPr/>
          </p:nvSpPr>
          <p:spPr>
            <a:xfrm>
              <a:off x="3143240" y="5357826"/>
              <a:ext cx="3143272" cy="369332"/>
            </a:xfrm>
            <a:prstGeom prst="rect">
              <a:avLst/>
            </a:prstGeom>
            <a:noFill/>
          </p:spPr>
          <p:txBody>
            <a:bodyPr wrap="square" rtlCol="0">
              <a:spAutoFit/>
            </a:bodyPr>
            <a:lstStyle/>
            <a:p>
              <a:r>
                <a:rPr lang="en-US" b="1" dirty="0" smtClean="0">
                  <a:solidFill>
                    <a:schemeClr val="bg1"/>
                  </a:solidFill>
                  <a:latin typeface="+mj-lt"/>
                </a:rPr>
                <a:t>www.atlasy.ir</a:t>
              </a:r>
              <a:endParaRPr lang="en-US" b="1" dirty="0">
                <a:solidFill>
                  <a:schemeClr val="bg1"/>
                </a:solidFill>
                <a:latin typeface="+mj-lt"/>
              </a:endParaRPr>
            </a:p>
          </p:txBody>
        </p:sp>
      </p:grpSp>
      <p:grpSp>
        <p:nvGrpSpPr>
          <p:cNvPr id="17" name="Group 16"/>
          <p:cNvGrpSpPr/>
          <p:nvPr/>
        </p:nvGrpSpPr>
        <p:grpSpPr>
          <a:xfrm>
            <a:off x="6072198" y="3857628"/>
            <a:ext cx="3071802" cy="2286016"/>
            <a:chOff x="6072198" y="3857628"/>
            <a:chExt cx="3071802" cy="2286016"/>
          </a:xfrm>
        </p:grpSpPr>
        <p:pic>
          <p:nvPicPr>
            <p:cNvPr id="15" name="Picture 14" descr="800px-BWIA-BTerminal-commons.wikimedia.org.JPG"/>
            <p:cNvPicPr>
              <a:picLocks noChangeAspect="1"/>
            </p:cNvPicPr>
            <p:nvPr/>
          </p:nvPicPr>
          <p:blipFill>
            <a:blip r:embed="rId5"/>
            <a:stretch>
              <a:fillRect/>
            </a:stretch>
          </p:blipFill>
          <p:spPr>
            <a:xfrm>
              <a:off x="6095979" y="3857628"/>
              <a:ext cx="3048021" cy="228601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6" name="TextBox 15"/>
            <p:cNvSpPr txBox="1"/>
            <p:nvPr/>
          </p:nvSpPr>
          <p:spPr>
            <a:xfrm>
              <a:off x="6072198" y="5774312"/>
              <a:ext cx="3071802" cy="369332"/>
            </a:xfrm>
            <a:prstGeom prst="rect">
              <a:avLst/>
            </a:prstGeom>
            <a:noFill/>
          </p:spPr>
          <p:txBody>
            <a:bodyPr wrap="square" rtlCol="0">
              <a:spAutoFit/>
            </a:bodyPr>
            <a:lstStyle/>
            <a:p>
              <a:r>
                <a:rPr lang="en-US" b="1" dirty="0" smtClean="0">
                  <a:solidFill>
                    <a:schemeClr val="bg1"/>
                  </a:solidFill>
                  <a:latin typeface="+mj-lt"/>
                </a:rPr>
                <a:t>Commons.wikimedia.org</a:t>
              </a:r>
              <a:endParaRPr lang="en-US" b="1" dirty="0">
                <a:solidFill>
                  <a:schemeClr val="bg1"/>
                </a:solidFill>
                <a:latin typeface="+mj-l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5" presetClass="entr" presetSubtype="10"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checkerboard(across)">
                                      <p:cBhvr>
                                        <p:cTn id="21" dur="5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3">
                                            <p:txEl>
                                              <p:pRg st="1" end="1"/>
                                            </p:txEl>
                                          </p:spTgt>
                                        </p:tgtEl>
                                        <p:attrNameLst>
                                          <p:attrName>style.visibility</p:attrName>
                                        </p:attrNameLst>
                                      </p:cBhvr>
                                      <p:to>
                                        <p:strVal val="visible"/>
                                      </p:to>
                                    </p:set>
                                    <p:animEffect transition="in" filter="fade">
                                      <p:cBhvr>
                                        <p:cTn id="26" dur="1000"/>
                                        <p:tgtEl>
                                          <p:spTgt spid="3">
                                            <p:txEl>
                                              <p:pRg st="1" end="1"/>
                                            </p:txEl>
                                          </p:spTgt>
                                        </p:tgtEl>
                                      </p:cBhvr>
                                    </p:animEffect>
                                    <p:anim calcmode="lin" valueType="num">
                                      <p:cBhvr>
                                        <p:cTn id="27"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3">
                                            <p:txEl>
                                              <p:pRg st="2" end="2"/>
                                            </p:txEl>
                                          </p:spTgt>
                                        </p:tgtEl>
                                        <p:attrNameLst>
                                          <p:attrName>style.visibility</p:attrName>
                                        </p:attrNameLst>
                                      </p:cBhvr>
                                      <p:to>
                                        <p:strVal val="visible"/>
                                      </p:to>
                                    </p:set>
                                    <p:animEffect transition="in" filter="fade">
                                      <p:cBhvr>
                                        <p:cTn id="33" dur="1000"/>
                                        <p:tgtEl>
                                          <p:spTgt spid="3">
                                            <p:txEl>
                                              <p:pRg st="2" end="2"/>
                                            </p:txEl>
                                          </p:spTgt>
                                        </p:tgtEl>
                                      </p:cBhvr>
                                    </p:animEffect>
                                    <p:anim calcmode="lin" valueType="num">
                                      <p:cBhvr>
                                        <p:cTn id="34"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5"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9" presetClass="entr" presetSubtype="0" fill="hold" nodeType="click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dissolve">
                                      <p:cBhvr>
                                        <p:cTn id="40" dur="500"/>
                                        <p:tgtEl>
                                          <p:spTgt spid="11"/>
                                        </p:tgtEl>
                                      </p:cBhvr>
                                    </p:animEffect>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3">
                                            <p:txEl>
                                              <p:pRg st="3" end="3"/>
                                            </p:txEl>
                                          </p:spTgt>
                                        </p:tgtEl>
                                        <p:attrNameLst>
                                          <p:attrName>style.visibility</p:attrName>
                                        </p:attrNameLst>
                                      </p:cBhvr>
                                      <p:to>
                                        <p:strVal val="visible"/>
                                      </p:to>
                                    </p:set>
                                    <p:animEffect transition="in" filter="fade">
                                      <p:cBhvr>
                                        <p:cTn id="45" dur="1000"/>
                                        <p:tgtEl>
                                          <p:spTgt spid="3">
                                            <p:txEl>
                                              <p:pRg st="3" end="3"/>
                                            </p:txEl>
                                          </p:spTgt>
                                        </p:tgtEl>
                                      </p:cBhvr>
                                    </p:animEffect>
                                    <p:anim calcmode="lin" valueType="num">
                                      <p:cBhvr>
                                        <p:cTn id="46"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47"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9" presetClass="entr" presetSubtype="0" fill="hold" nodeType="click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dissolve">
                                      <p:cBhvr>
                                        <p:cTn id="52" dur="500"/>
                                        <p:tgtEl>
                                          <p:spTgt spid="14"/>
                                        </p:tgtEl>
                                      </p:cBhvr>
                                    </p:animEffect>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nodeType="clickEffect">
                                  <p:stCondLst>
                                    <p:cond delay="0"/>
                                  </p:stCondLst>
                                  <p:childTnLst>
                                    <p:set>
                                      <p:cBhvr>
                                        <p:cTn id="56" dur="1" fill="hold">
                                          <p:stCondLst>
                                            <p:cond delay="0"/>
                                          </p:stCondLst>
                                        </p:cTn>
                                        <p:tgtEl>
                                          <p:spTgt spid="3">
                                            <p:txEl>
                                              <p:pRg st="4" end="4"/>
                                            </p:txEl>
                                          </p:spTgt>
                                        </p:tgtEl>
                                        <p:attrNameLst>
                                          <p:attrName>style.visibility</p:attrName>
                                        </p:attrNameLst>
                                      </p:cBhvr>
                                      <p:to>
                                        <p:strVal val="visible"/>
                                      </p:to>
                                    </p:set>
                                    <p:animEffect transition="in" filter="fade">
                                      <p:cBhvr>
                                        <p:cTn id="57" dur="1000"/>
                                        <p:tgtEl>
                                          <p:spTgt spid="3">
                                            <p:txEl>
                                              <p:pRg st="4" end="4"/>
                                            </p:txEl>
                                          </p:spTgt>
                                        </p:tgtEl>
                                      </p:cBhvr>
                                    </p:animEffect>
                                    <p:anim calcmode="lin" valueType="num">
                                      <p:cBhvr>
                                        <p:cTn id="58"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59"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9" presetClass="entr" presetSubtype="0" fill="hold" nodeType="clickEffect">
                                  <p:stCondLst>
                                    <p:cond delay="0"/>
                                  </p:stCondLst>
                                  <p:childTnLst>
                                    <p:set>
                                      <p:cBhvr>
                                        <p:cTn id="63" dur="1" fill="hold">
                                          <p:stCondLst>
                                            <p:cond delay="0"/>
                                          </p:stCondLst>
                                        </p:cTn>
                                        <p:tgtEl>
                                          <p:spTgt spid="17"/>
                                        </p:tgtEl>
                                        <p:attrNameLst>
                                          <p:attrName>style.visibility</p:attrName>
                                        </p:attrNameLst>
                                      </p:cBhvr>
                                      <p:to>
                                        <p:strVal val="visible"/>
                                      </p:to>
                                    </p:set>
                                    <p:animEffect transition="in" filter="dissolve">
                                      <p:cBhvr>
                                        <p:cTn id="6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tint val="100000"/>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BACC050B-8757-4460-95D8-E37B46A6B42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Ion</Template>
  <TotalTime>834</TotalTime>
  <Words>915</Words>
  <Application>Microsoft Office PowerPoint</Application>
  <PresentationFormat>On-screen Show (4:3)</PresentationFormat>
  <Paragraphs>175</Paragraphs>
  <Slides>21</Slides>
  <Notes>2</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21</vt:i4>
      </vt:variant>
    </vt:vector>
  </HeadingPairs>
  <TitlesOfParts>
    <vt:vector size="31" baseType="lpstr">
      <vt:lpstr>Adobe Arabic</vt:lpstr>
      <vt:lpstr>Arial</vt:lpstr>
      <vt:lpstr>B Mitra</vt:lpstr>
      <vt:lpstr>B Nazanin</vt:lpstr>
      <vt:lpstr>Calibri</vt:lpstr>
      <vt:lpstr>Century Gothic</vt:lpstr>
      <vt:lpstr>Sultan K Light</vt:lpstr>
      <vt:lpstr>Wingdings 2</vt:lpstr>
      <vt:lpstr>Wingdings 3</vt:lpstr>
      <vt:lpstr>Ion</vt:lpstr>
      <vt:lpstr>بسمه تعالی</vt:lpstr>
      <vt:lpstr>مقدمه</vt:lpstr>
      <vt:lpstr>موقعیت جغرافیایی</vt:lpstr>
      <vt:lpstr>تاریخچه</vt:lpstr>
      <vt:lpstr>دو پلان معروف شهر</vt:lpstr>
      <vt:lpstr>طرح لانفان</vt:lpstr>
      <vt:lpstr>ویژگی طرح لانفان</vt:lpstr>
      <vt:lpstr>ویژگی جمعیتی  و اقتصادی</vt:lpstr>
      <vt:lpstr>حمل و نقل</vt:lpstr>
      <vt:lpstr>مراکز فرهنگی- هنری</vt:lpstr>
      <vt:lpstr>مراکز دیدنی</vt:lpstr>
      <vt:lpstr>مراکز دیدنی</vt:lpstr>
      <vt:lpstr>مراکز دیدنی</vt:lpstr>
      <vt:lpstr>مراکز دیدنی</vt:lpstr>
      <vt:lpstr>مراکز دیدنی</vt:lpstr>
      <vt:lpstr>مراکز دیدنی</vt:lpstr>
      <vt:lpstr>مراکز علمی</vt:lpstr>
      <vt:lpstr>اماکن مذهبی معروف</vt:lpstr>
      <vt:lpstr>محله های معروف شهر</vt:lpstr>
      <vt:lpstr>تاسیسات و تجهیزات</vt:lpstr>
      <vt:lpstr>منابع</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به نام خدا</dc:title>
  <dc:creator/>
  <cp:lastModifiedBy>Sajjad</cp:lastModifiedBy>
  <cp:revision>149</cp:revision>
  <dcterms:created xsi:type="dcterms:W3CDTF">2013-04-24T17:42:06Z</dcterms:created>
  <dcterms:modified xsi:type="dcterms:W3CDTF">2019-07-18T00:33:25Z</dcterms:modified>
</cp:coreProperties>
</file>