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9" r:id="rId2"/>
    <p:sldId id="282" r:id="rId3"/>
    <p:sldId id="273" r:id="rId4"/>
    <p:sldId id="270" r:id="rId5"/>
    <p:sldId id="272" r:id="rId6"/>
    <p:sldId id="275" r:id="rId7"/>
    <p:sldId id="277" r:id="rId8"/>
    <p:sldId id="283" r:id="rId9"/>
    <p:sldId id="257" r:id="rId10"/>
    <p:sldId id="268" r:id="rId11"/>
    <p:sldId id="284" r:id="rId12"/>
    <p:sldId id="294" r:id="rId13"/>
    <p:sldId id="295" r:id="rId14"/>
    <p:sldId id="296" r:id="rId15"/>
    <p:sldId id="285" r:id="rId16"/>
    <p:sldId id="286" r:id="rId17"/>
    <p:sldId id="287" r:id="rId18"/>
    <p:sldId id="288" r:id="rId19"/>
    <p:sldId id="289" r:id="rId20"/>
    <p:sldId id="290" r:id="rId21"/>
    <p:sldId id="291" r:id="rId22"/>
  </p:sldIdLst>
  <p:sldSz cx="12192000" cy="6858000"/>
  <p:notesSz cx="6858000" cy="9144000"/>
  <p:defaultTextStyle>
    <a:defPPr>
      <a:defRPr lang="en-US"/>
    </a:defPPr>
    <a:lvl1pPr marL="0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682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3025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7ADC7F"/>
    <a:srgbClr val="ADA86B"/>
    <a:srgbClr val="CC66FF"/>
    <a:srgbClr val="FF3300"/>
    <a:srgbClr val="CC00FF"/>
    <a:srgbClr val="CC00CC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6219B2-79CF-4A94-BA26-EB4D19C97824}" type="doc">
      <dgm:prSet loTypeId="urn:microsoft.com/office/officeart/2005/8/layout/process4" loCatId="process" qsTypeId="urn:microsoft.com/office/officeart/2005/8/quickstyle/3d7" qsCatId="3D" csTypeId="urn:microsoft.com/office/officeart/2005/8/colors/accent4_2" csCatId="accent4" phldr="1"/>
      <dgm:spPr/>
      <dgm:t>
        <a:bodyPr/>
        <a:lstStyle/>
        <a:p>
          <a:pPr rtl="1"/>
          <a:endParaRPr lang="fa-IR"/>
        </a:p>
      </dgm:t>
    </dgm:pt>
    <dgm:pt modelId="{3D5A9D46-711B-453B-9F55-E207A64E4D94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فرانسیس گاتن</a:t>
          </a:r>
          <a:endParaRPr lang="fa-IR" dirty="0">
            <a:cs typeface="B Homa" panose="00000400000000000000" pitchFamily="2" charset="-78"/>
          </a:endParaRPr>
        </a:p>
      </dgm:t>
    </dgm:pt>
    <dgm:pt modelId="{FC532B95-2262-4282-B1BE-936D949BBA49}" type="parTrans" cxnId="{F7149817-E929-4C7D-AE72-4D9E044154C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62501975-13D0-4327-8CFD-BFAE1C7EFFA6}" type="sibTrans" cxnId="{F7149817-E929-4C7D-AE72-4D9E044154C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2442191-C96A-4C9B-A4A5-8BF293B8C27C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ارتباط میانگین قامت پدران و پسران</a:t>
          </a:r>
          <a:endParaRPr lang="fa-IR" dirty="0">
            <a:cs typeface="B Homa" panose="00000400000000000000" pitchFamily="2" charset="-78"/>
          </a:endParaRPr>
        </a:p>
      </dgm:t>
    </dgm:pt>
    <dgm:pt modelId="{C3A0638C-79FE-49F6-814C-3B26F2B0A20F}" type="parTrans" cxnId="{CC242462-F320-404F-B96D-145F7C98F55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EAB0C1E7-8F31-44A0-82AE-07CE281E0721}" type="sibTrans" cxnId="{CC242462-F320-404F-B96D-145F7C98F55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A968EA5-36B8-4C30-93B0-6001057D45B9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بازگشت قد ارثی به سوی حد متوسط</a:t>
          </a:r>
          <a:endParaRPr lang="fa-IR" dirty="0">
            <a:cs typeface="B Homa" panose="00000400000000000000" pitchFamily="2" charset="-78"/>
          </a:endParaRPr>
        </a:p>
      </dgm:t>
    </dgm:pt>
    <dgm:pt modelId="{D4A6D0D9-F8E5-491E-A013-9316E91B6102}" type="parTrans" cxnId="{6D956016-E24B-4DAF-A655-0DB65127D75E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6B9CEFC-D7DA-48C5-96EB-1DF8CE099847}" type="sibTrans" cxnId="{6D956016-E24B-4DAF-A655-0DB65127D75E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7AFADBBE-0E20-4AE6-A277-A241C29259F6}" type="pres">
      <dgm:prSet presAssocID="{446219B2-79CF-4A94-BA26-EB4D19C9782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74EAEDE7-445A-4EDB-9F05-A8F1502B08A9}" type="pres">
      <dgm:prSet presAssocID="{AA968EA5-36B8-4C30-93B0-6001057D45B9}" presName="boxAndChildren" presStyleCnt="0"/>
      <dgm:spPr/>
    </dgm:pt>
    <dgm:pt modelId="{9F207209-A2B8-4618-B2EE-6B5D6BFA9B7A}" type="pres">
      <dgm:prSet presAssocID="{AA968EA5-36B8-4C30-93B0-6001057D45B9}" presName="parentTextBox" presStyleLbl="node1" presStyleIdx="0" presStyleCnt="3"/>
      <dgm:spPr/>
      <dgm:t>
        <a:bodyPr/>
        <a:lstStyle/>
        <a:p>
          <a:pPr rtl="1"/>
          <a:endParaRPr lang="fa-IR"/>
        </a:p>
      </dgm:t>
    </dgm:pt>
    <dgm:pt modelId="{1A51E820-3A6B-41B2-8FDF-E723D9BBEFFB}" type="pres">
      <dgm:prSet presAssocID="{EAB0C1E7-8F31-44A0-82AE-07CE281E0721}" presName="sp" presStyleCnt="0"/>
      <dgm:spPr/>
    </dgm:pt>
    <dgm:pt modelId="{DE2CFF7E-C595-4EB5-AFF6-874C521641DC}" type="pres">
      <dgm:prSet presAssocID="{22442191-C96A-4C9B-A4A5-8BF293B8C27C}" presName="arrowAndChildren" presStyleCnt="0"/>
      <dgm:spPr/>
    </dgm:pt>
    <dgm:pt modelId="{528583F3-D39C-4BB2-8557-E126F435FA88}" type="pres">
      <dgm:prSet presAssocID="{22442191-C96A-4C9B-A4A5-8BF293B8C27C}" presName="parentTextArrow" presStyleLbl="node1" presStyleIdx="1" presStyleCnt="3"/>
      <dgm:spPr/>
      <dgm:t>
        <a:bodyPr/>
        <a:lstStyle/>
        <a:p>
          <a:pPr rtl="1"/>
          <a:endParaRPr lang="fa-IR"/>
        </a:p>
      </dgm:t>
    </dgm:pt>
    <dgm:pt modelId="{641C3464-7B80-4939-8A36-0807773C5C73}" type="pres">
      <dgm:prSet presAssocID="{62501975-13D0-4327-8CFD-BFAE1C7EFFA6}" presName="sp" presStyleCnt="0"/>
      <dgm:spPr/>
    </dgm:pt>
    <dgm:pt modelId="{372F36FE-8B81-45DB-B6D3-AC79D302C03B}" type="pres">
      <dgm:prSet presAssocID="{3D5A9D46-711B-453B-9F55-E207A64E4D94}" presName="arrowAndChildren" presStyleCnt="0"/>
      <dgm:spPr/>
    </dgm:pt>
    <dgm:pt modelId="{373781AF-1246-488E-9B42-CA1FF7AED614}" type="pres">
      <dgm:prSet presAssocID="{3D5A9D46-711B-453B-9F55-E207A64E4D94}" presName="parentTextArrow" presStyleLbl="node1" presStyleIdx="2" presStyleCnt="3" custLinFactNeighborX="-35687" custLinFactNeighborY="-46"/>
      <dgm:spPr/>
      <dgm:t>
        <a:bodyPr/>
        <a:lstStyle/>
        <a:p>
          <a:pPr rtl="1"/>
          <a:endParaRPr lang="fa-IR"/>
        </a:p>
      </dgm:t>
    </dgm:pt>
  </dgm:ptLst>
  <dgm:cxnLst>
    <dgm:cxn modelId="{F7149817-E929-4C7D-AE72-4D9E044154C2}" srcId="{446219B2-79CF-4A94-BA26-EB4D19C97824}" destId="{3D5A9D46-711B-453B-9F55-E207A64E4D94}" srcOrd="0" destOrd="0" parTransId="{FC532B95-2262-4282-B1BE-936D949BBA49}" sibTransId="{62501975-13D0-4327-8CFD-BFAE1C7EFFA6}"/>
    <dgm:cxn modelId="{61F7E53E-DE04-4174-8D32-C730B5F96A9F}" type="presOf" srcId="{446219B2-79CF-4A94-BA26-EB4D19C97824}" destId="{7AFADBBE-0E20-4AE6-A277-A241C29259F6}" srcOrd="0" destOrd="0" presId="urn:microsoft.com/office/officeart/2005/8/layout/process4"/>
    <dgm:cxn modelId="{65E72C44-37A8-4000-AD1B-A74094E54DFB}" type="presOf" srcId="{22442191-C96A-4C9B-A4A5-8BF293B8C27C}" destId="{528583F3-D39C-4BB2-8557-E126F435FA88}" srcOrd="0" destOrd="0" presId="urn:microsoft.com/office/officeart/2005/8/layout/process4"/>
    <dgm:cxn modelId="{DBEB8C78-6B64-4BF5-820B-54B73947E941}" type="presOf" srcId="{AA968EA5-36B8-4C30-93B0-6001057D45B9}" destId="{9F207209-A2B8-4618-B2EE-6B5D6BFA9B7A}" srcOrd="0" destOrd="0" presId="urn:microsoft.com/office/officeart/2005/8/layout/process4"/>
    <dgm:cxn modelId="{619A8847-2C4A-4978-BE63-17F6DF176C35}" type="presOf" srcId="{3D5A9D46-711B-453B-9F55-E207A64E4D94}" destId="{373781AF-1246-488E-9B42-CA1FF7AED614}" srcOrd="0" destOrd="0" presId="urn:microsoft.com/office/officeart/2005/8/layout/process4"/>
    <dgm:cxn modelId="{6D956016-E24B-4DAF-A655-0DB65127D75E}" srcId="{446219B2-79CF-4A94-BA26-EB4D19C97824}" destId="{AA968EA5-36B8-4C30-93B0-6001057D45B9}" srcOrd="2" destOrd="0" parTransId="{D4A6D0D9-F8E5-491E-A013-9316E91B6102}" sibTransId="{06B9CEFC-D7DA-48C5-96EB-1DF8CE099847}"/>
    <dgm:cxn modelId="{CC242462-F320-404F-B96D-145F7C98F552}" srcId="{446219B2-79CF-4A94-BA26-EB4D19C97824}" destId="{22442191-C96A-4C9B-A4A5-8BF293B8C27C}" srcOrd="1" destOrd="0" parTransId="{C3A0638C-79FE-49F6-814C-3B26F2B0A20F}" sibTransId="{EAB0C1E7-8F31-44A0-82AE-07CE281E0721}"/>
    <dgm:cxn modelId="{04FAF290-51CE-477B-AFB0-1F1794B00628}" type="presParOf" srcId="{7AFADBBE-0E20-4AE6-A277-A241C29259F6}" destId="{74EAEDE7-445A-4EDB-9F05-A8F1502B08A9}" srcOrd="0" destOrd="0" presId="urn:microsoft.com/office/officeart/2005/8/layout/process4"/>
    <dgm:cxn modelId="{5899A8EF-C546-46B9-A937-42977E653E24}" type="presParOf" srcId="{74EAEDE7-445A-4EDB-9F05-A8F1502B08A9}" destId="{9F207209-A2B8-4618-B2EE-6B5D6BFA9B7A}" srcOrd="0" destOrd="0" presId="urn:microsoft.com/office/officeart/2005/8/layout/process4"/>
    <dgm:cxn modelId="{146D316F-5535-4FAC-97E0-2BD9D99C3758}" type="presParOf" srcId="{7AFADBBE-0E20-4AE6-A277-A241C29259F6}" destId="{1A51E820-3A6B-41B2-8FDF-E723D9BBEFFB}" srcOrd="1" destOrd="0" presId="urn:microsoft.com/office/officeart/2005/8/layout/process4"/>
    <dgm:cxn modelId="{E6A87B51-2A61-4C9A-84A0-E0E9D5427439}" type="presParOf" srcId="{7AFADBBE-0E20-4AE6-A277-A241C29259F6}" destId="{DE2CFF7E-C595-4EB5-AFF6-874C521641DC}" srcOrd="2" destOrd="0" presId="urn:microsoft.com/office/officeart/2005/8/layout/process4"/>
    <dgm:cxn modelId="{3EECC251-C51E-4D95-873C-99CF7501A78F}" type="presParOf" srcId="{DE2CFF7E-C595-4EB5-AFF6-874C521641DC}" destId="{528583F3-D39C-4BB2-8557-E126F435FA88}" srcOrd="0" destOrd="0" presId="urn:microsoft.com/office/officeart/2005/8/layout/process4"/>
    <dgm:cxn modelId="{F0DDC4AB-647A-4B37-AD96-76F0F79E029E}" type="presParOf" srcId="{7AFADBBE-0E20-4AE6-A277-A241C29259F6}" destId="{641C3464-7B80-4939-8A36-0807773C5C73}" srcOrd="3" destOrd="0" presId="urn:microsoft.com/office/officeart/2005/8/layout/process4"/>
    <dgm:cxn modelId="{34991232-F95F-404D-AD2D-73D640145FCE}" type="presParOf" srcId="{7AFADBBE-0E20-4AE6-A277-A241C29259F6}" destId="{372F36FE-8B81-45DB-B6D3-AC79D302C03B}" srcOrd="4" destOrd="0" presId="urn:microsoft.com/office/officeart/2005/8/layout/process4"/>
    <dgm:cxn modelId="{850524E2-3546-46B8-AFAE-A9399B6D50BE}" type="presParOf" srcId="{372F36FE-8B81-45DB-B6D3-AC79D302C03B}" destId="{373781AF-1246-488E-9B42-CA1FF7AED61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7CB13C0-6D46-4837-8D1F-82737552A6EE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CCB26AE-E5CF-4F01-92F6-AA4B1D042DE3}">
      <dgm:prSet phldrT="[Text]" custT="1"/>
      <dgm:spPr>
        <a:solidFill>
          <a:srgbClr val="92D050"/>
        </a:solidFill>
      </dgm:spPr>
      <dgm:t>
        <a:bodyPr/>
        <a:lstStyle/>
        <a:p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آنالیز رگرسیون</a:t>
          </a:r>
          <a:endParaRPr lang="en-US" sz="24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887BEDCE-E9E5-4DF8-A591-4AFF4485F8AE}" type="parTrans" cxnId="{10548D94-6583-4B61-A335-9B6F7BF62BFD}">
      <dgm:prSet/>
      <dgm:spPr/>
      <dgm:t>
        <a:bodyPr/>
        <a:lstStyle/>
        <a:p>
          <a:endParaRPr lang="en-US"/>
        </a:p>
      </dgm:t>
    </dgm:pt>
    <dgm:pt modelId="{E6F1EAD4-E768-4B8C-988D-5577D244F5F5}" type="sibTrans" cxnId="{10548D94-6583-4B61-A335-9B6F7BF62BFD}">
      <dgm:prSet/>
      <dgm:spPr/>
      <dgm:t>
        <a:bodyPr/>
        <a:lstStyle/>
        <a:p>
          <a:endParaRPr lang="en-US"/>
        </a:p>
      </dgm:t>
    </dgm:pt>
    <dgm:pt modelId="{744E9F76-250D-4424-B405-5D566B5C7D29}">
      <dgm:prSet phldrT="[Text]" custT="1"/>
      <dgm:spPr/>
      <dgm:t>
        <a:bodyPr/>
        <a:lstStyle/>
        <a:p>
          <a:pPr algn="r" rtl="1"/>
          <a:r>
            <a:rPr lang="fa-IR" sz="2000" dirty="0" smtClean="0">
              <a:cs typeface="B Homa" panose="00000400000000000000" pitchFamily="2" charset="-78"/>
            </a:rPr>
            <a:t>مشخص کردن شکل قطعی تابع</a:t>
          </a:r>
          <a:endParaRPr lang="en-US" sz="2000" dirty="0">
            <a:cs typeface="B Homa" panose="00000400000000000000" pitchFamily="2" charset="-78"/>
          </a:endParaRPr>
        </a:p>
      </dgm:t>
    </dgm:pt>
    <dgm:pt modelId="{968691AA-A41D-4DB3-9E39-C45AB9B45198}" type="parTrans" cxnId="{041D5F36-60D7-40CB-ACC5-8058ADE18AF2}">
      <dgm:prSet/>
      <dgm:spPr/>
      <dgm:t>
        <a:bodyPr/>
        <a:lstStyle/>
        <a:p>
          <a:endParaRPr lang="en-US"/>
        </a:p>
      </dgm:t>
    </dgm:pt>
    <dgm:pt modelId="{DB2B185E-F961-4413-ACDD-4F41A0909CD4}" type="sibTrans" cxnId="{041D5F36-60D7-40CB-ACC5-8058ADE18AF2}">
      <dgm:prSet/>
      <dgm:spPr/>
      <dgm:t>
        <a:bodyPr/>
        <a:lstStyle/>
        <a:p>
          <a:endParaRPr lang="en-US"/>
        </a:p>
      </dgm:t>
    </dgm:pt>
    <dgm:pt modelId="{BB4FF7CC-40F9-4E82-A9C7-6557A0453984}">
      <dgm:prSet phldrT="[Text]" custT="1"/>
      <dgm:spPr/>
      <dgm:t>
        <a:bodyPr/>
        <a:lstStyle/>
        <a:p>
          <a:pPr algn="r" rtl="1"/>
          <a:r>
            <a:rPr lang="fa-IR" sz="2000" dirty="0" smtClean="0">
              <a:cs typeface="B Homa" panose="00000400000000000000" pitchFamily="2" charset="-78"/>
            </a:rPr>
            <a:t>برآورد میزان سفرها پس از پردازش داده ها</a:t>
          </a:r>
          <a:endParaRPr lang="en-US" sz="2000" dirty="0">
            <a:cs typeface="B Homa" panose="00000400000000000000" pitchFamily="2" charset="-78"/>
          </a:endParaRPr>
        </a:p>
      </dgm:t>
    </dgm:pt>
    <dgm:pt modelId="{A1592A37-03AA-4CA6-BF3C-14C5BAEEC8B2}" type="parTrans" cxnId="{B9FD3BD0-F4BA-421C-AE8A-B451012CFCB3}">
      <dgm:prSet/>
      <dgm:spPr/>
      <dgm:t>
        <a:bodyPr/>
        <a:lstStyle/>
        <a:p>
          <a:endParaRPr lang="en-US"/>
        </a:p>
      </dgm:t>
    </dgm:pt>
    <dgm:pt modelId="{51BA0AE4-4DC2-42EA-B49F-C2B89CD4A7D1}" type="sibTrans" cxnId="{B9FD3BD0-F4BA-421C-AE8A-B451012CFCB3}">
      <dgm:prSet/>
      <dgm:spPr/>
      <dgm:t>
        <a:bodyPr/>
        <a:lstStyle/>
        <a:p>
          <a:endParaRPr lang="en-US"/>
        </a:p>
      </dgm:t>
    </dgm:pt>
    <dgm:pt modelId="{65FF3558-FFEA-40C7-93CA-C073B15D18C4}">
      <dgm:prSet phldrT="[Text]"/>
      <dgm:spPr>
        <a:solidFill>
          <a:srgbClr val="FF0000"/>
        </a:solidFill>
      </dgm:spPr>
      <dgm:t>
        <a:bodyPr/>
        <a:lstStyle/>
        <a:p>
          <a:r>
            <a:rPr lang="fa-IR" dirty="0" smtClean="0">
              <a:solidFill>
                <a:schemeClr val="tx1"/>
              </a:solidFill>
              <a:cs typeface="B Homa" panose="00000400000000000000" pitchFamily="2" charset="-78"/>
            </a:rPr>
            <a:t>دسته بندی جدولی</a:t>
          </a:r>
          <a:endParaRPr lang="en-US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EE2AFA65-D461-49A6-AAED-02ABFAFDDD28}" type="parTrans" cxnId="{29873227-2D39-4B7A-9D8E-0154043CBF8B}">
      <dgm:prSet/>
      <dgm:spPr/>
      <dgm:t>
        <a:bodyPr/>
        <a:lstStyle/>
        <a:p>
          <a:endParaRPr lang="en-US"/>
        </a:p>
      </dgm:t>
    </dgm:pt>
    <dgm:pt modelId="{725C04B4-E79E-4201-87DC-FCD66E911DF6}" type="sibTrans" cxnId="{29873227-2D39-4B7A-9D8E-0154043CBF8B}">
      <dgm:prSet/>
      <dgm:spPr/>
      <dgm:t>
        <a:bodyPr/>
        <a:lstStyle/>
        <a:p>
          <a:endParaRPr lang="en-US"/>
        </a:p>
      </dgm:t>
    </dgm:pt>
    <dgm:pt modelId="{52C1ED38-5B1B-4A9F-9D60-B4CA59F9D64F}">
      <dgm:prSet phldrT="[Text]" custT="1"/>
      <dgm:spPr/>
      <dgm:t>
        <a:bodyPr/>
        <a:lstStyle/>
        <a:p>
          <a:pPr algn="r" rtl="1"/>
          <a:r>
            <a:rPr lang="fa-IR" sz="2000" dirty="0" smtClean="0">
              <a:cs typeface="B Homa" panose="00000400000000000000" pitchFamily="2" charset="-78"/>
            </a:rPr>
            <a:t>دسته بندی خانوارها</a:t>
          </a:r>
          <a:endParaRPr lang="en-US" sz="2000" dirty="0">
            <a:cs typeface="B Homa" panose="00000400000000000000" pitchFamily="2" charset="-78"/>
          </a:endParaRPr>
        </a:p>
      </dgm:t>
    </dgm:pt>
    <dgm:pt modelId="{106CF6F6-CB5B-4B48-87E8-3FDDCC0E087B}" type="parTrans" cxnId="{C12C69BF-D4D2-4FB7-AE16-933E743ACF79}">
      <dgm:prSet/>
      <dgm:spPr/>
      <dgm:t>
        <a:bodyPr/>
        <a:lstStyle/>
        <a:p>
          <a:endParaRPr lang="en-US"/>
        </a:p>
      </dgm:t>
    </dgm:pt>
    <dgm:pt modelId="{861FBFA2-3913-4573-9651-A4487604DE48}" type="sibTrans" cxnId="{C12C69BF-D4D2-4FB7-AE16-933E743ACF79}">
      <dgm:prSet/>
      <dgm:spPr/>
      <dgm:t>
        <a:bodyPr/>
        <a:lstStyle/>
        <a:p>
          <a:endParaRPr lang="en-US"/>
        </a:p>
      </dgm:t>
    </dgm:pt>
    <dgm:pt modelId="{37E6E207-CB1F-4435-9D5F-4FDB8B77118E}">
      <dgm:prSet phldrT="[Text]" custT="1"/>
      <dgm:spPr/>
      <dgm:t>
        <a:bodyPr/>
        <a:lstStyle/>
        <a:p>
          <a:pPr algn="r" rtl="1"/>
          <a:r>
            <a:rPr lang="fa-IR" sz="2000" dirty="0" smtClean="0">
              <a:cs typeface="B Homa" panose="00000400000000000000" pitchFamily="2" charset="-78"/>
            </a:rPr>
            <a:t>محاسبه میانگین تولید سفر هر دسته</a:t>
          </a:r>
          <a:endParaRPr lang="en-US" sz="2000" dirty="0">
            <a:cs typeface="B Homa" panose="00000400000000000000" pitchFamily="2" charset="-78"/>
          </a:endParaRPr>
        </a:p>
      </dgm:t>
    </dgm:pt>
    <dgm:pt modelId="{7EF48A1B-DCEB-46D7-A778-22AB2F9BC446}" type="parTrans" cxnId="{E75ABC01-1413-4676-9EDF-2E3E5053FD8C}">
      <dgm:prSet/>
      <dgm:spPr/>
      <dgm:t>
        <a:bodyPr/>
        <a:lstStyle/>
        <a:p>
          <a:endParaRPr lang="en-US"/>
        </a:p>
      </dgm:t>
    </dgm:pt>
    <dgm:pt modelId="{7B30648F-8D21-4B36-A6F7-D6DD66E86A9D}" type="sibTrans" cxnId="{E75ABC01-1413-4676-9EDF-2E3E5053FD8C}">
      <dgm:prSet/>
      <dgm:spPr/>
      <dgm:t>
        <a:bodyPr/>
        <a:lstStyle/>
        <a:p>
          <a:endParaRPr lang="en-US"/>
        </a:p>
      </dgm:t>
    </dgm:pt>
    <dgm:pt modelId="{8C812F4B-DB7A-4DE6-A658-FD8FDE5F5696}">
      <dgm:prSet phldrT="[Text]" custT="1"/>
      <dgm:spPr/>
      <dgm:t>
        <a:bodyPr/>
        <a:lstStyle/>
        <a:p>
          <a:pPr algn="r" rtl="1"/>
          <a:r>
            <a:rPr lang="fa-IR" sz="2000" dirty="0" smtClean="0">
              <a:cs typeface="B Homa" panose="00000400000000000000" pitchFamily="2" charset="-78"/>
            </a:rPr>
            <a:t>برآورد میانگین سفر هرگروه</a:t>
          </a:r>
          <a:endParaRPr lang="en-US" sz="2000" dirty="0">
            <a:cs typeface="B Homa" panose="00000400000000000000" pitchFamily="2" charset="-78"/>
          </a:endParaRPr>
        </a:p>
      </dgm:t>
    </dgm:pt>
    <dgm:pt modelId="{DA0A2DFD-4CB0-43CE-8FB9-09A3C0ABD3C6}" type="parTrans" cxnId="{74E2ACE5-4DF3-430E-A409-0C1414880FFE}">
      <dgm:prSet/>
      <dgm:spPr/>
      <dgm:t>
        <a:bodyPr/>
        <a:lstStyle/>
        <a:p>
          <a:endParaRPr lang="en-US"/>
        </a:p>
      </dgm:t>
    </dgm:pt>
    <dgm:pt modelId="{43237882-CFF4-4272-8E86-7A954A4B1479}" type="sibTrans" cxnId="{74E2ACE5-4DF3-430E-A409-0C1414880FFE}">
      <dgm:prSet/>
      <dgm:spPr/>
      <dgm:t>
        <a:bodyPr/>
        <a:lstStyle/>
        <a:p>
          <a:endParaRPr lang="en-US"/>
        </a:p>
      </dgm:t>
    </dgm:pt>
    <dgm:pt modelId="{670E2714-0FB9-4314-9C41-3B53EE5AB3D4}" type="pres">
      <dgm:prSet presAssocID="{07CB13C0-6D46-4837-8D1F-82737552A6E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896A04-647A-48DB-8355-AC262344F4FC}" type="pres">
      <dgm:prSet presAssocID="{07CB13C0-6D46-4837-8D1F-82737552A6EE}" presName="cycle" presStyleCnt="0"/>
      <dgm:spPr/>
    </dgm:pt>
    <dgm:pt modelId="{F5A676D5-5AE8-4B70-A5B6-E449AD4DBBDE}" type="pres">
      <dgm:prSet presAssocID="{07CB13C0-6D46-4837-8D1F-82737552A6EE}" presName="centerShape" presStyleCnt="0"/>
      <dgm:spPr/>
    </dgm:pt>
    <dgm:pt modelId="{B8956086-FD31-4D1A-8374-B1322C29F300}" type="pres">
      <dgm:prSet presAssocID="{07CB13C0-6D46-4837-8D1F-82737552A6EE}" presName="connSite" presStyleLbl="node1" presStyleIdx="0" presStyleCnt="3"/>
      <dgm:spPr/>
    </dgm:pt>
    <dgm:pt modelId="{D4124F0C-F3EF-4131-915B-975D50FD0239}" type="pres">
      <dgm:prSet presAssocID="{07CB13C0-6D46-4837-8D1F-82737552A6EE}" presName="visible" presStyleLbl="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rgbClr val="FF3300"/>
          </a:solidFill>
        </a:ln>
      </dgm:spPr>
    </dgm:pt>
    <dgm:pt modelId="{CB79649B-F944-46D4-BE24-1F6E082ADAC4}" type="pres">
      <dgm:prSet presAssocID="{887BEDCE-E9E5-4DF8-A591-4AFF4485F8AE}" presName="Name25" presStyleLbl="parChTrans1D1" presStyleIdx="0" presStyleCnt="2"/>
      <dgm:spPr/>
      <dgm:t>
        <a:bodyPr/>
        <a:lstStyle/>
        <a:p>
          <a:endParaRPr lang="en-US"/>
        </a:p>
      </dgm:t>
    </dgm:pt>
    <dgm:pt modelId="{1CBEE97E-579D-4E9B-A05A-CB70C9DC47B0}" type="pres">
      <dgm:prSet presAssocID="{4CCB26AE-E5CF-4F01-92F6-AA4B1D042DE3}" presName="node" presStyleCnt="0"/>
      <dgm:spPr/>
    </dgm:pt>
    <dgm:pt modelId="{86D942C0-4590-4F0C-B0B3-8FC2F1FC9B76}" type="pres">
      <dgm:prSet presAssocID="{4CCB26AE-E5CF-4F01-92F6-AA4B1D042DE3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093390-B3BB-4B4F-BE4E-5C0487BEEC1C}" type="pres">
      <dgm:prSet presAssocID="{4CCB26AE-E5CF-4F01-92F6-AA4B1D042DE3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6F5403-7C1B-4052-B32B-5A27E9518FCE}" type="pres">
      <dgm:prSet presAssocID="{EE2AFA65-D461-49A6-AAED-02ABFAFDDD28}" presName="Name25" presStyleLbl="parChTrans1D1" presStyleIdx="1" presStyleCnt="2"/>
      <dgm:spPr/>
      <dgm:t>
        <a:bodyPr/>
        <a:lstStyle/>
        <a:p>
          <a:endParaRPr lang="en-US"/>
        </a:p>
      </dgm:t>
    </dgm:pt>
    <dgm:pt modelId="{D6C07144-CDA8-4D41-89BA-95AF35C2B1C4}" type="pres">
      <dgm:prSet presAssocID="{65FF3558-FFEA-40C7-93CA-C073B15D18C4}" presName="node" presStyleCnt="0"/>
      <dgm:spPr/>
    </dgm:pt>
    <dgm:pt modelId="{1F496FA7-E616-4174-A8B1-F41FC91B0FA1}" type="pres">
      <dgm:prSet presAssocID="{65FF3558-FFEA-40C7-93CA-C073B15D18C4}" presName="parentNode" presStyleLbl="node1" presStyleIdx="2" presStyleCnt="3" custLinFactNeighborX="6749" custLinFactNeighborY="-1382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8CABE6-C2B5-4FD0-84BA-3C3299003D96}" type="pres">
      <dgm:prSet presAssocID="{65FF3558-FFEA-40C7-93CA-C073B15D18C4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7922A1-4CF1-44FC-B0A1-6302D0609559}" type="presOf" srcId="{52C1ED38-5B1B-4A9F-9D60-B4CA59F9D64F}" destId="{408CABE6-C2B5-4FD0-84BA-3C3299003D96}" srcOrd="0" destOrd="0" presId="urn:microsoft.com/office/officeart/2005/8/layout/radial2"/>
    <dgm:cxn modelId="{10548D94-6583-4B61-A335-9B6F7BF62BFD}" srcId="{07CB13C0-6D46-4837-8D1F-82737552A6EE}" destId="{4CCB26AE-E5CF-4F01-92F6-AA4B1D042DE3}" srcOrd="0" destOrd="0" parTransId="{887BEDCE-E9E5-4DF8-A591-4AFF4485F8AE}" sibTransId="{E6F1EAD4-E768-4B8C-988D-5577D244F5F5}"/>
    <dgm:cxn modelId="{E76E9CCE-40BB-47D6-AB6D-7FD83D8E19AE}" type="presOf" srcId="{4CCB26AE-E5CF-4F01-92F6-AA4B1D042DE3}" destId="{86D942C0-4590-4F0C-B0B3-8FC2F1FC9B76}" srcOrd="0" destOrd="0" presId="urn:microsoft.com/office/officeart/2005/8/layout/radial2"/>
    <dgm:cxn modelId="{041D5F36-60D7-40CB-ACC5-8058ADE18AF2}" srcId="{4CCB26AE-E5CF-4F01-92F6-AA4B1D042DE3}" destId="{744E9F76-250D-4424-B405-5D566B5C7D29}" srcOrd="0" destOrd="0" parTransId="{968691AA-A41D-4DB3-9E39-C45AB9B45198}" sibTransId="{DB2B185E-F961-4413-ACDD-4F41A0909CD4}"/>
    <dgm:cxn modelId="{40F7BF4C-09AC-4F69-AD0C-78F64A650A24}" type="presOf" srcId="{887BEDCE-E9E5-4DF8-A591-4AFF4485F8AE}" destId="{CB79649B-F944-46D4-BE24-1F6E082ADAC4}" srcOrd="0" destOrd="0" presId="urn:microsoft.com/office/officeart/2005/8/layout/radial2"/>
    <dgm:cxn modelId="{1DB3485E-C2F7-4763-A785-05A8945713E2}" type="presOf" srcId="{37E6E207-CB1F-4435-9D5F-4FDB8B77118E}" destId="{408CABE6-C2B5-4FD0-84BA-3C3299003D96}" srcOrd="0" destOrd="1" presId="urn:microsoft.com/office/officeart/2005/8/layout/radial2"/>
    <dgm:cxn modelId="{84F12458-EE8D-4F43-A66A-985BD4212464}" type="presOf" srcId="{8C812F4B-DB7A-4DE6-A658-FD8FDE5F5696}" destId="{408CABE6-C2B5-4FD0-84BA-3C3299003D96}" srcOrd="0" destOrd="2" presId="urn:microsoft.com/office/officeart/2005/8/layout/radial2"/>
    <dgm:cxn modelId="{E75ABC01-1413-4676-9EDF-2E3E5053FD8C}" srcId="{65FF3558-FFEA-40C7-93CA-C073B15D18C4}" destId="{37E6E207-CB1F-4435-9D5F-4FDB8B77118E}" srcOrd="1" destOrd="0" parTransId="{7EF48A1B-DCEB-46D7-A778-22AB2F9BC446}" sibTransId="{7B30648F-8D21-4B36-A6F7-D6DD66E86A9D}"/>
    <dgm:cxn modelId="{C12C69BF-D4D2-4FB7-AE16-933E743ACF79}" srcId="{65FF3558-FFEA-40C7-93CA-C073B15D18C4}" destId="{52C1ED38-5B1B-4A9F-9D60-B4CA59F9D64F}" srcOrd="0" destOrd="0" parTransId="{106CF6F6-CB5B-4B48-87E8-3FDDCC0E087B}" sibTransId="{861FBFA2-3913-4573-9651-A4487604DE48}"/>
    <dgm:cxn modelId="{BD969610-5748-47FF-AF48-14E6C63B1700}" type="presOf" srcId="{BB4FF7CC-40F9-4E82-A9C7-6557A0453984}" destId="{EC093390-B3BB-4B4F-BE4E-5C0487BEEC1C}" srcOrd="0" destOrd="1" presId="urn:microsoft.com/office/officeart/2005/8/layout/radial2"/>
    <dgm:cxn modelId="{ED355637-F649-459D-9122-9397DE7708BB}" type="presOf" srcId="{EE2AFA65-D461-49A6-AAED-02ABFAFDDD28}" destId="{496F5403-7C1B-4052-B32B-5A27E9518FCE}" srcOrd="0" destOrd="0" presId="urn:microsoft.com/office/officeart/2005/8/layout/radial2"/>
    <dgm:cxn modelId="{29873227-2D39-4B7A-9D8E-0154043CBF8B}" srcId="{07CB13C0-6D46-4837-8D1F-82737552A6EE}" destId="{65FF3558-FFEA-40C7-93CA-C073B15D18C4}" srcOrd="1" destOrd="0" parTransId="{EE2AFA65-D461-49A6-AAED-02ABFAFDDD28}" sibTransId="{725C04B4-E79E-4201-87DC-FCD66E911DF6}"/>
    <dgm:cxn modelId="{5618FAB0-E085-44BF-9C2E-23DB87B1D0EA}" type="presOf" srcId="{65FF3558-FFEA-40C7-93CA-C073B15D18C4}" destId="{1F496FA7-E616-4174-A8B1-F41FC91B0FA1}" srcOrd="0" destOrd="0" presId="urn:microsoft.com/office/officeart/2005/8/layout/radial2"/>
    <dgm:cxn modelId="{D96366BA-2BA7-411A-BE48-43EB389A7CE8}" type="presOf" srcId="{07CB13C0-6D46-4837-8D1F-82737552A6EE}" destId="{670E2714-0FB9-4314-9C41-3B53EE5AB3D4}" srcOrd="0" destOrd="0" presId="urn:microsoft.com/office/officeart/2005/8/layout/radial2"/>
    <dgm:cxn modelId="{6DF06B1F-C212-44D1-AFF1-C0F22FA9D086}" type="presOf" srcId="{744E9F76-250D-4424-B405-5D566B5C7D29}" destId="{EC093390-B3BB-4B4F-BE4E-5C0487BEEC1C}" srcOrd="0" destOrd="0" presId="urn:microsoft.com/office/officeart/2005/8/layout/radial2"/>
    <dgm:cxn modelId="{B9FD3BD0-F4BA-421C-AE8A-B451012CFCB3}" srcId="{4CCB26AE-E5CF-4F01-92F6-AA4B1D042DE3}" destId="{BB4FF7CC-40F9-4E82-A9C7-6557A0453984}" srcOrd="1" destOrd="0" parTransId="{A1592A37-03AA-4CA6-BF3C-14C5BAEEC8B2}" sibTransId="{51BA0AE4-4DC2-42EA-B49F-C2B89CD4A7D1}"/>
    <dgm:cxn modelId="{74E2ACE5-4DF3-430E-A409-0C1414880FFE}" srcId="{65FF3558-FFEA-40C7-93CA-C073B15D18C4}" destId="{8C812F4B-DB7A-4DE6-A658-FD8FDE5F5696}" srcOrd="2" destOrd="0" parTransId="{DA0A2DFD-4CB0-43CE-8FB9-09A3C0ABD3C6}" sibTransId="{43237882-CFF4-4272-8E86-7A954A4B1479}"/>
    <dgm:cxn modelId="{C5FAA576-48D9-4684-AEF8-1600D421954D}" type="presParOf" srcId="{670E2714-0FB9-4314-9C41-3B53EE5AB3D4}" destId="{66896A04-647A-48DB-8355-AC262344F4FC}" srcOrd="0" destOrd="0" presId="urn:microsoft.com/office/officeart/2005/8/layout/radial2"/>
    <dgm:cxn modelId="{55DD71C7-A852-48F3-ABC9-5F072BA546EB}" type="presParOf" srcId="{66896A04-647A-48DB-8355-AC262344F4FC}" destId="{F5A676D5-5AE8-4B70-A5B6-E449AD4DBBDE}" srcOrd="0" destOrd="0" presId="urn:microsoft.com/office/officeart/2005/8/layout/radial2"/>
    <dgm:cxn modelId="{23906435-AC5C-4755-97D6-E111B715310D}" type="presParOf" srcId="{F5A676D5-5AE8-4B70-A5B6-E449AD4DBBDE}" destId="{B8956086-FD31-4D1A-8374-B1322C29F300}" srcOrd="0" destOrd="0" presId="urn:microsoft.com/office/officeart/2005/8/layout/radial2"/>
    <dgm:cxn modelId="{A3065B00-29FE-4075-8F38-2A546A323D6E}" type="presParOf" srcId="{F5A676D5-5AE8-4B70-A5B6-E449AD4DBBDE}" destId="{D4124F0C-F3EF-4131-915B-975D50FD0239}" srcOrd="1" destOrd="0" presId="urn:microsoft.com/office/officeart/2005/8/layout/radial2"/>
    <dgm:cxn modelId="{F1FE605B-F141-4DA1-A951-46D811CB5DC8}" type="presParOf" srcId="{66896A04-647A-48DB-8355-AC262344F4FC}" destId="{CB79649B-F944-46D4-BE24-1F6E082ADAC4}" srcOrd="1" destOrd="0" presId="urn:microsoft.com/office/officeart/2005/8/layout/radial2"/>
    <dgm:cxn modelId="{8D3E864D-0541-4F09-94DB-97181D9F619B}" type="presParOf" srcId="{66896A04-647A-48DB-8355-AC262344F4FC}" destId="{1CBEE97E-579D-4E9B-A05A-CB70C9DC47B0}" srcOrd="2" destOrd="0" presId="urn:microsoft.com/office/officeart/2005/8/layout/radial2"/>
    <dgm:cxn modelId="{CEC9A28A-E90B-4A1A-A23A-0E02A5921BCA}" type="presParOf" srcId="{1CBEE97E-579D-4E9B-A05A-CB70C9DC47B0}" destId="{86D942C0-4590-4F0C-B0B3-8FC2F1FC9B76}" srcOrd="0" destOrd="0" presId="urn:microsoft.com/office/officeart/2005/8/layout/radial2"/>
    <dgm:cxn modelId="{6D6AB13B-E86E-42D7-9118-7ED05188897E}" type="presParOf" srcId="{1CBEE97E-579D-4E9B-A05A-CB70C9DC47B0}" destId="{EC093390-B3BB-4B4F-BE4E-5C0487BEEC1C}" srcOrd="1" destOrd="0" presId="urn:microsoft.com/office/officeart/2005/8/layout/radial2"/>
    <dgm:cxn modelId="{B78244DA-436D-48D2-B833-097AB8F87D2D}" type="presParOf" srcId="{66896A04-647A-48DB-8355-AC262344F4FC}" destId="{496F5403-7C1B-4052-B32B-5A27E9518FCE}" srcOrd="3" destOrd="0" presId="urn:microsoft.com/office/officeart/2005/8/layout/radial2"/>
    <dgm:cxn modelId="{D09AB63B-9112-4178-8762-3DDAC668E288}" type="presParOf" srcId="{66896A04-647A-48DB-8355-AC262344F4FC}" destId="{D6C07144-CDA8-4D41-89BA-95AF35C2B1C4}" srcOrd="4" destOrd="0" presId="urn:microsoft.com/office/officeart/2005/8/layout/radial2"/>
    <dgm:cxn modelId="{CD05BA8B-0CCD-4D6D-8C7A-2A623B7C615A}" type="presParOf" srcId="{D6C07144-CDA8-4D41-89BA-95AF35C2B1C4}" destId="{1F496FA7-E616-4174-A8B1-F41FC91B0FA1}" srcOrd="0" destOrd="0" presId="urn:microsoft.com/office/officeart/2005/8/layout/radial2"/>
    <dgm:cxn modelId="{2C62BA74-BDFA-466D-9389-F25820096A7D}" type="presParOf" srcId="{D6C07144-CDA8-4D41-89BA-95AF35C2B1C4}" destId="{408CABE6-C2B5-4FD0-84BA-3C3299003D96}" srcOrd="1" destOrd="0" presId="urn:microsoft.com/office/officeart/2005/8/layout/radial2"/>
  </dgm:cxnLst>
  <dgm:bg>
    <a:solidFill>
      <a:schemeClr val="accent5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FDD1D43-B09D-433F-B7B7-97821DBCCFBE}" type="doc">
      <dgm:prSet loTypeId="urn:microsoft.com/office/officeart/2005/8/layout/arrow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6882134-7CDC-4010-973F-3054F0C0F511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همفزون</a:t>
          </a:r>
          <a:endParaRPr lang="en-US" dirty="0">
            <a:cs typeface="B Homa" panose="00000400000000000000" pitchFamily="2" charset="-78"/>
          </a:endParaRPr>
        </a:p>
      </dgm:t>
    </dgm:pt>
    <dgm:pt modelId="{BE909933-144C-41D6-9159-BBB9BFF64C60}" type="parTrans" cxnId="{EEBCC7B7-C4BB-4122-9BDB-BAD85FB2B0FB}">
      <dgm:prSet/>
      <dgm:spPr/>
      <dgm:t>
        <a:bodyPr/>
        <a:lstStyle/>
        <a:p>
          <a:endParaRPr lang="en-US"/>
        </a:p>
      </dgm:t>
    </dgm:pt>
    <dgm:pt modelId="{827FD7EC-3ED3-43DF-82AF-4080EF008C15}" type="sibTrans" cxnId="{EEBCC7B7-C4BB-4122-9BDB-BAD85FB2B0FB}">
      <dgm:prSet/>
      <dgm:spPr/>
      <dgm:t>
        <a:bodyPr/>
        <a:lstStyle/>
        <a:p>
          <a:endParaRPr lang="en-US"/>
        </a:p>
      </dgm:t>
    </dgm:pt>
    <dgm:pt modelId="{01C6ABAD-43C1-4915-8CB7-9B47D7BD3B72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ناهمفزون</a:t>
          </a:r>
          <a:endParaRPr lang="en-US" dirty="0">
            <a:cs typeface="B Homa" panose="00000400000000000000" pitchFamily="2" charset="-78"/>
          </a:endParaRPr>
        </a:p>
      </dgm:t>
    </dgm:pt>
    <dgm:pt modelId="{4AFA2B96-1F87-4693-A797-958940D81C39}" type="parTrans" cxnId="{6B788A21-A064-40D1-BAF3-4BE2D3EB82B6}">
      <dgm:prSet/>
      <dgm:spPr/>
      <dgm:t>
        <a:bodyPr/>
        <a:lstStyle/>
        <a:p>
          <a:endParaRPr lang="en-US"/>
        </a:p>
      </dgm:t>
    </dgm:pt>
    <dgm:pt modelId="{6F437788-C4B6-4C72-8178-AECEE9322ABC}" type="sibTrans" cxnId="{6B788A21-A064-40D1-BAF3-4BE2D3EB82B6}">
      <dgm:prSet/>
      <dgm:spPr/>
      <dgm:t>
        <a:bodyPr/>
        <a:lstStyle/>
        <a:p>
          <a:endParaRPr lang="en-US"/>
        </a:p>
      </dgm:t>
    </dgm:pt>
    <dgm:pt modelId="{943B9738-A957-44FE-A94A-7EBAD31FA745}" type="pres">
      <dgm:prSet presAssocID="{CFDD1D43-B09D-433F-B7B7-97821DBCCFB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A40CD1-D1FA-4AFE-903B-9677660AE7B2}" type="pres">
      <dgm:prSet presAssocID="{CFDD1D43-B09D-433F-B7B7-97821DBCCFBE}" presName="divider" presStyleLbl="fgShp" presStyleIdx="0" presStyleCnt="1"/>
      <dgm:spPr/>
    </dgm:pt>
    <dgm:pt modelId="{AB09CDF7-7A60-4D7E-86D1-C636FC0D9940}" type="pres">
      <dgm:prSet presAssocID="{E6882134-7CDC-4010-973F-3054F0C0F511}" presName="downArrow" presStyleLbl="node1" presStyleIdx="0" presStyleCnt="2"/>
      <dgm:spPr/>
    </dgm:pt>
    <dgm:pt modelId="{4865279A-9ACF-4898-B036-8F2EB0F40A21}" type="pres">
      <dgm:prSet presAssocID="{E6882134-7CDC-4010-973F-3054F0C0F511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930B3E-E885-4CA2-9362-61D57929B77E}" type="pres">
      <dgm:prSet presAssocID="{01C6ABAD-43C1-4915-8CB7-9B47D7BD3B72}" presName="upArrow" presStyleLbl="node1" presStyleIdx="1" presStyleCnt="2"/>
      <dgm:spPr/>
    </dgm:pt>
    <dgm:pt modelId="{D0147F67-8117-464B-8B7D-1428CDAD34BB}" type="pres">
      <dgm:prSet presAssocID="{01C6ABAD-43C1-4915-8CB7-9B47D7BD3B72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F3F71F-E521-4579-BF0D-ADEF913B3146}" type="presOf" srcId="{E6882134-7CDC-4010-973F-3054F0C0F511}" destId="{4865279A-9ACF-4898-B036-8F2EB0F40A21}" srcOrd="0" destOrd="0" presId="urn:microsoft.com/office/officeart/2005/8/layout/arrow3"/>
    <dgm:cxn modelId="{6B788A21-A064-40D1-BAF3-4BE2D3EB82B6}" srcId="{CFDD1D43-B09D-433F-B7B7-97821DBCCFBE}" destId="{01C6ABAD-43C1-4915-8CB7-9B47D7BD3B72}" srcOrd="1" destOrd="0" parTransId="{4AFA2B96-1F87-4693-A797-958940D81C39}" sibTransId="{6F437788-C4B6-4C72-8178-AECEE9322ABC}"/>
    <dgm:cxn modelId="{28928FD4-38FE-44DA-8B58-B364A69E5AD4}" type="presOf" srcId="{CFDD1D43-B09D-433F-B7B7-97821DBCCFBE}" destId="{943B9738-A957-44FE-A94A-7EBAD31FA745}" srcOrd="0" destOrd="0" presId="urn:microsoft.com/office/officeart/2005/8/layout/arrow3"/>
    <dgm:cxn modelId="{EEBCC7B7-C4BB-4122-9BDB-BAD85FB2B0FB}" srcId="{CFDD1D43-B09D-433F-B7B7-97821DBCCFBE}" destId="{E6882134-7CDC-4010-973F-3054F0C0F511}" srcOrd="0" destOrd="0" parTransId="{BE909933-144C-41D6-9159-BBB9BFF64C60}" sibTransId="{827FD7EC-3ED3-43DF-82AF-4080EF008C15}"/>
    <dgm:cxn modelId="{F1549784-4AC6-4A5C-BCFE-EDFA8A3E0F49}" type="presOf" srcId="{01C6ABAD-43C1-4915-8CB7-9B47D7BD3B72}" destId="{D0147F67-8117-464B-8B7D-1428CDAD34BB}" srcOrd="0" destOrd="0" presId="urn:microsoft.com/office/officeart/2005/8/layout/arrow3"/>
    <dgm:cxn modelId="{B9968D83-1EAE-4309-A703-0C389B908412}" type="presParOf" srcId="{943B9738-A957-44FE-A94A-7EBAD31FA745}" destId="{0EA40CD1-D1FA-4AFE-903B-9677660AE7B2}" srcOrd="0" destOrd="0" presId="urn:microsoft.com/office/officeart/2005/8/layout/arrow3"/>
    <dgm:cxn modelId="{041ECB0F-5223-4434-9731-11C6C052FD84}" type="presParOf" srcId="{943B9738-A957-44FE-A94A-7EBAD31FA745}" destId="{AB09CDF7-7A60-4D7E-86D1-C636FC0D9940}" srcOrd="1" destOrd="0" presId="urn:microsoft.com/office/officeart/2005/8/layout/arrow3"/>
    <dgm:cxn modelId="{BB789AFD-271D-4A55-AF4C-16C3F479C4DF}" type="presParOf" srcId="{943B9738-A957-44FE-A94A-7EBAD31FA745}" destId="{4865279A-9ACF-4898-B036-8F2EB0F40A21}" srcOrd="2" destOrd="0" presId="urn:microsoft.com/office/officeart/2005/8/layout/arrow3"/>
    <dgm:cxn modelId="{A3D9572C-7314-4539-9FF6-E98F4C88B341}" type="presParOf" srcId="{943B9738-A957-44FE-A94A-7EBAD31FA745}" destId="{F0930B3E-E885-4CA2-9362-61D57929B77E}" srcOrd="3" destOrd="0" presId="urn:microsoft.com/office/officeart/2005/8/layout/arrow3"/>
    <dgm:cxn modelId="{F9F08DEA-836E-48BC-904A-E41302313610}" type="presParOf" srcId="{943B9738-A957-44FE-A94A-7EBAD31FA745}" destId="{D0147F67-8117-464B-8B7D-1428CDAD34B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195F34F-F354-4D0A-B49D-A07E27C502FF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F2FFCAF-92D8-400C-BCAD-DBBF8FA47AF8}">
      <dgm:prSet phldrT="[Text]" custT="1"/>
      <dgm:spPr/>
      <dgm:t>
        <a:bodyPr/>
        <a:lstStyle/>
        <a:p>
          <a:r>
            <a:rPr lang="fa-IR" sz="2800" dirty="0" smtClean="0">
              <a:cs typeface="B Homa" panose="00000400000000000000" pitchFamily="2" charset="-78"/>
            </a:rPr>
            <a:t>مزایا</a:t>
          </a:r>
          <a:endParaRPr lang="en-US" sz="2800" dirty="0">
            <a:cs typeface="B Homa" panose="00000400000000000000" pitchFamily="2" charset="-78"/>
          </a:endParaRPr>
        </a:p>
      </dgm:t>
    </dgm:pt>
    <dgm:pt modelId="{9F07A828-9DF0-420F-AE2E-C3B920818FD2}" type="parTrans" cxnId="{DFB9B157-5A42-4E42-8040-4570893CB1D0}">
      <dgm:prSet/>
      <dgm:spPr/>
      <dgm:t>
        <a:bodyPr/>
        <a:lstStyle/>
        <a:p>
          <a:endParaRPr lang="en-US" sz="1600"/>
        </a:p>
      </dgm:t>
    </dgm:pt>
    <dgm:pt modelId="{273BFC8A-95F6-4C73-9125-1EAB6851973E}" type="sibTrans" cxnId="{DFB9B157-5A42-4E42-8040-4570893CB1D0}">
      <dgm:prSet/>
      <dgm:spPr/>
      <dgm:t>
        <a:bodyPr/>
        <a:lstStyle/>
        <a:p>
          <a:endParaRPr lang="en-US" sz="1600"/>
        </a:p>
      </dgm:t>
    </dgm:pt>
    <dgm:pt modelId="{43E44776-F48A-4097-A0A7-3DC524CBFB22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ارائه برآورد خوب از پارامترهای مجهول در مدل با استفاده از مجموعه کوچکی از داده ها</a:t>
          </a:r>
          <a:endParaRPr lang="en-US" sz="2000" dirty="0">
            <a:cs typeface="B Homa" panose="00000400000000000000" pitchFamily="2" charset="-78"/>
          </a:endParaRPr>
        </a:p>
      </dgm:t>
    </dgm:pt>
    <dgm:pt modelId="{44B4AB02-452F-40D0-B808-8CDD78D9E869}" type="parTrans" cxnId="{C293AF58-996D-40EA-88CE-85EE63CD89B6}">
      <dgm:prSet/>
      <dgm:spPr/>
      <dgm:t>
        <a:bodyPr/>
        <a:lstStyle/>
        <a:p>
          <a:endParaRPr lang="en-US" sz="1600"/>
        </a:p>
      </dgm:t>
    </dgm:pt>
    <dgm:pt modelId="{2562D9D3-30B0-48F0-9E03-04D700B588CD}" type="sibTrans" cxnId="{C293AF58-996D-40EA-88CE-85EE63CD89B6}">
      <dgm:prSet/>
      <dgm:spPr/>
      <dgm:t>
        <a:bodyPr/>
        <a:lstStyle/>
        <a:p>
          <a:endParaRPr lang="en-US" sz="1600"/>
        </a:p>
      </dgm:t>
    </dgm:pt>
    <dgm:pt modelId="{938EA48B-B951-4A6E-A524-AFA8D1DD522A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توانایی استفاده از داده های کمی و کیفی در مدل</a:t>
          </a:r>
          <a:endParaRPr lang="en-US" sz="2000" dirty="0">
            <a:cs typeface="B Homa" panose="00000400000000000000" pitchFamily="2" charset="-78"/>
          </a:endParaRPr>
        </a:p>
      </dgm:t>
    </dgm:pt>
    <dgm:pt modelId="{AD7E7054-7419-419F-85AC-E7360CA86CED}" type="parTrans" cxnId="{5BC9687B-701C-49A6-A06E-4187BCDE51AC}">
      <dgm:prSet/>
      <dgm:spPr/>
      <dgm:t>
        <a:bodyPr/>
        <a:lstStyle/>
        <a:p>
          <a:endParaRPr lang="en-US" sz="1600"/>
        </a:p>
      </dgm:t>
    </dgm:pt>
    <dgm:pt modelId="{5D2BD939-BD06-4B09-83DE-C0B466707B3D}" type="sibTrans" cxnId="{5BC9687B-701C-49A6-A06E-4187BCDE51AC}">
      <dgm:prSet/>
      <dgm:spPr/>
      <dgm:t>
        <a:bodyPr/>
        <a:lstStyle/>
        <a:p>
          <a:endParaRPr lang="en-US" sz="1600"/>
        </a:p>
      </dgm:t>
    </dgm:pt>
    <dgm:pt modelId="{856B55E0-E205-4E5E-BA01-192CF82BC1F7}">
      <dgm:prSet phldrT="[Text]" custT="1"/>
      <dgm:spPr/>
      <dgm:t>
        <a:bodyPr/>
        <a:lstStyle/>
        <a:p>
          <a:r>
            <a:rPr lang="fa-IR" sz="2800" dirty="0" smtClean="0">
              <a:cs typeface="B Homa" panose="00000400000000000000" pitchFamily="2" charset="-78"/>
            </a:rPr>
            <a:t>معایب</a:t>
          </a:r>
          <a:endParaRPr lang="en-US" sz="2800" dirty="0">
            <a:cs typeface="B Homa" panose="00000400000000000000" pitchFamily="2" charset="-78"/>
          </a:endParaRPr>
        </a:p>
      </dgm:t>
    </dgm:pt>
    <dgm:pt modelId="{269E2CDF-F002-4987-BA8F-6D248CABFA4A}" type="parTrans" cxnId="{E9B8BC83-205F-451E-9EDE-39594189CC75}">
      <dgm:prSet/>
      <dgm:spPr/>
      <dgm:t>
        <a:bodyPr/>
        <a:lstStyle/>
        <a:p>
          <a:endParaRPr lang="en-US" sz="1600"/>
        </a:p>
      </dgm:t>
    </dgm:pt>
    <dgm:pt modelId="{3AD9A56D-642B-4C9B-8125-9160652198D3}" type="sibTrans" cxnId="{E9B8BC83-205F-451E-9EDE-39594189CC75}">
      <dgm:prSet/>
      <dgm:spPr/>
      <dgm:t>
        <a:bodyPr/>
        <a:lstStyle/>
        <a:p>
          <a:endParaRPr lang="en-US" sz="1600"/>
        </a:p>
      </dgm:t>
    </dgm:pt>
    <dgm:pt modelId="{54E67BAB-2F1B-4BBB-82DA-435EA3C44C23}">
      <dgm:prSet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همبستگی متقابل بین متغیرهاي مستقل ممکن است در نتایج مدل مشکلاتی را به وجود آورد</a:t>
          </a:r>
          <a:endParaRPr lang="en-US" sz="2000" dirty="0">
            <a:cs typeface="B Homa" panose="00000400000000000000" pitchFamily="2" charset="-78"/>
          </a:endParaRPr>
        </a:p>
      </dgm:t>
    </dgm:pt>
    <dgm:pt modelId="{D83F2000-E70A-4840-8089-06CBE6646A33}" type="parTrans" cxnId="{B8FB4595-4389-4D56-B26D-DA07BA87CC07}">
      <dgm:prSet/>
      <dgm:spPr/>
      <dgm:t>
        <a:bodyPr/>
        <a:lstStyle/>
        <a:p>
          <a:endParaRPr lang="en-US" sz="1600"/>
        </a:p>
      </dgm:t>
    </dgm:pt>
    <dgm:pt modelId="{7828704F-9624-47C0-9E20-D16A09DDFCA2}" type="sibTrans" cxnId="{B8FB4595-4389-4D56-B26D-DA07BA87CC07}">
      <dgm:prSet/>
      <dgm:spPr/>
      <dgm:t>
        <a:bodyPr/>
        <a:lstStyle/>
        <a:p>
          <a:endParaRPr lang="en-US" sz="1600"/>
        </a:p>
      </dgm:t>
    </dgm:pt>
    <dgm:pt modelId="{B64BB16B-6F67-45C5-AEE5-D528FC963329}">
      <dgm:prSet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معادلات برازش ممکن است نتایج خلاف انتظاري ارائه دهند</a:t>
          </a:r>
          <a:endParaRPr lang="en-US" sz="2000" dirty="0">
            <a:cs typeface="B Homa" panose="00000400000000000000" pitchFamily="2" charset="-78"/>
          </a:endParaRPr>
        </a:p>
      </dgm:t>
    </dgm:pt>
    <dgm:pt modelId="{90367FB6-6EB3-468B-BA26-88A4543FB3AD}" type="parTrans" cxnId="{4D8C3F32-1E1F-4588-8306-E0A92F786895}">
      <dgm:prSet/>
      <dgm:spPr/>
      <dgm:t>
        <a:bodyPr/>
        <a:lstStyle/>
        <a:p>
          <a:endParaRPr lang="en-US" sz="1600"/>
        </a:p>
      </dgm:t>
    </dgm:pt>
    <dgm:pt modelId="{AE410AFF-2EAE-4D23-9DB4-4A480CF33CFE}" type="sibTrans" cxnId="{4D8C3F32-1E1F-4588-8306-E0A92F786895}">
      <dgm:prSet/>
      <dgm:spPr/>
      <dgm:t>
        <a:bodyPr/>
        <a:lstStyle/>
        <a:p>
          <a:endParaRPr lang="en-US" sz="1600"/>
        </a:p>
      </dgm:t>
    </dgm:pt>
    <dgm:pt modelId="{B1E44B26-041B-421D-A9BA-81ED3AA3CF2C}">
      <dgm:prSet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ثابت بودن وپایداري پارامترهاي مدل در طول زمان بحث برانگیز است</a:t>
          </a:r>
          <a:endParaRPr lang="en-US" sz="2000" dirty="0">
            <a:cs typeface="B Homa" panose="00000400000000000000" pitchFamily="2" charset="-78"/>
          </a:endParaRPr>
        </a:p>
      </dgm:t>
    </dgm:pt>
    <dgm:pt modelId="{BBA89B1A-B39E-47EF-9E3D-B38E432C2075}" type="parTrans" cxnId="{39C4A0A8-1F8B-4758-B52E-7ADF329E9587}">
      <dgm:prSet/>
      <dgm:spPr/>
      <dgm:t>
        <a:bodyPr/>
        <a:lstStyle/>
        <a:p>
          <a:endParaRPr lang="en-US" sz="1600"/>
        </a:p>
      </dgm:t>
    </dgm:pt>
    <dgm:pt modelId="{E753712E-03B3-47FA-8099-A489EB621CD7}" type="sibTrans" cxnId="{39C4A0A8-1F8B-4758-B52E-7ADF329E9587}">
      <dgm:prSet/>
      <dgm:spPr/>
      <dgm:t>
        <a:bodyPr/>
        <a:lstStyle/>
        <a:p>
          <a:endParaRPr lang="en-US" sz="1600"/>
        </a:p>
      </dgm:t>
    </dgm:pt>
    <dgm:pt modelId="{2B46E203-BDB1-4CA0-8CCC-2F3BDD7B8AA0}">
      <dgm:prSet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در معادلات ایجاد سفر، پیش بینی پارامترهاي مدل براي آینده به سادگی صورت نمیپذیرد</a:t>
          </a:r>
          <a:endParaRPr lang="en-US" sz="2000" dirty="0">
            <a:cs typeface="B Homa" panose="00000400000000000000" pitchFamily="2" charset="-78"/>
          </a:endParaRPr>
        </a:p>
      </dgm:t>
    </dgm:pt>
    <dgm:pt modelId="{B9637B40-1806-404D-87E4-60959C3EDEB8}" type="parTrans" cxnId="{E6B20844-4528-430C-BD36-70355EC76ACA}">
      <dgm:prSet/>
      <dgm:spPr/>
      <dgm:t>
        <a:bodyPr/>
        <a:lstStyle/>
        <a:p>
          <a:endParaRPr lang="en-US" sz="1600"/>
        </a:p>
      </dgm:t>
    </dgm:pt>
    <dgm:pt modelId="{560F3A82-42E6-409C-8919-D940CEECD19D}" type="sibTrans" cxnId="{E6B20844-4528-430C-BD36-70355EC76ACA}">
      <dgm:prSet/>
      <dgm:spPr/>
      <dgm:t>
        <a:bodyPr/>
        <a:lstStyle/>
        <a:p>
          <a:endParaRPr lang="en-US" sz="1600"/>
        </a:p>
      </dgm:t>
    </dgm:pt>
    <dgm:pt modelId="{75BAB5D4-7407-4B82-902C-70AA44128E48}" type="pres">
      <dgm:prSet presAssocID="{5195F34F-F354-4D0A-B49D-A07E27C502F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fa-IR"/>
        </a:p>
      </dgm:t>
    </dgm:pt>
    <dgm:pt modelId="{CF26A788-810E-469A-9C84-58B5D1C95C31}" type="pres">
      <dgm:prSet presAssocID="{0F2FFCAF-92D8-400C-BCAD-DBBF8FA47AF8}" presName="composite" presStyleCnt="0"/>
      <dgm:spPr/>
    </dgm:pt>
    <dgm:pt modelId="{01210B01-75D9-469E-959B-153D63E7ABC9}" type="pres">
      <dgm:prSet presAssocID="{0F2FFCAF-92D8-400C-BCAD-DBBF8FA47AF8}" presName="LShape" presStyleLbl="alignNode1" presStyleIdx="0" presStyleCnt="3"/>
      <dgm:spPr/>
    </dgm:pt>
    <dgm:pt modelId="{A63A6699-2BEC-488A-AADA-5F4836567050}" type="pres">
      <dgm:prSet presAssocID="{0F2FFCAF-92D8-400C-BCAD-DBBF8FA47AF8}" presName="Parent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6829749-5E3A-4900-9EB3-807BDBC6F176}" type="pres">
      <dgm:prSet presAssocID="{0F2FFCAF-92D8-400C-BCAD-DBBF8FA47AF8}" presName="Triangle" presStyleLbl="alignNode1" presStyleIdx="1" presStyleCnt="3"/>
      <dgm:spPr/>
    </dgm:pt>
    <dgm:pt modelId="{05A1C127-4B0E-4714-AA5E-57C8AA468260}" type="pres">
      <dgm:prSet presAssocID="{273BFC8A-95F6-4C73-9125-1EAB6851973E}" presName="sibTrans" presStyleCnt="0"/>
      <dgm:spPr/>
    </dgm:pt>
    <dgm:pt modelId="{F29D16D6-B1A5-4FD7-A404-60F6D16DB410}" type="pres">
      <dgm:prSet presAssocID="{273BFC8A-95F6-4C73-9125-1EAB6851973E}" presName="space" presStyleCnt="0"/>
      <dgm:spPr/>
    </dgm:pt>
    <dgm:pt modelId="{C7AB2029-D59F-46B1-9F05-6683F3184FEE}" type="pres">
      <dgm:prSet presAssocID="{856B55E0-E205-4E5E-BA01-192CF82BC1F7}" presName="composite" presStyleCnt="0"/>
      <dgm:spPr/>
    </dgm:pt>
    <dgm:pt modelId="{B04EBC79-F112-4D86-BABD-C1DCB7CC1F53}" type="pres">
      <dgm:prSet presAssocID="{856B55E0-E205-4E5E-BA01-192CF82BC1F7}" presName="LShape" presStyleLbl="alignNode1" presStyleIdx="2" presStyleCnt="3"/>
      <dgm:spPr/>
    </dgm:pt>
    <dgm:pt modelId="{EA064396-5A5A-4A42-8496-C324E85694CA}" type="pres">
      <dgm:prSet presAssocID="{856B55E0-E205-4E5E-BA01-192CF82BC1F7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B670CDD9-2FB8-4A3C-81F9-40DDAA969FA7}" type="presOf" srcId="{938EA48B-B951-4A6E-A524-AFA8D1DD522A}" destId="{A63A6699-2BEC-488A-AADA-5F4836567050}" srcOrd="0" destOrd="2" presId="urn:microsoft.com/office/officeart/2009/3/layout/StepUpProcess"/>
    <dgm:cxn modelId="{E9B8BC83-205F-451E-9EDE-39594189CC75}" srcId="{5195F34F-F354-4D0A-B49D-A07E27C502FF}" destId="{856B55E0-E205-4E5E-BA01-192CF82BC1F7}" srcOrd="1" destOrd="0" parTransId="{269E2CDF-F002-4987-BA8F-6D248CABFA4A}" sibTransId="{3AD9A56D-642B-4C9B-8125-9160652198D3}"/>
    <dgm:cxn modelId="{39C4A0A8-1F8B-4758-B52E-7ADF329E9587}" srcId="{856B55E0-E205-4E5E-BA01-192CF82BC1F7}" destId="{B1E44B26-041B-421D-A9BA-81ED3AA3CF2C}" srcOrd="3" destOrd="0" parTransId="{BBA89B1A-B39E-47EF-9E3D-B38E432C2075}" sibTransId="{E753712E-03B3-47FA-8099-A489EB621CD7}"/>
    <dgm:cxn modelId="{60BB762E-E350-45A3-AB1A-6E1CBB9AE8CA}" type="presOf" srcId="{2B46E203-BDB1-4CA0-8CCC-2F3BDD7B8AA0}" destId="{EA064396-5A5A-4A42-8496-C324E85694CA}" srcOrd="0" destOrd="3" presId="urn:microsoft.com/office/officeart/2009/3/layout/StepUpProcess"/>
    <dgm:cxn modelId="{475B035A-1C4D-4410-B8DF-7C2140ABBC06}" type="presOf" srcId="{54E67BAB-2F1B-4BBB-82DA-435EA3C44C23}" destId="{EA064396-5A5A-4A42-8496-C324E85694CA}" srcOrd="0" destOrd="2" presId="urn:microsoft.com/office/officeart/2009/3/layout/StepUpProcess"/>
    <dgm:cxn modelId="{11BCECAA-12D0-451E-8F9D-55786FA7D629}" type="presOf" srcId="{0F2FFCAF-92D8-400C-BCAD-DBBF8FA47AF8}" destId="{A63A6699-2BEC-488A-AADA-5F4836567050}" srcOrd="0" destOrd="0" presId="urn:microsoft.com/office/officeart/2009/3/layout/StepUpProcess"/>
    <dgm:cxn modelId="{B8FB4595-4389-4D56-B26D-DA07BA87CC07}" srcId="{856B55E0-E205-4E5E-BA01-192CF82BC1F7}" destId="{54E67BAB-2F1B-4BBB-82DA-435EA3C44C23}" srcOrd="1" destOrd="0" parTransId="{D83F2000-E70A-4840-8089-06CBE6646A33}" sibTransId="{7828704F-9624-47C0-9E20-D16A09DDFCA2}"/>
    <dgm:cxn modelId="{0B9DFCF1-525D-4782-BEE8-2EB8A1EC13DA}" type="presOf" srcId="{B1E44B26-041B-421D-A9BA-81ED3AA3CF2C}" destId="{EA064396-5A5A-4A42-8496-C324E85694CA}" srcOrd="0" destOrd="4" presId="urn:microsoft.com/office/officeart/2009/3/layout/StepUpProcess"/>
    <dgm:cxn modelId="{C293AF58-996D-40EA-88CE-85EE63CD89B6}" srcId="{0F2FFCAF-92D8-400C-BCAD-DBBF8FA47AF8}" destId="{43E44776-F48A-4097-A0A7-3DC524CBFB22}" srcOrd="0" destOrd="0" parTransId="{44B4AB02-452F-40D0-B808-8CDD78D9E869}" sibTransId="{2562D9D3-30B0-48F0-9E03-04D700B588CD}"/>
    <dgm:cxn modelId="{DFB9B157-5A42-4E42-8040-4570893CB1D0}" srcId="{5195F34F-F354-4D0A-B49D-A07E27C502FF}" destId="{0F2FFCAF-92D8-400C-BCAD-DBBF8FA47AF8}" srcOrd="0" destOrd="0" parTransId="{9F07A828-9DF0-420F-AE2E-C3B920818FD2}" sibTransId="{273BFC8A-95F6-4C73-9125-1EAB6851973E}"/>
    <dgm:cxn modelId="{4FB78B4E-82CC-49B6-B941-10F409404701}" type="presOf" srcId="{5195F34F-F354-4D0A-B49D-A07E27C502FF}" destId="{75BAB5D4-7407-4B82-902C-70AA44128E48}" srcOrd="0" destOrd="0" presId="urn:microsoft.com/office/officeart/2009/3/layout/StepUpProcess"/>
    <dgm:cxn modelId="{F47684E2-5C79-4BD0-8B73-5A537EC8543A}" type="presOf" srcId="{B64BB16B-6F67-45C5-AEE5-D528FC963329}" destId="{EA064396-5A5A-4A42-8496-C324E85694CA}" srcOrd="0" destOrd="1" presId="urn:microsoft.com/office/officeart/2009/3/layout/StepUpProcess"/>
    <dgm:cxn modelId="{A7E69F4E-D4AD-4DF1-877D-7FFBFA605FE4}" type="presOf" srcId="{856B55E0-E205-4E5E-BA01-192CF82BC1F7}" destId="{EA064396-5A5A-4A42-8496-C324E85694CA}" srcOrd="0" destOrd="0" presId="urn:microsoft.com/office/officeart/2009/3/layout/StepUpProcess"/>
    <dgm:cxn modelId="{5BC9687B-701C-49A6-A06E-4187BCDE51AC}" srcId="{0F2FFCAF-92D8-400C-BCAD-DBBF8FA47AF8}" destId="{938EA48B-B951-4A6E-A524-AFA8D1DD522A}" srcOrd="1" destOrd="0" parTransId="{AD7E7054-7419-419F-85AC-E7360CA86CED}" sibTransId="{5D2BD939-BD06-4B09-83DE-C0B466707B3D}"/>
    <dgm:cxn modelId="{8321A31F-7625-42E8-813A-64AD988F8B8D}" type="presOf" srcId="{43E44776-F48A-4097-A0A7-3DC524CBFB22}" destId="{A63A6699-2BEC-488A-AADA-5F4836567050}" srcOrd="0" destOrd="1" presId="urn:microsoft.com/office/officeart/2009/3/layout/StepUpProcess"/>
    <dgm:cxn modelId="{4D8C3F32-1E1F-4588-8306-E0A92F786895}" srcId="{856B55E0-E205-4E5E-BA01-192CF82BC1F7}" destId="{B64BB16B-6F67-45C5-AEE5-D528FC963329}" srcOrd="0" destOrd="0" parTransId="{90367FB6-6EB3-468B-BA26-88A4543FB3AD}" sibTransId="{AE410AFF-2EAE-4D23-9DB4-4A480CF33CFE}"/>
    <dgm:cxn modelId="{E6B20844-4528-430C-BD36-70355EC76ACA}" srcId="{856B55E0-E205-4E5E-BA01-192CF82BC1F7}" destId="{2B46E203-BDB1-4CA0-8CCC-2F3BDD7B8AA0}" srcOrd="2" destOrd="0" parTransId="{B9637B40-1806-404D-87E4-60959C3EDEB8}" sibTransId="{560F3A82-42E6-409C-8919-D940CEECD19D}"/>
    <dgm:cxn modelId="{BA36C9BA-B5EE-4A30-8392-4EAB5D7BEDE6}" type="presParOf" srcId="{75BAB5D4-7407-4B82-902C-70AA44128E48}" destId="{CF26A788-810E-469A-9C84-58B5D1C95C31}" srcOrd="0" destOrd="0" presId="urn:microsoft.com/office/officeart/2009/3/layout/StepUpProcess"/>
    <dgm:cxn modelId="{F7A5D695-C90B-47A1-A335-F26C9A743F21}" type="presParOf" srcId="{CF26A788-810E-469A-9C84-58B5D1C95C31}" destId="{01210B01-75D9-469E-959B-153D63E7ABC9}" srcOrd="0" destOrd="0" presId="urn:microsoft.com/office/officeart/2009/3/layout/StepUpProcess"/>
    <dgm:cxn modelId="{9101C735-C0F1-48BF-BA66-10DB2DDBA460}" type="presParOf" srcId="{CF26A788-810E-469A-9C84-58B5D1C95C31}" destId="{A63A6699-2BEC-488A-AADA-5F4836567050}" srcOrd="1" destOrd="0" presId="urn:microsoft.com/office/officeart/2009/3/layout/StepUpProcess"/>
    <dgm:cxn modelId="{3A854F9C-3B8A-4F6A-8DAD-5252915DE666}" type="presParOf" srcId="{CF26A788-810E-469A-9C84-58B5D1C95C31}" destId="{C6829749-5E3A-4900-9EB3-807BDBC6F176}" srcOrd="2" destOrd="0" presId="urn:microsoft.com/office/officeart/2009/3/layout/StepUpProcess"/>
    <dgm:cxn modelId="{BC8BCEAE-74F9-4F7F-9675-E527563493BE}" type="presParOf" srcId="{75BAB5D4-7407-4B82-902C-70AA44128E48}" destId="{05A1C127-4B0E-4714-AA5E-57C8AA468260}" srcOrd="1" destOrd="0" presId="urn:microsoft.com/office/officeart/2009/3/layout/StepUpProcess"/>
    <dgm:cxn modelId="{4CF055BF-E126-421A-BC5C-F4A275F04591}" type="presParOf" srcId="{05A1C127-4B0E-4714-AA5E-57C8AA468260}" destId="{F29D16D6-B1A5-4FD7-A404-60F6D16DB410}" srcOrd="0" destOrd="0" presId="urn:microsoft.com/office/officeart/2009/3/layout/StepUpProcess"/>
    <dgm:cxn modelId="{7EE13F3D-A635-49E0-AF4B-D975D1E4C705}" type="presParOf" srcId="{75BAB5D4-7407-4B82-902C-70AA44128E48}" destId="{C7AB2029-D59F-46B1-9F05-6683F3184FEE}" srcOrd="2" destOrd="0" presId="urn:microsoft.com/office/officeart/2009/3/layout/StepUpProcess"/>
    <dgm:cxn modelId="{5F270F72-9055-4E9D-892C-77964D6E4A8F}" type="presParOf" srcId="{C7AB2029-D59F-46B1-9F05-6683F3184FEE}" destId="{B04EBC79-F112-4D86-BABD-C1DCB7CC1F53}" srcOrd="0" destOrd="0" presId="urn:microsoft.com/office/officeart/2009/3/layout/StepUpProcess"/>
    <dgm:cxn modelId="{BAA7EA0D-C549-449F-BDC3-131BAB77D9B4}" type="presParOf" srcId="{C7AB2029-D59F-46B1-9F05-6683F3184FEE}" destId="{EA064396-5A5A-4A42-8496-C324E85694C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727F7C-A3AD-41D9-8221-CD7E68B8E691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D67FD6-6146-4ED2-BE2B-C71602D2A405}">
      <dgm:prSet phldrT="[Text]" custT="1"/>
      <dgm:spPr/>
      <dgm:t>
        <a:bodyPr/>
        <a:lstStyle/>
        <a:p>
          <a:pPr algn="r" rtl="1"/>
          <a:r>
            <a:rPr lang="fa-IR" sz="2400" dirty="0" smtClean="0">
              <a:cs typeface="B Homa" panose="00000400000000000000" pitchFamily="2" charset="-78"/>
            </a:rPr>
            <a:t>متغیر مستقل(کنترل شده)</a:t>
          </a:r>
          <a:endParaRPr lang="en-US" sz="2400" dirty="0">
            <a:cs typeface="B Homa" panose="00000400000000000000" pitchFamily="2" charset="-78"/>
          </a:endParaRPr>
        </a:p>
      </dgm:t>
    </dgm:pt>
    <dgm:pt modelId="{748F82D7-81A2-4A1B-B4D1-2E95D390228C}" type="parTrans" cxnId="{E35CF2D7-19B9-4485-983C-8398ED0CB81E}">
      <dgm:prSet/>
      <dgm:spPr/>
      <dgm:t>
        <a:bodyPr/>
        <a:lstStyle/>
        <a:p>
          <a:endParaRPr lang="en-US"/>
        </a:p>
      </dgm:t>
    </dgm:pt>
    <dgm:pt modelId="{7601EC57-15A6-40BA-B669-91FE9232EFF5}" type="sibTrans" cxnId="{E35CF2D7-19B9-4485-983C-8398ED0CB81E}">
      <dgm:prSet/>
      <dgm:spPr/>
      <dgm:t>
        <a:bodyPr/>
        <a:lstStyle/>
        <a:p>
          <a:endParaRPr lang="en-US"/>
        </a:p>
      </dgm:t>
    </dgm:pt>
    <dgm:pt modelId="{336220BC-7ACD-40F9-BA36-C23982F0CB59}">
      <dgm:prSet phldrT="[Text]" custT="1"/>
      <dgm:spPr>
        <a:solidFill>
          <a:schemeClr val="bg1"/>
        </a:solidFill>
      </dgm:spPr>
      <dgm:t>
        <a:bodyPr/>
        <a:lstStyle/>
        <a:p>
          <a:pPr rtl="1"/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متغير يا متغيرهايي كه بر متغير وابسته اثر مي گزارند (</a:t>
          </a:r>
          <a:r>
            <a:rPr lang="en-US" sz="2400" dirty="0" smtClean="0">
              <a:solidFill>
                <a:schemeClr val="tx1"/>
              </a:solidFill>
              <a:cs typeface="B Homa" panose="00000400000000000000" pitchFamily="2" charset="-78"/>
            </a:rPr>
            <a:t>X</a:t>
          </a:r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) </a:t>
          </a:r>
          <a:endParaRPr lang="en-US" sz="2400" dirty="0">
            <a:solidFill>
              <a:schemeClr val="tx1"/>
            </a:solidFill>
          </a:endParaRPr>
        </a:p>
      </dgm:t>
    </dgm:pt>
    <dgm:pt modelId="{3D800805-D33E-4054-94FE-0E68B801BF3E}" type="parTrans" cxnId="{9796B311-9CD2-46C2-8142-AE7028B88390}">
      <dgm:prSet/>
      <dgm:spPr/>
      <dgm:t>
        <a:bodyPr/>
        <a:lstStyle/>
        <a:p>
          <a:endParaRPr lang="en-US"/>
        </a:p>
      </dgm:t>
    </dgm:pt>
    <dgm:pt modelId="{BBA0C9EC-5D57-4BE5-B0B1-5523908B0A0A}" type="sibTrans" cxnId="{9796B311-9CD2-46C2-8142-AE7028B88390}">
      <dgm:prSet/>
      <dgm:spPr/>
      <dgm:t>
        <a:bodyPr/>
        <a:lstStyle/>
        <a:p>
          <a:endParaRPr lang="en-US"/>
        </a:p>
      </dgm:t>
    </dgm:pt>
    <dgm:pt modelId="{B0D4E559-673D-4FF5-9CF0-C0B749935313}">
      <dgm:prSet phldrT="[Text]" custT="1"/>
      <dgm:spPr/>
      <dgm:t>
        <a:bodyPr/>
        <a:lstStyle/>
        <a:p>
          <a:r>
            <a:rPr lang="fa-IR" sz="2400" dirty="0" smtClean="0">
              <a:cs typeface="B Homa" panose="00000400000000000000" pitchFamily="2" charset="-78"/>
            </a:rPr>
            <a:t>متغیر وابسته(پاسخ)</a:t>
          </a:r>
          <a:endParaRPr lang="en-US" sz="2400" dirty="0">
            <a:cs typeface="B Homa" panose="00000400000000000000" pitchFamily="2" charset="-78"/>
          </a:endParaRPr>
        </a:p>
      </dgm:t>
    </dgm:pt>
    <dgm:pt modelId="{CBEA7E31-AF22-4D30-AFCC-3747F2573A63}" type="parTrans" cxnId="{6A1D55B5-ED66-4607-823A-E5D07FF384FA}">
      <dgm:prSet/>
      <dgm:spPr/>
      <dgm:t>
        <a:bodyPr/>
        <a:lstStyle/>
        <a:p>
          <a:endParaRPr lang="en-US"/>
        </a:p>
      </dgm:t>
    </dgm:pt>
    <dgm:pt modelId="{A7D00453-CC14-4ABA-AC9A-8337390091E4}" type="sibTrans" cxnId="{6A1D55B5-ED66-4607-823A-E5D07FF384FA}">
      <dgm:prSet/>
      <dgm:spPr/>
      <dgm:t>
        <a:bodyPr/>
        <a:lstStyle/>
        <a:p>
          <a:endParaRPr lang="en-US"/>
        </a:p>
      </dgm:t>
    </dgm:pt>
    <dgm:pt modelId="{9BDF3685-5802-4FD2-B9AE-9CE14C1F8873}">
      <dgm:prSet phldrT="[Text]" custT="1"/>
      <dgm:spPr>
        <a:solidFill>
          <a:schemeClr val="bg1"/>
        </a:solidFill>
      </dgm:spPr>
      <dgm:t>
        <a:bodyPr/>
        <a:lstStyle/>
        <a:p>
          <a:pPr rtl="1"/>
          <a:r>
            <a:rPr lang="fa-IR" sz="2800" dirty="0" smtClean="0">
              <a:solidFill>
                <a:schemeClr val="tx1"/>
              </a:solidFill>
              <a:cs typeface="B Homa" panose="00000400000000000000" pitchFamily="2" charset="-78"/>
            </a:rPr>
            <a:t>متغيری كه تاثير پذيراز ساير متغيرهاست (</a:t>
          </a:r>
          <a:r>
            <a:rPr lang="en-US" sz="2800" dirty="0" smtClean="0">
              <a:solidFill>
                <a:schemeClr val="tx1"/>
              </a:solidFill>
              <a:cs typeface="B Homa" panose="00000400000000000000" pitchFamily="2" charset="-78"/>
            </a:rPr>
            <a:t>Y</a:t>
          </a:r>
          <a:r>
            <a:rPr lang="fa-IR" sz="2800" dirty="0" smtClean="0">
              <a:solidFill>
                <a:schemeClr val="tx1"/>
              </a:solidFill>
              <a:cs typeface="B Homa" panose="00000400000000000000" pitchFamily="2" charset="-78"/>
            </a:rPr>
            <a:t>) </a:t>
          </a:r>
          <a:endParaRPr lang="en-US" sz="2800" dirty="0">
            <a:solidFill>
              <a:schemeClr val="tx1"/>
            </a:solidFill>
          </a:endParaRPr>
        </a:p>
      </dgm:t>
    </dgm:pt>
    <dgm:pt modelId="{078714D7-96DD-4450-B2F8-D8AAE3DD1EFC}" type="parTrans" cxnId="{1BD44541-E3C3-4E97-86E5-8797BA449372}">
      <dgm:prSet/>
      <dgm:spPr/>
      <dgm:t>
        <a:bodyPr/>
        <a:lstStyle/>
        <a:p>
          <a:endParaRPr lang="en-US"/>
        </a:p>
      </dgm:t>
    </dgm:pt>
    <dgm:pt modelId="{70CA914E-F33A-4A2D-B628-D29988E6F34B}" type="sibTrans" cxnId="{1BD44541-E3C3-4E97-86E5-8797BA449372}">
      <dgm:prSet/>
      <dgm:spPr/>
      <dgm:t>
        <a:bodyPr/>
        <a:lstStyle/>
        <a:p>
          <a:endParaRPr lang="en-US"/>
        </a:p>
      </dgm:t>
    </dgm:pt>
    <dgm:pt modelId="{DEC23BBF-5993-430A-B2C1-E226467B95E8}" type="pres">
      <dgm:prSet presAssocID="{5F727F7C-A3AD-41D9-8221-CD7E68B8E6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CF10AD-9F08-4885-91DB-288FD829B9A8}" type="pres">
      <dgm:prSet presAssocID="{29D67FD6-6146-4ED2-BE2B-C71602D2A405}" presName="linNode" presStyleCnt="0"/>
      <dgm:spPr/>
    </dgm:pt>
    <dgm:pt modelId="{6EA832B7-7B76-4AAD-B035-7F9558ADEEEB}" type="pres">
      <dgm:prSet presAssocID="{29D67FD6-6146-4ED2-BE2B-C71602D2A405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8CDB36-3C5F-4642-82DB-AF96E6DFBBB6}" type="pres">
      <dgm:prSet presAssocID="{29D67FD6-6146-4ED2-BE2B-C71602D2A405}" presName="bracket" presStyleLbl="parChTrans1D1" presStyleIdx="0" presStyleCnt="2" custScaleX="75310"/>
      <dgm:spPr/>
    </dgm:pt>
    <dgm:pt modelId="{DB6B6272-43D6-4310-A426-93EBE1D81299}" type="pres">
      <dgm:prSet presAssocID="{29D67FD6-6146-4ED2-BE2B-C71602D2A405}" presName="spH" presStyleCnt="0"/>
      <dgm:spPr/>
    </dgm:pt>
    <dgm:pt modelId="{F9DBD36C-BDAB-4627-A6A4-C5592AB488F7}" type="pres">
      <dgm:prSet presAssocID="{29D67FD6-6146-4ED2-BE2B-C71602D2A405}" presName="desTx" presStyleLbl="node1" presStyleIdx="0" presStyleCnt="2" custScaleY="76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4C11AB-C5CF-4AFD-B397-3CDB29802EBB}" type="pres">
      <dgm:prSet presAssocID="{7601EC57-15A6-40BA-B669-91FE9232EFF5}" presName="spV" presStyleCnt="0"/>
      <dgm:spPr/>
    </dgm:pt>
    <dgm:pt modelId="{9F78247D-7B03-467D-AEAE-D919128E238E}" type="pres">
      <dgm:prSet presAssocID="{B0D4E559-673D-4FF5-9CF0-C0B749935313}" presName="linNode" presStyleCnt="0"/>
      <dgm:spPr/>
    </dgm:pt>
    <dgm:pt modelId="{14F47BFE-FE83-46B0-A6AF-3320DFFBE313}" type="pres">
      <dgm:prSet presAssocID="{B0D4E559-673D-4FF5-9CF0-C0B749935313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56F164-1B28-44D8-8FE0-20E36878812D}" type="pres">
      <dgm:prSet presAssocID="{B0D4E559-673D-4FF5-9CF0-C0B749935313}" presName="bracket" presStyleLbl="parChTrans1D1" presStyleIdx="1" presStyleCnt="2" custScaleX="64270"/>
      <dgm:spPr/>
    </dgm:pt>
    <dgm:pt modelId="{DDFC9367-0195-4FE3-8B5C-9FFBE400CE5A}" type="pres">
      <dgm:prSet presAssocID="{B0D4E559-673D-4FF5-9CF0-C0B749935313}" presName="spH" presStyleCnt="0"/>
      <dgm:spPr/>
    </dgm:pt>
    <dgm:pt modelId="{AA9563A5-DEF7-4045-BF74-EE2E50A21D68}" type="pres">
      <dgm:prSet presAssocID="{B0D4E559-673D-4FF5-9CF0-C0B749935313}" presName="desTx" presStyleLbl="node1" presStyleIdx="1" presStyleCnt="2" custScaleY="814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6B311-9CD2-46C2-8142-AE7028B88390}" srcId="{29D67FD6-6146-4ED2-BE2B-C71602D2A405}" destId="{336220BC-7ACD-40F9-BA36-C23982F0CB59}" srcOrd="0" destOrd="0" parTransId="{3D800805-D33E-4054-94FE-0E68B801BF3E}" sibTransId="{BBA0C9EC-5D57-4BE5-B0B1-5523908B0A0A}"/>
    <dgm:cxn modelId="{21B45FCA-FB8E-4863-AC59-ADCE42482911}" type="presOf" srcId="{5F727F7C-A3AD-41D9-8221-CD7E68B8E691}" destId="{DEC23BBF-5993-430A-B2C1-E226467B95E8}" srcOrd="0" destOrd="0" presId="urn:diagrams.loki3.com/BracketList"/>
    <dgm:cxn modelId="{E35CF2D7-19B9-4485-983C-8398ED0CB81E}" srcId="{5F727F7C-A3AD-41D9-8221-CD7E68B8E691}" destId="{29D67FD6-6146-4ED2-BE2B-C71602D2A405}" srcOrd="0" destOrd="0" parTransId="{748F82D7-81A2-4A1B-B4D1-2E95D390228C}" sibTransId="{7601EC57-15A6-40BA-B669-91FE9232EFF5}"/>
    <dgm:cxn modelId="{6A1D55B5-ED66-4607-823A-E5D07FF384FA}" srcId="{5F727F7C-A3AD-41D9-8221-CD7E68B8E691}" destId="{B0D4E559-673D-4FF5-9CF0-C0B749935313}" srcOrd="1" destOrd="0" parTransId="{CBEA7E31-AF22-4D30-AFCC-3747F2573A63}" sibTransId="{A7D00453-CC14-4ABA-AC9A-8337390091E4}"/>
    <dgm:cxn modelId="{1BD44541-E3C3-4E97-86E5-8797BA449372}" srcId="{B0D4E559-673D-4FF5-9CF0-C0B749935313}" destId="{9BDF3685-5802-4FD2-B9AE-9CE14C1F8873}" srcOrd="0" destOrd="0" parTransId="{078714D7-96DD-4450-B2F8-D8AAE3DD1EFC}" sibTransId="{70CA914E-F33A-4A2D-B628-D29988E6F34B}"/>
    <dgm:cxn modelId="{E7C6ABEE-7B09-4AF9-86DB-8E5CFFAD2609}" type="presOf" srcId="{336220BC-7ACD-40F9-BA36-C23982F0CB59}" destId="{F9DBD36C-BDAB-4627-A6A4-C5592AB488F7}" srcOrd="0" destOrd="0" presId="urn:diagrams.loki3.com/BracketList"/>
    <dgm:cxn modelId="{6786752B-35B1-495F-A671-DAC8E31E6D10}" type="presOf" srcId="{29D67FD6-6146-4ED2-BE2B-C71602D2A405}" destId="{6EA832B7-7B76-4AAD-B035-7F9558ADEEEB}" srcOrd="0" destOrd="0" presId="urn:diagrams.loki3.com/BracketList"/>
    <dgm:cxn modelId="{A5607A62-6687-4ED5-84BD-D789BB31308E}" type="presOf" srcId="{B0D4E559-673D-4FF5-9CF0-C0B749935313}" destId="{14F47BFE-FE83-46B0-A6AF-3320DFFBE313}" srcOrd="0" destOrd="0" presId="urn:diagrams.loki3.com/BracketList"/>
    <dgm:cxn modelId="{EAA68F03-738D-4202-B567-8B77FCBB44AF}" type="presOf" srcId="{9BDF3685-5802-4FD2-B9AE-9CE14C1F8873}" destId="{AA9563A5-DEF7-4045-BF74-EE2E50A21D68}" srcOrd="0" destOrd="0" presId="urn:diagrams.loki3.com/BracketList"/>
    <dgm:cxn modelId="{11A088CE-450C-44F3-BD8D-A4D4CE7EE7E7}" type="presParOf" srcId="{DEC23BBF-5993-430A-B2C1-E226467B95E8}" destId="{E7CF10AD-9F08-4885-91DB-288FD829B9A8}" srcOrd="0" destOrd="0" presId="urn:diagrams.loki3.com/BracketList"/>
    <dgm:cxn modelId="{0BCA1305-D4EE-45AC-AEE6-21ED12290BDF}" type="presParOf" srcId="{E7CF10AD-9F08-4885-91DB-288FD829B9A8}" destId="{6EA832B7-7B76-4AAD-B035-7F9558ADEEEB}" srcOrd="0" destOrd="0" presId="urn:diagrams.loki3.com/BracketList"/>
    <dgm:cxn modelId="{FD00F475-E6E1-40D1-AE36-4A4DE67F7940}" type="presParOf" srcId="{E7CF10AD-9F08-4885-91DB-288FD829B9A8}" destId="{308CDB36-3C5F-4642-82DB-AF96E6DFBBB6}" srcOrd="1" destOrd="0" presId="urn:diagrams.loki3.com/BracketList"/>
    <dgm:cxn modelId="{0298945A-3C2D-455B-9466-04F3391C2B8E}" type="presParOf" srcId="{E7CF10AD-9F08-4885-91DB-288FD829B9A8}" destId="{DB6B6272-43D6-4310-A426-93EBE1D81299}" srcOrd="2" destOrd="0" presId="urn:diagrams.loki3.com/BracketList"/>
    <dgm:cxn modelId="{6343FB89-40BE-4057-9E79-30BA79419839}" type="presParOf" srcId="{E7CF10AD-9F08-4885-91DB-288FD829B9A8}" destId="{F9DBD36C-BDAB-4627-A6A4-C5592AB488F7}" srcOrd="3" destOrd="0" presId="urn:diagrams.loki3.com/BracketList"/>
    <dgm:cxn modelId="{E45F7C3A-4311-469E-88F6-CA6D41F40FA6}" type="presParOf" srcId="{DEC23BBF-5993-430A-B2C1-E226467B95E8}" destId="{104C11AB-C5CF-4AFD-B397-3CDB29802EBB}" srcOrd="1" destOrd="0" presId="urn:diagrams.loki3.com/BracketList"/>
    <dgm:cxn modelId="{6DD51733-CD8D-4201-9A67-8BF9373F8CC0}" type="presParOf" srcId="{DEC23BBF-5993-430A-B2C1-E226467B95E8}" destId="{9F78247D-7B03-467D-AEAE-D919128E238E}" srcOrd="2" destOrd="0" presId="urn:diagrams.loki3.com/BracketList"/>
    <dgm:cxn modelId="{0A1695A8-C872-4A93-9C19-CD35C66D5B06}" type="presParOf" srcId="{9F78247D-7B03-467D-AEAE-D919128E238E}" destId="{14F47BFE-FE83-46B0-A6AF-3320DFFBE313}" srcOrd="0" destOrd="0" presId="urn:diagrams.loki3.com/BracketList"/>
    <dgm:cxn modelId="{16651FA4-96AD-4402-B655-9374FFD29396}" type="presParOf" srcId="{9F78247D-7B03-467D-AEAE-D919128E238E}" destId="{E956F164-1B28-44D8-8FE0-20E36878812D}" srcOrd="1" destOrd="0" presId="urn:diagrams.loki3.com/BracketList"/>
    <dgm:cxn modelId="{DA3833E6-D8A1-48B4-A627-849325CE308A}" type="presParOf" srcId="{9F78247D-7B03-467D-AEAE-D919128E238E}" destId="{DDFC9367-0195-4FE3-8B5C-9FFBE400CE5A}" srcOrd="2" destOrd="0" presId="urn:diagrams.loki3.com/BracketList"/>
    <dgm:cxn modelId="{02FB6B61-C0A6-4FCC-BEBF-7A44E970E812}" type="presParOf" srcId="{9F78247D-7B03-467D-AEAE-D919128E238E}" destId="{AA9563A5-DEF7-4045-BF74-EE2E50A21D68}" srcOrd="3" destOrd="0" presId="urn:diagrams.loki3.com/BracketList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7D2FF8-59DF-4028-9EB0-86F4698812EA}" type="doc">
      <dgm:prSet loTypeId="urn:diagrams.loki3.com/TabbedArc+Icon" loCatId="relationship" qsTypeId="urn:microsoft.com/office/officeart/2005/8/quickstyle/simple1" qsCatId="simple" csTypeId="urn:microsoft.com/office/officeart/2005/8/colors/accent1_2" csCatId="accent1" phldr="1"/>
      <dgm:spPr/>
    </dgm:pt>
    <dgm:pt modelId="{FEC77151-67C4-4AD4-A332-EC8A0D2BF0A8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pPr rtl="1"/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رابطه تابعی</a:t>
          </a:r>
          <a:endParaRPr lang="en-US" sz="24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DF6EB0C8-1321-4A68-ABE1-449D2D7167C5}" type="parTrans" cxnId="{1C390AA9-D205-4622-91F6-BDD8100BEFC5}">
      <dgm:prSet/>
      <dgm:spPr/>
      <dgm:t>
        <a:bodyPr/>
        <a:lstStyle/>
        <a:p>
          <a:endParaRPr lang="en-US"/>
        </a:p>
      </dgm:t>
    </dgm:pt>
    <dgm:pt modelId="{5F84C0AF-217E-4633-A4B4-D64F3F00C486}" type="sibTrans" cxnId="{1C390AA9-D205-4622-91F6-BDD8100BEFC5}">
      <dgm:prSet/>
      <dgm:spPr/>
      <dgm:t>
        <a:bodyPr/>
        <a:lstStyle/>
        <a:p>
          <a:endParaRPr lang="en-US"/>
        </a:p>
      </dgm:t>
    </dgm:pt>
    <dgm:pt modelId="{AA9448D0-383E-48A1-B3D7-5248A606FB79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pPr rtl="1"/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رابطه متغیرها</a:t>
          </a:r>
          <a:endParaRPr lang="en-US" sz="24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6EB67178-DAE2-4D45-968E-01D38B673AEE}" type="parTrans" cxnId="{BBE654AD-0654-4FF7-917F-785C54BA6792}">
      <dgm:prSet/>
      <dgm:spPr/>
      <dgm:t>
        <a:bodyPr/>
        <a:lstStyle/>
        <a:p>
          <a:endParaRPr lang="en-US"/>
        </a:p>
      </dgm:t>
    </dgm:pt>
    <dgm:pt modelId="{CC8F2747-BBA4-4125-985F-630205455B3D}" type="sibTrans" cxnId="{BBE654AD-0654-4FF7-917F-785C54BA6792}">
      <dgm:prSet/>
      <dgm:spPr/>
      <dgm:t>
        <a:bodyPr/>
        <a:lstStyle/>
        <a:p>
          <a:endParaRPr lang="en-US"/>
        </a:p>
      </dgm:t>
    </dgm:pt>
    <dgm:pt modelId="{38C18D5F-9044-43B0-9D65-E623E152D7C9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pPr rtl="1"/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رابطه آماری</a:t>
          </a:r>
          <a:endParaRPr lang="en-US" sz="24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CA949D6-9DF7-4C97-83CF-0E87957D8001}" type="parTrans" cxnId="{7273088A-CD66-469F-9291-B12289968487}">
      <dgm:prSet/>
      <dgm:spPr/>
      <dgm:t>
        <a:bodyPr/>
        <a:lstStyle/>
        <a:p>
          <a:endParaRPr lang="en-US"/>
        </a:p>
      </dgm:t>
    </dgm:pt>
    <dgm:pt modelId="{D1A7858F-A63C-4071-A088-EADBDEC82108}" type="sibTrans" cxnId="{7273088A-CD66-469F-9291-B12289968487}">
      <dgm:prSet/>
      <dgm:spPr/>
      <dgm:t>
        <a:bodyPr/>
        <a:lstStyle/>
        <a:p>
          <a:endParaRPr lang="en-US"/>
        </a:p>
      </dgm:t>
    </dgm:pt>
    <dgm:pt modelId="{F63929E0-3D3A-4D0D-A080-36543F86B8DE}" type="pres">
      <dgm:prSet presAssocID="{037D2FF8-59DF-4028-9EB0-86F4698812EA}" presName="Name0" presStyleCnt="0">
        <dgm:presLayoutVars>
          <dgm:dir/>
          <dgm:resizeHandles val="exact"/>
        </dgm:presLayoutVars>
      </dgm:prSet>
      <dgm:spPr/>
    </dgm:pt>
    <dgm:pt modelId="{21F023E6-9B68-4265-9132-DA3352B3A7A4}" type="pres">
      <dgm:prSet presAssocID="{FEC77151-67C4-4AD4-A332-EC8A0D2BF0A8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11AB94-4E95-4A14-ABEB-5AA697C2AE44}" type="pres">
      <dgm:prSet presAssocID="{AA9448D0-383E-48A1-B3D7-5248A606FB79}" presName="twoplu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BD515-8250-4A2B-851F-5DDF4FC0C881}" type="pres">
      <dgm:prSet presAssocID="{38C18D5F-9044-43B0-9D65-E623E152D7C9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5C2FFA-9667-4604-B5EF-86EDBAD285FF}" type="presOf" srcId="{AA9448D0-383E-48A1-B3D7-5248A606FB79}" destId="{0611AB94-4E95-4A14-ABEB-5AA697C2AE44}" srcOrd="0" destOrd="0" presId="urn:diagrams.loki3.com/TabbedArc+Icon"/>
    <dgm:cxn modelId="{1C390AA9-D205-4622-91F6-BDD8100BEFC5}" srcId="{037D2FF8-59DF-4028-9EB0-86F4698812EA}" destId="{FEC77151-67C4-4AD4-A332-EC8A0D2BF0A8}" srcOrd="0" destOrd="0" parTransId="{DF6EB0C8-1321-4A68-ABE1-449D2D7167C5}" sibTransId="{5F84C0AF-217E-4633-A4B4-D64F3F00C486}"/>
    <dgm:cxn modelId="{BBE654AD-0654-4FF7-917F-785C54BA6792}" srcId="{037D2FF8-59DF-4028-9EB0-86F4698812EA}" destId="{AA9448D0-383E-48A1-B3D7-5248A606FB79}" srcOrd="1" destOrd="0" parTransId="{6EB67178-DAE2-4D45-968E-01D38B673AEE}" sibTransId="{CC8F2747-BBA4-4125-985F-630205455B3D}"/>
    <dgm:cxn modelId="{7EF4DD33-C4E9-449E-ABF3-CEE806261141}" type="presOf" srcId="{38C18D5F-9044-43B0-9D65-E623E152D7C9}" destId="{519BD515-8250-4A2B-851F-5DDF4FC0C881}" srcOrd="0" destOrd="0" presId="urn:diagrams.loki3.com/TabbedArc+Icon"/>
    <dgm:cxn modelId="{7273088A-CD66-469F-9291-B12289968487}" srcId="{037D2FF8-59DF-4028-9EB0-86F4698812EA}" destId="{38C18D5F-9044-43B0-9D65-E623E152D7C9}" srcOrd="2" destOrd="0" parTransId="{FCA949D6-9DF7-4C97-83CF-0E87957D8001}" sibTransId="{D1A7858F-A63C-4071-A088-EADBDEC82108}"/>
    <dgm:cxn modelId="{592262A9-D27E-4B76-ADB2-6DD21B4F827F}" type="presOf" srcId="{037D2FF8-59DF-4028-9EB0-86F4698812EA}" destId="{F63929E0-3D3A-4D0D-A080-36543F86B8DE}" srcOrd="0" destOrd="0" presId="urn:diagrams.loki3.com/TabbedArc+Icon"/>
    <dgm:cxn modelId="{F01215F8-7C76-48AC-9346-038D659BCCBC}" type="presOf" srcId="{FEC77151-67C4-4AD4-A332-EC8A0D2BF0A8}" destId="{21F023E6-9B68-4265-9132-DA3352B3A7A4}" srcOrd="0" destOrd="0" presId="urn:diagrams.loki3.com/TabbedArc+Icon"/>
    <dgm:cxn modelId="{41468771-EC21-45C1-A6E5-8F799D5E93D3}" type="presParOf" srcId="{F63929E0-3D3A-4D0D-A080-36543F86B8DE}" destId="{21F023E6-9B68-4265-9132-DA3352B3A7A4}" srcOrd="0" destOrd="0" presId="urn:diagrams.loki3.com/TabbedArc+Icon"/>
    <dgm:cxn modelId="{929E7F30-7620-4491-8030-0AC5E4C21745}" type="presParOf" srcId="{F63929E0-3D3A-4D0D-A080-36543F86B8DE}" destId="{0611AB94-4E95-4A14-ABEB-5AA697C2AE44}" srcOrd="1" destOrd="0" presId="urn:diagrams.loki3.com/TabbedArc+Icon"/>
    <dgm:cxn modelId="{25569862-4898-4E22-BD1C-974F9BD1E481}" type="presParOf" srcId="{F63929E0-3D3A-4D0D-A080-36543F86B8DE}" destId="{519BD515-8250-4A2B-851F-5DDF4FC0C881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E27F86-B603-4886-AB1F-02534BDB5C9D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4D08F5-A9D0-4B6F-9F48-C6225B91BED8}">
      <dgm:prSet phldrT="[Text]"/>
      <dgm:spPr/>
      <dgm:t>
        <a:bodyPr/>
        <a:lstStyle/>
        <a:p>
          <a:pPr algn="r" rtl="1"/>
          <a:r>
            <a:rPr lang="fa-IR" dirty="0" smtClean="0">
              <a:cs typeface="B Homa" panose="00000400000000000000" pitchFamily="2" charset="-78"/>
            </a:rPr>
            <a:t>برای هریک از مقادیر مشخص</a:t>
          </a:r>
          <a:r>
            <a:rPr lang="en-US" dirty="0" smtClean="0">
              <a:cs typeface="B Homa" panose="00000400000000000000" pitchFamily="2" charset="-78"/>
            </a:rPr>
            <a:t> x </a:t>
          </a:r>
          <a:r>
            <a:rPr lang="fa-IR" dirty="0" smtClean="0">
              <a:cs typeface="B Homa" panose="00000400000000000000" pitchFamily="2" charset="-78"/>
            </a:rPr>
            <a:t> یک توزیع آماری برای </a:t>
          </a:r>
          <a:r>
            <a:rPr lang="en-US" dirty="0" smtClean="0">
              <a:cs typeface="B Homa" panose="00000400000000000000" pitchFamily="2" charset="-78"/>
            </a:rPr>
            <a:t>y</a:t>
          </a:r>
          <a:r>
            <a:rPr lang="fa-IR" dirty="0" smtClean="0">
              <a:cs typeface="B Homa" panose="00000400000000000000" pitchFamily="2" charset="-78"/>
            </a:rPr>
            <a:t>وجود دارد.</a:t>
          </a:r>
          <a:endParaRPr lang="en-US" dirty="0">
            <a:cs typeface="B Homa" panose="00000400000000000000" pitchFamily="2" charset="-78"/>
          </a:endParaRPr>
        </a:p>
      </dgm:t>
    </dgm:pt>
    <dgm:pt modelId="{EB64B25D-97D5-45E2-BBE8-C877D26A1399}" type="parTrans" cxnId="{6F715FDE-CE3C-4EE0-AA8E-C1F4CDEA02F6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8860061D-8E96-44F4-8D24-65D716DF6190}" type="sibTrans" cxnId="{6F715FDE-CE3C-4EE0-AA8E-C1F4CDEA02F6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01BF0E77-98D1-4F06-AB67-5355ECD64E1F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r" rtl="1"/>
          <a:r>
            <a:rPr lang="fa-IR" sz="2700" dirty="0" smtClean="0">
              <a:solidFill>
                <a:schemeClr val="tx1"/>
              </a:solidFill>
              <a:cs typeface="B Homa" panose="00000400000000000000" pitchFamily="2" charset="-78"/>
            </a:rPr>
            <a:t>2-مشاهدات در </a:t>
          </a:r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اطراف </a:t>
          </a:r>
          <a:r>
            <a:rPr lang="fa-IR" sz="2700" dirty="0" smtClean="0">
              <a:solidFill>
                <a:schemeClr val="tx1"/>
              </a:solidFill>
              <a:cs typeface="B Homa" panose="00000400000000000000" pitchFamily="2" charset="-78"/>
            </a:rPr>
            <a:t>منحنی رابطه آماری پراکنده اند.</a:t>
          </a:r>
          <a:endParaRPr lang="en-US" sz="27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085AF148-8EF6-4A78-857F-C3791FEC1CFE}" type="parTrans" cxnId="{09C9D5AB-AD42-43A5-9636-8448DCC16285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5C111E5E-CB70-48FD-89CC-FD1697C58BC7}" type="sibTrans" cxnId="{09C9D5AB-AD42-43A5-9636-8448DCC16285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CB8E0AA6-DF9B-4AA3-AE66-FB825A942215}">
      <dgm:prSet phldrT="[Text]"/>
      <dgm:spPr/>
      <dgm:t>
        <a:bodyPr/>
        <a:lstStyle/>
        <a:p>
          <a:pPr algn="r" rtl="1"/>
          <a:r>
            <a:rPr lang="fa-IR" dirty="0" smtClean="0">
              <a:cs typeface="B Homa" panose="00000400000000000000" pitchFamily="2" charset="-78"/>
            </a:rPr>
            <a:t>میانگین این توزیع های آماری، بسته به مقدار</a:t>
          </a:r>
          <a:r>
            <a:rPr lang="en-US" dirty="0" smtClean="0">
              <a:cs typeface="B Homa" panose="00000400000000000000" pitchFamily="2" charset="-78"/>
            </a:rPr>
            <a:t>x</a:t>
          </a:r>
          <a:r>
            <a:rPr lang="fa-IR" dirty="0" smtClean="0">
              <a:cs typeface="B Homa" panose="00000400000000000000" pitchFamily="2" charset="-78"/>
            </a:rPr>
            <a:t> به صورت سیستماتیک تغییر می کند.</a:t>
          </a:r>
          <a:endParaRPr lang="en-US" dirty="0">
            <a:cs typeface="B Homa" panose="00000400000000000000" pitchFamily="2" charset="-78"/>
          </a:endParaRPr>
        </a:p>
      </dgm:t>
    </dgm:pt>
    <dgm:pt modelId="{2CCE6490-0793-46D8-9D3C-A5043494333C}" type="parTrans" cxnId="{F5E93526-8811-4666-B460-30264F23DAE0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F1C23D23-7D21-413B-9B2B-8A4D43B30443}" type="sibTrans" cxnId="{F5E93526-8811-4666-B460-30264F23DAE0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60A054AE-5DFD-4D04-A957-E41C07639386}" type="pres">
      <dgm:prSet presAssocID="{7DE27F86-B603-4886-AB1F-02534BDB5C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401804-70EE-43A8-BE2F-FCE43ADAC7C5}" type="pres">
      <dgm:prSet presAssocID="{B84D08F5-A9D0-4B6F-9F48-C6225B91BED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8C9BD-839A-4298-ABFF-31858EAA2F55}" type="pres">
      <dgm:prSet presAssocID="{B84D08F5-A9D0-4B6F-9F48-C6225B91BED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E794D4-7689-4021-B432-23BD43308C9B}" type="pres">
      <dgm:prSet presAssocID="{01BF0E77-98D1-4F06-AB67-5355ECD64E1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812EE7-0BF6-4CB3-9779-41EEBA964F24}" type="presOf" srcId="{CB8E0AA6-DF9B-4AA3-AE66-FB825A942215}" destId="{E558C9BD-839A-4298-ABFF-31858EAA2F55}" srcOrd="0" destOrd="0" presId="urn:microsoft.com/office/officeart/2005/8/layout/vList2"/>
    <dgm:cxn modelId="{3C441F18-DB49-40CA-9CDD-ADE0C27DDDF4}" type="presOf" srcId="{B84D08F5-A9D0-4B6F-9F48-C6225B91BED8}" destId="{BE401804-70EE-43A8-BE2F-FCE43ADAC7C5}" srcOrd="0" destOrd="0" presId="urn:microsoft.com/office/officeart/2005/8/layout/vList2"/>
    <dgm:cxn modelId="{6F715FDE-CE3C-4EE0-AA8E-C1F4CDEA02F6}" srcId="{7DE27F86-B603-4886-AB1F-02534BDB5C9D}" destId="{B84D08F5-A9D0-4B6F-9F48-C6225B91BED8}" srcOrd="0" destOrd="0" parTransId="{EB64B25D-97D5-45E2-BBE8-C877D26A1399}" sibTransId="{8860061D-8E96-44F4-8D24-65D716DF6190}"/>
    <dgm:cxn modelId="{F5E93526-8811-4666-B460-30264F23DAE0}" srcId="{B84D08F5-A9D0-4B6F-9F48-C6225B91BED8}" destId="{CB8E0AA6-DF9B-4AA3-AE66-FB825A942215}" srcOrd="0" destOrd="0" parTransId="{2CCE6490-0793-46D8-9D3C-A5043494333C}" sibTransId="{F1C23D23-7D21-413B-9B2B-8A4D43B30443}"/>
    <dgm:cxn modelId="{38179E88-94D6-46DD-A532-016E5C519ECB}" type="presOf" srcId="{7DE27F86-B603-4886-AB1F-02534BDB5C9D}" destId="{60A054AE-5DFD-4D04-A957-E41C07639386}" srcOrd="0" destOrd="0" presId="urn:microsoft.com/office/officeart/2005/8/layout/vList2"/>
    <dgm:cxn modelId="{0C675959-8582-4A6E-9C40-2F67D4940051}" type="presOf" srcId="{01BF0E77-98D1-4F06-AB67-5355ECD64E1F}" destId="{44E794D4-7689-4021-B432-23BD43308C9B}" srcOrd="0" destOrd="0" presId="urn:microsoft.com/office/officeart/2005/8/layout/vList2"/>
    <dgm:cxn modelId="{09C9D5AB-AD42-43A5-9636-8448DCC16285}" srcId="{7DE27F86-B603-4886-AB1F-02534BDB5C9D}" destId="{01BF0E77-98D1-4F06-AB67-5355ECD64E1F}" srcOrd="1" destOrd="0" parTransId="{085AF148-8EF6-4A78-857F-C3791FEC1CFE}" sibTransId="{5C111E5E-CB70-48FD-89CC-FD1697C58BC7}"/>
    <dgm:cxn modelId="{EF122ED2-7D15-4F72-AEFD-CC9114E1DFDA}" type="presParOf" srcId="{60A054AE-5DFD-4D04-A957-E41C07639386}" destId="{BE401804-70EE-43A8-BE2F-FCE43ADAC7C5}" srcOrd="0" destOrd="0" presId="urn:microsoft.com/office/officeart/2005/8/layout/vList2"/>
    <dgm:cxn modelId="{C98E2814-4725-483C-9622-2FF0B6248AF7}" type="presParOf" srcId="{60A054AE-5DFD-4D04-A957-E41C07639386}" destId="{E558C9BD-839A-4298-ABFF-31858EAA2F55}" srcOrd="1" destOrd="0" presId="urn:microsoft.com/office/officeart/2005/8/layout/vList2"/>
    <dgm:cxn modelId="{39857167-2F75-4795-9A9E-66526A011594}" type="presParOf" srcId="{60A054AE-5DFD-4D04-A957-E41C07639386}" destId="{44E794D4-7689-4021-B432-23BD43308C9B}" srcOrd="2" destOrd="0" presId="urn:microsoft.com/office/officeart/2005/8/layout/vList2"/>
  </dgm:cxnLst>
  <dgm:bg>
    <a:solidFill>
      <a:schemeClr val="tx2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FFA190-78D8-42A7-992C-2083879A2D72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 phldr="1"/>
      <dgm:spPr/>
    </dgm:pt>
    <dgm:pt modelId="{26967D2B-7CF0-4EAE-884D-2B5190645D89}">
      <dgm:prSet phldrT="[Text]" custT="1"/>
      <dgm:spPr/>
      <dgm:t>
        <a:bodyPr/>
        <a:lstStyle/>
        <a:p>
          <a:r>
            <a:rPr lang="fa-IR" sz="2400" dirty="0" smtClean="0">
              <a:cs typeface="B Homa" panose="00000400000000000000" pitchFamily="2" charset="-78"/>
            </a:rPr>
            <a:t>پیش بینی</a:t>
          </a:r>
          <a:endParaRPr lang="en-US" sz="2400" dirty="0">
            <a:cs typeface="B Homa" panose="00000400000000000000" pitchFamily="2" charset="-78"/>
          </a:endParaRPr>
        </a:p>
      </dgm:t>
    </dgm:pt>
    <dgm:pt modelId="{0966F030-CF4B-4AE1-ABF4-DB9704E3406D}" type="parTrans" cxnId="{7FD5066F-A8D9-4610-89E8-99A455DB533D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5146A2DF-0993-41D7-A513-54AA1187E0CD}" type="sibTrans" cxnId="{7FD5066F-A8D9-4610-89E8-99A455DB533D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A7F31D3B-9D59-4AC8-ABDF-A9F3B1C701D9}">
      <dgm:prSet phldrT="[Text]" custT="1"/>
      <dgm:spPr/>
      <dgm:t>
        <a:bodyPr/>
        <a:lstStyle/>
        <a:p>
          <a:r>
            <a:rPr lang="fa-IR" sz="2400" dirty="0" smtClean="0">
              <a:cs typeface="B Homa" panose="00000400000000000000" pitchFamily="2" charset="-78"/>
            </a:rPr>
            <a:t>کنترل</a:t>
          </a:r>
          <a:endParaRPr lang="en-US" sz="2400" dirty="0">
            <a:cs typeface="B Homa" panose="00000400000000000000" pitchFamily="2" charset="-78"/>
          </a:endParaRPr>
        </a:p>
      </dgm:t>
    </dgm:pt>
    <dgm:pt modelId="{BD659741-46AF-48BA-A37B-9A8A3B258BEB}" type="parTrans" cxnId="{F00EF06F-8DE2-4C01-9B97-7FB6E934C35F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393F5D81-70D2-4397-A91C-AA6E9B61C0B7}" type="sibTrans" cxnId="{F00EF06F-8DE2-4C01-9B97-7FB6E934C35F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041C3FA8-D4D2-456C-BD44-399A9166C71F}">
      <dgm:prSet phldrT="[Text]" custT="1"/>
      <dgm:spPr/>
      <dgm:t>
        <a:bodyPr/>
        <a:lstStyle/>
        <a:p>
          <a:r>
            <a:rPr lang="fa-IR" sz="2400" dirty="0" smtClean="0">
              <a:cs typeface="B Homa" panose="00000400000000000000" pitchFamily="2" charset="-78"/>
            </a:rPr>
            <a:t>تشریح</a:t>
          </a:r>
          <a:endParaRPr lang="en-US" sz="2400" dirty="0">
            <a:cs typeface="B Homa" panose="00000400000000000000" pitchFamily="2" charset="-78"/>
          </a:endParaRPr>
        </a:p>
      </dgm:t>
    </dgm:pt>
    <dgm:pt modelId="{05E5585B-C4EC-4A76-95AF-962211669150}" type="parTrans" cxnId="{3AE5E231-DF24-454E-ABD0-D0DAE4879094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852894F3-D0EB-494F-9E2F-896DC7A73433}" type="sibTrans" cxnId="{3AE5E231-DF24-454E-ABD0-D0DAE4879094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524B69B2-09E4-4A64-BAC1-1CCAB0824EBB}">
      <dgm:prSet phldrT="[Text]" custT="1"/>
      <dgm:spPr/>
      <dgm:t>
        <a:bodyPr/>
        <a:lstStyle/>
        <a:p>
          <a:r>
            <a:rPr lang="fa-IR" sz="2400" dirty="0" smtClean="0">
              <a:cs typeface="B Homa" panose="00000400000000000000" pitchFamily="2" charset="-78"/>
            </a:rPr>
            <a:t>مقایسه</a:t>
          </a:r>
          <a:endParaRPr lang="en-US" sz="2400" dirty="0">
            <a:cs typeface="B Homa" panose="00000400000000000000" pitchFamily="2" charset="-78"/>
          </a:endParaRPr>
        </a:p>
      </dgm:t>
    </dgm:pt>
    <dgm:pt modelId="{CAA4275E-09B4-4868-B1A5-6CDFC17B7A17}" type="parTrans" cxnId="{CCBDE23D-1FD7-4891-9225-227B038D847F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977B63BD-F019-4D91-A270-BF80F6B95CAD}" type="sibTrans" cxnId="{CCBDE23D-1FD7-4891-9225-227B038D847F}">
      <dgm:prSet/>
      <dgm:spPr/>
      <dgm:t>
        <a:bodyPr/>
        <a:lstStyle/>
        <a:p>
          <a:endParaRPr lang="en-US">
            <a:cs typeface="B Nazanin" panose="00000400000000000000" pitchFamily="2" charset="-78"/>
          </a:endParaRPr>
        </a:p>
      </dgm:t>
    </dgm:pt>
    <dgm:pt modelId="{6959178C-B54A-47B3-850A-59ACDE09000D}" type="pres">
      <dgm:prSet presAssocID="{C9FFA190-78D8-42A7-992C-2083879A2D72}" presName="Name0" presStyleCnt="0">
        <dgm:presLayoutVars>
          <dgm:dir/>
          <dgm:resizeHandles val="exact"/>
        </dgm:presLayoutVars>
      </dgm:prSet>
      <dgm:spPr/>
    </dgm:pt>
    <dgm:pt modelId="{4724D779-7DFB-46D4-9FF9-A57A0D5E3A73}" type="pres">
      <dgm:prSet presAssocID="{26967D2B-7CF0-4EAE-884D-2B5190645D89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BC3CEEF-DA93-43AD-A709-72B02207A4D9}" type="pres">
      <dgm:prSet presAssocID="{5146A2DF-0993-41D7-A513-54AA1187E0CD}" presName="parSpace" presStyleCnt="0"/>
      <dgm:spPr/>
    </dgm:pt>
    <dgm:pt modelId="{74106126-AD2A-4A6E-9C89-CC3FABED0DEA}" type="pres">
      <dgm:prSet presAssocID="{A7F31D3B-9D59-4AC8-ABDF-A9F3B1C701D9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F3D0149-5A07-4E5A-A1F6-545893193950}" type="pres">
      <dgm:prSet presAssocID="{393F5D81-70D2-4397-A91C-AA6E9B61C0B7}" presName="parSpace" presStyleCnt="0"/>
      <dgm:spPr/>
    </dgm:pt>
    <dgm:pt modelId="{47ED4DCF-5CC6-49B8-860D-A236E42D6129}" type="pres">
      <dgm:prSet presAssocID="{041C3FA8-D4D2-456C-BD44-399A9166C71F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3C8ACDD-0F73-4CD7-A54D-C20A93E7126D}" type="pres">
      <dgm:prSet presAssocID="{852894F3-D0EB-494F-9E2F-896DC7A73433}" presName="parSpace" presStyleCnt="0"/>
      <dgm:spPr/>
    </dgm:pt>
    <dgm:pt modelId="{216C03F1-B71B-4B22-A4A6-375CBF6D552C}" type="pres">
      <dgm:prSet presAssocID="{524B69B2-09E4-4A64-BAC1-1CCAB0824EBB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7FD5066F-A8D9-4610-89E8-99A455DB533D}" srcId="{C9FFA190-78D8-42A7-992C-2083879A2D72}" destId="{26967D2B-7CF0-4EAE-884D-2B5190645D89}" srcOrd="0" destOrd="0" parTransId="{0966F030-CF4B-4AE1-ABF4-DB9704E3406D}" sibTransId="{5146A2DF-0993-41D7-A513-54AA1187E0CD}"/>
    <dgm:cxn modelId="{F00EF06F-8DE2-4C01-9B97-7FB6E934C35F}" srcId="{C9FFA190-78D8-42A7-992C-2083879A2D72}" destId="{A7F31D3B-9D59-4AC8-ABDF-A9F3B1C701D9}" srcOrd="1" destOrd="0" parTransId="{BD659741-46AF-48BA-A37B-9A8A3B258BEB}" sibTransId="{393F5D81-70D2-4397-A91C-AA6E9B61C0B7}"/>
    <dgm:cxn modelId="{96CA0A42-3A64-48C5-9F58-35FD7D15A4FB}" type="presOf" srcId="{26967D2B-7CF0-4EAE-884D-2B5190645D89}" destId="{4724D779-7DFB-46D4-9FF9-A57A0D5E3A73}" srcOrd="0" destOrd="0" presId="urn:microsoft.com/office/officeart/2005/8/layout/hChevron3"/>
    <dgm:cxn modelId="{3AE5E231-DF24-454E-ABD0-D0DAE4879094}" srcId="{C9FFA190-78D8-42A7-992C-2083879A2D72}" destId="{041C3FA8-D4D2-456C-BD44-399A9166C71F}" srcOrd="2" destOrd="0" parTransId="{05E5585B-C4EC-4A76-95AF-962211669150}" sibTransId="{852894F3-D0EB-494F-9E2F-896DC7A73433}"/>
    <dgm:cxn modelId="{5D802B02-8970-4821-B40F-7E27A67C76B3}" type="presOf" srcId="{041C3FA8-D4D2-456C-BD44-399A9166C71F}" destId="{47ED4DCF-5CC6-49B8-860D-A236E42D6129}" srcOrd="0" destOrd="0" presId="urn:microsoft.com/office/officeart/2005/8/layout/hChevron3"/>
    <dgm:cxn modelId="{54032564-937B-4DA2-9FF1-9C3D59C4A25D}" type="presOf" srcId="{C9FFA190-78D8-42A7-992C-2083879A2D72}" destId="{6959178C-B54A-47B3-850A-59ACDE09000D}" srcOrd="0" destOrd="0" presId="urn:microsoft.com/office/officeart/2005/8/layout/hChevron3"/>
    <dgm:cxn modelId="{F38DE725-B7A4-44AB-887A-D12A552F53C6}" type="presOf" srcId="{524B69B2-09E4-4A64-BAC1-1CCAB0824EBB}" destId="{216C03F1-B71B-4B22-A4A6-375CBF6D552C}" srcOrd="0" destOrd="0" presId="urn:microsoft.com/office/officeart/2005/8/layout/hChevron3"/>
    <dgm:cxn modelId="{CCBDE23D-1FD7-4891-9225-227B038D847F}" srcId="{C9FFA190-78D8-42A7-992C-2083879A2D72}" destId="{524B69B2-09E4-4A64-BAC1-1CCAB0824EBB}" srcOrd="3" destOrd="0" parTransId="{CAA4275E-09B4-4868-B1A5-6CDFC17B7A17}" sibTransId="{977B63BD-F019-4D91-A270-BF80F6B95CAD}"/>
    <dgm:cxn modelId="{F32E2438-4E4E-4D23-AA31-2CF2E7B26B0D}" type="presOf" srcId="{A7F31D3B-9D59-4AC8-ABDF-A9F3B1C701D9}" destId="{74106126-AD2A-4A6E-9C89-CC3FABED0DEA}" srcOrd="0" destOrd="0" presId="urn:microsoft.com/office/officeart/2005/8/layout/hChevron3"/>
    <dgm:cxn modelId="{A906A0C1-0941-48C0-98D4-C575314C9589}" type="presParOf" srcId="{6959178C-B54A-47B3-850A-59ACDE09000D}" destId="{4724D779-7DFB-46D4-9FF9-A57A0D5E3A73}" srcOrd="0" destOrd="0" presId="urn:microsoft.com/office/officeart/2005/8/layout/hChevron3"/>
    <dgm:cxn modelId="{2A4E3238-CF04-41ED-B931-18A46E7AC878}" type="presParOf" srcId="{6959178C-B54A-47B3-850A-59ACDE09000D}" destId="{0BC3CEEF-DA93-43AD-A709-72B02207A4D9}" srcOrd="1" destOrd="0" presId="urn:microsoft.com/office/officeart/2005/8/layout/hChevron3"/>
    <dgm:cxn modelId="{AB550902-F70C-4A87-B67B-ECA6FE7C2606}" type="presParOf" srcId="{6959178C-B54A-47B3-850A-59ACDE09000D}" destId="{74106126-AD2A-4A6E-9C89-CC3FABED0DEA}" srcOrd="2" destOrd="0" presId="urn:microsoft.com/office/officeart/2005/8/layout/hChevron3"/>
    <dgm:cxn modelId="{92E827EB-FEC4-4966-BEB6-5F6BC9819DC3}" type="presParOf" srcId="{6959178C-B54A-47B3-850A-59ACDE09000D}" destId="{8F3D0149-5A07-4E5A-A1F6-545893193950}" srcOrd="3" destOrd="0" presId="urn:microsoft.com/office/officeart/2005/8/layout/hChevron3"/>
    <dgm:cxn modelId="{C773D75C-3193-40AB-A48C-DEA02FE2254C}" type="presParOf" srcId="{6959178C-B54A-47B3-850A-59ACDE09000D}" destId="{47ED4DCF-5CC6-49B8-860D-A236E42D6129}" srcOrd="4" destOrd="0" presId="urn:microsoft.com/office/officeart/2005/8/layout/hChevron3"/>
    <dgm:cxn modelId="{6DB59954-A291-4D45-80F1-AC6327C9B253}" type="presParOf" srcId="{6959178C-B54A-47B3-850A-59ACDE09000D}" destId="{63C8ACDD-0F73-4CD7-A54D-C20A93E7126D}" srcOrd="5" destOrd="0" presId="urn:microsoft.com/office/officeart/2005/8/layout/hChevron3"/>
    <dgm:cxn modelId="{32179E6C-E1AC-40A5-AC14-379C6E77C878}" type="presParOf" srcId="{6959178C-B54A-47B3-850A-59ACDE09000D}" destId="{216C03F1-B71B-4B22-A4A6-375CBF6D552C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7B6FDEC-8D01-402B-8F4D-F2088C21E2F4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E1F7970-87B6-4970-9935-0B82BA345C70}">
      <dgm:prSet phldrT="[Text]" custT="1"/>
      <dgm:spPr>
        <a:solidFill>
          <a:srgbClr val="FFC000"/>
        </a:solidFill>
      </dgm:spPr>
      <dgm:t>
        <a:bodyPr/>
        <a:lstStyle/>
        <a:p>
          <a:pPr rtl="1"/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روش های برآورد کردن دو پارامتر</a:t>
          </a:r>
          <a:r>
            <a:rPr lang="en-US" sz="2400" dirty="0" smtClean="0">
              <a:solidFill>
                <a:schemeClr val="tx1"/>
              </a:solidFill>
              <a:cs typeface="B Homa" panose="00000400000000000000" pitchFamily="2" charset="-78"/>
            </a:rPr>
            <a:t> a</a:t>
          </a:r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و </a:t>
          </a:r>
          <a:r>
            <a:rPr lang="en-US" sz="2400" dirty="0" smtClean="0">
              <a:solidFill>
                <a:schemeClr val="tx1"/>
              </a:solidFill>
              <a:cs typeface="B Homa" panose="00000400000000000000" pitchFamily="2" charset="-78"/>
            </a:rPr>
            <a:t>b</a:t>
          </a:r>
          <a:endParaRPr lang="en-US" sz="24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4867C67A-76D6-46E5-AA93-ACB120C1F30E}" type="parTrans" cxnId="{0193E021-EE70-4A44-8117-133F32E4C1C1}">
      <dgm:prSet/>
      <dgm:spPr/>
      <dgm:t>
        <a:bodyPr/>
        <a:lstStyle/>
        <a:p>
          <a:pPr rtl="1"/>
          <a:endParaRPr lang="en-US" sz="1400">
            <a:cs typeface="B Nazanin" panose="00000400000000000000" pitchFamily="2" charset="-78"/>
          </a:endParaRPr>
        </a:p>
      </dgm:t>
    </dgm:pt>
    <dgm:pt modelId="{AD2ACF96-F3F8-463E-A4D0-33DD309DEFF5}" type="sibTrans" cxnId="{0193E021-EE70-4A44-8117-133F32E4C1C1}">
      <dgm:prSet/>
      <dgm:spPr/>
      <dgm:t>
        <a:bodyPr/>
        <a:lstStyle/>
        <a:p>
          <a:pPr rtl="1"/>
          <a:endParaRPr lang="en-US" sz="1400">
            <a:cs typeface="B Nazanin" panose="00000400000000000000" pitchFamily="2" charset="-78"/>
          </a:endParaRPr>
        </a:p>
      </dgm:t>
    </dgm:pt>
    <dgm:pt modelId="{D298DA7B-BE4B-4D44-BD5F-660792E45465}">
      <dgm:prSet phldrT="[Text]" custT="1"/>
      <dgm:spPr>
        <a:solidFill>
          <a:schemeClr val="bg2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fa-IR" sz="2400" dirty="0" smtClean="0">
              <a:solidFill>
                <a:schemeClr val="tx1"/>
              </a:solidFill>
              <a:cs typeface="B Homa" panose="00000400000000000000" pitchFamily="2" charset="-78"/>
            </a:rPr>
            <a:t>روش کمترین مربعات خطا</a:t>
          </a:r>
          <a:endParaRPr lang="en-US" sz="24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EDB7CD5D-80CD-4308-ABE0-226C6B2A7F31}" type="parTrans" cxnId="{5A4A10D4-84C7-4D80-9D7F-2896AB75F618}">
      <dgm:prSet/>
      <dgm:spPr/>
      <dgm:t>
        <a:bodyPr/>
        <a:lstStyle/>
        <a:p>
          <a:pPr rtl="1"/>
          <a:endParaRPr lang="en-US" sz="1400">
            <a:cs typeface="B Nazanin" panose="00000400000000000000" pitchFamily="2" charset="-78"/>
          </a:endParaRPr>
        </a:p>
      </dgm:t>
    </dgm:pt>
    <dgm:pt modelId="{1DC5150A-E50A-4FE1-AD74-9787DA698863}" type="sibTrans" cxnId="{5A4A10D4-84C7-4D80-9D7F-2896AB75F618}">
      <dgm:prSet/>
      <dgm:spPr/>
      <dgm:t>
        <a:bodyPr/>
        <a:lstStyle/>
        <a:p>
          <a:pPr rtl="1"/>
          <a:endParaRPr lang="en-US" sz="1400">
            <a:cs typeface="B Nazanin" panose="00000400000000000000" pitchFamily="2" charset="-78"/>
          </a:endParaRPr>
        </a:p>
      </dgm:t>
    </dgm:pt>
    <dgm:pt modelId="{B6B545F0-00B3-47F9-B66C-08D7F1F038B3}">
      <dgm:prSet phldrT="[Text]" phldr="1" custT="1"/>
      <dgm:spPr>
        <a:solidFill>
          <a:schemeClr val="bg1">
            <a:alpha val="90000"/>
          </a:schemeClr>
        </a:solid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pPr rtl="1"/>
          <a:endParaRPr lang="en-US" sz="3200" dirty="0">
            <a:cs typeface="B Homa" panose="00000400000000000000" pitchFamily="2" charset="-78"/>
          </a:endParaRPr>
        </a:p>
      </dgm:t>
    </dgm:pt>
    <dgm:pt modelId="{C0073D37-DA28-4655-8045-9F637C8F59F7}" type="parTrans" cxnId="{2E777168-4558-4D19-9F26-3BB9E1875082}">
      <dgm:prSet/>
      <dgm:spPr/>
      <dgm:t>
        <a:bodyPr/>
        <a:lstStyle/>
        <a:p>
          <a:pPr rtl="1"/>
          <a:endParaRPr lang="en-US" sz="1400">
            <a:cs typeface="B Nazanin" panose="00000400000000000000" pitchFamily="2" charset="-78"/>
          </a:endParaRPr>
        </a:p>
      </dgm:t>
    </dgm:pt>
    <dgm:pt modelId="{D135BD8A-2B34-439C-B9B9-9620AB34620E}" type="sibTrans" cxnId="{2E777168-4558-4D19-9F26-3BB9E1875082}">
      <dgm:prSet/>
      <dgm:spPr/>
      <dgm:t>
        <a:bodyPr/>
        <a:lstStyle/>
        <a:p>
          <a:pPr rtl="1"/>
          <a:endParaRPr lang="en-US" sz="1400">
            <a:cs typeface="B Nazanin" panose="00000400000000000000" pitchFamily="2" charset="-78"/>
          </a:endParaRPr>
        </a:p>
      </dgm:t>
    </dgm:pt>
    <dgm:pt modelId="{9E952FB1-94E4-41CC-918C-1F3C7549A1F6}">
      <dgm:prSet phldrT="[Text]" phldr="1" custT="1"/>
      <dgm:spPr>
        <a:solidFill>
          <a:schemeClr val="bg1">
            <a:alpha val="90000"/>
          </a:schemeClr>
        </a:solid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pPr rtl="1"/>
          <a:endParaRPr lang="en-US" sz="3200" dirty="0">
            <a:cs typeface="B Homa" panose="00000400000000000000" pitchFamily="2" charset="-78"/>
          </a:endParaRPr>
        </a:p>
      </dgm:t>
    </dgm:pt>
    <dgm:pt modelId="{9F52642A-D0BB-429A-BE6C-A43392C159B9}" type="parTrans" cxnId="{1F35FA58-9A5D-447B-828B-839047DEC24C}">
      <dgm:prSet/>
      <dgm:spPr/>
      <dgm:t>
        <a:bodyPr/>
        <a:lstStyle/>
        <a:p>
          <a:pPr rtl="1"/>
          <a:endParaRPr lang="en-US" sz="1400">
            <a:cs typeface="B Nazanin" panose="00000400000000000000" pitchFamily="2" charset="-78"/>
          </a:endParaRPr>
        </a:p>
      </dgm:t>
    </dgm:pt>
    <dgm:pt modelId="{FE4B41F0-9690-4D22-AF17-CBE91D901FF4}" type="sibTrans" cxnId="{1F35FA58-9A5D-447B-828B-839047DEC24C}">
      <dgm:prSet/>
      <dgm:spPr/>
      <dgm:t>
        <a:bodyPr/>
        <a:lstStyle/>
        <a:p>
          <a:pPr rtl="1"/>
          <a:endParaRPr lang="en-US" sz="1400">
            <a:cs typeface="B Nazanin" panose="00000400000000000000" pitchFamily="2" charset="-78"/>
          </a:endParaRPr>
        </a:p>
      </dgm:t>
    </dgm:pt>
    <dgm:pt modelId="{4E2D0843-C731-4245-AE6C-1FF1A4AC46E4}" type="pres">
      <dgm:prSet presAssocID="{17B6FDEC-8D01-402B-8F4D-F2088C21E2F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D02253-FC06-4E31-B507-3A8AEA2CA9A8}" type="pres">
      <dgm:prSet presAssocID="{D298DA7B-BE4B-4D44-BD5F-660792E45465}" presName="boxAndChildren" presStyleCnt="0"/>
      <dgm:spPr/>
    </dgm:pt>
    <dgm:pt modelId="{79FF0A4A-0F14-4689-B4C4-0A2FB85C3538}" type="pres">
      <dgm:prSet presAssocID="{D298DA7B-BE4B-4D44-BD5F-660792E45465}" presName="parentTextBox" presStyleLbl="node1" presStyleIdx="0" presStyleCnt="2"/>
      <dgm:spPr/>
      <dgm:t>
        <a:bodyPr/>
        <a:lstStyle/>
        <a:p>
          <a:endParaRPr lang="en-US"/>
        </a:p>
      </dgm:t>
    </dgm:pt>
    <dgm:pt modelId="{9109E5AB-98F8-4DBD-BC0E-BC71D274488C}" type="pres">
      <dgm:prSet presAssocID="{D298DA7B-BE4B-4D44-BD5F-660792E45465}" presName="entireBox" presStyleLbl="node1" presStyleIdx="0" presStyleCnt="2" custLinFactNeighborX="1621" custLinFactNeighborY="54716"/>
      <dgm:spPr/>
      <dgm:t>
        <a:bodyPr/>
        <a:lstStyle/>
        <a:p>
          <a:endParaRPr lang="en-US"/>
        </a:p>
      </dgm:t>
    </dgm:pt>
    <dgm:pt modelId="{A85250ED-3F77-42C1-9F46-A5A8C2A59FFB}" type="pres">
      <dgm:prSet presAssocID="{D298DA7B-BE4B-4D44-BD5F-660792E45465}" presName="descendantBox" presStyleCnt="0"/>
      <dgm:spPr/>
    </dgm:pt>
    <dgm:pt modelId="{71553F4B-03A3-46FC-AC6C-BAC146ACB17F}" type="pres">
      <dgm:prSet presAssocID="{B6B545F0-00B3-47F9-B66C-08D7F1F038B3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C89DC2-8808-4413-939F-34C5F6209979}" type="pres">
      <dgm:prSet presAssocID="{9E952FB1-94E4-41CC-918C-1F3C7549A1F6}" presName="childTextBox" presStyleLbl="fgAccFollowNode1" presStyleIdx="1" presStyleCnt="2" custLinFactNeighborX="-10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E7DC5D-2757-4B42-9717-75A97C329583}" type="pres">
      <dgm:prSet presAssocID="{AD2ACF96-F3F8-463E-A4D0-33DD309DEFF5}" presName="sp" presStyleCnt="0"/>
      <dgm:spPr/>
    </dgm:pt>
    <dgm:pt modelId="{D566164E-87AC-454F-B343-E4C0D144C2A1}" type="pres">
      <dgm:prSet presAssocID="{EE1F7970-87B6-4970-9935-0B82BA345C70}" presName="arrowAndChildren" presStyleCnt="0"/>
      <dgm:spPr/>
    </dgm:pt>
    <dgm:pt modelId="{B1FCB140-DFC1-42E6-8595-E7DDAECAC3E1}" type="pres">
      <dgm:prSet presAssocID="{EE1F7970-87B6-4970-9935-0B82BA345C70}" presName="parentTextArrow" presStyleLbl="node1" presStyleIdx="1" presStyleCnt="2" custScaleY="45457"/>
      <dgm:spPr/>
      <dgm:t>
        <a:bodyPr/>
        <a:lstStyle/>
        <a:p>
          <a:endParaRPr lang="en-US"/>
        </a:p>
      </dgm:t>
    </dgm:pt>
  </dgm:ptLst>
  <dgm:cxnLst>
    <dgm:cxn modelId="{1F35FA58-9A5D-447B-828B-839047DEC24C}" srcId="{D298DA7B-BE4B-4D44-BD5F-660792E45465}" destId="{9E952FB1-94E4-41CC-918C-1F3C7549A1F6}" srcOrd="1" destOrd="0" parTransId="{9F52642A-D0BB-429A-BE6C-A43392C159B9}" sibTransId="{FE4B41F0-9690-4D22-AF17-CBE91D901FF4}"/>
    <dgm:cxn modelId="{4A82125C-D67A-40B9-96BF-C3CF0BD4F2E0}" type="presOf" srcId="{D298DA7B-BE4B-4D44-BD5F-660792E45465}" destId="{79FF0A4A-0F14-4689-B4C4-0A2FB85C3538}" srcOrd="0" destOrd="0" presId="urn:microsoft.com/office/officeart/2005/8/layout/process4"/>
    <dgm:cxn modelId="{2E777168-4558-4D19-9F26-3BB9E1875082}" srcId="{D298DA7B-BE4B-4D44-BD5F-660792E45465}" destId="{B6B545F0-00B3-47F9-B66C-08D7F1F038B3}" srcOrd="0" destOrd="0" parTransId="{C0073D37-DA28-4655-8045-9F637C8F59F7}" sibTransId="{D135BD8A-2B34-439C-B9B9-9620AB34620E}"/>
    <dgm:cxn modelId="{5A4A10D4-84C7-4D80-9D7F-2896AB75F618}" srcId="{17B6FDEC-8D01-402B-8F4D-F2088C21E2F4}" destId="{D298DA7B-BE4B-4D44-BD5F-660792E45465}" srcOrd="1" destOrd="0" parTransId="{EDB7CD5D-80CD-4308-ABE0-226C6B2A7F31}" sibTransId="{1DC5150A-E50A-4FE1-AD74-9787DA698863}"/>
    <dgm:cxn modelId="{470E2A30-116A-43F1-8AC9-C136644D26F4}" type="presOf" srcId="{EE1F7970-87B6-4970-9935-0B82BA345C70}" destId="{B1FCB140-DFC1-42E6-8595-E7DDAECAC3E1}" srcOrd="0" destOrd="0" presId="urn:microsoft.com/office/officeart/2005/8/layout/process4"/>
    <dgm:cxn modelId="{A9A16E02-B08C-47FA-B25D-80F805710E47}" type="presOf" srcId="{B6B545F0-00B3-47F9-B66C-08D7F1F038B3}" destId="{71553F4B-03A3-46FC-AC6C-BAC146ACB17F}" srcOrd="0" destOrd="0" presId="urn:microsoft.com/office/officeart/2005/8/layout/process4"/>
    <dgm:cxn modelId="{3C44DAD0-09F9-446E-91EB-68F5E9E29D4A}" type="presOf" srcId="{9E952FB1-94E4-41CC-918C-1F3C7549A1F6}" destId="{2CC89DC2-8808-4413-939F-34C5F6209979}" srcOrd="0" destOrd="0" presId="urn:microsoft.com/office/officeart/2005/8/layout/process4"/>
    <dgm:cxn modelId="{0193E021-EE70-4A44-8117-133F32E4C1C1}" srcId="{17B6FDEC-8D01-402B-8F4D-F2088C21E2F4}" destId="{EE1F7970-87B6-4970-9935-0B82BA345C70}" srcOrd="0" destOrd="0" parTransId="{4867C67A-76D6-46E5-AA93-ACB120C1F30E}" sibTransId="{AD2ACF96-F3F8-463E-A4D0-33DD309DEFF5}"/>
    <dgm:cxn modelId="{ECCEB2D4-E126-4FB6-8C69-5B3FF9783024}" type="presOf" srcId="{D298DA7B-BE4B-4D44-BD5F-660792E45465}" destId="{9109E5AB-98F8-4DBD-BC0E-BC71D274488C}" srcOrd="1" destOrd="0" presId="urn:microsoft.com/office/officeart/2005/8/layout/process4"/>
    <dgm:cxn modelId="{85338523-9683-4375-B44D-6A237AE3532E}" type="presOf" srcId="{17B6FDEC-8D01-402B-8F4D-F2088C21E2F4}" destId="{4E2D0843-C731-4245-AE6C-1FF1A4AC46E4}" srcOrd="0" destOrd="0" presId="urn:microsoft.com/office/officeart/2005/8/layout/process4"/>
    <dgm:cxn modelId="{3DD00654-FBC5-4377-A719-A768D7DFE7C9}" type="presParOf" srcId="{4E2D0843-C731-4245-AE6C-1FF1A4AC46E4}" destId="{81D02253-FC06-4E31-B507-3A8AEA2CA9A8}" srcOrd="0" destOrd="0" presId="urn:microsoft.com/office/officeart/2005/8/layout/process4"/>
    <dgm:cxn modelId="{5A6FCE32-EEB1-4C1F-AB33-32F58ADAED17}" type="presParOf" srcId="{81D02253-FC06-4E31-B507-3A8AEA2CA9A8}" destId="{79FF0A4A-0F14-4689-B4C4-0A2FB85C3538}" srcOrd="0" destOrd="0" presId="urn:microsoft.com/office/officeart/2005/8/layout/process4"/>
    <dgm:cxn modelId="{2D310D11-13AD-49EE-95DA-7F2BB3CDDEB6}" type="presParOf" srcId="{81D02253-FC06-4E31-B507-3A8AEA2CA9A8}" destId="{9109E5AB-98F8-4DBD-BC0E-BC71D274488C}" srcOrd="1" destOrd="0" presId="urn:microsoft.com/office/officeart/2005/8/layout/process4"/>
    <dgm:cxn modelId="{0EAA3B19-5DBC-46A3-8AD1-6F915746F04B}" type="presParOf" srcId="{81D02253-FC06-4E31-B507-3A8AEA2CA9A8}" destId="{A85250ED-3F77-42C1-9F46-A5A8C2A59FFB}" srcOrd="2" destOrd="0" presId="urn:microsoft.com/office/officeart/2005/8/layout/process4"/>
    <dgm:cxn modelId="{245CE0CD-6707-48C3-8C76-C66670395022}" type="presParOf" srcId="{A85250ED-3F77-42C1-9F46-A5A8C2A59FFB}" destId="{71553F4B-03A3-46FC-AC6C-BAC146ACB17F}" srcOrd="0" destOrd="0" presId="urn:microsoft.com/office/officeart/2005/8/layout/process4"/>
    <dgm:cxn modelId="{2EE2FD84-D6EE-4B8C-885E-2BE46AFFC52D}" type="presParOf" srcId="{A85250ED-3F77-42C1-9F46-A5A8C2A59FFB}" destId="{2CC89DC2-8808-4413-939F-34C5F6209979}" srcOrd="1" destOrd="0" presId="urn:microsoft.com/office/officeart/2005/8/layout/process4"/>
    <dgm:cxn modelId="{34A15670-1476-4EF6-AFFA-5D382FA7A5A4}" type="presParOf" srcId="{4E2D0843-C731-4245-AE6C-1FF1A4AC46E4}" destId="{82E7DC5D-2757-4B42-9717-75A97C329583}" srcOrd="1" destOrd="0" presId="urn:microsoft.com/office/officeart/2005/8/layout/process4"/>
    <dgm:cxn modelId="{DD74416F-ED0A-4BF9-B3AF-FFABC6F97467}" type="presParOf" srcId="{4E2D0843-C731-4245-AE6C-1FF1A4AC46E4}" destId="{D566164E-87AC-454F-B343-E4C0D144C2A1}" srcOrd="2" destOrd="0" presId="urn:microsoft.com/office/officeart/2005/8/layout/process4"/>
    <dgm:cxn modelId="{56F09851-5D53-4CEF-86B6-1F2991495B29}" type="presParOf" srcId="{D566164E-87AC-454F-B343-E4C0D144C2A1}" destId="{B1FCB140-DFC1-42E6-8595-E7DDAECAC3E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D5A88EC-B841-4177-8B67-D4D38ECA0743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1077BC-A717-4F2C-8A3D-4305EE3BBA78}">
      <dgm:prSet phldrT="[Text]" custT="1"/>
      <dgm:spPr>
        <a:xfrm>
          <a:off x="2944653" y="278969"/>
          <a:ext cx="2632829" cy="1671846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fa-IR" sz="2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/>
              <a:ea typeface="+mn-ea"/>
              <a:cs typeface="B Mitra" pitchFamily="2" charset="-78"/>
            </a:rPr>
            <a:t>مدل‌های غیرخطی</a:t>
          </a:r>
          <a:endParaRPr lang="en-US" sz="2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nstantia"/>
            <a:ea typeface="+mn-ea"/>
            <a:cs typeface="B Mitra" pitchFamily="2" charset="-78"/>
          </a:endParaRPr>
        </a:p>
      </dgm:t>
    </dgm:pt>
    <dgm:pt modelId="{6BD1E7B7-B5C8-411B-B6F2-42261FCD4D7B}" type="parTrans" cxnId="{C4C18900-B461-4F27-A2BC-61BE84B8FC1B}">
      <dgm:prSet/>
      <dgm:spPr/>
      <dgm:t>
        <a:bodyPr/>
        <a:lstStyle/>
        <a:p>
          <a:endParaRPr lang="en-US"/>
        </a:p>
      </dgm:t>
    </dgm:pt>
    <dgm:pt modelId="{45662429-BF7D-4791-A5C3-6E2D362A5C5D}" type="sibTrans" cxnId="{C4C18900-B461-4F27-A2BC-61BE84B8FC1B}">
      <dgm:prSet/>
      <dgm:spPr/>
      <dgm:t>
        <a:bodyPr/>
        <a:lstStyle/>
        <a:p>
          <a:endParaRPr lang="en-US"/>
        </a:p>
      </dgm:t>
    </dgm:pt>
    <dgm:pt modelId="{741269D2-1C16-43AF-8039-FF97574C4B23}">
      <dgm:prSet phldrT="[Text]" custT="1"/>
      <dgm:spPr>
        <a:xfrm>
          <a:off x="1335702" y="2716530"/>
          <a:ext cx="2632829" cy="1671846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fa-IR" sz="2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/>
              <a:ea typeface="+mn-ea"/>
              <a:cs typeface="B Mitra" pitchFamily="2" charset="-78"/>
            </a:rPr>
            <a:t>خطی‌نشدنی</a:t>
          </a:r>
          <a:endParaRPr lang="en-US" sz="2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nstantia"/>
            <a:ea typeface="+mn-ea"/>
            <a:cs typeface="B Mitra" pitchFamily="2" charset="-78"/>
          </a:endParaRPr>
        </a:p>
      </dgm:t>
    </dgm:pt>
    <dgm:pt modelId="{E462E06C-DC3A-4A30-9D3A-86C0C9688BF4}" type="parTrans" cxnId="{3E5CB324-1933-48CF-A4F7-E2051B17EB58}">
      <dgm:prSet/>
      <dgm:spPr>
        <a:xfrm>
          <a:off x="2359580" y="1672906"/>
          <a:ext cx="1608951" cy="765714"/>
        </a:xfrm>
        <a:noFill/>
        <a:ln w="15875" cap="flat" cmpd="sng" algn="ctr">
          <a:solidFill>
            <a:srgbClr val="0F6FC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996858BC-58DB-4AAB-AE35-967D7AE4707E}" type="sibTrans" cxnId="{3E5CB324-1933-48CF-A4F7-E2051B17EB58}">
      <dgm:prSet/>
      <dgm:spPr/>
      <dgm:t>
        <a:bodyPr/>
        <a:lstStyle/>
        <a:p>
          <a:endParaRPr lang="en-US"/>
        </a:p>
      </dgm:t>
    </dgm:pt>
    <dgm:pt modelId="{5F698856-3DCF-4DCB-859D-90C34FC94268}">
      <dgm:prSet phldrT="[Text]" custT="1"/>
      <dgm:spPr>
        <a:xfrm>
          <a:off x="4553604" y="2716530"/>
          <a:ext cx="2632829" cy="1671846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fa-IR" sz="2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/>
              <a:ea typeface="+mn-ea"/>
              <a:cs typeface="B Mitra" pitchFamily="2" charset="-78"/>
            </a:rPr>
            <a:t>خطی‌شدنی</a:t>
          </a:r>
          <a:endParaRPr lang="en-US" sz="2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nstantia"/>
            <a:ea typeface="+mn-ea"/>
            <a:cs typeface="B Mitra" pitchFamily="2" charset="-78"/>
          </a:endParaRPr>
        </a:p>
      </dgm:t>
    </dgm:pt>
    <dgm:pt modelId="{5B0D16BF-94B2-44FB-A528-6CE93E395B5F}" type="parTrans" cxnId="{7C4C86A0-5A6B-453A-80E8-A2B32E4D124A}">
      <dgm:prSet/>
      <dgm:spPr>
        <a:xfrm>
          <a:off x="3968531" y="1672906"/>
          <a:ext cx="1608951" cy="765714"/>
        </a:xfrm>
        <a:noFill/>
        <a:ln w="15875" cap="flat" cmpd="sng" algn="ctr">
          <a:solidFill>
            <a:srgbClr val="0F6FC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99A3B285-A60E-4661-AC29-89813A9A8D18}" type="sibTrans" cxnId="{7C4C86A0-5A6B-453A-80E8-A2B32E4D124A}">
      <dgm:prSet/>
      <dgm:spPr/>
      <dgm:t>
        <a:bodyPr/>
        <a:lstStyle/>
        <a:p>
          <a:endParaRPr lang="en-US"/>
        </a:p>
      </dgm:t>
    </dgm:pt>
    <dgm:pt modelId="{3CA6B2D7-F5FD-4222-A599-B169D8A9E0A0}" type="pres">
      <dgm:prSet presAssocID="{AD5A88EC-B841-4177-8B67-D4D38ECA07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86F1FFD4-D67D-4FBB-B31C-9216CBC797B2}" type="pres">
      <dgm:prSet presAssocID="{B21077BC-A717-4F2C-8A3D-4305EE3BBA78}" presName="hierRoot1" presStyleCnt="0">
        <dgm:presLayoutVars>
          <dgm:hierBranch val="init"/>
        </dgm:presLayoutVars>
      </dgm:prSet>
      <dgm:spPr/>
    </dgm:pt>
    <dgm:pt modelId="{9986E179-B94D-4341-B1B3-61E10C9D111F}" type="pres">
      <dgm:prSet presAssocID="{B21077BC-A717-4F2C-8A3D-4305EE3BBA78}" presName="rootComposite1" presStyleCnt="0"/>
      <dgm:spPr/>
    </dgm:pt>
    <dgm:pt modelId="{882B976B-175A-4B3F-BC60-005903A04688}" type="pres">
      <dgm:prSet presAssocID="{B21077BC-A717-4F2C-8A3D-4305EE3BBA78}" presName="rootText1" presStyleLbl="node0" presStyleIdx="0" presStyleCnt="1" custScaleY="20780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9FB1B6E-A2C2-41B6-B3DE-CC0596890E28}" type="pres">
      <dgm:prSet presAssocID="{B21077BC-A717-4F2C-8A3D-4305EE3BBA78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1B851C8D-619B-41F8-87CA-1C5D80BF94E9}" type="pres">
      <dgm:prSet presAssocID="{B21077BC-A717-4F2C-8A3D-4305EE3BBA78}" presName="hierChild2" presStyleCnt="0"/>
      <dgm:spPr/>
    </dgm:pt>
    <dgm:pt modelId="{B1A392A6-D87B-49BF-B5BA-F2B0B1644B1A}" type="pres">
      <dgm:prSet presAssocID="{E462E06C-DC3A-4A30-9D3A-86C0C9688BF4}" presName="Name64" presStyleLbl="parChTrans1D2" presStyleIdx="0" presStyleCnt="2"/>
      <dgm:spPr/>
      <dgm:t>
        <a:bodyPr/>
        <a:lstStyle/>
        <a:p>
          <a:pPr rtl="1"/>
          <a:endParaRPr lang="fa-IR"/>
        </a:p>
      </dgm:t>
    </dgm:pt>
    <dgm:pt modelId="{A0647167-C6EB-45BC-963B-CCA9CE8BB6E7}" type="pres">
      <dgm:prSet presAssocID="{741269D2-1C16-43AF-8039-FF97574C4B23}" presName="hierRoot2" presStyleCnt="0">
        <dgm:presLayoutVars>
          <dgm:hierBranch val="init"/>
        </dgm:presLayoutVars>
      </dgm:prSet>
      <dgm:spPr/>
    </dgm:pt>
    <dgm:pt modelId="{15775D3B-9FDF-43F9-A999-B6FDD7AF375B}" type="pres">
      <dgm:prSet presAssocID="{741269D2-1C16-43AF-8039-FF97574C4B23}" presName="rootComposite" presStyleCnt="0"/>
      <dgm:spPr/>
    </dgm:pt>
    <dgm:pt modelId="{AF27E977-15D0-4F6E-8891-F37BFB08F492}" type="pres">
      <dgm:prSet presAssocID="{741269D2-1C16-43AF-8039-FF97574C4B2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A72E3A2-A7EB-4845-9AB0-984B3A11D66F}" type="pres">
      <dgm:prSet presAssocID="{741269D2-1C16-43AF-8039-FF97574C4B23}" presName="rootConnector" presStyleLbl="node2" presStyleIdx="0" presStyleCnt="2"/>
      <dgm:spPr/>
      <dgm:t>
        <a:bodyPr/>
        <a:lstStyle/>
        <a:p>
          <a:pPr rtl="1"/>
          <a:endParaRPr lang="fa-IR"/>
        </a:p>
      </dgm:t>
    </dgm:pt>
    <dgm:pt modelId="{D1D79E7B-24F8-44B3-B5E8-70A2F0B98F01}" type="pres">
      <dgm:prSet presAssocID="{741269D2-1C16-43AF-8039-FF97574C4B23}" presName="hierChild4" presStyleCnt="0"/>
      <dgm:spPr/>
    </dgm:pt>
    <dgm:pt modelId="{B73C58B2-9C24-41C9-A06F-0D888A45F6BA}" type="pres">
      <dgm:prSet presAssocID="{741269D2-1C16-43AF-8039-FF97574C4B23}" presName="hierChild5" presStyleCnt="0"/>
      <dgm:spPr/>
    </dgm:pt>
    <dgm:pt modelId="{1E1C891E-28AB-4E8D-BAD3-3EA0FABBAAD1}" type="pres">
      <dgm:prSet presAssocID="{5B0D16BF-94B2-44FB-A528-6CE93E395B5F}" presName="Name64" presStyleLbl="parChTrans1D2" presStyleIdx="1" presStyleCnt="2"/>
      <dgm:spPr/>
      <dgm:t>
        <a:bodyPr/>
        <a:lstStyle/>
        <a:p>
          <a:pPr rtl="1"/>
          <a:endParaRPr lang="fa-IR"/>
        </a:p>
      </dgm:t>
    </dgm:pt>
    <dgm:pt modelId="{0C5C026C-8776-464D-8E8E-3CAD405A0EFE}" type="pres">
      <dgm:prSet presAssocID="{5F698856-3DCF-4DCB-859D-90C34FC94268}" presName="hierRoot2" presStyleCnt="0">
        <dgm:presLayoutVars>
          <dgm:hierBranch val="init"/>
        </dgm:presLayoutVars>
      </dgm:prSet>
      <dgm:spPr/>
    </dgm:pt>
    <dgm:pt modelId="{94F59988-6C5E-4943-977C-A70B98E48084}" type="pres">
      <dgm:prSet presAssocID="{5F698856-3DCF-4DCB-859D-90C34FC94268}" presName="rootComposite" presStyleCnt="0"/>
      <dgm:spPr/>
    </dgm:pt>
    <dgm:pt modelId="{B20EE8D3-1440-45AF-8ADD-036B638462B8}" type="pres">
      <dgm:prSet presAssocID="{5F698856-3DCF-4DCB-859D-90C34FC9426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485F758-97E0-456F-A09A-DB78339A351A}" type="pres">
      <dgm:prSet presAssocID="{5F698856-3DCF-4DCB-859D-90C34FC94268}" presName="rootConnector" presStyleLbl="node2" presStyleIdx="1" presStyleCnt="2"/>
      <dgm:spPr/>
      <dgm:t>
        <a:bodyPr/>
        <a:lstStyle/>
        <a:p>
          <a:pPr rtl="1"/>
          <a:endParaRPr lang="fa-IR"/>
        </a:p>
      </dgm:t>
    </dgm:pt>
    <dgm:pt modelId="{97C5BCC2-3A1F-4AF2-95FC-977C8A77264C}" type="pres">
      <dgm:prSet presAssocID="{5F698856-3DCF-4DCB-859D-90C34FC94268}" presName="hierChild4" presStyleCnt="0"/>
      <dgm:spPr/>
    </dgm:pt>
    <dgm:pt modelId="{3E4DCB0A-725E-48D3-8AA0-8EB1D56E79D5}" type="pres">
      <dgm:prSet presAssocID="{5F698856-3DCF-4DCB-859D-90C34FC94268}" presName="hierChild5" presStyleCnt="0"/>
      <dgm:spPr/>
    </dgm:pt>
    <dgm:pt modelId="{13035D5F-97A6-4AC9-B76F-3DE3CF1517D6}" type="pres">
      <dgm:prSet presAssocID="{B21077BC-A717-4F2C-8A3D-4305EE3BBA78}" presName="hierChild3" presStyleCnt="0"/>
      <dgm:spPr/>
    </dgm:pt>
  </dgm:ptLst>
  <dgm:cxnLst>
    <dgm:cxn modelId="{604BDD0A-5A7E-4FD1-BC16-4C9E12F7187F}" type="presOf" srcId="{B21077BC-A717-4F2C-8A3D-4305EE3BBA78}" destId="{79FB1B6E-A2C2-41B6-B3DE-CC0596890E28}" srcOrd="1" destOrd="0" presId="urn:microsoft.com/office/officeart/2009/3/layout/HorizontalOrganizationChart"/>
    <dgm:cxn modelId="{C4C18900-B461-4F27-A2BC-61BE84B8FC1B}" srcId="{AD5A88EC-B841-4177-8B67-D4D38ECA0743}" destId="{B21077BC-A717-4F2C-8A3D-4305EE3BBA78}" srcOrd="0" destOrd="0" parTransId="{6BD1E7B7-B5C8-411B-B6F2-42261FCD4D7B}" sibTransId="{45662429-BF7D-4791-A5C3-6E2D362A5C5D}"/>
    <dgm:cxn modelId="{83E5BF8D-CAEE-4BDC-809D-7C28E6720305}" type="presOf" srcId="{5F698856-3DCF-4DCB-859D-90C34FC94268}" destId="{2485F758-97E0-456F-A09A-DB78339A351A}" srcOrd="1" destOrd="0" presId="urn:microsoft.com/office/officeart/2009/3/layout/HorizontalOrganizationChart"/>
    <dgm:cxn modelId="{5F1C36A9-5383-485F-BC79-350478A393F0}" type="presOf" srcId="{5B0D16BF-94B2-44FB-A528-6CE93E395B5F}" destId="{1E1C891E-28AB-4E8D-BAD3-3EA0FABBAAD1}" srcOrd="0" destOrd="0" presId="urn:microsoft.com/office/officeart/2009/3/layout/HorizontalOrganizationChart"/>
    <dgm:cxn modelId="{91ECF551-FBF9-4A17-9FDC-5F829848FD05}" type="presOf" srcId="{AD5A88EC-B841-4177-8B67-D4D38ECA0743}" destId="{3CA6B2D7-F5FD-4222-A599-B169D8A9E0A0}" srcOrd="0" destOrd="0" presId="urn:microsoft.com/office/officeart/2009/3/layout/HorizontalOrganizationChart"/>
    <dgm:cxn modelId="{7C4C86A0-5A6B-453A-80E8-A2B32E4D124A}" srcId="{B21077BC-A717-4F2C-8A3D-4305EE3BBA78}" destId="{5F698856-3DCF-4DCB-859D-90C34FC94268}" srcOrd="1" destOrd="0" parTransId="{5B0D16BF-94B2-44FB-A528-6CE93E395B5F}" sibTransId="{99A3B285-A60E-4661-AC29-89813A9A8D18}"/>
    <dgm:cxn modelId="{3E5CB324-1933-48CF-A4F7-E2051B17EB58}" srcId="{B21077BC-A717-4F2C-8A3D-4305EE3BBA78}" destId="{741269D2-1C16-43AF-8039-FF97574C4B23}" srcOrd="0" destOrd="0" parTransId="{E462E06C-DC3A-4A30-9D3A-86C0C9688BF4}" sibTransId="{996858BC-58DB-4AAB-AE35-967D7AE4707E}"/>
    <dgm:cxn modelId="{F74B9BF6-DDBF-4B6E-BEB6-26276E09E99E}" type="presOf" srcId="{5F698856-3DCF-4DCB-859D-90C34FC94268}" destId="{B20EE8D3-1440-45AF-8ADD-036B638462B8}" srcOrd="0" destOrd="0" presId="urn:microsoft.com/office/officeart/2009/3/layout/HorizontalOrganizationChart"/>
    <dgm:cxn modelId="{AEA5F07E-6E6D-4616-8C94-3694E5800CF1}" type="presOf" srcId="{B21077BC-A717-4F2C-8A3D-4305EE3BBA78}" destId="{882B976B-175A-4B3F-BC60-005903A04688}" srcOrd="0" destOrd="0" presId="urn:microsoft.com/office/officeart/2009/3/layout/HorizontalOrganizationChart"/>
    <dgm:cxn modelId="{1CC11022-6B66-47CE-A5E6-ED0B81EFB497}" type="presOf" srcId="{741269D2-1C16-43AF-8039-FF97574C4B23}" destId="{BA72E3A2-A7EB-4845-9AB0-984B3A11D66F}" srcOrd="1" destOrd="0" presId="urn:microsoft.com/office/officeart/2009/3/layout/HorizontalOrganizationChart"/>
    <dgm:cxn modelId="{2F457268-A54D-401A-BF4E-468425920046}" type="presOf" srcId="{E462E06C-DC3A-4A30-9D3A-86C0C9688BF4}" destId="{B1A392A6-D87B-49BF-B5BA-F2B0B1644B1A}" srcOrd="0" destOrd="0" presId="urn:microsoft.com/office/officeart/2009/3/layout/HorizontalOrganizationChart"/>
    <dgm:cxn modelId="{3FD6D51A-9850-49BC-B64D-1CF696FDD72D}" type="presOf" srcId="{741269D2-1C16-43AF-8039-FF97574C4B23}" destId="{AF27E977-15D0-4F6E-8891-F37BFB08F492}" srcOrd="0" destOrd="0" presId="urn:microsoft.com/office/officeart/2009/3/layout/HorizontalOrganizationChart"/>
    <dgm:cxn modelId="{5ACB5646-C30B-4ECB-95D6-B962E026A40D}" type="presParOf" srcId="{3CA6B2D7-F5FD-4222-A599-B169D8A9E0A0}" destId="{86F1FFD4-D67D-4FBB-B31C-9216CBC797B2}" srcOrd="0" destOrd="0" presId="urn:microsoft.com/office/officeart/2009/3/layout/HorizontalOrganizationChart"/>
    <dgm:cxn modelId="{2AA2B8B3-5BC9-4F8C-B7E9-56DDD44CF01D}" type="presParOf" srcId="{86F1FFD4-D67D-4FBB-B31C-9216CBC797B2}" destId="{9986E179-B94D-4341-B1B3-61E10C9D111F}" srcOrd="0" destOrd="0" presId="urn:microsoft.com/office/officeart/2009/3/layout/HorizontalOrganizationChart"/>
    <dgm:cxn modelId="{2322C099-B0B5-498F-A83B-079C12CE5B96}" type="presParOf" srcId="{9986E179-B94D-4341-B1B3-61E10C9D111F}" destId="{882B976B-175A-4B3F-BC60-005903A04688}" srcOrd="0" destOrd="0" presId="urn:microsoft.com/office/officeart/2009/3/layout/HorizontalOrganizationChart"/>
    <dgm:cxn modelId="{461D72DD-FC65-4152-980D-C872D9B21FDA}" type="presParOf" srcId="{9986E179-B94D-4341-B1B3-61E10C9D111F}" destId="{79FB1B6E-A2C2-41B6-B3DE-CC0596890E28}" srcOrd="1" destOrd="0" presId="urn:microsoft.com/office/officeart/2009/3/layout/HorizontalOrganizationChart"/>
    <dgm:cxn modelId="{BFF30F17-44A6-4377-8474-FE065328DF39}" type="presParOf" srcId="{86F1FFD4-D67D-4FBB-B31C-9216CBC797B2}" destId="{1B851C8D-619B-41F8-87CA-1C5D80BF94E9}" srcOrd="1" destOrd="0" presId="urn:microsoft.com/office/officeart/2009/3/layout/HorizontalOrganizationChart"/>
    <dgm:cxn modelId="{A1614615-6CDA-48C0-A13D-EDE79257ABBD}" type="presParOf" srcId="{1B851C8D-619B-41F8-87CA-1C5D80BF94E9}" destId="{B1A392A6-D87B-49BF-B5BA-F2B0B1644B1A}" srcOrd="0" destOrd="0" presId="urn:microsoft.com/office/officeart/2009/3/layout/HorizontalOrganizationChart"/>
    <dgm:cxn modelId="{C2F431A3-475D-4A45-AEBC-45354C345D03}" type="presParOf" srcId="{1B851C8D-619B-41F8-87CA-1C5D80BF94E9}" destId="{A0647167-C6EB-45BC-963B-CCA9CE8BB6E7}" srcOrd="1" destOrd="0" presId="urn:microsoft.com/office/officeart/2009/3/layout/HorizontalOrganizationChart"/>
    <dgm:cxn modelId="{B1CBDA0E-18FC-4994-AE74-9B0014AAEA79}" type="presParOf" srcId="{A0647167-C6EB-45BC-963B-CCA9CE8BB6E7}" destId="{15775D3B-9FDF-43F9-A999-B6FDD7AF375B}" srcOrd="0" destOrd="0" presId="urn:microsoft.com/office/officeart/2009/3/layout/HorizontalOrganizationChart"/>
    <dgm:cxn modelId="{94EAE49C-597C-4C1A-AA49-784ED4E0DBD0}" type="presParOf" srcId="{15775D3B-9FDF-43F9-A999-B6FDD7AF375B}" destId="{AF27E977-15D0-4F6E-8891-F37BFB08F492}" srcOrd="0" destOrd="0" presId="urn:microsoft.com/office/officeart/2009/3/layout/HorizontalOrganizationChart"/>
    <dgm:cxn modelId="{964DC0B9-76F1-4074-9ECD-091B60CDF640}" type="presParOf" srcId="{15775D3B-9FDF-43F9-A999-B6FDD7AF375B}" destId="{BA72E3A2-A7EB-4845-9AB0-984B3A11D66F}" srcOrd="1" destOrd="0" presId="urn:microsoft.com/office/officeart/2009/3/layout/HorizontalOrganizationChart"/>
    <dgm:cxn modelId="{AFEB28F1-4E3C-48E5-B0EB-90178ECEA276}" type="presParOf" srcId="{A0647167-C6EB-45BC-963B-CCA9CE8BB6E7}" destId="{D1D79E7B-24F8-44B3-B5E8-70A2F0B98F01}" srcOrd="1" destOrd="0" presId="urn:microsoft.com/office/officeart/2009/3/layout/HorizontalOrganizationChart"/>
    <dgm:cxn modelId="{F4199732-C00E-4C44-9985-3421E07835CB}" type="presParOf" srcId="{A0647167-C6EB-45BC-963B-CCA9CE8BB6E7}" destId="{B73C58B2-9C24-41C9-A06F-0D888A45F6BA}" srcOrd="2" destOrd="0" presId="urn:microsoft.com/office/officeart/2009/3/layout/HorizontalOrganizationChart"/>
    <dgm:cxn modelId="{5D5E63AB-A4AA-4B51-A98E-97531EA3B137}" type="presParOf" srcId="{1B851C8D-619B-41F8-87CA-1C5D80BF94E9}" destId="{1E1C891E-28AB-4E8D-BAD3-3EA0FABBAAD1}" srcOrd="2" destOrd="0" presId="urn:microsoft.com/office/officeart/2009/3/layout/HorizontalOrganizationChart"/>
    <dgm:cxn modelId="{09A54657-7869-4220-8A21-80A9EE48317B}" type="presParOf" srcId="{1B851C8D-619B-41F8-87CA-1C5D80BF94E9}" destId="{0C5C026C-8776-464D-8E8E-3CAD405A0EFE}" srcOrd="3" destOrd="0" presId="urn:microsoft.com/office/officeart/2009/3/layout/HorizontalOrganizationChart"/>
    <dgm:cxn modelId="{DDD59A13-B0B4-46D2-9308-43A2894C4D09}" type="presParOf" srcId="{0C5C026C-8776-464D-8E8E-3CAD405A0EFE}" destId="{94F59988-6C5E-4943-977C-A70B98E48084}" srcOrd="0" destOrd="0" presId="urn:microsoft.com/office/officeart/2009/3/layout/HorizontalOrganizationChart"/>
    <dgm:cxn modelId="{AB21361A-1A88-451E-9552-B4CFC30B0C09}" type="presParOf" srcId="{94F59988-6C5E-4943-977C-A70B98E48084}" destId="{B20EE8D3-1440-45AF-8ADD-036B638462B8}" srcOrd="0" destOrd="0" presId="urn:microsoft.com/office/officeart/2009/3/layout/HorizontalOrganizationChart"/>
    <dgm:cxn modelId="{1FD6D3F3-66B8-48BC-87B3-B97A25C39E64}" type="presParOf" srcId="{94F59988-6C5E-4943-977C-A70B98E48084}" destId="{2485F758-97E0-456F-A09A-DB78339A351A}" srcOrd="1" destOrd="0" presId="urn:microsoft.com/office/officeart/2009/3/layout/HorizontalOrganizationChart"/>
    <dgm:cxn modelId="{C5C08FE4-9964-4223-A93C-82EE30A26997}" type="presParOf" srcId="{0C5C026C-8776-464D-8E8E-3CAD405A0EFE}" destId="{97C5BCC2-3A1F-4AF2-95FC-977C8A77264C}" srcOrd="1" destOrd="0" presId="urn:microsoft.com/office/officeart/2009/3/layout/HorizontalOrganizationChart"/>
    <dgm:cxn modelId="{5FBFF19E-38DF-4188-AAAB-37A46C8B7AC4}" type="presParOf" srcId="{0C5C026C-8776-464D-8E8E-3CAD405A0EFE}" destId="{3E4DCB0A-725E-48D3-8AA0-8EB1D56E79D5}" srcOrd="2" destOrd="0" presId="urn:microsoft.com/office/officeart/2009/3/layout/HorizontalOrganizationChart"/>
    <dgm:cxn modelId="{70C9D1B2-4BCA-4629-AC6E-39DA7630CFA9}" type="presParOf" srcId="{86F1FFD4-D67D-4FBB-B31C-9216CBC797B2}" destId="{13035D5F-97A6-4AC9-B76F-3DE3CF1517D6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514B5EC-6773-4782-8242-E8507AAE7AEC}" type="doc">
      <dgm:prSet loTypeId="urn:microsoft.com/office/officeart/2005/8/layout/cycle8" loCatId="cycle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881F6438-45B2-4459-BE31-00F8D8CBD071}">
      <dgm:prSet phldrT="[Text]" custT="1"/>
      <dgm:spPr>
        <a:xfrm>
          <a:off x="2380505" y="2370"/>
          <a:ext cx="1334988" cy="867742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fa-IR" sz="2000" b="1" smtClean="0">
              <a:latin typeface="Constantia"/>
              <a:ea typeface="+mn-ea"/>
              <a:cs typeface="B Homa" panose="00000400000000000000" pitchFamily="2" charset="-78"/>
            </a:rPr>
            <a:t>مدل‌های رشد لجستیک</a:t>
          </a:r>
          <a:endParaRPr lang="en-US" sz="2000" b="1" dirty="0">
            <a:latin typeface="Constantia"/>
            <a:ea typeface="+mn-ea"/>
            <a:cs typeface="B Homa" panose="00000400000000000000" pitchFamily="2" charset="-78"/>
          </a:endParaRPr>
        </a:p>
      </dgm:t>
    </dgm:pt>
    <dgm:pt modelId="{D1F84EB1-D8F1-41A4-AABA-79DB08A39286}" type="parTrans" cxnId="{0BEF8BEB-E165-49D0-BE61-CEF96BABD8F3}">
      <dgm:prSet/>
      <dgm:spPr/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3438F303-1F81-4DE9-9A68-446112E73685}" type="sibTrans" cxnId="{0BEF8BEB-E165-49D0-BE61-CEF96BABD8F3}">
      <dgm:prSet/>
      <dgm:spPr>
        <a:xfrm>
          <a:off x="1315405" y="436241"/>
          <a:ext cx="3465188" cy="3465188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AF354B75-E925-4B22-A671-56E47FF90821}">
      <dgm:prSet phldrT="[Text]" custT="1"/>
      <dgm:spPr>
        <a:xfrm>
          <a:off x="4028301" y="1199563"/>
          <a:ext cx="1334988" cy="867742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fa-IR" sz="2000" b="1" smtClean="0">
              <a:latin typeface="Constantia"/>
              <a:ea typeface="+mn-ea"/>
              <a:cs typeface="B Homa" panose="00000400000000000000" pitchFamily="2" charset="-78"/>
            </a:rPr>
            <a:t>مدل گامپرت</a:t>
          </a:r>
          <a:endParaRPr lang="en-US" sz="2000" b="1" dirty="0">
            <a:latin typeface="Constantia"/>
            <a:ea typeface="+mn-ea"/>
            <a:cs typeface="B Homa" panose="00000400000000000000" pitchFamily="2" charset="-78"/>
          </a:endParaRPr>
        </a:p>
      </dgm:t>
    </dgm:pt>
    <dgm:pt modelId="{FFBFFACA-7E59-40DB-9C65-23944579FD1E}" type="parTrans" cxnId="{F99AC361-2D82-4ED0-9ADD-9865F8B23791}">
      <dgm:prSet/>
      <dgm:spPr/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60ADDB90-6085-4421-B246-93C3C6DC1F7B}" type="sibTrans" cxnId="{F99AC361-2D82-4ED0-9ADD-9865F8B23791}">
      <dgm:prSet/>
      <dgm:spPr>
        <a:xfrm>
          <a:off x="1315405" y="436241"/>
          <a:ext cx="3465188" cy="3465188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487D4F46-529F-4B8B-B560-34845535D01F}">
      <dgm:prSet phldrT="[Text]" custT="1"/>
      <dgm:spPr>
        <a:xfrm>
          <a:off x="3398899" y="3136663"/>
          <a:ext cx="1334988" cy="867742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fa-IR" sz="2000" b="1" smtClean="0">
              <a:latin typeface="Constantia"/>
              <a:ea typeface="+mn-ea"/>
              <a:cs typeface="B Homa" panose="00000400000000000000" pitchFamily="2" charset="-78"/>
            </a:rPr>
            <a:t>مدل میچرلیچ</a:t>
          </a:r>
          <a:endParaRPr lang="en-US" sz="2000" b="1" dirty="0">
            <a:latin typeface="Constantia"/>
            <a:ea typeface="+mn-ea"/>
            <a:cs typeface="B Homa" panose="00000400000000000000" pitchFamily="2" charset="-78"/>
          </a:endParaRPr>
        </a:p>
      </dgm:t>
    </dgm:pt>
    <dgm:pt modelId="{AFA3F005-EBFC-4C19-BDDF-33D6E4626FFF}" type="parTrans" cxnId="{49CEC77F-1186-431F-BD5D-B7C0F582CA8C}">
      <dgm:prSet/>
      <dgm:spPr/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CF60834D-2762-4FEA-A13C-304D4218D55E}" type="sibTrans" cxnId="{49CEC77F-1186-431F-BD5D-B7C0F582CA8C}">
      <dgm:prSet/>
      <dgm:spPr>
        <a:xfrm>
          <a:off x="1315405" y="436241"/>
          <a:ext cx="3465188" cy="3465188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F9C0070B-9E2D-4C91-86E7-C41FD5709804}">
      <dgm:prSet phldrT="[Text]" custT="1"/>
      <dgm:spPr>
        <a:xfrm>
          <a:off x="732710" y="1199563"/>
          <a:ext cx="1334988" cy="867742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fa-IR" sz="2000" b="1" smtClean="0">
              <a:latin typeface="Constantia"/>
              <a:ea typeface="+mn-ea"/>
              <a:cs typeface="B Homa" panose="00000400000000000000" pitchFamily="2" charset="-78"/>
            </a:rPr>
            <a:t>مدل وایبل</a:t>
          </a:r>
          <a:endParaRPr lang="en-US" sz="2000" b="1" dirty="0">
            <a:latin typeface="Constantia"/>
            <a:ea typeface="+mn-ea"/>
            <a:cs typeface="B Homa" panose="00000400000000000000" pitchFamily="2" charset="-78"/>
          </a:endParaRPr>
        </a:p>
      </dgm:t>
    </dgm:pt>
    <dgm:pt modelId="{DC7A27CD-FC1F-4267-BD72-E16CDD5080EC}" type="parTrans" cxnId="{54BD8F8A-FEC9-4EAC-8DC9-3E5DCCDAD276}">
      <dgm:prSet/>
      <dgm:spPr/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C29BD344-A3A8-46FD-80F3-EE4790E080BC}" type="sibTrans" cxnId="{54BD8F8A-FEC9-4EAC-8DC9-3E5DCCDAD276}">
      <dgm:prSet/>
      <dgm:spPr>
        <a:xfrm>
          <a:off x="1315405" y="436241"/>
          <a:ext cx="3465188" cy="3465188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721C52DA-E3A8-459F-A42C-3D70107B58D6}">
      <dgm:prSet phldrT="[Text]" custT="1"/>
      <dgm:spPr>
        <a:xfrm>
          <a:off x="1362112" y="3136663"/>
          <a:ext cx="1334988" cy="867742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fa-IR" sz="2000" b="1" smtClean="0">
              <a:latin typeface="Constantia"/>
              <a:ea typeface="+mn-ea"/>
              <a:cs typeface="B Homa" panose="00000400000000000000" pitchFamily="2" charset="-78"/>
            </a:rPr>
            <a:t>مدل نمایی</a:t>
          </a:r>
          <a:endParaRPr lang="en-US" sz="2000" b="1" dirty="0">
            <a:latin typeface="Constantia"/>
            <a:ea typeface="+mn-ea"/>
            <a:cs typeface="B Homa" panose="00000400000000000000" pitchFamily="2" charset="-78"/>
          </a:endParaRPr>
        </a:p>
      </dgm:t>
    </dgm:pt>
    <dgm:pt modelId="{1DA89F19-124B-4DD9-A599-C12243AB78F0}" type="sibTrans" cxnId="{E9BBF86B-0182-422F-905F-2C52F08E0F2D}">
      <dgm:prSet/>
      <dgm:spPr>
        <a:xfrm>
          <a:off x="1315405" y="436241"/>
          <a:ext cx="3465188" cy="3465188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6C80D392-E8E2-42AD-A8A4-24F45EF8F4E3}" type="parTrans" cxnId="{E9BBF86B-0182-422F-905F-2C52F08E0F2D}">
      <dgm:prSet/>
      <dgm:spPr/>
      <dgm:t>
        <a:bodyPr/>
        <a:lstStyle/>
        <a:p>
          <a:endParaRPr lang="en-US" sz="2400" b="1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06AB954F-8F3B-4E70-B63F-6271A2B037EB}" type="pres">
      <dgm:prSet presAssocID="{4514B5EC-6773-4782-8242-E8507AAE7AE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E6AF6B05-BF78-4C7D-897E-6E5ED9A58FA9}" type="pres">
      <dgm:prSet presAssocID="{4514B5EC-6773-4782-8242-E8507AAE7AEC}" presName="wedge1" presStyleLbl="node1" presStyleIdx="0" presStyleCnt="5"/>
      <dgm:spPr/>
      <dgm:t>
        <a:bodyPr/>
        <a:lstStyle/>
        <a:p>
          <a:pPr rtl="1"/>
          <a:endParaRPr lang="fa-IR"/>
        </a:p>
      </dgm:t>
    </dgm:pt>
    <dgm:pt modelId="{3FD2B651-359F-48AD-B923-A2AA14F70D35}" type="pres">
      <dgm:prSet presAssocID="{4514B5EC-6773-4782-8242-E8507AAE7AEC}" presName="dummy1a" presStyleCnt="0"/>
      <dgm:spPr/>
      <dgm:t>
        <a:bodyPr/>
        <a:lstStyle/>
        <a:p>
          <a:pPr rtl="1"/>
          <a:endParaRPr lang="fa-IR"/>
        </a:p>
      </dgm:t>
    </dgm:pt>
    <dgm:pt modelId="{B97168C9-FD01-450F-AA1B-69D5A0EF7FF0}" type="pres">
      <dgm:prSet presAssocID="{4514B5EC-6773-4782-8242-E8507AAE7AEC}" presName="dummy1b" presStyleCnt="0"/>
      <dgm:spPr/>
      <dgm:t>
        <a:bodyPr/>
        <a:lstStyle/>
        <a:p>
          <a:pPr rtl="1"/>
          <a:endParaRPr lang="fa-IR"/>
        </a:p>
      </dgm:t>
    </dgm:pt>
    <dgm:pt modelId="{B14F0E58-EA07-4968-918D-A024BF63C452}" type="pres">
      <dgm:prSet presAssocID="{4514B5EC-6773-4782-8242-E8507AAE7AEC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23F6A47-EF6E-4BE1-95BA-E9A3260AC6DB}" type="pres">
      <dgm:prSet presAssocID="{4514B5EC-6773-4782-8242-E8507AAE7AEC}" presName="wedge2" presStyleLbl="node1" presStyleIdx="1" presStyleCnt="5"/>
      <dgm:spPr/>
      <dgm:t>
        <a:bodyPr/>
        <a:lstStyle/>
        <a:p>
          <a:pPr rtl="1"/>
          <a:endParaRPr lang="fa-IR"/>
        </a:p>
      </dgm:t>
    </dgm:pt>
    <dgm:pt modelId="{2E2219E0-E172-4C76-A7E2-EF6792EB7FC4}" type="pres">
      <dgm:prSet presAssocID="{4514B5EC-6773-4782-8242-E8507AAE7AEC}" presName="dummy2a" presStyleCnt="0"/>
      <dgm:spPr/>
      <dgm:t>
        <a:bodyPr/>
        <a:lstStyle/>
        <a:p>
          <a:pPr rtl="1"/>
          <a:endParaRPr lang="fa-IR"/>
        </a:p>
      </dgm:t>
    </dgm:pt>
    <dgm:pt modelId="{749E4D1C-5C3E-4050-BA39-E583C0106454}" type="pres">
      <dgm:prSet presAssocID="{4514B5EC-6773-4782-8242-E8507AAE7AEC}" presName="dummy2b" presStyleCnt="0"/>
      <dgm:spPr/>
      <dgm:t>
        <a:bodyPr/>
        <a:lstStyle/>
        <a:p>
          <a:pPr rtl="1"/>
          <a:endParaRPr lang="fa-IR"/>
        </a:p>
      </dgm:t>
    </dgm:pt>
    <dgm:pt modelId="{54407031-13B7-42C1-A766-C71E04ACD70E}" type="pres">
      <dgm:prSet presAssocID="{4514B5EC-6773-4782-8242-E8507AAE7AEC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BED4EC5-0BCC-4B8A-A483-DF178AED8D96}" type="pres">
      <dgm:prSet presAssocID="{4514B5EC-6773-4782-8242-E8507AAE7AEC}" presName="wedge3" presStyleLbl="node1" presStyleIdx="2" presStyleCnt="5"/>
      <dgm:spPr/>
      <dgm:t>
        <a:bodyPr/>
        <a:lstStyle/>
        <a:p>
          <a:pPr rtl="1"/>
          <a:endParaRPr lang="fa-IR"/>
        </a:p>
      </dgm:t>
    </dgm:pt>
    <dgm:pt modelId="{F5CA713A-900B-4F74-A7CD-57E8EAFDBEF5}" type="pres">
      <dgm:prSet presAssocID="{4514B5EC-6773-4782-8242-E8507AAE7AEC}" presName="dummy3a" presStyleCnt="0"/>
      <dgm:spPr/>
      <dgm:t>
        <a:bodyPr/>
        <a:lstStyle/>
        <a:p>
          <a:pPr rtl="1"/>
          <a:endParaRPr lang="fa-IR"/>
        </a:p>
      </dgm:t>
    </dgm:pt>
    <dgm:pt modelId="{91FE2CDA-6A03-416B-B117-22C42B9B8F58}" type="pres">
      <dgm:prSet presAssocID="{4514B5EC-6773-4782-8242-E8507AAE7AEC}" presName="dummy3b" presStyleCnt="0"/>
      <dgm:spPr/>
      <dgm:t>
        <a:bodyPr/>
        <a:lstStyle/>
        <a:p>
          <a:pPr rtl="1"/>
          <a:endParaRPr lang="fa-IR"/>
        </a:p>
      </dgm:t>
    </dgm:pt>
    <dgm:pt modelId="{3926F017-B14D-40F2-91B5-3E664A868919}" type="pres">
      <dgm:prSet presAssocID="{4514B5EC-6773-4782-8242-E8507AAE7AEC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6D8237B-D096-4693-9329-60326F923FC1}" type="pres">
      <dgm:prSet presAssocID="{4514B5EC-6773-4782-8242-E8507AAE7AEC}" presName="wedge4" presStyleLbl="node1" presStyleIdx="3" presStyleCnt="5"/>
      <dgm:spPr/>
      <dgm:t>
        <a:bodyPr/>
        <a:lstStyle/>
        <a:p>
          <a:pPr rtl="1"/>
          <a:endParaRPr lang="fa-IR"/>
        </a:p>
      </dgm:t>
    </dgm:pt>
    <dgm:pt modelId="{032E391D-2622-4F63-89EC-FECD45ED680D}" type="pres">
      <dgm:prSet presAssocID="{4514B5EC-6773-4782-8242-E8507AAE7AEC}" presName="dummy4a" presStyleCnt="0"/>
      <dgm:spPr/>
      <dgm:t>
        <a:bodyPr/>
        <a:lstStyle/>
        <a:p>
          <a:pPr rtl="1"/>
          <a:endParaRPr lang="fa-IR"/>
        </a:p>
      </dgm:t>
    </dgm:pt>
    <dgm:pt modelId="{E1A6647D-9BDF-4F3F-9AF1-0B65EE6B8866}" type="pres">
      <dgm:prSet presAssocID="{4514B5EC-6773-4782-8242-E8507AAE7AEC}" presName="dummy4b" presStyleCnt="0"/>
      <dgm:spPr/>
      <dgm:t>
        <a:bodyPr/>
        <a:lstStyle/>
        <a:p>
          <a:pPr rtl="1"/>
          <a:endParaRPr lang="fa-IR"/>
        </a:p>
      </dgm:t>
    </dgm:pt>
    <dgm:pt modelId="{FC1AA1E7-3609-4065-9F35-B4E877CA8399}" type="pres">
      <dgm:prSet presAssocID="{4514B5EC-6773-4782-8242-E8507AAE7AEC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B561A29-DDFF-4656-93F6-036E0A0AAC92}" type="pres">
      <dgm:prSet presAssocID="{4514B5EC-6773-4782-8242-E8507AAE7AEC}" presName="wedge5" presStyleLbl="node1" presStyleIdx="4" presStyleCnt="5"/>
      <dgm:spPr/>
      <dgm:t>
        <a:bodyPr/>
        <a:lstStyle/>
        <a:p>
          <a:pPr rtl="1"/>
          <a:endParaRPr lang="fa-IR"/>
        </a:p>
      </dgm:t>
    </dgm:pt>
    <dgm:pt modelId="{26A86C60-4047-4598-8D3A-7FED2708BECF}" type="pres">
      <dgm:prSet presAssocID="{4514B5EC-6773-4782-8242-E8507AAE7AEC}" presName="dummy5a" presStyleCnt="0"/>
      <dgm:spPr/>
      <dgm:t>
        <a:bodyPr/>
        <a:lstStyle/>
        <a:p>
          <a:pPr rtl="1"/>
          <a:endParaRPr lang="fa-IR"/>
        </a:p>
      </dgm:t>
    </dgm:pt>
    <dgm:pt modelId="{B2CB4D73-A7EF-4A8B-9BDB-C5E5B832A4F1}" type="pres">
      <dgm:prSet presAssocID="{4514B5EC-6773-4782-8242-E8507AAE7AEC}" presName="dummy5b" presStyleCnt="0"/>
      <dgm:spPr/>
      <dgm:t>
        <a:bodyPr/>
        <a:lstStyle/>
        <a:p>
          <a:pPr rtl="1"/>
          <a:endParaRPr lang="fa-IR"/>
        </a:p>
      </dgm:t>
    </dgm:pt>
    <dgm:pt modelId="{E460C224-C585-41D8-96CD-2F362CACD3CF}" type="pres">
      <dgm:prSet presAssocID="{4514B5EC-6773-4782-8242-E8507AAE7AEC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5857BCF-44BC-49D0-8DE5-518E1A504A75}" type="pres">
      <dgm:prSet presAssocID="{3438F303-1F81-4DE9-9A68-446112E73685}" presName="arrowWedge1" presStyleLbl="fgSibTrans2D1" presStyleIdx="0" presStyleCnt="5"/>
      <dgm:spPr/>
      <dgm:t>
        <a:bodyPr/>
        <a:lstStyle/>
        <a:p>
          <a:pPr rtl="1"/>
          <a:endParaRPr lang="fa-IR"/>
        </a:p>
      </dgm:t>
    </dgm:pt>
    <dgm:pt modelId="{7C58CC8B-5453-4F34-8571-C690D05B19C2}" type="pres">
      <dgm:prSet presAssocID="{60ADDB90-6085-4421-B246-93C3C6DC1F7B}" presName="arrowWedge2" presStyleLbl="fgSibTrans2D1" presStyleIdx="1" presStyleCnt="5"/>
      <dgm:spPr/>
      <dgm:t>
        <a:bodyPr/>
        <a:lstStyle/>
        <a:p>
          <a:pPr rtl="1"/>
          <a:endParaRPr lang="fa-IR"/>
        </a:p>
      </dgm:t>
    </dgm:pt>
    <dgm:pt modelId="{539201CC-FFA7-4E1C-8B95-E113520634AD}" type="pres">
      <dgm:prSet presAssocID="{CF60834D-2762-4FEA-A13C-304D4218D55E}" presName="arrowWedge3" presStyleLbl="fgSibTrans2D1" presStyleIdx="2" presStyleCnt="5"/>
      <dgm:spPr/>
      <dgm:t>
        <a:bodyPr/>
        <a:lstStyle/>
        <a:p>
          <a:pPr rtl="1"/>
          <a:endParaRPr lang="fa-IR"/>
        </a:p>
      </dgm:t>
    </dgm:pt>
    <dgm:pt modelId="{7D84E122-7B8B-4798-A837-3898080828B9}" type="pres">
      <dgm:prSet presAssocID="{1DA89F19-124B-4DD9-A599-C12243AB78F0}" presName="arrowWedge4" presStyleLbl="fgSibTrans2D1" presStyleIdx="3" presStyleCnt="5"/>
      <dgm:spPr/>
      <dgm:t>
        <a:bodyPr/>
        <a:lstStyle/>
        <a:p>
          <a:pPr rtl="1"/>
          <a:endParaRPr lang="fa-IR"/>
        </a:p>
      </dgm:t>
    </dgm:pt>
    <dgm:pt modelId="{5DF4705E-D109-4E3C-9BCF-FBF2033550A7}" type="pres">
      <dgm:prSet presAssocID="{C29BD344-A3A8-46FD-80F3-EE4790E080BC}" presName="arrowWedge5" presStyleLbl="fgSibTrans2D1" presStyleIdx="4" presStyleCnt="5"/>
      <dgm:spPr/>
      <dgm:t>
        <a:bodyPr/>
        <a:lstStyle/>
        <a:p>
          <a:pPr rtl="1"/>
          <a:endParaRPr lang="fa-IR"/>
        </a:p>
      </dgm:t>
    </dgm:pt>
  </dgm:ptLst>
  <dgm:cxnLst>
    <dgm:cxn modelId="{E9BBF86B-0182-422F-905F-2C52F08E0F2D}" srcId="{4514B5EC-6773-4782-8242-E8507AAE7AEC}" destId="{721C52DA-E3A8-459F-A42C-3D70107B58D6}" srcOrd="3" destOrd="0" parTransId="{6C80D392-E8E2-42AD-A8A4-24F45EF8F4E3}" sibTransId="{1DA89F19-124B-4DD9-A599-C12243AB78F0}"/>
    <dgm:cxn modelId="{A34D8C9F-E6E0-4ADF-B121-800B1C9863B2}" type="presOf" srcId="{881F6438-45B2-4459-BE31-00F8D8CBD071}" destId="{B14F0E58-EA07-4968-918D-A024BF63C452}" srcOrd="1" destOrd="0" presId="urn:microsoft.com/office/officeart/2005/8/layout/cycle8"/>
    <dgm:cxn modelId="{FB01E63D-B46D-4EBD-AA5F-5D64408528B5}" type="presOf" srcId="{F9C0070B-9E2D-4C91-86E7-C41FD5709804}" destId="{E460C224-C585-41D8-96CD-2F362CACD3CF}" srcOrd="1" destOrd="0" presId="urn:microsoft.com/office/officeart/2005/8/layout/cycle8"/>
    <dgm:cxn modelId="{52C8368E-0D11-4B66-A95A-47B082E66BC6}" type="presOf" srcId="{721C52DA-E3A8-459F-A42C-3D70107B58D6}" destId="{D6D8237B-D096-4693-9329-60326F923FC1}" srcOrd="0" destOrd="0" presId="urn:microsoft.com/office/officeart/2005/8/layout/cycle8"/>
    <dgm:cxn modelId="{F99AC361-2D82-4ED0-9ADD-9865F8B23791}" srcId="{4514B5EC-6773-4782-8242-E8507AAE7AEC}" destId="{AF354B75-E925-4B22-A671-56E47FF90821}" srcOrd="1" destOrd="0" parTransId="{FFBFFACA-7E59-40DB-9C65-23944579FD1E}" sibTransId="{60ADDB90-6085-4421-B246-93C3C6DC1F7B}"/>
    <dgm:cxn modelId="{0BEF8BEB-E165-49D0-BE61-CEF96BABD8F3}" srcId="{4514B5EC-6773-4782-8242-E8507AAE7AEC}" destId="{881F6438-45B2-4459-BE31-00F8D8CBD071}" srcOrd="0" destOrd="0" parTransId="{D1F84EB1-D8F1-41A4-AABA-79DB08A39286}" sibTransId="{3438F303-1F81-4DE9-9A68-446112E73685}"/>
    <dgm:cxn modelId="{49CEC77F-1186-431F-BD5D-B7C0F582CA8C}" srcId="{4514B5EC-6773-4782-8242-E8507AAE7AEC}" destId="{487D4F46-529F-4B8B-B560-34845535D01F}" srcOrd="2" destOrd="0" parTransId="{AFA3F005-EBFC-4C19-BDDF-33D6E4626FFF}" sibTransId="{CF60834D-2762-4FEA-A13C-304D4218D55E}"/>
    <dgm:cxn modelId="{6EABD5FC-00C1-44EB-9E20-C51EE968A98A}" type="presOf" srcId="{F9C0070B-9E2D-4C91-86E7-C41FD5709804}" destId="{9B561A29-DDFF-4656-93F6-036E0A0AAC92}" srcOrd="0" destOrd="0" presId="urn:microsoft.com/office/officeart/2005/8/layout/cycle8"/>
    <dgm:cxn modelId="{0A963C05-4FE2-4E89-AA78-5643BF7D93A6}" type="presOf" srcId="{AF354B75-E925-4B22-A671-56E47FF90821}" destId="{54407031-13B7-42C1-A766-C71E04ACD70E}" srcOrd="1" destOrd="0" presId="urn:microsoft.com/office/officeart/2005/8/layout/cycle8"/>
    <dgm:cxn modelId="{54BD8F8A-FEC9-4EAC-8DC9-3E5DCCDAD276}" srcId="{4514B5EC-6773-4782-8242-E8507AAE7AEC}" destId="{F9C0070B-9E2D-4C91-86E7-C41FD5709804}" srcOrd="4" destOrd="0" parTransId="{DC7A27CD-FC1F-4267-BD72-E16CDD5080EC}" sibTransId="{C29BD344-A3A8-46FD-80F3-EE4790E080BC}"/>
    <dgm:cxn modelId="{39D98D42-63E5-402D-A9C7-AA50D4A3CEA4}" type="presOf" srcId="{881F6438-45B2-4459-BE31-00F8D8CBD071}" destId="{E6AF6B05-BF78-4C7D-897E-6E5ED9A58FA9}" srcOrd="0" destOrd="0" presId="urn:microsoft.com/office/officeart/2005/8/layout/cycle8"/>
    <dgm:cxn modelId="{A30A9222-C8E9-48FD-805C-17884BF0BB09}" type="presOf" srcId="{4514B5EC-6773-4782-8242-E8507AAE7AEC}" destId="{06AB954F-8F3B-4E70-B63F-6271A2B037EB}" srcOrd="0" destOrd="0" presId="urn:microsoft.com/office/officeart/2005/8/layout/cycle8"/>
    <dgm:cxn modelId="{2D13D3DC-F843-447D-81FD-EB935296AB5C}" type="presOf" srcId="{487D4F46-529F-4B8B-B560-34845535D01F}" destId="{3926F017-B14D-40F2-91B5-3E664A868919}" srcOrd="1" destOrd="0" presId="urn:microsoft.com/office/officeart/2005/8/layout/cycle8"/>
    <dgm:cxn modelId="{F0875DDD-A0C4-41D7-AECA-F26A94CF6657}" type="presOf" srcId="{487D4F46-529F-4B8B-B560-34845535D01F}" destId="{5BED4EC5-0BCC-4B8A-A483-DF178AED8D96}" srcOrd="0" destOrd="0" presId="urn:microsoft.com/office/officeart/2005/8/layout/cycle8"/>
    <dgm:cxn modelId="{EBABD03B-30B0-45FA-A2D8-E73106450FFA}" type="presOf" srcId="{AF354B75-E925-4B22-A671-56E47FF90821}" destId="{623F6A47-EF6E-4BE1-95BA-E9A3260AC6DB}" srcOrd="0" destOrd="0" presId="urn:microsoft.com/office/officeart/2005/8/layout/cycle8"/>
    <dgm:cxn modelId="{1346FA45-AD4D-47E8-93E6-20D463E2E953}" type="presOf" srcId="{721C52DA-E3A8-459F-A42C-3D70107B58D6}" destId="{FC1AA1E7-3609-4065-9F35-B4E877CA8399}" srcOrd="1" destOrd="0" presId="urn:microsoft.com/office/officeart/2005/8/layout/cycle8"/>
    <dgm:cxn modelId="{A6B4F199-02E1-4B08-89C6-F0E443CE7A02}" type="presParOf" srcId="{06AB954F-8F3B-4E70-B63F-6271A2B037EB}" destId="{E6AF6B05-BF78-4C7D-897E-6E5ED9A58FA9}" srcOrd="0" destOrd="0" presId="urn:microsoft.com/office/officeart/2005/8/layout/cycle8"/>
    <dgm:cxn modelId="{12FA1409-107C-4DF9-9BBF-32DFF5306112}" type="presParOf" srcId="{06AB954F-8F3B-4E70-B63F-6271A2B037EB}" destId="{3FD2B651-359F-48AD-B923-A2AA14F70D35}" srcOrd="1" destOrd="0" presId="urn:microsoft.com/office/officeart/2005/8/layout/cycle8"/>
    <dgm:cxn modelId="{D98ACAB5-6504-4F84-978F-C81BAB26FB6A}" type="presParOf" srcId="{06AB954F-8F3B-4E70-B63F-6271A2B037EB}" destId="{B97168C9-FD01-450F-AA1B-69D5A0EF7FF0}" srcOrd="2" destOrd="0" presId="urn:microsoft.com/office/officeart/2005/8/layout/cycle8"/>
    <dgm:cxn modelId="{99B48B38-3704-4DB3-962A-AE93564E2F96}" type="presParOf" srcId="{06AB954F-8F3B-4E70-B63F-6271A2B037EB}" destId="{B14F0E58-EA07-4968-918D-A024BF63C452}" srcOrd="3" destOrd="0" presId="urn:microsoft.com/office/officeart/2005/8/layout/cycle8"/>
    <dgm:cxn modelId="{097BDC44-2D1C-4BDF-B478-730408C0BBDB}" type="presParOf" srcId="{06AB954F-8F3B-4E70-B63F-6271A2B037EB}" destId="{623F6A47-EF6E-4BE1-95BA-E9A3260AC6DB}" srcOrd="4" destOrd="0" presId="urn:microsoft.com/office/officeart/2005/8/layout/cycle8"/>
    <dgm:cxn modelId="{5D2BBCFD-2D15-47B9-88AD-F38B8E2CB838}" type="presParOf" srcId="{06AB954F-8F3B-4E70-B63F-6271A2B037EB}" destId="{2E2219E0-E172-4C76-A7E2-EF6792EB7FC4}" srcOrd="5" destOrd="0" presId="urn:microsoft.com/office/officeart/2005/8/layout/cycle8"/>
    <dgm:cxn modelId="{D0B06E5C-520B-4884-93D9-93D051BB88EE}" type="presParOf" srcId="{06AB954F-8F3B-4E70-B63F-6271A2B037EB}" destId="{749E4D1C-5C3E-4050-BA39-E583C0106454}" srcOrd="6" destOrd="0" presId="urn:microsoft.com/office/officeart/2005/8/layout/cycle8"/>
    <dgm:cxn modelId="{E845FEB6-C5EA-4CD1-983B-C2F26024875B}" type="presParOf" srcId="{06AB954F-8F3B-4E70-B63F-6271A2B037EB}" destId="{54407031-13B7-42C1-A766-C71E04ACD70E}" srcOrd="7" destOrd="0" presId="urn:microsoft.com/office/officeart/2005/8/layout/cycle8"/>
    <dgm:cxn modelId="{51C19AA5-4693-487D-80FB-231FAFA13D67}" type="presParOf" srcId="{06AB954F-8F3B-4E70-B63F-6271A2B037EB}" destId="{5BED4EC5-0BCC-4B8A-A483-DF178AED8D96}" srcOrd="8" destOrd="0" presId="urn:microsoft.com/office/officeart/2005/8/layout/cycle8"/>
    <dgm:cxn modelId="{8CBAF615-472A-4C28-88EA-42B9C0DFB676}" type="presParOf" srcId="{06AB954F-8F3B-4E70-B63F-6271A2B037EB}" destId="{F5CA713A-900B-4F74-A7CD-57E8EAFDBEF5}" srcOrd="9" destOrd="0" presId="urn:microsoft.com/office/officeart/2005/8/layout/cycle8"/>
    <dgm:cxn modelId="{9BA308AA-AA3C-4A09-8356-D54BB1CA6777}" type="presParOf" srcId="{06AB954F-8F3B-4E70-B63F-6271A2B037EB}" destId="{91FE2CDA-6A03-416B-B117-22C42B9B8F58}" srcOrd="10" destOrd="0" presId="urn:microsoft.com/office/officeart/2005/8/layout/cycle8"/>
    <dgm:cxn modelId="{94138632-7DF9-47F8-AA1C-DD8F4CBDFE9E}" type="presParOf" srcId="{06AB954F-8F3B-4E70-B63F-6271A2B037EB}" destId="{3926F017-B14D-40F2-91B5-3E664A868919}" srcOrd="11" destOrd="0" presId="urn:microsoft.com/office/officeart/2005/8/layout/cycle8"/>
    <dgm:cxn modelId="{6B4DDE1C-1CE0-4E34-A359-27BB5B17171C}" type="presParOf" srcId="{06AB954F-8F3B-4E70-B63F-6271A2B037EB}" destId="{D6D8237B-D096-4693-9329-60326F923FC1}" srcOrd="12" destOrd="0" presId="urn:microsoft.com/office/officeart/2005/8/layout/cycle8"/>
    <dgm:cxn modelId="{D58F8833-2609-46F8-9868-003274078316}" type="presParOf" srcId="{06AB954F-8F3B-4E70-B63F-6271A2B037EB}" destId="{032E391D-2622-4F63-89EC-FECD45ED680D}" srcOrd="13" destOrd="0" presId="urn:microsoft.com/office/officeart/2005/8/layout/cycle8"/>
    <dgm:cxn modelId="{D288EBF2-590C-43BA-AC22-9E5409F47D30}" type="presParOf" srcId="{06AB954F-8F3B-4E70-B63F-6271A2B037EB}" destId="{E1A6647D-9BDF-4F3F-9AF1-0B65EE6B8866}" srcOrd="14" destOrd="0" presId="urn:microsoft.com/office/officeart/2005/8/layout/cycle8"/>
    <dgm:cxn modelId="{8A973382-F087-4CF2-B549-82F831F0B49A}" type="presParOf" srcId="{06AB954F-8F3B-4E70-B63F-6271A2B037EB}" destId="{FC1AA1E7-3609-4065-9F35-B4E877CA8399}" srcOrd="15" destOrd="0" presId="urn:microsoft.com/office/officeart/2005/8/layout/cycle8"/>
    <dgm:cxn modelId="{50664821-3A4F-405C-B398-4815A7A7B97D}" type="presParOf" srcId="{06AB954F-8F3B-4E70-B63F-6271A2B037EB}" destId="{9B561A29-DDFF-4656-93F6-036E0A0AAC92}" srcOrd="16" destOrd="0" presId="urn:microsoft.com/office/officeart/2005/8/layout/cycle8"/>
    <dgm:cxn modelId="{10B40D8B-9B9F-4153-8948-CC9F58DFF5F1}" type="presParOf" srcId="{06AB954F-8F3B-4E70-B63F-6271A2B037EB}" destId="{26A86C60-4047-4598-8D3A-7FED2708BECF}" srcOrd="17" destOrd="0" presId="urn:microsoft.com/office/officeart/2005/8/layout/cycle8"/>
    <dgm:cxn modelId="{766AB31E-7FE0-4317-8D33-A857F0B7BC74}" type="presParOf" srcId="{06AB954F-8F3B-4E70-B63F-6271A2B037EB}" destId="{B2CB4D73-A7EF-4A8B-9BDB-C5E5B832A4F1}" srcOrd="18" destOrd="0" presId="urn:microsoft.com/office/officeart/2005/8/layout/cycle8"/>
    <dgm:cxn modelId="{24C1D511-9E92-4CEA-A19B-F27B4166CEFC}" type="presParOf" srcId="{06AB954F-8F3B-4E70-B63F-6271A2B037EB}" destId="{E460C224-C585-41D8-96CD-2F362CACD3CF}" srcOrd="19" destOrd="0" presId="urn:microsoft.com/office/officeart/2005/8/layout/cycle8"/>
    <dgm:cxn modelId="{84EE8EB9-7711-467D-9204-58175E1AF6D4}" type="presParOf" srcId="{06AB954F-8F3B-4E70-B63F-6271A2B037EB}" destId="{B5857BCF-44BC-49D0-8DE5-518E1A504A75}" srcOrd="20" destOrd="0" presId="urn:microsoft.com/office/officeart/2005/8/layout/cycle8"/>
    <dgm:cxn modelId="{6B825371-10E0-4583-9BE4-DFFCF8867878}" type="presParOf" srcId="{06AB954F-8F3B-4E70-B63F-6271A2B037EB}" destId="{7C58CC8B-5453-4F34-8571-C690D05B19C2}" srcOrd="21" destOrd="0" presId="urn:microsoft.com/office/officeart/2005/8/layout/cycle8"/>
    <dgm:cxn modelId="{2B62424A-ED37-4E58-89E0-F69391645E9D}" type="presParOf" srcId="{06AB954F-8F3B-4E70-B63F-6271A2B037EB}" destId="{539201CC-FFA7-4E1C-8B95-E113520634AD}" srcOrd="22" destOrd="0" presId="urn:microsoft.com/office/officeart/2005/8/layout/cycle8"/>
    <dgm:cxn modelId="{187C1738-C7B8-49D0-9F8C-B74F144C5ED8}" type="presParOf" srcId="{06AB954F-8F3B-4E70-B63F-6271A2B037EB}" destId="{7D84E122-7B8B-4798-A837-3898080828B9}" srcOrd="23" destOrd="0" presId="urn:microsoft.com/office/officeart/2005/8/layout/cycle8"/>
    <dgm:cxn modelId="{7B20DDC2-61E9-4E28-AA79-5B1A2AA60A3C}" type="presParOf" srcId="{06AB954F-8F3B-4E70-B63F-6271A2B037EB}" destId="{5DF4705E-D109-4E3C-9BCF-FBF2033550A7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D5AE298-9B9C-413B-A3F7-14B871B9AD15}" type="doc">
      <dgm:prSet loTypeId="urn:microsoft.com/office/officeart/2005/8/layout/rings+Icon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6AC5C0-A24B-4E22-B3FE-308A25E74378}">
      <dgm:prSet phldrT="[Text]" custT="1"/>
      <dgm:spPr/>
      <dgm:t>
        <a:bodyPr/>
        <a:lstStyle/>
        <a:p>
          <a:r>
            <a:rPr lang="fa-IR" sz="2800" dirty="0" smtClean="0">
              <a:cs typeface="B Homa" panose="00000400000000000000" pitchFamily="2" charset="-78"/>
            </a:rPr>
            <a:t>روش تابع غیر خطی</a:t>
          </a:r>
          <a:endParaRPr lang="en-US" sz="2800" dirty="0">
            <a:cs typeface="B Homa" panose="00000400000000000000" pitchFamily="2" charset="-78"/>
          </a:endParaRPr>
        </a:p>
      </dgm:t>
    </dgm:pt>
    <dgm:pt modelId="{C50F8553-136F-46A0-B940-7AF4E25A0DA3}" type="parTrans" cxnId="{39917A7F-9DAA-4129-B262-2C66BAAE3DE7}">
      <dgm:prSet/>
      <dgm:spPr/>
      <dgm:t>
        <a:bodyPr/>
        <a:lstStyle/>
        <a:p>
          <a:endParaRPr lang="en-US"/>
        </a:p>
      </dgm:t>
    </dgm:pt>
    <dgm:pt modelId="{41C46B37-BD66-45C0-A0D7-E246C53384AC}" type="sibTrans" cxnId="{39917A7F-9DAA-4129-B262-2C66BAAE3DE7}">
      <dgm:prSet/>
      <dgm:spPr/>
      <dgm:t>
        <a:bodyPr/>
        <a:lstStyle/>
        <a:p>
          <a:endParaRPr lang="en-US"/>
        </a:p>
      </dgm:t>
    </dgm:pt>
    <dgm:pt modelId="{636DC1FB-6F95-4466-80D8-974995BA150F}">
      <dgm:prSet phldrT="[Text]" custT="1"/>
      <dgm:spPr/>
      <dgm:t>
        <a:bodyPr/>
        <a:lstStyle/>
        <a:p>
          <a:r>
            <a:rPr lang="fa-IR" sz="2800" dirty="0" smtClean="0">
              <a:cs typeface="B Homa" panose="00000400000000000000" pitchFamily="2" charset="-78"/>
            </a:rPr>
            <a:t>گاوس-نیوتن</a:t>
          </a:r>
          <a:endParaRPr lang="en-US" sz="2800" dirty="0">
            <a:cs typeface="B Homa" panose="00000400000000000000" pitchFamily="2" charset="-78"/>
          </a:endParaRPr>
        </a:p>
      </dgm:t>
    </dgm:pt>
    <dgm:pt modelId="{380B2FAA-2E4F-4884-8033-CEB2B1300A5C}" type="parTrans" cxnId="{B2261BFB-C46A-4EDD-8EBC-EAAA7C42E623}">
      <dgm:prSet/>
      <dgm:spPr/>
      <dgm:t>
        <a:bodyPr/>
        <a:lstStyle/>
        <a:p>
          <a:endParaRPr lang="en-US"/>
        </a:p>
      </dgm:t>
    </dgm:pt>
    <dgm:pt modelId="{CFDFC7AC-7CFC-40E8-8550-7EF00FB1FA1E}" type="sibTrans" cxnId="{B2261BFB-C46A-4EDD-8EBC-EAAA7C42E623}">
      <dgm:prSet/>
      <dgm:spPr/>
      <dgm:t>
        <a:bodyPr/>
        <a:lstStyle/>
        <a:p>
          <a:endParaRPr lang="en-US"/>
        </a:p>
      </dgm:t>
    </dgm:pt>
    <dgm:pt modelId="{EB4F3211-1BEE-4456-B499-42D26DB20B2B}" type="pres">
      <dgm:prSet presAssocID="{2D5AE298-9B9C-413B-A3F7-14B871B9AD15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C66E7AE0-AA1A-442D-8E82-63F389BF87DC}" type="pres">
      <dgm:prSet presAssocID="{2D5AE298-9B9C-413B-A3F7-14B871B9AD15}" presName="ellipse1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779006-CEAC-47EF-BFE2-E675CE89638D}" type="pres">
      <dgm:prSet presAssocID="{2D5AE298-9B9C-413B-A3F7-14B871B9AD15}" presName="ellipse2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ADE878D0-3131-43B9-BD13-4EA514804D56}" type="presOf" srcId="{766AC5C0-A24B-4E22-B3FE-308A25E74378}" destId="{C66E7AE0-AA1A-442D-8E82-63F389BF87DC}" srcOrd="0" destOrd="0" presId="urn:microsoft.com/office/officeart/2005/8/layout/rings+Icon"/>
    <dgm:cxn modelId="{B0D042D9-AFC3-47D1-844E-A9ECBC496E51}" type="presOf" srcId="{2D5AE298-9B9C-413B-A3F7-14B871B9AD15}" destId="{EB4F3211-1BEE-4456-B499-42D26DB20B2B}" srcOrd="0" destOrd="0" presId="urn:microsoft.com/office/officeart/2005/8/layout/rings+Icon"/>
    <dgm:cxn modelId="{39917A7F-9DAA-4129-B262-2C66BAAE3DE7}" srcId="{2D5AE298-9B9C-413B-A3F7-14B871B9AD15}" destId="{766AC5C0-A24B-4E22-B3FE-308A25E74378}" srcOrd="0" destOrd="0" parTransId="{C50F8553-136F-46A0-B940-7AF4E25A0DA3}" sibTransId="{41C46B37-BD66-45C0-A0D7-E246C53384AC}"/>
    <dgm:cxn modelId="{B2261BFB-C46A-4EDD-8EBC-EAAA7C42E623}" srcId="{2D5AE298-9B9C-413B-A3F7-14B871B9AD15}" destId="{636DC1FB-6F95-4466-80D8-974995BA150F}" srcOrd="1" destOrd="0" parTransId="{380B2FAA-2E4F-4884-8033-CEB2B1300A5C}" sibTransId="{CFDFC7AC-7CFC-40E8-8550-7EF00FB1FA1E}"/>
    <dgm:cxn modelId="{B3536B26-5C5E-4F18-AAED-151E0460494D}" type="presOf" srcId="{636DC1FB-6F95-4466-80D8-974995BA150F}" destId="{7F779006-CEAC-47EF-BFE2-E675CE89638D}" srcOrd="0" destOrd="0" presId="urn:microsoft.com/office/officeart/2005/8/layout/rings+Icon"/>
    <dgm:cxn modelId="{B0F04ECD-2DAA-4A5F-8B0D-5EC04F904BD3}" type="presParOf" srcId="{EB4F3211-1BEE-4456-B499-42D26DB20B2B}" destId="{C66E7AE0-AA1A-442D-8E82-63F389BF87DC}" srcOrd="0" destOrd="0" presId="urn:microsoft.com/office/officeart/2005/8/layout/rings+Icon"/>
    <dgm:cxn modelId="{E5717928-98A2-48E8-B9CE-B781AD5D164C}" type="presParOf" srcId="{EB4F3211-1BEE-4456-B499-42D26DB20B2B}" destId="{7F779006-CEAC-47EF-BFE2-E675CE89638D}" srcOrd="1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09E5AB-98F8-4DBD-BC0E-BC71D274488C}">
      <dsp:nvSpPr>
        <dsp:cNvPr id="0" name=""/>
        <dsp:cNvSpPr/>
      </dsp:nvSpPr>
      <dsp:spPr>
        <a:xfrm>
          <a:off x="0" y="1696712"/>
          <a:ext cx="8178419" cy="2479809"/>
        </a:xfrm>
        <a:prstGeom prst="rect">
          <a:avLst/>
        </a:prstGeom>
        <a:solidFill>
          <a:schemeClr val="bg2"/>
        </a:solid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solidFill>
                <a:schemeClr val="tx1"/>
              </a:solidFill>
              <a:cs typeface="B Homa" panose="00000400000000000000" pitchFamily="2" charset="-78"/>
            </a:rPr>
            <a:t>روش کمترین مربعات خطا</a:t>
          </a:r>
          <a:endParaRPr lang="en-US" sz="2400" kern="1200" dirty="0">
            <a:solidFill>
              <a:schemeClr val="tx1"/>
            </a:solidFill>
            <a:cs typeface="B Homa" panose="00000400000000000000" pitchFamily="2" charset="-78"/>
          </a:endParaRPr>
        </a:p>
      </dsp:txBody>
      <dsp:txXfrm>
        <a:off x="0" y="1696712"/>
        <a:ext cx="8178419" cy="1339097"/>
      </dsp:txXfrm>
    </dsp:sp>
    <dsp:sp modelId="{71553F4B-03A3-46FC-AC6C-BAC146ACB17F}">
      <dsp:nvSpPr>
        <dsp:cNvPr id="0" name=""/>
        <dsp:cNvSpPr/>
      </dsp:nvSpPr>
      <dsp:spPr>
        <a:xfrm>
          <a:off x="0" y="2986111"/>
          <a:ext cx="4089209" cy="1140712"/>
        </a:xfrm>
        <a:prstGeom prst="rect">
          <a:avLst/>
        </a:prstGeom>
        <a:solidFill>
          <a:schemeClr val="bg1">
            <a:alpha val="90000"/>
          </a:schemeClr>
        </a:solidFill>
        <a:ln w="1905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cs typeface="B Homa" panose="00000400000000000000" pitchFamily="2" charset="-78"/>
          </a:endParaRPr>
        </a:p>
      </dsp:txBody>
      <dsp:txXfrm>
        <a:off x="0" y="2986111"/>
        <a:ext cx="4089209" cy="1140712"/>
      </dsp:txXfrm>
    </dsp:sp>
    <dsp:sp modelId="{2CC89DC2-8808-4413-939F-34C5F6209979}">
      <dsp:nvSpPr>
        <dsp:cNvPr id="0" name=""/>
        <dsp:cNvSpPr/>
      </dsp:nvSpPr>
      <dsp:spPr>
        <a:xfrm>
          <a:off x="4046804" y="2986111"/>
          <a:ext cx="4089209" cy="1140712"/>
        </a:xfrm>
        <a:prstGeom prst="rect">
          <a:avLst/>
        </a:prstGeom>
        <a:solidFill>
          <a:schemeClr val="bg1">
            <a:alpha val="90000"/>
          </a:schemeClr>
        </a:solidFill>
        <a:ln w="1905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cs typeface="B Homa" panose="00000400000000000000" pitchFamily="2" charset="-78"/>
          </a:endParaRPr>
        </a:p>
      </dsp:txBody>
      <dsp:txXfrm>
        <a:off x="4046804" y="2986111"/>
        <a:ext cx="4089209" cy="1140712"/>
      </dsp:txXfrm>
    </dsp:sp>
    <dsp:sp modelId="{B1FCB140-DFC1-42E6-8595-E7DDAECAC3E1}">
      <dsp:nvSpPr>
        <dsp:cNvPr id="0" name=""/>
        <dsp:cNvSpPr/>
      </dsp:nvSpPr>
      <dsp:spPr>
        <a:xfrm rot="10800000">
          <a:off x="0" y="101"/>
          <a:ext cx="8178419" cy="1733706"/>
        </a:xfrm>
        <a:prstGeom prst="upArrowCallout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solidFill>
                <a:schemeClr val="tx1"/>
              </a:solidFill>
              <a:cs typeface="B Homa" panose="00000400000000000000" pitchFamily="2" charset="-78"/>
            </a:rPr>
            <a:t>روش های برآورد کردن دو پارامتر</a:t>
          </a:r>
          <a:r>
            <a:rPr lang="en-US" sz="2400" kern="1200" dirty="0" smtClean="0">
              <a:solidFill>
                <a:schemeClr val="tx1"/>
              </a:solidFill>
              <a:cs typeface="B Homa" panose="00000400000000000000" pitchFamily="2" charset="-78"/>
            </a:rPr>
            <a:t> a</a:t>
          </a:r>
          <a:r>
            <a:rPr lang="fa-IR" sz="2400" kern="1200" dirty="0" smtClean="0">
              <a:solidFill>
                <a:schemeClr val="tx1"/>
              </a:solidFill>
              <a:cs typeface="B Homa" panose="00000400000000000000" pitchFamily="2" charset="-78"/>
            </a:rPr>
            <a:t>و </a:t>
          </a:r>
          <a:r>
            <a:rPr lang="en-US" sz="2400" kern="1200" dirty="0" smtClean="0">
              <a:solidFill>
                <a:schemeClr val="tx1"/>
              </a:solidFill>
              <a:cs typeface="B Homa" panose="00000400000000000000" pitchFamily="2" charset="-78"/>
            </a:rPr>
            <a:t>b</a:t>
          </a:r>
          <a:endParaRPr lang="en-US" sz="2400" kern="1200" dirty="0">
            <a:solidFill>
              <a:schemeClr val="tx1"/>
            </a:solidFill>
            <a:cs typeface="B Homa" panose="00000400000000000000" pitchFamily="2" charset="-78"/>
          </a:endParaRPr>
        </a:p>
      </dsp:txBody>
      <dsp:txXfrm rot="10800000">
        <a:off x="0" y="101"/>
        <a:ext cx="8178419" cy="11265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TabbedArc+Icon">
  <dgm:title val="Tabbed Arc"/>
  <dgm:desc val="Use to show a set of related items arcing over a common area.  Best with small amounts of text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12" Type="http://schemas.openxmlformats.org/officeDocument/2006/relationships/image" Target="../media/image26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11" Type="http://schemas.openxmlformats.org/officeDocument/2006/relationships/image" Target="../media/image25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6877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9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07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0052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900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5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71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85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9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17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09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7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36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50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03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56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7B4CA69-D5EE-423C-AFFE-B34048A0BBE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9CF2D9E-4463-461B-8AC6-33A850EEC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6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22.wmf"/><Relationship Id="rId26" Type="http://schemas.openxmlformats.org/officeDocument/2006/relationships/image" Target="../media/image26.wmf"/><Relationship Id="rId3" Type="http://schemas.openxmlformats.org/officeDocument/2006/relationships/oleObject" Target="../embeddings/oleObject4.bin"/><Relationship Id="rId21" Type="http://schemas.openxmlformats.org/officeDocument/2006/relationships/oleObject" Target="../embeddings/oleObject13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11.bin"/><Relationship Id="rId25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20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8.bin"/><Relationship Id="rId24" Type="http://schemas.openxmlformats.org/officeDocument/2006/relationships/image" Target="../media/image25.wmf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23" Type="http://schemas.openxmlformats.org/officeDocument/2006/relationships/oleObject" Target="../embeddings/oleObject14.bin"/><Relationship Id="rId10" Type="http://schemas.openxmlformats.org/officeDocument/2006/relationships/image" Target="../media/image18.wmf"/><Relationship Id="rId19" Type="http://schemas.openxmlformats.org/officeDocument/2006/relationships/oleObject" Target="../embeddings/oleObject12.bin"/><Relationship Id="rId4" Type="http://schemas.openxmlformats.org/officeDocument/2006/relationships/image" Target="../media/image15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20.wmf"/><Relationship Id="rId22" Type="http://schemas.openxmlformats.org/officeDocument/2006/relationships/image" Target="../media/image2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2.emf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657477" y="2448523"/>
            <a:ext cx="70453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smtClean="0">
                <a:cs typeface="B Homa" panose="00000400000000000000" pitchFamily="2" charset="-78"/>
              </a:rPr>
              <a:t>بررسی </a:t>
            </a:r>
            <a:r>
              <a:rPr lang="fa-IR" sz="3200" dirty="0">
                <a:cs typeface="B Homa" panose="00000400000000000000" pitchFamily="2" charset="-78"/>
              </a:rPr>
              <a:t>انواع مدل های رگرسیون خطی و غیرخطی در مرحله </a:t>
            </a:r>
            <a:r>
              <a:rPr lang="fa-IR" sz="3200">
                <a:cs typeface="B Homa" panose="00000400000000000000" pitchFamily="2" charset="-78"/>
              </a:rPr>
              <a:t>ایجاد </a:t>
            </a:r>
            <a:r>
              <a:rPr lang="fa-IR" sz="3200" smtClean="0">
                <a:cs typeface="B Homa" panose="00000400000000000000" pitchFamily="2" charset="-78"/>
              </a:rPr>
              <a:t>سفر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3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78971" y="391264"/>
            <a:ext cx="5396275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fa-IR" sz="3200" b="1" spc="50" dirty="0">
                <a:ln w="11430"/>
                <a:latin typeface="Zar" pitchFamily="2" charset="-78"/>
                <a:ea typeface="+mj-ea"/>
                <a:cs typeface="B Titr" pitchFamily="2" charset="-78"/>
              </a:rPr>
              <a:t>مدل‌های رایج رگرسیون غیرخطی </a:t>
            </a:r>
            <a:endParaRPr lang="fa-IR" sz="2500" dirty="0"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06281117"/>
              </p:ext>
            </p:extLst>
          </p:nvPr>
        </p:nvGraphicFramePr>
        <p:xfrm>
          <a:off x="4557715" y="1385888"/>
          <a:ext cx="6423049" cy="4465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Connector 6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43932" y="693271"/>
            <a:ext cx="3974727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1">
            <a:spAutoFit/>
          </a:bodyPr>
          <a:lstStyle/>
          <a:p>
            <a:pPr algn="ctr"/>
            <a:r>
              <a:rPr lang="fa-IR" sz="1600" dirty="0"/>
              <a:t> </a:t>
            </a:r>
            <a:r>
              <a:rPr lang="fa-IR" sz="2800" b="1" spc="50" dirty="0">
                <a:ln w="11430"/>
                <a:latin typeface="Zar" pitchFamily="2" charset="-78"/>
                <a:ea typeface="+mj-ea"/>
                <a:cs typeface="B Titr" pitchFamily="2" charset="-78"/>
              </a:rPr>
              <a:t>روش برآوردیابی پارامترها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88553206"/>
              </p:ext>
            </p:extLst>
          </p:nvPr>
        </p:nvGraphicFramePr>
        <p:xfrm>
          <a:off x="1417638" y="1200150"/>
          <a:ext cx="3640138" cy="4100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19" name="Rounded Rectangle 18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2" name="Straight Connector 21"/>
            <p:cNvCxnSpPr>
              <a:stCxn id="20" idx="0"/>
              <a:endCxn id="19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21" idx="0"/>
              <a:endCxn id="20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317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813861622"/>
              </p:ext>
            </p:extLst>
          </p:nvPr>
        </p:nvGraphicFramePr>
        <p:xfrm>
          <a:off x="1446213" y="100014"/>
          <a:ext cx="8169275" cy="3757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244139" y="5129213"/>
            <a:ext cx="18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 smtClean="0">
                <a:cs typeface="B Titr" panose="00000700000000000000" pitchFamily="2" charset="-78"/>
              </a:rPr>
              <a:t>از طرفی:</a:t>
            </a:r>
            <a:endParaRPr lang="en-US" sz="2800" dirty="0">
              <a:cs typeface="B Titr" panose="00000700000000000000" pitchFamily="2" charset="-78"/>
            </a:endParaRPr>
          </a:p>
        </p:txBody>
      </p: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805704561"/>
              </p:ext>
            </p:extLst>
          </p:nvPr>
        </p:nvGraphicFramePr>
        <p:xfrm>
          <a:off x="3571875" y="4071936"/>
          <a:ext cx="4171951" cy="2294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TextBox 21"/>
          <p:cNvSpPr txBox="1"/>
          <p:nvPr/>
        </p:nvSpPr>
        <p:spPr>
          <a:xfrm rot="21281308">
            <a:off x="4522387" y="5003670"/>
            <a:ext cx="227998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a-IR" sz="2000" dirty="0" smtClean="0">
                <a:cs typeface="B Homa" panose="00000400000000000000" pitchFamily="2" charset="-78"/>
              </a:rPr>
              <a:t>مدل تولید سفر</a:t>
            </a:r>
            <a:endParaRPr lang="en-US" sz="2000" dirty="0">
              <a:cs typeface="B Homa" panose="000004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00912" y="4363264"/>
            <a:ext cx="33099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>
                <a:cs typeface="B Homa" panose="00000400000000000000" pitchFamily="2" charset="-78"/>
              </a:rPr>
              <a:t>در روش همفزوده، تعداد سفرهاي تولید شده با یک فرم تابعی از پیش تعیین شده به خصوصیات اقتصادي- اجتماعی یک ناحیه مرتبط می گردد</a:t>
            </a:r>
            <a:endParaRPr lang="en-US" sz="2000" dirty="0">
              <a:cs typeface="B Homa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5774" y="4363263"/>
            <a:ext cx="35575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000" dirty="0">
                <a:cs typeface="B Homa" panose="00000400000000000000" pitchFamily="2" charset="-78"/>
              </a:rPr>
              <a:t>دراین روش اساس تولیدسفر، از خانواده گرفته میشود وخانواده ها براساس خصوصیاتی نظیردرآمد،مالکیت اتومبیل و... به چنددسته تقسیم میشوند و براي هردسته میانگین تولید سفر تعیین میگردد.</a:t>
            </a:r>
            <a:endParaRPr lang="en-US" sz="2000" dirty="0">
              <a:cs typeface="B Homa" panose="00000400000000000000" pitchFamily="2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19" name="Rounded Rectangle 18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5" name="Straight Connector 24"/>
            <p:cNvCxnSpPr>
              <a:stCxn id="23" idx="0"/>
              <a:endCxn id="19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4" idx="0"/>
              <a:endCxn id="23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102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86476" y="0"/>
            <a:ext cx="5500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dirty="0" smtClean="0">
                <a:cs typeface="B Homa" panose="00000400000000000000" pitchFamily="2" charset="-78"/>
              </a:rPr>
              <a:t>مزایا و معایب مدل های رگرسیون</a:t>
            </a:r>
            <a:endParaRPr lang="en-US" sz="2400" dirty="0">
              <a:cs typeface="B Homa" panose="00000400000000000000" pitchFamily="2" charset="-78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119191406"/>
              </p:ext>
            </p:extLst>
          </p:nvPr>
        </p:nvGraphicFramePr>
        <p:xfrm>
          <a:off x="1288749" y="461665"/>
          <a:ext cx="9415462" cy="5652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350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728635" y="1657351"/>
            <a:ext cx="6143652" cy="9286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ضريب همبستگي 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پيرسن در جامعه</a:t>
            </a:r>
            <a:endParaRPr lang="fa-IR" sz="2000" dirty="0">
              <a:cs typeface="B Homa" panose="00000400000000000000" pitchFamily="2" charset="-78"/>
            </a:endParaRPr>
          </a:p>
        </p:txBody>
      </p:sp>
      <p:graphicFrame>
        <p:nvGraphicFramePr>
          <p:cNvPr id="2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539509"/>
              </p:ext>
            </p:extLst>
          </p:nvPr>
        </p:nvGraphicFramePr>
        <p:xfrm>
          <a:off x="770434" y="1680031"/>
          <a:ext cx="4539818" cy="926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7" name="Equation" r:id="rId3" imgW="2552400" imgH="495000" progId="">
                  <p:embed/>
                </p:oleObj>
              </mc:Choice>
              <mc:Fallback>
                <p:oleObj name="Equation" r:id="rId3" imgW="2552400" imgH="495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434" y="1680031"/>
                        <a:ext cx="4539818" cy="9265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42004" y="564454"/>
            <a:ext cx="1123473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ضريب همبستگي شاخصي است كه ميزان رابطه بين متغيرها را نشان مي‌دهد. يك ملاك مناسب براي تعيين همبستگي دو متغير كمي </a:t>
            </a:r>
            <a:r>
              <a:rPr lang="fa-IR" sz="2000" dirty="0" smtClean="0">
                <a:solidFill>
                  <a:srgbClr val="C00000"/>
                </a:solidFill>
                <a:cs typeface="B Homa" panose="00000400000000000000" pitchFamily="2" charset="-78"/>
              </a:rPr>
              <a:t>ضريب همبستگي پيرسن</a:t>
            </a:r>
            <a:r>
              <a:rPr lang="fa-IR" sz="2000" dirty="0" smtClean="0">
                <a:cs typeface="B Homa" panose="00000400000000000000" pitchFamily="2" charset="-78"/>
              </a:rPr>
              <a:t> است كه در جامعه آن را با       و در نمونه آن را با       نشان مي‌دهيم. 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5214938" y="200012"/>
            <a:ext cx="2305049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cs typeface="B Homa" panose="00000400000000000000" pitchFamily="2" charset="-78"/>
              </a:rPr>
              <a:t>ضريب همبستگي</a:t>
            </a:r>
            <a:endParaRPr lang="fa-IR" sz="2400" dirty="0">
              <a:cs typeface="B Homa" panose="00000400000000000000" pitchFamily="2" charset="-7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358062" y="2318574"/>
            <a:ext cx="4557713" cy="785818"/>
            <a:chOff x="642910" y="4071942"/>
            <a:chExt cx="3197215" cy="785818"/>
          </a:xfrm>
        </p:grpSpPr>
        <p:sp>
          <p:nvSpPr>
            <p:cNvPr id="27" name="Rectangle 26"/>
            <p:cNvSpPr/>
            <p:nvPr/>
          </p:nvSpPr>
          <p:spPr>
            <a:xfrm>
              <a:off x="642910" y="4071942"/>
              <a:ext cx="3197215" cy="78581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r"/>
              <a:r>
                <a:rPr lang="fa-IR" sz="2000" dirty="0" smtClean="0">
                  <a:cs typeface="B Homa" panose="00000400000000000000" pitchFamily="2" charset="-78"/>
                </a:rPr>
                <a:t>ضريب همبستگي </a:t>
              </a:r>
            </a:p>
            <a:p>
              <a:pPr algn="r"/>
              <a:r>
                <a:rPr lang="fa-IR" sz="2000" dirty="0" smtClean="0">
                  <a:cs typeface="B Homa" panose="00000400000000000000" pitchFamily="2" charset="-78"/>
                </a:rPr>
                <a:t>پيرسن در نمونه</a:t>
              </a:r>
              <a:endParaRPr lang="fa-IR" sz="2000" dirty="0">
                <a:cs typeface="B Homa" panose="00000400000000000000" pitchFamily="2" charset="-78"/>
              </a:endParaRPr>
            </a:p>
          </p:txBody>
        </p:sp>
        <p:graphicFrame>
          <p:nvGraphicFramePr>
            <p:cNvPr id="28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3702117"/>
                </p:ext>
              </p:extLst>
            </p:nvPr>
          </p:nvGraphicFramePr>
          <p:xfrm>
            <a:off x="765087" y="4129092"/>
            <a:ext cx="1428760" cy="714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8" name="Equation" r:id="rId5" imgW="1041120" imgH="520560" progId="">
                    <p:embed/>
                  </p:oleObj>
                </mc:Choice>
                <mc:Fallback>
                  <p:oleObj name="Equation" r:id="rId5" imgW="1041120" imgH="5205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5087" y="4129092"/>
                          <a:ext cx="1428760" cy="7143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" name="Group 28"/>
          <p:cNvGrpSpPr/>
          <p:nvPr/>
        </p:nvGrpSpPr>
        <p:grpSpPr>
          <a:xfrm>
            <a:off x="6872287" y="3335638"/>
            <a:ext cx="5219700" cy="369332"/>
            <a:chOff x="2014667" y="4919394"/>
            <a:chExt cx="6573091" cy="369335"/>
          </a:xfrm>
        </p:grpSpPr>
        <p:sp>
          <p:nvSpPr>
            <p:cNvPr id="30" name="TextBox 29"/>
            <p:cNvSpPr txBox="1"/>
            <p:nvPr/>
          </p:nvSpPr>
          <p:spPr>
            <a:xfrm>
              <a:off x="2014667" y="4919394"/>
              <a:ext cx="6573091" cy="36933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1">
              <a:spAutoFit/>
            </a:bodyPr>
            <a:lstStyle/>
            <a:p>
              <a:pPr algn="r"/>
              <a:r>
                <a:rPr lang="fa-IR" sz="18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ضريب همبستگي همواره بين منفي يك و يك است.</a:t>
              </a:r>
              <a:endParaRPr lang="fa-IR" sz="18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graphicFrame>
          <p:nvGraphicFramePr>
            <p:cNvPr id="31" name="Object 3"/>
            <p:cNvGraphicFramePr>
              <a:graphicFrameLocks noChangeAspect="1"/>
            </p:cNvGraphicFramePr>
            <p:nvPr/>
          </p:nvGraphicFramePr>
          <p:xfrm>
            <a:off x="2929121" y="4938167"/>
            <a:ext cx="903287" cy="3317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9" name="Equation" r:id="rId7" imgW="685800" imgH="241200" progId="">
                    <p:embed/>
                  </p:oleObj>
                </mc:Choice>
                <mc:Fallback>
                  <p:oleObj name="Equation" r:id="rId7" imgW="685800" imgH="2412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9121" y="4938167"/>
                          <a:ext cx="903287" cy="3317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oup 31"/>
          <p:cNvGrpSpPr/>
          <p:nvPr/>
        </p:nvGrpSpPr>
        <p:grpSpPr>
          <a:xfrm>
            <a:off x="7029505" y="1526398"/>
            <a:ext cx="4500594" cy="571504"/>
            <a:chOff x="5861944" y="2357440"/>
            <a:chExt cx="3085692" cy="571504"/>
          </a:xfrm>
        </p:grpSpPr>
        <p:sp>
          <p:nvSpPr>
            <p:cNvPr id="33" name="Rounded Rectangle 32"/>
            <p:cNvSpPr/>
            <p:nvPr/>
          </p:nvSpPr>
          <p:spPr>
            <a:xfrm>
              <a:off x="6090116" y="2357440"/>
              <a:ext cx="2857520" cy="571504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861944" y="2400299"/>
              <a:ext cx="2958324" cy="492389"/>
              <a:chOff x="5861944" y="2400299"/>
              <a:chExt cx="2958324" cy="492389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5861944" y="2431023"/>
                <a:ext cx="2786082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 rtl="1"/>
                <a:r>
                  <a:rPr lang="fa-IR" sz="2400" dirty="0" smtClean="0">
                    <a:cs typeface="B Homa" panose="00000400000000000000" pitchFamily="2" charset="-78"/>
                  </a:rPr>
                  <a:t>    برآوردي نقطه‌اي از        است.</a:t>
                </a:r>
                <a:endParaRPr lang="fa-IR" sz="2400" dirty="0">
                  <a:cs typeface="B Homa" panose="00000400000000000000" pitchFamily="2" charset="-78"/>
                </a:endParaRPr>
              </a:p>
            </p:txBody>
          </p:sp>
          <p:graphicFrame>
            <p:nvGraphicFramePr>
              <p:cNvPr id="36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43599915"/>
                  </p:ext>
                </p:extLst>
              </p:nvPr>
            </p:nvGraphicFramePr>
            <p:xfrm>
              <a:off x="8434563" y="2450690"/>
              <a:ext cx="385705" cy="4242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60" name="Equation" r:id="rId9" imgW="228600" imgH="241200" progId="">
                      <p:embed/>
                    </p:oleObj>
                  </mc:Choice>
                  <mc:Fallback>
                    <p:oleObj name="Equation" r:id="rId9" imgW="228600" imgH="2412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34563" y="2450690"/>
                            <a:ext cx="385705" cy="42427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29390885"/>
                  </p:ext>
                </p:extLst>
              </p:nvPr>
            </p:nvGraphicFramePr>
            <p:xfrm>
              <a:off x="6835778" y="2400299"/>
              <a:ext cx="451544" cy="39053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61" name="Equation" r:id="rId11" imgW="266400" imgH="241200" progId="">
                      <p:embed/>
                    </p:oleObj>
                  </mc:Choice>
                  <mc:Fallback>
                    <p:oleObj name="Equation" r:id="rId11" imgW="266400" imgH="2412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835778" y="2400299"/>
                            <a:ext cx="451544" cy="39053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cxnSp>
        <p:nvCxnSpPr>
          <p:cNvPr id="39" name="Straight Connector 38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544253"/>
              </p:ext>
            </p:extLst>
          </p:nvPr>
        </p:nvGraphicFramePr>
        <p:xfrm>
          <a:off x="3271811" y="1119000"/>
          <a:ext cx="414364" cy="455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" name="Equation" r:id="rId13" imgW="228600" imgH="241200" progId="">
                  <p:embed/>
                </p:oleObj>
              </mc:Choice>
              <mc:Fallback>
                <p:oleObj name="Equation" r:id="rId13" imgW="22860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1811" y="1119000"/>
                        <a:ext cx="414364" cy="4558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7700660"/>
              </p:ext>
            </p:extLst>
          </p:nvPr>
        </p:nvGraphicFramePr>
        <p:xfrm>
          <a:off x="5405428" y="1117931"/>
          <a:ext cx="466735" cy="439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3" name="Equation" r:id="rId15" imgW="266400" imgH="241200" progId="">
                  <p:embed/>
                </p:oleObj>
              </mc:Choice>
              <mc:Fallback>
                <p:oleObj name="Equation" r:id="rId15" imgW="266400" imgH="24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5428" y="1117931"/>
                        <a:ext cx="466735" cy="4394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7131844" y="4207501"/>
            <a:ext cx="4757736" cy="1015663"/>
          </a:xfrm>
          <a:prstGeom prst="rect">
            <a:avLst/>
          </a:prstGeom>
          <a:solidFill>
            <a:srgbClr val="00B050"/>
          </a:solidFill>
        </p:spPr>
        <p:txBody>
          <a:bodyPr wrap="square" rtlCol="1">
            <a:spAutoFit/>
          </a:bodyPr>
          <a:lstStyle/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بر حسب اينكه مقدار ضريب همبستگي مثبت، منفي يا صفر باشد مي توان نتيجه را به صورت رو به رو بيان كرد:</a:t>
            </a:r>
            <a:endParaRPr lang="fa-IR" sz="2000" dirty="0">
              <a:cs typeface="B Homa" panose="00000400000000000000" pitchFamily="2" charset="-78"/>
            </a:endParaRPr>
          </a:p>
        </p:txBody>
      </p:sp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299680"/>
              </p:ext>
            </p:extLst>
          </p:nvPr>
        </p:nvGraphicFramePr>
        <p:xfrm>
          <a:off x="733426" y="2786063"/>
          <a:ext cx="6196012" cy="326136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813572"/>
                <a:gridCol w="2418673"/>
                <a:gridCol w="1963767"/>
              </a:tblGrid>
              <a:tr h="352996">
                <a:tc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Lotus" pitchFamily="2" charset="-78"/>
                        </a:rPr>
                        <a:t>تفسير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Lotus" pitchFamily="2" charset="-78"/>
                        </a:rPr>
                        <a:t>نمودار پراكنش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Lotus" pitchFamily="2" charset="-78"/>
                        </a:rPr>
                        <a:t>ضريب همبستگي</a:t>
                      </a:r>
                    </a:p>
                  </a:txBody>
                  <a:tcPr/>
                </a:tc>
              </a:tr>
              <a:tr h="551255"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>
                          <a:ln>
                            <a:noFill/>
                          </a:ln>
                          <a:cs typeface="B Homa" panose="00000400000000000000" pitchFamily="2" charset="-78"/>
                        </a:rPr>
                        <a:t>همبستگي دو متغير كامل و مستقيم است</a:t>
                      </a:r>
                      <a:endParaRPr lang="fa-IR" sz="1600" dirty="0">
                        <a:ln>
                          <a:noFill/>
                        </a:ln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600" dirty="0">
                        <a:ln>
                          <a:noFill/>
                        </a:ln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55125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ln>
                            <a:noFill/>
                          </a:ln>
                          <a:cs typeface="B Homa" panose="00000400000000000000" pitchFamily="2" charset="-78"/>
                        </a:rPr>
                        <a:t>همبستگي دو متغير ناقص و مستقيم است</a:t>
                      </a:r>
                      <a:endParaRPr lang="fa-IR" sz="160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600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551255">
                <a:tc>
                  <a:txBody>
                    <a:bodyPr/>
                    <a:lstStyle/>
                    <a:p>
                      <a:pPr algn="ctr" rtl="1"/>
                      <a:r>
                        <a:rPr kumimoji="0" lang="fa-IR" sz="1600" kern="1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دو متغير همبستگي ندارند. (ناهمبسته)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55125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ln>
                            <a:noFill/>
                          </a:ln>
                          <a:cs typeface="B Homa" panose="00000400000000000000" pitchFamily="2" charset="-78"/>
                        </a:rPr>
                        <a:t>همبستگي دو متغير ناقص و معكوس است</a:t>
                      </a:r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55125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ln>
                            <a:noFill/>
                          </a:ln>
                          <a:cs typeface="B Homa" panose="00000400000000000000" pitchFamily="2" charset="-78"/>
                        </a:rPr>
                        <a:t>همبستگي دو متغير كامل و معكوس است</a:t>
                      </a:r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8" name="Group 47"/>
          <p:cNvGrpSpPr/>
          <p:nvPr/>
        </p:nvGrpSpPr>
        <p:grpSpPr>
          <a:xfrm>
            <a:off x="1200149" y="3275240"/>
            <a:ext cx="3015149" cy="2611206"/>
            <a:chOff x="2057400" y="2819400"/>
            <a:chExt cx="2743994" cy="2743200"/>
          </a:xfrm>
        </p:grpSpPr>
        <p:graphicFrame>
          <p:nvGraphicFramePr>
            <p:cNvPr id="49" name="Object 2"/>
            <p:cNvGraphicFramePr>
              <a:graphicFrameLocks noChangeAspect="1"/>
            </p:cNvGraphicFramePr>
            <p:nvPr/>
          </p:nvGraphicFramePr>
          <p:xfrm>
            <a:off x="2209800" y="2895600"/>
            <a:ext cx="649288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4" name="Equation" r:id="rId17" imgW="431640" imgH="215640" progId="">
                    <p:embed/>
                  </p:oleObj>
                </mc:Choice>
                <mc:Fallback>
                  <p:oleObj name="Equation" r:id="rId17" imgW="431640" imgH="2156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895600"/>
                          <a:ext cx="649288" cy="293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>
                                  <a:alpha val="80000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fol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ject 3"/>
            <p:cNvGraphicFramePr>
              <a:graphicFrameLocks noChangeAspect="1"/>
            </p:cNvGraphicFramePr>
            <p:nvPr/>
          </p:nvGraphicFramePr>
          <p:xfrm>
            <a:off x="2133600" y="3429000"/>
            <a:ext cx="841375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5" name="Equation" r:id="rId19" imgW="558720" imgH="215640" progId="">
                    <p:embed/>
                  </p:oleObj>
                </mc:Choice>
                <mc:Fallback>
                  <p:oleObj name="Equation" r:id="rId19" imgW="558720" imgH="2156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3600" y="3429000"/>
                          <a:ext cx="841375" cy="293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>
                                  <a:alpha val="80000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fol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4"/>
            <p:cNvGraphicFramePr>
              <a:graphicFrameLocks noChangeAspect="1"/>
            </p:cNvGraphicFramePr>
            <p:nvPr/>
          </p:nvGraphicFramePr>
          <p:xfrm>
            <a:off x="2209800" y="4038600"/>
            <a:ext cx="649288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6" name="Equation" r:id="rId21" imgW="431640" imgH="215640" progId="">
                    <p:embed/>
                  </p:oleObj>
                </mc:Choice>
                <mc:Fallback>
                  <p:oleObj name="Equation" r:id="rId21" imgW="431640" imgH="2156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4038600"/>
                          <a:ext cx="649288" cy="293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>
                                  <a:alpha val="80000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fol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Object 5"/>
            <p:cNvGraphicFramePr>
              <a:graphicFrameLocks noChangeAspect="1"/>
            </p:cNvGraphicFramePr>
            <p:nvPr/>
          </p:nvGraphicFramePr>
          <p:xfrm>
            <a:off x="2057400" y="4648200"/>
            <a:ext cx="995363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7" name="Equation" r:id="rId23" imgW="660240" imgH="215640" progId="">
                    <p:embed/>
                  </p:oleObj>
                </mc:Choice>
                <mc:Fallback>
                  <p:oleObj name="Equation" r:id="rId23" imgW="660240" imgH="2156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7400" y="4648200"/>
                          <a:ext cx="995363" cy="293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>
                                  <a:alpha val="80000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fol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Object 6"/>
            <p:cNvGraphicFramePr>
              <a:graphicFrameLocks noChangeAspect="1"/>
            </p:cNvGraphicFramePr>
            <p:nvPr/>
          </p:nvGraphicFramePr>
          <p:xfrm>
            <a:off x="2209800" y="5181600"/>
            <a:ext cx="765175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8" name="Equation" r:id="rId25" imgW="507960" imgH="215640" progId="">
                    <p:embed/>
                  </p:oleObj>
                </mc:Choice>
                <mc:Fallback>
                  <p:oleObj name="Equation" r:id="rId25" imgW="507960" imgH="2156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5181600"/>
                          <a:ext cx="765175" cy="293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>
                                  <a:alpha val="80000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fol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4" name="Group 25"/>
            <p:cNvGrpSpPr/>
            <p:nvPr/>
          </p:nvGrpSpPr>
          <p:grpSpPr>
            <a:xfrm>
              <a:off x="4190206" y="2819400"/>
              <a:ext cx="610394" cy="381000"/>
              <a:chOff x="837406" y="3200400"/>
              <a:chExt cx="1067594" cy="915988"/>
            </a:xfrm>
          </p:grpSpPr>
          <p:cxnSp>
            <p:nvCxnSpPr>
              <p:cNvPr id="74" name="Straight Arrow Connector 73"/>
              <p:cNvCxnSpPr/>
              <p:nvPr/>
            </p:nvCxnSpPr>
            <p:spPr>
              <a:xfrm rot="5400000" flipH="1" flipV="1">
                <a:off x="380206" y="3657600"/>
                <a:ext cx="915194" cy="794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>
                <a:off x="838200" y="4114800"/>
                <a:ext cx="1066800" cy="1588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990600" y="3200400"/>
                <a:ext cx="646460" cy="762001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31"/>
            <p:cNvGrpSpPr/>
            <p:nvPr/>
          </p:nvGrpSpPr>
          <p:grpSpPr>
            <a:xfrm>
              <a:off x="4191000" y="3352800"/>
              <a:ext cx="533400" cy="457200"/>
              <a:chOff x="1066800" y="3352800"/>
              <a:chExt cx="1371600" cy="1219200"/>
            </a:xfrm>
          </p:grpSpPr>
          <p:grpSp>
            <p:nvGrpSpPr>
              <p:cNvPr id="70" name="Group 26"/>
              <p:cNvGrpSpPr/>
              <p:nvPr/>
            </p:nvGrpSpPr>
            <p:grpSpPr>
              <a:xfrm>
                <a:off x="1066800" y="3352800"/>
                <a:ext cx="1371600" cy="1219200"/>
                <a:chOff x="837406" y="3200400"/>
                <a:chExt cx="1067594" cy="915988"/>
              </a:xfrm>
            </p:grpSpPr>
            <p:cxnSp>
              <p:nvCxnSpPr>
                <p:cNvPr id="72" name="Straight Arrow Connector 71"/>
                <p:cNvCxnSpPr/>
                <p:nvPr/>
              </p:nvCxnSpPr>
              <p:spPr>
                <a:xfrm rot="5400000" flipH="1" flipV="1">
                  <a:off x="380206" y="3657600"/>
                  <a:ext cx="915194" cy="794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72"/>
                <p:cNvCxnSpPr/>
                <p:nvPr/>
              </p:nvCxnSpPr>
              <p:spPr>
                <a:xfrm>
                  <a:off x="838200" y="4114800"/>
                  <a:ext cx="1066800" cy="158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Oval 70"/>
              <p:cNvSpPr/>
              <p:nvPr/>
            </p:nvSpPr>
            <p:spPr>
              <a:xfrm rot="3219365">
                <a:off x="1627578" y="3438725"/>
                <a:ext cx="213070" cy="1121765"/>
              </a:xfrm>
              <a:prstGeom prst="ellipse">
                <a:avLst/>
              </a:prstGeom>
              <a:noFill/>
              <a:ln w="28575">
                <a:prstDash val="solid"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a-I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6" name="Group 32"/>
            <p:cNvGrpSpPr/>
            <p:nvPr/>
          </p:nvGrpSpPr>
          <p:grpSpPr>
            <a:xfrm>
              <a:off x="4190897" y="4572000"/>
              <a:ext cx="533503" cy="457200"/>
              <a:chOff x="1066697" y="3352800"/>
              <a:chExt cx="1371468" cy="1219200"/>
            </a:xfrm>
          </p:grpSpPr>
          <p:grpSp>
            <p:nvGrpSpPr>
              <p:cNvPr id="66" name="Group 26"/>
              <p:cNvGrpSpPr/>
              <p:nvPr/>
            </p:nvGrpSpPr>
            <p:grpSpPr>
              <a:xfrm>
                <a:off x="1066697" y="3352800"/>
                <a:ext cx="1371468" cy="1219200"/>
                <a:chOff x="837406" y="3200400"/>
                <a:chExt cx="1067594" cy="915988"/>
              </a:xfrm>
            </p:grpSpPr>
            <p:cxnSp>
              <p:nvCxnSpPr>
                <p:cNvPr id="68" name="Straight Arrow Connector 67"/>
                <p:cNvCxnSpPr/>
                <p:nvPr/>
              </p:nvCxnSpPr>
              <p:spPr>
                <a:xfrm rot="5400000" flipH="1" flipV="1">
                  <a:off x="380206" y="3657600"/>
                  <a:ext cx="915194" cy="794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Arrow Connector 68"/>
                <p:cNvCxnSpPr/>
                <p:nvPr/>
              </p:nvCxnSpPr>
              <p:spPr>
                <a:xfrm>
                  <a:off x="838200" y="4114800"/>
                  <a:ext cx="1066800" cy="158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Oval 66"/>
              <p:cNvSpPr/>
              <p:nvPr/>
            </p:nvSpPr>
            <p:spPr>
              <a:xfrm rot="18654421">
                <a:off x="1627578" y="3460138"/>
                <a:ext cx="213070" cy="1121765"/>
              </a:xfrm>
              <a:prstGeom prst="ellipse">
                <a:avLst/>
              </a:prstGeom>
              <a:noFill/>
              <a:ln w="28575">
                <a:prstDash val="solid"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a-I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" name="Group 37"/>
            <p:cNvGrpSpPr/>
            <p:nvPr/>
          </p:nvGrpSpPr>
          <p:grpSpPr>
            <a:xfrm>
              <a:off x="4191000" y="3962400"/>
              <a:ext cx="533349" cy="457200"/>
              <a:chOff x="1066697" y="3352800"/>
              <a:chExt cx="1371468" cy="1219200"/>
            </a:xfrm>
          </p:grpSpPr>
          <p:grpSp>
            <p:nvGrpSpPr>
              <p:cNvPr id="62" name="Group 26"/>
              <p:cNvGrpSpPr/>
              <p:nvPr/>
            </p:nvGrpSpPr>
            <p:grpSpPr>
              <a:xfrm>
                <a:off x="1066697" y="3352800"/>
                <a:ext cx="1371468" cy="1219200"/>
                <a:chOff x="837406" y="3200400"/>
                <a:chExt cx="1067594" cy="915988"/>
              </a:xfrm>
            </p:grpSpPr>
            <p:cxnSp>
              <p:nvCxnSpPr>
                <p:cNvPr id="64" name="Straight Arrow Connector 63"/>
                <p:cNvCxnSpPr/>
                <p:nvPr/>
              </p:nvCxnSpPr>
              <p:spPr>
                <a:xfrm rot="5400000" flipH="1" flipV="1">
                  <a:off x="380206" y="3657600"/>
                  <a:ext cx="915194" cy="794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/>
                <p:cNvCxnSpPr/>
                <p:nvPr/>
              </p:nvCxnSpPr>
              <p:spPr>
                <a:xfrm>
                  <a:off x="838200" y="4114800"/>
                  <a:ext cx="1066800" cy="158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" name="Oval 62"/>
              <p:cNvSpPr/>
              <p:nvPr/>
            </p:nvSpPr>
            <p:spPr>
              <a:xfrm rot="3219365">
                <a:off x="1240777" y="3431817"/>
                <a:ext cx="1015952" cy="991601"/>
              </a:xfrm>
              <a:prstGeom prst="ellipse">
                <a:avLst/>
              </a:prstGeom>
              <a:noFill/>
              <a:ln w="28575">
                <a:prstDash val="solid"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a-I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Group 42"/>
            <p:cNvGrpSpPr/>
            <p:nvPr/>
          </p:nvGrpSpPr>
          <p:grpSpPr>
            <a:xfrm>
              <a:off x="4191000" y="5181600"/>
              <a:ext cx="610394" cy="381000"/>
              <a:chOff x="837406" y="3200400"/>
              <a:chExt cx="1067594" cy="915988"/>
            </a:xfrm>
          </p:grpSpPr>
          <p:cxnSp>
            <p:nvCxnSpPr>
              <p:cNvPr id="59" name="Straight Arrow Connector 58"/>
              <p:cNvCxnSpPr/>
              <p:nvPr/>
            </p:nvCxnSpPr>
            <p:spPr>
              <a:xfrm rot="5400000" flipH="1" flipV="1">
                <a:off x="380206" y="3657600"/>
                <a:ext cx="915194" cy="794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>
                <a:off x="838200" y="4114800"/>
                <a:ext cx="1066800" cy="1588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10800000">
                <a:off x="1054493" y="3223064"/>
                <a:ext cx="633402" cy="687462"/>
              </a:xfrm>
              <a:prstGeom prst="line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80739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1576" y="1311052"/>
            <a:ext cx="10001274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اگر هر يك از متغيرهاي </a:t>
            </a:r>
            <a:r>
              <a:rPr lang="en-US" sz="2000" dirty="0" smtClean="0">
                <a:cs typeface="B Homa" panose="00000400000000000000" pitchFamily="2" charset="-78"/>
              </a:rPr>
              <a:t>x</a:t>
            </a:r>
            <a:r>
              <a:rPr lang="fa-IR" sz="2000" dirty="0" smtClean="0">
                <a:cs typeface="B Homa" panose="00000400000000000000" pitchFamily="2" charset="-78"/>
              </a:rPr>
              <a:t> و </a:t>
            </a:r>
            <a:r>
              <a:rPr lang="en-US" sz="2000" dirty="0" smtClean="0">
                <a:cs typeface="B Homa" panose="00000400000000000000" pitchFamily="2" charset="-78"/>
              </a:rPr>
              <a:t>y</a:t>
            </a:r>
            <a:r>
              <a:rPr lang="fa-IR" sz="2000" dirty="0" smtClean="0">
                <a:cs typeface="B Homa" panose="00000400000000000000" pitchFamily="2" charset="-78"/>
              </a:rPr>
              <a:t> را روي يكي از محورهاي مختصات قرار دهيم و نقاط توام آنها را در صفحه مشخص نماييم مي‌توان تصوير بهتري از رابطه آنها را مشاهده كرد. به اين نمودار، </a:t>
            </a:r>
            <a:r>
              <a:rPr lang="fa-IR" sz="2000" dirty="0" smtClean="0">
                <a:solidFill>
                  <a:srgbClr val="C00000"/>
                </a:solidFill>
                <a:cs typeface="B Homa" panose="00000400000000000000" pitchFamily="2" charset="-78"/>
              </a:rPr>
              <a:t>نمودار پراكنش </a:t>
            </a:r>
            <a:r>
              <a:rPr lang="fa-IR" sz="2000" dirty="0" smtClean="0">
                <a:cs typeface="B Homa" panose="00000400000000000000" pitchFamily="2" charset="-78"/>
              </a:rPr>
              <a:t>مي گويند. </a:t>
            </a:r>
            <a:endParaRPr lang="fa-IR" sz="2000" dirty="0">
              <a:cs typeface="B Homa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8714" y="5502849"/>
            <a:ext cx="10029850" cy="830997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در مطالعه ارتباط بین دو متغیر باید بین مفهوم همبستگی و رابطه علت و معلولی بین آنها تفاوت گذاشت.</a:t>
            </a:r>
            <a:endParaRPr lang="fa-IR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9359900" y="271463"/>
            <a:ext cx="2427315" cy="7890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نمودار پراكنش</a:t>
            </a:r>
            <a:endParaRPr lang="fa-IR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09222" y="2382838"/>
            <a:ext cx="9496270" cy="2722134"/>
            <a:chOff x="857224" y="3025775"/>
            <a:chExt cx="8038807" cy="2382273"/>
          </a:xfrm>
        </p:grpSpPr>
        <p:grpSp>
          <p:nvGrpSpPr>
            <p:cNvPr id="8" name="Group 7"/>
            <p:cNvGrpSpPr/>
            <p:nvPr/>
          </p:nvGrpSpPr>
          <p:grpSpPr>
            <a:xfrm>
              <a:off x="857224" y="3429000"/>
              <a:ext cx="8038807" cy="1979048"/>
              <a:chOff x="857224" y="2941076"/>
              <a:chExt cx="8038807" cy="197904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857224" y="2941076"/>
                <a:ext cx="7358114" cy="1630932"/>
                <a:chOff x="857224" y="3655456"/>
                <a:chExt cx="7358114" cy="1630932"/>
              </a:xfrm>
            </p:grpSpPr>
            <p:pic>
              <p:nvPicPr>
                <p:cNvPr id="12" name="Picture 11"/>
                <p:cNvPicPr/>
                <p:nvPr/>
              </p:nvPicPr>
              <p:blipFill>
                <a:blip r:embed="rId3"/>
                <a:srcRect b="8696"/>
                <a:stretch>
                  <a:fillRect/>
                </a:stretch>
              </p:blipFill>
              <p:spPr bwMode="auto">
                <a:xfrm>
                  <a:off x="857224" y="3655456"/>
                  <a:ext cx="2000264" cy="1630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" name="Picture 12"/>
                <p:cNvPicPr/>
                <p:nvPr/>
              </p:nvPicPr>
              <p:blipFill>
                <a:blip r:embed="rId4"/>
                <a:srcRect b="8696"/>
                <a:stretch>
                  <a:fillRect/>
                </a:stretch>
              </p:blipFill>
              <p:spPr bwMode="auto">
                <a:xfrm>
                  <a:off x="3571868" y="3655456"/>
                  <a:ext cx="2000264" cy="1630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" name="Picture 13"/>
                <p:cNvPicPr/>
                <p:nvPr/>
              </p:nvPicPr>
              <p:blipFill>
                <a:blip r:embed="rId5"/>
                <a:srcRect b="8696"/>
                <a:stretch>
                  <a:fillRect/>
                </a:stretch>
              </p:blipFill>
              <p:spPr bwMode="auto">
                <a:xfrm>
                  <a:off x="6215074" y="3655456"/>
                  <a:ext cx="2000264" cy="1630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1" name="TextBox 10"/>
              <p:cNvSpPr txBox="1"/>
              <p:nvPr/>
            </p:nvSpPr>
            <p:spPr>
              <a:xfrm>
                <a:off x="1466479" y="4597015"/>
                <a:ext cx="7429552" cy="32310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fa-IR" b="1" dirty="0" smtClean="0">
                    <a:cs typeface="B Kamran" pitchFamily="2" charset="-78"/>
                  </a:rPr>
                  <a:t>    عدم همبستگي                                              همبستگي معكوس                                           همبستگي مستقيم</a:t>
                </a:r>
                <a:endParaRPr lang="fa-IR" b="1" dirty="0">
                  <a:cs typeface="B Kamran" pitchFamily="2" charset="-78"/>
                </a:endParaRPr>
              </a:p>
            </p:txBody>
          </p:sp>
        </p:grpSp>
        <p:graphicFrame>
          <p:nvGraphicFramePr>
            <p:cNvPr id="9" name="Object 3"/>
            <p:cNvGraphicFramePr>
              <a:graphicFrameLocks noChangeAspect="1"/>
            </p:cNvGraphicFramePr>
            <p:nvPr/>
          </p:nvGraphicFramePr>
          <p:xfrm>
            <a:off x="1571604" y="3025775"/>
            <a:ext cx="5978525" cy="331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4" name="Equation" r:id="rId6" imgW="4533840" imgH="241200" progId="">
                    <p:embed/>
                  </p:oleObj>
                </mc:Choice>
                <mc:Fallback>
                  <p:oleObj name="Equation" r:id="rId6" imgW="4533840" imgH="2412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1604" y="3025775"/>
                          <a:ext cx="5978525" cy="3317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16" name="Straight Connector 15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620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9" name="Rounded Rectangle 8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13" name="Straight Connector 12"/>
            <p:cNvCxnSpPr>
              <a:stCxn id="10" idx="0"/>
              <a:endCxn id="9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1" idx="0"/>
              <a:endCxn id="10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521" t="24414" r="19107" b="29687"/>
          <a:stretch/>
        </p:blipFill>
        <p:spPr>
          <a:xfrm>
            <a:off x="1543050" y="2414588"/>
            <a:ext cx="8702368" cy="3600450"/>
          </a:xfrm>
          <a:prstGeom prst="rect">
            <a:avLst/>
          </a:prstGeom>
          <a:ln w="38100">
            <a:solidFill>
              <a:srgbClr val="FF3300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914651" y="1285876"/>
            <a:ext cx="6243637" cy="800099"/>
          </a:xfrm>
          <a:prstGeom prst="rect">
            <a:avLst/>
          </a:prstGeom>
          <a:solidFill>
            <a:srgbClr val="CC6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متغیرهای مورد استفاده در مدلسازی تولید سفر در شهر شیراز</a:t>
            </a:r>
            <a:endParaRPr lang="en-US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16" name="Explosion 2 15"/>
          <p:cNvSpPr/>
          <p:nvPr/>
        </p:nvSpPr>
        <p:spPr>
          <a:xfrm>
            <a:off x="7715250" y="271463"/>
            <a:ext cx="2957513" cy="814388"/>
          </a:xfrm>
          <a:prstGeom prst="irregularSeal2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شهر شیراز</a:t>
            </a:r>
            <a:endParaRPr lang="en-US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4027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1259" t="32031" r="32284" b="43946"/>
          <a:stretch/>
        </p:blipFill>
        <p:spPr>
          <a:xfrm>
            <a:off x="642937" y="1228726"/>
            <a:ext cx="6208906" cy="23002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071687" y="271463"/>
            <a:ext cx="3300413" cy="842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تعریف اهداف سفرهای مختلف</a:t>
            </a:r>
            <a:endParaRPr lang="en-US" sz="24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22694" t="33594" r="15154" b="41602"/>
          <a:stretch/>
        </p:blipFill>
        <p:spPr>
          <a:xfrm>
            <a:off x="954675" y="3829051"/>
            <a:ext cx="10761075" cy="24145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7639050" y="2724150"/>
            <a:ext cx="3300413" cy="84296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مدل های خطی منتخب تولید سفر شهر شیراز</a:t>
            </a:r>
            <a:endParaRPr lang="en-US" sz="24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19" name="Rounded Rectangle 18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2" name="Straight Connector 21"/>
            <p:cNvCxnSpPr>
              <a:stCxn id="20" idx="0"/>
              <a:endCxn id="19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21" idx="0"/>
              <a:endCxn id="20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44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37958" t="40820" r="35798" b="43750"/>
          <a:stretch/>
        </p:blipFill>
        <p:spPr>
          <a:xfrm>
            <a:off x="1028699" y="157163"/>
            <a:ext cx="9206767" cy="30003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37958" t="61523" r="35688" b="23243"/>
          <a:stretch/>
        </p:blipFill>
        <p:spPr>
          <a:xfrm>
            <a:off x="1042988" y="3526961"/>
            <a:ext cx="9223126" cy="274525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015413" y="385763"/>
            <a:ext cx="1028700" cy="2500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تعداد مسافر منتشر شده از هر استان</a:t>
            </a:r>
            <a:endParaRPr lang="en-US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024938" y="3624263"/>
            <a:ext cx="1028700" cy="250031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میزان کالای منتشر شده از هر استان</a:t>
            </a:r>
            <a:endParaRPr lang="en-US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21" name="Rounded Rectangle 20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4" name="Straight Connector 23"/>
            <p:cNvCxnSpPr>
              <a:stCxn id="22" idx="0"/>
              <a:endCxn id="21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3" idx="0"/>
              <a:endCxn id="22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130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39824" t="40234" r="37775" b="51758"/>
          <a:stretch/>
        </p:blipFill>
        <p:spPr>
          <a:xfrm>
            <a:off x="1271588" y="3214686"/>
            <a:ext cx="9239473" cy="19431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grpSp>
        <p:nvGrpSpPr>
          <p:cNvPr id="19" name="Group 18"/>
          <p:cNvGrpSpPr/>
          <p:nvPr/>
        </p:nvGrpSpPr>
        <p:grpSpPr>
          <a:xfrm>
            <a:off x="1700214" y="1143001"/>
            <a:ext cx="8715376" cy="1384995"/>
            <a:chOff x="1643064" y="171451"/>
            <a:chExt cx="8715376" cy="1384995"/>
          </a:xfrm>
        </p:grpSpPr>
        <p:sp>
          <p:nvSpPr>
            <p:cNvPr id="16" name="TextBox 15"/>
            <p:cNvSpPr txBox="1"/>
            <p:nvPr/>
          </p:nvSpPr>
          <p:spPr>
            <a:xfrm>
              <a:off x="1643064" y="171451"/>
              <a:ext cx="8715376" cy="138499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 rtl="1"/>
              <a:endParaRPr lang="fa-IR" sz="2800" dirty="0" smtClean="0">
                <a:cs typeface="B Homa" panose="00000400000000000000" pitchFamily="2" charset="-78"/>
              </a:endParaRPr>
            </a:p>
            <a:p>
              <a:pPr algn="r" rtl="1"/>
              <a:r>
                <a:rPr lang="fa-IR" sz="2800" dirty="0" smtClean="0">
                  <a:cs typeface="B Homa" panose="00000400000000000000" pitchFamily="2" charset="-78"/>
                </a:rPr>
                <a:t>طبق روابط رگرسیون خطی ارائه شده(                                         )                                   </a:t>
              </a:r>
              <a:endParaRPr lang="fa-IR" sz="2800" dirty="0">
                <a:cs typeface="B Homa" panose="00000400000000000000" pitchFamily="2" charset="-78"/>
              </a:endParaRPr>
            </a:p>
            <a:p>
              <a:pPr algn="r" rtl="1"/>
              <a:r>
                <a:rPr lang="fa-IR" sz="2800" dirty="0" smtClean="0">
                  <a:cs typeface="B Homa" panose="00000400000000000000" pitchFamily="2" charset="-78"/>
                </a:rPr>
                <a:t> خواهیم داشت:</a:t>
              </a:r>
              <a:endParaRPr lang="en-US" sz="2800" dirty="0">
                <a:cs typeface="B Homa" panose="00000400000000000000" pitchFamily="2" charset="-78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31479" t="34179" r="54027" b="59961"/>
            <a:stretch/>
          </p:blipFill>
          <p:spPr>
            <a:xfrm>
              <a:off x="2637472" y="428626"/>
              <a:ext cx="3520440" cy="800100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21" name="Rounded Rectangle 20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4" name="Straight Connector 23"/>
            <p:cNvCxnSpPr>
              <a:stCxn id="22" idx="0"/>
              <a:endCxn id="21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3" idx="0"/>
              <a:endCxn id="22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138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457" t="22406" r="42134" b="67628"/>
          <a:stretch/>
        </p:blipFill>
        <p:spPr>
          <a:xfrm>
            <a:off x="712334" y="1857375"/>
            <a:ext cx="10984721" cy="4048046"/>
          </a:xfrm>
          <a:prstGeom prst="rect">
            <a:avLst/>
          </a:prstGeom>
        </p:spPr>
      </p:pic>
      <p:sp>
        <p:nvSpPr>
          <p:cNvPr id="6" name="Horizontal Scroll 5"/>
          <p:cNvSpPr/>
          <p:nvPr/>
        </p:nvSpPr>
        <p:spPr>
          <a:xfrm>
            <a:off x="2000249" y="442912"/>
            <a:ext cx="8029576" cy="1328738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ysClr val="windowText" lastClr="000000"/>
                </a:solidFill>
                <a:cs typeface="B Homa" panose="00000400000000000000" pitchFamily="2" charset="-78"/>
              </a:rPr>
              <a:t>نمودار مقایسه تعداد مسافر به دست آمده از مدل خطی با آمار موجود </a:t>
            </a:r>
            <a:endParaRPr lang="en-US" sz="2800" dirty="0">
              <a:solidFill>
                <a:sysClr val="windowText" lastClr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19" name="Rounded Rectangle 18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2" name="Straight Connector 21"/>
            <p:cNvCxnSpPr>
              <a:stCxn id="20" idx="0"/>
              <a:endCxn id="19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21" idx="0"/>
              <a:endCxn id="20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793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28734" y="242889"/>
            <a:ext cx="2829779" cy="5210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>
                <a:solidFill>
                  <a:schemeClr val="tx1"/>
                </a:solidFill>
                <a:cs typeface="B Homa" panose="00000400000000000000" pitchFamily="2" charset="-78"/>
              </a:rPr>
              <a:t>رگرسیون</a:t>
            </a:r>
            <a:endParaRPr lang="en-US" sz="2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51658" y="252415"/>
            <a:ext cx="2958791" cy="5210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>
                <a:solidFill>
                  <a:schemeClr val="tx1"/>
                </a:solidFill>
                <a:cs typeface="B Homa" panose="00000400000000000000" pitchFamily="2" charset="-78"/>
              </a:rPr>
              <a:t>برگشت</a:t>
            </a:r>
            <a:endParaRPr lang="en-US" sz="2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cxnSp>
        <p:nvCxnSpPr>
          <p:cNvPr id="10" name="Straight Connector 9"/>
          <p:cNvCxnSpPr>
            <a:stCxn id="7" idx="1"/>
            <a:endCxn id="8" idx="3"/>
          </p:cNvCxnSpPr>
          <p:nvPr/>
        </p:nvCxnSpPr>
        <p:spPr>
          <a:xfrm flipH="1">
            <a:off x="4010449" y="503426"/>
            <a:ext cx="4118285" cy="952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72188" y="500063"/>
            <a:ext cx="975" cy="7059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414464" y="1214440"/>
            <a:ext cx="9501187" cy="81438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روش </a:t>
            </a:r>
            <a:r>
              <a:rPr lang="fa-IR" sz="20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استخراج(پیش بینی) </a:t>
            </a: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رابطه های </a:t>
            </a:r>
            <a:r>
              <a:rPr lang="fa-IR" sz="20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موجود </a:t>
            </a: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بین متغیرها می </a:t>
            </a:r>
            <a:r>
              <a:rPr lang="fa-IR" sz="20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باشد </a:t>
            </a: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که با استفاده از انبوه داده های جمع آوری شده صورت می گیرد.</a:t>
            </a:r>
            <a:endParaRPr lang="en-US" sz="20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193566" y="769358"/>
            <a:ext cx="373531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ar-SA" sz="1600" dirty="0">
                <a:ea typeface="Calibri" panose="020F0502020204030204" pitchFamily="34" charset="0"/>
                <a:cs typeface="Tahoma" panose="020B0604030504040204" pitchFamily="34" charset="0"/>
              </a:rPr>
              <a:t>"بازگشت به يک مقدار متوسط يا ميانگين” </a:t>
            </a:r>
            <a:endParaRPr lang="en-US" sz="16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24" name="Rounded Rectangle 23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7" name="Straight Connector 26"/>
            <p:cNvCxnSpPr>
              <a:stCxn id="25" idx="0"/>
              <a:endCxn id="24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6" idx="0"/>
              <a:endCxn id="25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55611123"/>
              </p:ext>
            </p:extLst>
          </p:nvPr>
        </p:nvGraphicFramePr>
        <p:xfrm>
          <a:off x="3623490" y="2135355"/>
          <a:ext cx="4875470" cy="3244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25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743951" y="128588"/>
            <a:ext cx="3143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cs typeface="B Homa" panose="00000400000000000000" pitchFamily="2" charset="-78"/>
              </a:rPr>
              <a:t>منابع:</a:t>
            </a:r>
            <a:endParaRPr lang="en-US" sz="3600" dirty="0">
              <a:cs typeface="B Homa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75" y="700088"/>
            <a:ext cx="10855326" cy="470898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1-تجزیه و تحلیل رگرسیون. نوشته: دکتر سید تقی اخوان نیاکی، عضو هیئت علمی دانشکده مهندسی صنایع دانشگاه صنعتی شریف،مجید خدمتی. موسسه انتشارات علمی دانشگاه صنعتی شریف، چاپ سال 1394.</a:t>
            </a:r>
          </a:p>
          <a:p>
            <a:pPr algn="r" rtl="1"/>
            <a:endParaRPr lang="fa-IR" sz="2000" dirty="0" smtClean="0">
              <a:cs typeface="B Homa" panose="00000400000000000000" pitchFamily="2" charset="-78"/>
            </a:endParaRP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2-رگرسیون خطی کاربردی. نوشته: عبدالرضا بازرگان لاری، استادیار بخش آمار دانشگاه شیراز، چاپ سال 1384.</a:t>
            </a:r>
            <a:endParaRPr lang="fa-IR" sz="2000" dirty="0">
              <a:cs typeface="B Homa" panose="00000400000000000000" pitchFamily="2" charset="-78"/>
            </a:endParaRPr>
          </a:p>
          <a:p>
            <a:pPr algn="r" rtl="1"/>
            <a:endParaRPr lang="fa-IR" sz="2000" dirty="0" smtClean="0">
              <a:cs typeface="B Homa" panose="00000400000000000000" pitchFamily="2" charset="-78"/>
            </a:endParaRP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3-بهبهانی، حمید، فروتن، عبدالرضا. استفاده از مدل رگرسیون غیرخطی برای برآورد تولید سفرهای بین شهری ایران. ششمین کنفرانس بین المللی مهندسی عمران دانشگاه صنعتی اصفهان.</a:t>
            </a:r>
            <a:endParaRPr lang="en-US" sz="2000" dirty="0" smtClean="0">
              <a:cs typeface="B Homa" panose="00000400000000000000" pitchFamily="2" charset="-78"/>
            </a:endParaRPr>
          </a:p>
          <a:p>
            <a:pPr algn="r" rtl="1"/>
            <a:endParaRPr lang="en-US" sz="2000" dirty="0">
              <a:cs typeface="B Homa" panose="00000400000000000000" pitchFamily="2" charset="-78"/>
            </a:endParaRP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4-شفاهی، یوسف، فرزانه، محمدرضا، تشنه لب، محمد. مدلسازی تولید سفر با استفاده از روش شبکه های عصبی-فازی</a:t>
            </a:r>
          </a:p>
          <a:p>
            <a:pPr algn="r" rtl="1"/>
            <a:endParaRPr lang="fa-IR" sz="2000" dirty="0" smtClean="0">
              <a:cs typeface="B Homa" panose="00000400000000000000" pitchFamily="2" charset="-78"/>
            </a:endParaRP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5-دهقان بنادکی،حمید،منتظری، صدیقه، حسینی عقدا، سیدابوذر، مرادی باغ بیدی،محمدحسن.ارائه </a:t>
            </a:r>
            <a:r>
              <a:rPr lang="fa-IR" sz="2000" dirty="0">
                <a:cs typeface="B Homa" panose="00000400000000000000" pitchFamily="2" charset="-78"/>
              </a:rPr>
              <a:t>مدلی مبتنی بر منطق شبکه هاي عصبی- فازي در راستاي پیش بینی میزان تولید سفر </a:t>
            </a:r>
            <a:r>
              <a:rPr lang="fa-IR" sz="2000" dirty="0" smtClean="0">
                <a:cs typeface="B Homa" panose="00000400000000000000" pitchFamily="2" charset="-78"/>
              </a:rPr>
              <a:t>در </a:t>
            </a:r>
            <a:r>
              <a:rPr lang="fa-IR" sz="2000" dirty="0">
                <a:cs typeface="B Homa" panose="00000400000000000000" pitchFamily="2" charset="-78"/>
              </a:rPr>
              <a:t>شهرهاي متوسط (مطالعه موردي: شهر یزد</a:t>
            </a:r>
            <a:r>
              <a:rPr lang="fa-IR" sz="2000" dirty="0" smtClean="0">
                <a:cs typeface="B Homa" panose="00000400000000000000" pitchFamily="2" charset="-78"/>
              </a:rPr>
              <a:t>).پانزدهمین کنفرانس بین المللی مهندسی حمل و نقل و ترافیک</a:t>
            </a:r>
          </a:p>
          <a:p>
            <a:pPr algn="r" rtl="1"/>
            <a:r>
              <a:rPr lang="fa-IR" sz="2000" dirty="0" smtClean="0">
                <a:cs typeface="B Homa" panose="00000400000000000000" pitchFamily="2" charset="-78"/>
              </a:rPr>
              <a:t>6-اصغری جعفرآبادی، محمد، سلطانی، اکبر، محمدی،مومنه.(1392). سری آمار: همبستگی و رگرسیون. مجله دیابت و لیپید ایران،دوره 12، شماره 6.</a:t>
            </a:r>
          </a:p>
        </p:txBody>
      </p:sp>
    </p:spTree>
    <p:extLst>
      <p:ext uri="{BB962C8B-B14F-4D97-AF65-F5344CB8AC3E}">
        <p14:creationId xmlns:p14="http://schemas.microsoft.com/office/powerpoint/2010/main" val="183408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86113" y="2571750"/>
            <a:ext cx="5743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800" b="1" dirty="0" smtClean="0">
                <a:cs typeface="B Titr" panose="00000700000000000000" pitchFamily="2" charset="-78"/>
              </a:rPr>
              <a:t>با تشکر</a:t>
            </a:r>
            <a:endParaRPr lang="en-US" sz="4800" b="1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7899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Image result for ‫رگرسیون‬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895" y="3711573"/>
            <a:ext cx="2070840" cy="18605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mage result for ‫رگرسیون‬‎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" t="1272" r="49484" b="49361"/>
          <a:stretch/>
        </p:blipFill>
        <p:spPr bwMode="auto">
          <a:xfrm>
            <a:off x="608949" y="3743325"/>
            <a:ext cx="1897906" cy="186975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Image result for ‫رگرسیون‬‎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" t="51046" r="49484"/>
          <a:stretch/>
        </p:blipFill>
        <p:spPr bwMode="auto">
          <a:xfrm>
            <a:off x="2865116" y="3729039"/>
            <a:ext cx="1904138" cy="18697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otched Right Arrow 1"/>
          <p:cNvSpPr/>
          <p:nvPr/>
        </p:nvSpPr>
        <p:spPr>
          <a:xfrm>
            <a:off x="1914524" y="542925"/>
            <a:ext cx="1328738" cy="5715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3414713" y="371475"/>
            <a:ext cx="7486650" cy="80010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فرض اولیه رگرسیون برای رسیدن به یک رابطه ریاضی: </a:t>
            </a:r>
          </a:p>
          <a:p>
            <a:pPr algn="ctr"/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برقراری رابطه خطی برحسب پارامترهای مجهول</a:t>
            </a:r>
            <a:endParaRPr lang="en-US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169786811"/>
              </p:ext>
            </p:extLst>
          </p:nvPr>
        </p:nvGraphicFramePr>
        <p:xfrm>
          <a:off x="619645" y="1485903"/>
          <a:ext cx="10353155" cy="1785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00138" y="5757861"/>
            <a:ext cx="628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cs typeface="B Homa" panose="00000400000000000000" pitchFamily="2" charset="-78"/>
              </a:rPr>
              <a:t>الف</a:t>
            </a:r>
            <a:endParaRPr lang="en-US" sz="2000" dirty="0">
              <a:cs typeface="B Homa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71865" y="5757863"/>
            <a:ext cx="542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cs typeface="B Homa" panose="00000400000000000000" pitchFamily="2" charset="-78"/>
              </a:rPr>
              <a:t>ب</a:t>
            </a:r>
            <a:endParaRPr lang="en-US" sz="2000" dirty="0">
              <a:cs typeface="B Homa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5024" y="5714999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cs typeface="B Homa" panose="00000400000000000000" pitchFamily="2" charset="-78"/>
              </a:rPr>
              <a:t>ج</a:t>
            </a:r>
            <a:endParaRPr lang="en-US" sz="2000" dirty="0">
              <a:cs typeface="B Homa" panose="00000400000000000000" pitchFamily="2" charset="-78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262538859"/>
              </p:ext>
            </p:extLst>
          </p:nvPr>
        </p:nvGraphicFramePr>
        <p:xfrm>
          <a:off x="7851777" y="3620032"/>
          <a:ext cx="3997325" cy="179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cxnSp>
        <p:nvCxnSpPr>
          <p:cNvPr id="21" name="Straight Connector 20"/>
          <p:cNvCxnSpPr>
            <a:stCxn id="9220" idx="3"/>
            <a:endCxn id="9222" idx="1"/>
          </p:cNvCxnSpPr>
          <p:nvPr/>
        </p:nvCxnSpPr>
        <p:spPr>
          <a:xfrm flipV="1">
            <a:off x="2506857" y="4663918"/>
            <a:ext cx="358261" cy="1428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9222" idx="3"/>
            <a:endCxn id="9218" idx="1"/>
          </p:cNvCxnSpPr>
          <p:nvPr/>
        </p:nvCxnSpPr>
        <p:spPr>
          <a:xfrm flipV="1">
            <a:off x="4769256" y="4641851"/>
            <a:ext cx="388641" cy="2206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9218" idx="3"/>
          </p:cNvCxnSpPr>
          <p:nvPr/>
        </p:nvCxnSpPr>
        <p:spPr>
          <a:xfrm>
            <a:off x="7228735" y="4641849"/>
            <a:ext cx="515090" cy="15876"/>
          </a:xfrm>
          <a:prstGeom prst="line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29" name="Rounded Rectangle 28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32" name="Straight Connector 31"/>
            <p:cNvCxnSpPr>
              <a:stCxn id="30" idx="0"/>
              <a:endCxn id="29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31" idx="0"/>
              <a:endCxn id="30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481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03515221"/>
              </p:ext>
            </p:extLst>
          </p:nvPr>
        </p:nvGraphicFramePr>
        <p:xfrm>
          <a:off x="860424" y="162456"/>
          <a:ext cx="8054976" cy="3295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Left Arrow Callout 2"/>
          <p:cNvSpPr/>
          <p:nvPr/>
        </p:nvSpPr>
        <p:spPr>
          <a:xfrm>
            <a:off x="9015415" y="1185865"/>
            <a:ext cx="1685925" cy="1114425"/>
          </a:xfrm>
          <a:prstGeom prst="left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مفاهیم اصلی</a:t>
            </a:r>
            <a:endParaRPr lang="en-US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14960840"/>
              </p:ext>
            </p:extLst>
          </p:nvPr>
        </p:nvGraphicFramePr>
        <p:xfrm>
          <a:off x="1389063" y="3600449"/>
          <a:ext cx="8128000" cy="2595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Oval Callout 9"/>
          <p:cNvSpPr/>
          <p:nvPr/>
        </p:nvSpPr>
        <p:spPr>
          <a:xfrm rot="2254878">
            <a:off x="9607312" y="3664729"/>
            <a:ext cx="2298033" cy="1328737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کاربرد تجزیه و تحلیل رگرسیون</a:t>
            </a:r>
            <a:endParaRPr lang="en-US" sz="20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17" name="Rounded Rectangle 16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6" name="Straight Connector 25"/>
            <p:cNvCxnSpPr>
              <a:stCxn id="18" idx="0"/>
              <a:endCxn id="17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25" idx="0"/>
              <a:endCxn id="18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287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100512" y="2905125"/>
            <a:ext cx="7505700" cy="34099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cs typeface="B Homa" panose="00000400000000000000" pitchFamily="2" charset="-78"/>
              </a:rPr>
              <a:t>رگرسيون خطي ساده ترين و پركاربردترين نوع رگرسيون است.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cs typeface="B Homa" panose="00000400000000000000" pitchFamily="2" charset="-78"/>
              </a:rPr>
              <a:t>خطی بودن: به اين دليل آنرا خطی که نمودار آن نشان دهنده يك خط راست است.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cs typeface="B Homa" panose="00000400000000000000" pitchFamily="2" charset="-78"/>
              </a:rPr>
              <a:t>ساده بودن: یک متغیر مستقل دارد.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>
                <a:cs typeface="B Homa" panose="00000400000000000000" pitchFamily="2" charset="-78"/>
              </a:rPr>
              <a:t>با ديدن اين نمودار اين ايده به ذهن مي رسد كه با افزايش </a:t>
            </a:r>
            <a:r>
              <a:rPr lang="en-US" sz="2400" dirty="0">
                <a:cs typeface="B Homa" panose="00000400000000000000" pitchFamily="2" charset="-78"/>
              </a:rPr>
              <a:t>x</a:t>
            </a:r>
            <a:r>
              <a:rPr lang="fa-IR" sz="2400" dirty="0">
                <a:cs typeface="B Homa" panose="00000400000000000000" pitchFamily="2" charset="-78"/>
              </a:rPr>
              <a:t> متغير </a:t>
            </a:r>
            <a:r>
              <a:rPr lang="en-US" sz="2400" dirty="0">
                <a:cs typeface="B Homa" panose="00000400000000000000" pitchFamily="2" charset="-78"/>
              </a:rPr>
              <a:t>y</a:t>
            </a:r>
            <a:r>
              <a:rPr lang="fa-IR" sz="2400" dirty="0">
                <a:cs typeface="B Homa" panose="00000400000000000000" pitchFamily="2" charset="-78"/>
              </a:rPr>
              <a:t> هم افزايش مي يابد و بلعكس.</a:t>
            </a:r>
          </a:p>
          <a:p>
            <a:pPr algn="r" rtl="1">
              <a:buFontTx/>
              <a:buNone/>
            </a:pPr>
            <a:endParaRPr lang="en-US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585787" y="3228975"/>
            <a:ext cx="3514726" cy="3062605"/>
            <a:chOff x="2976" y="1084"/>
            <a:chExt cx="2544" cy="2226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3196" y="1228"/>
              <a:ext cx="1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5096" y="2840"/>
              <a:ext cx="301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3600" b="1" dirty="0">
                  <a:solidFill>
                    <a:srgbClr val="99003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976" y="1084"/>
              <a:ext cx="301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3600" b="1">
                  <a:solidFill>
                    <a:srgbClr val="99003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V="1">
              <a:off x="3216" y="1536"/>
              <a:ext cx="1872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3984" y="22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648" y="240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3552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4272" y="220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4032" y="240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840" y="225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auto">
            <a:xfrm>
              <a:off x="4128" y="230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4128" y="211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3840" y="201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4032" y="196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3696" y="201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3888" y="182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4272" y="182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4464" y="201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464" y="168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4080" y="187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4368" y="235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4656" y="201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4800" y="17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4896" y="168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696" y="216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4320" y="201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4464" y="216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4800" y="196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4320" y="172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5" name="Oval 33"/>
            <p:cNvSpPr>
              <a:spLocks noChangeArrowheads="1"/>
            </p:cNvSpPr>
            <p:nvPr/>
          </p:nvSpPr>
          <p:spPr bwMode="auto">
            <a:xfrm>
              <a:off x="4608" y="163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4608" y="187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4608" y="148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4320" y="163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auto">
            <a:xfrm>
              <a:off x="4416" y="17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4080" y="172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a-IR"/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auto">
            <a:xfrm>
              <a:off x="3168" y="2928"/>
              <a:ext cx="2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457325" y="1343026"/>
            <a:ext cx="2971800" cy="657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sz="2800" dirty="0">
                <a:solidFill>
                  <a:schemeClr val="tx1"/>
                </a:solidFill>
                <a:cs typeface="B Homa" panose="00000400000000000000" pitchFamily="2" charset="-78"/>
              </a:rPr>
              <a:t>مدل رگرسیون خطی</a:t>
            </a:r>
            <a:endParaRPr lang="en-US" sz="2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Explosion 2 2"/>
          <p:cNvSpPr/>
          <p:nvPr/>
        </p:nvSpPr>
        <p:spPr>
          <a:xfrm>
            <a:off x="5043487" y="228600"/>
            <a:ext cx="5715000" cy="1857375"/>
          </a:xfrm>
          <a:prstGeom prst="irregularSeal2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 Box 5"/>
          <p:cNvSpPr txBox="1">
            <a:spLocks noChangeArrowheads="1"/>
          </p:cNvSpPr>
          <p:nvPr/>
        </p:nvSpPr>
        <p:spPr bwMode="auto">
          <a:xfrm>
            <a:off x="6543674" y="776287"/>
            <a:ext cx="2171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=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A+Bx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graphicFrame>
        <p:nvGraphicFramePr>
          <p:cNvPr id="5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278515"/>
              </p:ext>
            </p:extLst>
          </p:nvPr>
        </p:nvGraphicFramePr>
        <p:xfrm>
          <a:off x="8542339" y="855662"/>
          <a:ext cx="47466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0" name="Equation" r:id="rId3" imgW="126720" imgH="139680" progId="Equation.3">
                  <p:embed/>
                </p:oleObj>
              </mc:Choice>
              <mc:Fallback>
                <p:oleObj name="Equation" r:id="rId3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2339" y="855662"/>
                        <a:ext cx="474663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" name="Group 55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57" name="Rounded Rectangle 56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66" name="Straight Connector 65"/>
            <p:cNvCxnSpPr>
              <a:stCxn id="58" idx="0"/>
              <a:endCxn id="57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65" idx="0"/>
              <a:endCxn id="58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130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587" y="2612295"/>
            <a:ext cx="5195887" cy="356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314450" y="914401"/>
            <a:ext cx="9058275" cy="1614488"/>
            <a:chOff x="1314450" y="157163"/>
            <a:chExt cx="9058275" cy="1614488"/>
          </a:xfrm>
        </p:grpSpPr>
        <p:sp>
          <p:nvSpPr>
            <p:cNvPr id="4" name="Rectangle 2"/>
            <p:cNvSpPr txBox="1">
              <a:spLocks noChangeArrowheads="1"/>
            </p:cNvSpPr>
            <p:nvPr/>
          </p:nvSpPr>
          <p:spPr>
            <a:xfrm>
              <a:off x="1314450" y="157163"/>
              <a:ext cx="9058275" cy="161448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vert="horz" lIns="0" tIns="45720" rIns="0" bIns="45720" rtlCol="0">
              <a:norm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/>
              <a:r>
                <a:rPr lang="en-US" dirty="0">
                  <a:cs typeface="B Homa" panose="00000400000000000000" pitchFamily="2" charset="-78"/>
                </a:rPr>
                <a:t>:A</a:t>
              </a:r>
              <a:r>
                <a:rPr lang="fa-IR" dirty="0">
                  <a:cs typeface="B Homa" panose="00000400000000000000" pitchFamily="2" charset="-78"/>
                </a:rPr>
                <a:t> </a:t>
              </a:r>
              <a:r>
                <a:rPr lang="fa-IR" sz="2400" dirty="0">
                  <a:cs typeface="B Homa" panose="00000400000000000000" pitchFamily="2" charset="-78"/>
                </a:rPr>
                <a:t>عرض از مبدا </a:t>
              </a:r>
              <a:endParaRPr lang="en-US" sz="2400" dirty="0">
                <a:cs typeface="B Homa" panose="00000400000000000000" pitchFamily="2" charset="-78"/>
              </a:endParaRPr>
            </a:p>
            <a:p>
              <a:pPr algn="r" rtl="1"/>
              <a:r>
                <a:rPr lang="en-US" sz="2400" dirty="0">
                  <a:cs typeface="B Homa" panose="00000400000000000000" pitchFamily="2" charset="-78"/>
                </a:rPr>
                <a:t>:B</a:t>
              </a:r>
              <a:r>
                <a:rPr lang="fa-IR" sz="2400" dirty="0">
                  <a:cs typeface="B Homa" panose="00000400000000000000" pitchFamily="2" charset="-78"/>
                </a:rPr>
                <a:t> شيب خط رگرسيوني</a:t>
              </a:r>
            </a:p>
            <a:p>
              <a:pPr algn="r" rtl="1"/>
              <a:r>
                <a:rPr lang="en-US" sz="2400" dirty="0">
                  <a:cs typeface="B Homa" panose="00000400000000000000" pitchFamily="2" charset="-78"/>
                </a:rPr>
                <a:t>d</a:t>
              </a:r>
              <a:r>
                <a:rPr lang="fa-IR" sz="2400" dirty="0">
                  <a:cs typeface="B Homa" panose="00000400000000000000" pitchFamily="2" charset="-78"/>
                </a:rPr>
                <a:t>: </a:t>
              </a:r>
              <a:r>
                <a:rPr lang="en-US" sz="2400" dirty="0">
                  <a:cs typeface="B Homa" panose="00000400000000000000" pitchFamily="2" charset="-78"/>
                </a:rPr>
                <a:t>Yi</a:t>
              </a:r>
              <a:r>
                <a:rPr lang="fa-IR" sz="2400" dirty="0">
                  <a:cs typeface="B Homa" panose="00000400000000000000" pitchFamily="2" charset="-78"/>
                </a:rPr>
                <a:t>  مقدار متغير </a:t>
              </a:r>
              <a:r>
                <a:rPr lang="en-US" sz="2400" dirty="0">
                  <a:cs typeface="B Homa" panose="00000400000000000000" pitchFamily="2" charset="-78"/>
                </a:rPr>
                <a:t> Y </a:t>
              </a:r>
              <a:r>
                <a:rPr lang="fa-IR" sz="2400" dirty="0">
                  <a:cs typeface="B Homa" panose="00000400000000000000" pitchFamily="2" charset="-78"/>
                </a:rPr>
                <a:t>براي نمونه </a:t>
              </a:r>
              <a:r>
                <a:rPr lang="en-US" sz="2400" dirty="0" err="1">
                  <a:cs typeface="B Homa" panose="00000400000000000000" pitchFamily="2" charset="-78"/>
                </a:rPr>
                <a:t>i</a:t>
              </a:r>
              <a:r>
                <a:rPr lang="fa-IR" sz="2400" dirty="0">
                  <a:cs typeface="B Homa" panose="00000400000000000000" pitchFamily="2" charset="-78"/>
                </a:rPr>
                <a:t>ام است و اختلاف آن با براورد </a:t>
              </a:r>
              <a:r>
                <a:rPr lang="en-US" sz="2400" dirty="0">
                  <a:cs typeface="B Homa" panose="00000400000000000000" pitchFamily="2" charset="-78"/>
                </a:rPr>
                <a:t>Yi</a:t>
              </a:r>
              <a:r>
                <a:rPr lang="fa-IR" sz="2400" dirty="0">
                  <a:cs typeface="B Homa" panose="00000400000000000000" pitchFamily="2" charset="-78"/>
                </a:rPr>
                <a:t> برابر است با </a:t>
              </a:r>
              <a:r>
                <a:rPr lang="en-US" sz="2400" dirty="0">
                  <a:cs typeface="B Homa" panose="00000400000000000000" pitchFamily="2" charset="-78"/>
                </a:rPr>
                <a:t>d</a:t>
              </a:r>
              <a:endParaRPr lang="en-US" dirty="0">
                <a:cs typeface="B Homa" panose="00000400000000000000" pitchFamily="2" charset="-78"/>
              </a:endParaRPr>
            </a:p>
          </p:txBody>
        </p:sp>
        <p:sp>
          <p:nvSpPr>
            <p:cNvPr id="3" name="Left Brace 2"/>
            <p:cNvSpPr/>
            <p:nvPr/>
          </p:nvSpPr>
          <p:spPr>
            <a:xfrm>
              <a:off x="7200899" y="185738"/>
              <a:ext cx="485776" cy="714374"/>
            </a:xfrm>
            <a:prstGeom prst="leftBrace">
              <a:avLst>
                <a:gd name="adj1" fmla="val 23039"/>
                <a:gd name="adj2" fmla="val 5222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57750" y="271464"/>
              <a:ext cx="2400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800" dirty="0">
                  <a:cs typeface="B Homa" panose="00000400000000000000" pitchFamily="2" charset="-78"/>
                </a:rPr>
                <a:t>ضرايب رگرسيون</a:t>
              </a:r>
              <a:endParaRPr lang="en-US" sz="28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18" name="Rounded Rectangle 17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9" name="Straight Connector 28"/>
            <p:cNvCxnSpPr>
              <a:stCxn id="27" idx="0"/>
              <a:endCxn id="18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8" idx="0"/>
              <a:endCxn id="27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97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1965706" y="971550"/>
            <a:ext cx="8178419" cy="4176522"/>
            <a:chOff x="2739136" y="2084833"/>
            <a:chExt cx="7051040" cy="2462783"/>
          </a:xfrm>
        </p:grpSpPr>
        <p:graphicFrame>
          <p:nvGraphicFramePr>
            <p:cNvPr id="19" name="Diagram 18"/>
            <p:cNvGraphicFramePr/>
            <p:nvPr>
              <p:extLst>
                <p:ext uri="{D42A27DB-BD31-4B8C-83A1-F6EECF244321}">
                  <p14:modId xmlns:p14="http://schemas.microsoft.com/office/powerpoint/2010/main" val="3354218124"/>
                </p:ext>
              </p:extLst>
            </p:nvPr>
          </p:nvGraphicFramePr>
          <p:xfrm>
            <a:off x="2739136" y="2084833"/>
            <a:ext cx="7051040" cy="246278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7"/>
            <a:srcRect l="60793"/>
            <a:stretch/>
          </p:blipFill>
          <p:spPr>
            <a:xfrm>
              <a:off x="7229857" y="3887712"/>
              <a:ext cx="1536192" cy="63552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7"/>
            <a:srcRect r="55589"/>
            <a:stretch/>
          </p:blipFill>
          <p:spPr>
            <a:xfrm>
              <a:off x="3596641" y="3893808"/>
              <a:ext cx="1980340" cy="617232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17" name="Group 16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18" name="Rounded Rectangle 17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5" name="Straight Connector 24"/>
            <p:cNvCxnSpPr>
              <a:stCxn id="20" idx="0"/>
              <a:endCxn id="18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4" idx="0"/>
              <a:endCxn id="20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845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2710296" y="3200401"/>
            <a:ext cx="640080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" y="653142"/>
            <a:ext cx="1014413" cy="28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97280" y="1353312"/>
            <a:ext cx="2003108" cy="7802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رگرسیون غیر خطی</a:t>
            </a:r>
            <a:endParaRPr lang="en-US" sz="20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17" name="Line Callout 1 (Border and Accent Bar) 16"/>
          <p:cNvSpPr/>
          <p:nvPr/>
        </p:nvSpPr>
        <p:spPr>
          <a:xfrm>
            <a:off x="3742944" y="670560"/>
            <a:ext cx="7034784" cy="707136"/>
          </a:xfrm>
          <a:prstGeom prst="accentBorderCallout1">
            <a:avLst>
              <a:gd name="adj1" fmla="val 43079"/>
              <a:gd name="adj2" fmla="val -4601"/>
              <a:gd name="adj3" fmla="val 96167"/>
              <a:gd name="adj4" fmla="val -2013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sz="2000" dirty="0">
                <a:solidFill>
                  <a:schemeClr val="tx1"/>
                </a:solidFill>
                <a:cs typeface="B Homa" panose="00000400000000000000" pitchFamily="2" charset="-78"/>
              </a:rPr>
              <a:t>روشی برای یافتن مدلی غیر خطی در جهت یافتن رابطه میان متغیر وابسته و مجموعه ای از متغیرهای مستقل است</a:t>
            </a:r>
            <a:endParaRPr lang="en-US" sz="20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18" name="Line Callout 1 (Border and Accent Bar) 17"/>
          <p:cNvSpPr/>
          <p:nvPr/>
        </p:nvSpPr>
        <p:spPr>
          <a:xfrm flipV="1">
            <a:off x="3742944" y="2279904"/>
            <a:ext cx="6986016" cy="694944"/>
          </a:xfrm>
          <a:prstGeom prst="accentBorderCallout1">
            <a:avLst>
              <a:gd name="adj1" fmla="val 45122"/>
              <a:gd name="adj2" fmla="val -5167"/>
              <a:gd name="adj3" fmla="val 121413"/>
              <a:gd name="adj4" fmla="val -30119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864864" y="2340864"/>
            <a:ext cx="6803136" cy="646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cs typeface="B Homa" panose="00000400000000000000" pitchFamily="2" charset="-78"/>
              </a:rPr>
              <a:t>رگرسیون غیر خطی</a:t>
            </a:r>
            <a:r>
              <a:rPr lang="fa-IR" dirty="0">
                <a:cs typeface="B Homa" panose="00000400000000000000" pitchFamily="2" charset="-78"/>
              </a:rPr>
              <a:t> می تواند روابط مدل را بصورت اختیاری و ارادی میان متغیر های مستقل و غیر مستقل بررسی و اندازه گیری کند.</a:t>
            </a:r>
            <a:endParaRPr lang="en-US" dirty="0">
              <a:cs typeface="B Homa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2137" t="54297" r="63580" b="42773"/>
          <a:stretch/>
        </p:blipFill>
        <p:spPr>
          <a:xfrm>
            <a:off x="6215061" y="1457323"/>
            <a:ext cx="1931670" cy="74295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0" name="Rectangle 19"/>
          <p:cNvSpPr/>
          <p:nvPr/>
        </p:nvSpPr>
        <p:spPr>
          <a:xfrm>
            <a:off x="3914773" y="3429000"/>
            <a:ext cx="3829051" cy="27574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979893" y="4696618"/>
            <a:ext cx="3821582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fa-IR" sz="2000" spc="50" dirty="0">
                <a:ln w="11430"/>
                <a:latin typeface="Zar" pitchFamily="2" charset="-78"/>
                <a:ea typeface="+mj-ea"/>
                <a:cs typeface="B Titr" pitchFamily="2" charset="-78"/>
              </a:rPr>
              <a:t>انواع مدل‌های رگرسیون غیرخطی</a:t>
            </a:r>
          </a:p>
        </p:txBody>
      </p:sp>
      <p:graphicFrame>
        <p:nvGraphicFramePr>
          <p:cNvPr id="2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0770357"/>
              </p:ext>
            </p:extLst>
          </p:nvPr>
        </p:nvGraphicFramePr>
        <p:xfrm>
          <a:off x="4075272" y="3371849"/>
          <a:ext cx="3539963" cy="2829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24" name="Rounded Rectangle 23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27" name="Straight Connector 26"/>
            <p:cNvCxnSpPr>
              <a:stCxn id="25" idx="0"/>
              <a:endCxn id="24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6" idx="0"/>
              <a:endCxn id="25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066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rot="16200000">
            <a:off x="-2693194" y="2693194"/>
            <a:ext cx="6400804" cy="1014413"/>
            <a:chOff x="2671761" y="228600"/>
            <a:chExt cx="8643937" cy="1761875"/>
          </a:xfrm>
        </p:grpSpPr>
        <p:cxnSp>
          <p:nvCxnSpPr>
            <p:cNvPr id="7" name="Straight Connector 6"/>
            <p:cNvCxnSpPr/>
            <p:nvPr/>
          </p:nvCxnSpPr>
          <p:spPr>
            <a:xfrm flipH="1">
              <a:off x="2671761" y="1079834"/>
              <a:ext cx="8643937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 flipV="1">
              <a:off x="9550832" y="1107644"/>
              <a:ext cx="1761875" cy="37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6472237" y="1265427"/>
            <a:ext cx="4414838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fa-IR" sz="2000" spc="50" dirty="0">
                <a:ln w="11430"/>
                <a:latin typeface="Zar" pitchFamily="2" charset="-78"/>
                <a:ea typeface="+mj-ea"/>
                <a:cs typeface="B Titr" pitchFamily="2" charset="-78"/>
              </a:rPr>
              <a:t>روش‌های تبدیل مدل‌های غیرخطی به خطی</a:t>
            </a:r>
            <a:endParaRPr lang="fa-IR" dirty="0">
              <a:cs typeface="B Homa" panose="00000400000000000000" pitchFamily="2" charset="-78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972372" y="1743074"/>
            <a:ext cx="9858374" cy="2786063"/>
            <a:chOff x="1128714" y="0"/>
            <a:chExt cx="9858374" cy="2786063"/>
          </a:xfrm>
        </p:grpSpPr>
        <p:sp>
          <p:nvSpPr>
            <p:cNvPr id="3" name="Rectangle 2"/>
            <p:cNvSpPr/>
            <p:nvPr/>
          </p:nvSpPr>
          <p:spPr>
            <a:xfrm>
              <a:off x="1128714" y="0"/>
              <a:ext cx="9858374" cy="27860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400176" y="202332"/>
              <a:ext cx="9479589" cy="2567707"/>
              <a:chOff x="2636315" y="1859682"/>
              <a:chExt cx="8138686" cy="2567707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8848724" y="1859682"/>
                <a:ext cx="16184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74320" indent="-27432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" pitchFamily="2" charset="2"/>
                  <a:buChar char="ü"/>
                </a:pPr>
                <a:r>
                  <a:rPr lang="fa-IR" sz="2400" b="1" dirty="0">
                    <a:solidFill>
                      <a:prstClr val="black"/>
                    </a:solidFill>
                    <a:latin typeface="Constantia"/>
                    <a:cs typeface="B Lotus" pitchFamily="2" charset="-78"/>
                  </a:rPr>
                  <a:t>تبدیل لگاریتم </a:t>
                </a:r>
              </a:p>
            </p:txBody>
          </p:sp>
          <p:pic>
            <p:nvPicPr>
              <p:cNvPr id="25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10681" y="2615834"/>
                <a:ext cx="1803787" cy="612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91001" y="2651834"/>
                <a:ext cx="5184000" cy="57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Down Arrow 26"/>
              <p:cNvSpPr/>
              <p:nvPr/>
            </p:nvSpPr>
            <p:spPr>
              <a:xfrm rot="16200000">
                <a:off x="4912787" y="2635186"/>
                <a:ext cx="542221" cy="575391"/>
              </a:xfrm>
              <a:prstGeom prst="downArrow">
                <a:avLst/>
              </a:prstGeom>
              <a:solidFill>
                <a:srgbClr val="FFFF00"/>
              </a:solidFill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wrap="square" rtlCol="1" anchor="ctr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fa-IR" sz="3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Down Arrow 27"/>
              <p:cNvSpPr/>
              <p:nvPr/>
            </p:nvSpPr>
            <p:spPr>
              <a:xfrm rot="16200000">
                <a:off x="4971706" y="3652559"/>
                <a:ext cx="542221" cy="575391"/>
              </a:xfrm>
              <a:prstGeom prst="downArrow">
                <a:avLst/>
              </a:prstGeom>
              <a:solidFill>
                <a:srgbClr val="FFFF00"/>
              </a:solidFill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p:spPr>
            <p:txBody>
              <a:bodyPr wrap="square" rtlCol="1" anchor="ctr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fa-IR" sz="3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9040874" y="3558257"/>
                <a:ext cx="161297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74320" indent="-274320"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" pitchFamily="2" charset="2"/>
                  <a:buChar char="ü"/>
                </a:pPr>
                <a:r>
                  <a:rPr lang="fa-IR" sz="2400" b="1" dirty="0">
                    <a:solidFill>
                      <a:prstClr val="black"/>
                    </a:solidFill>
                    <a:latin typeface="Constantia"/>
                    <a:cs typeface="B Lotus" pitchFamily="2" charset="-78"/>
                  </a:rPr>
                  <a:t>تبدیل معکوس</a:t>
                </a:r>
              </a:p>
            </p:txBody>
          </p:sp>
          <p:graphicFrame>
            <p:nvGraphicFramePr>
              <p:cNvPr id="30" name="Object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61708279"/>
                  </p:ext>
                </p:extLst>
              </p:nvPr>
            </p:nvGraphicFramePr>
            <p:xfrm>
              <a:off x="2636315" y="3493490"/>
              <a:ext cx="2055382" cy="9338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316" name="Equation" r:id="rId5" imgW="1079280" imgH="431640" progId="Equation.DSMT4">
                      <p:embed/>
                    </p:oleObj>
                  </mc:Choice>
                  <mc:Fallback>
                    <p:oleObj name="Equation" r:id="rId5" imgW="1079280" imgH="43164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2636315" y="3493490"/>
                            <a:ext cx="2055382" cy="93389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46217234"/>
                  </p:ext>
                </p:extLst>
              </p:nvPr>
            </p:nvGraphicFramePr>
            <p:xfrm>
              <a:off x="5915833" y="3525128"/>
              <a:ext cx="2121864" cy="8302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317" name="Equation" r:id="rId7" imgW="1041120" imgH="393480" progId="Equation.DSMT4">
                      <p:embed/>
                    </p:oleObj>
                  </mc:Choice>
                  <mc:Fallback>
                    <p:oleObj name="Equation" r:id="rId7" imgW="1041120" imgH="39348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5915833" y="3525128"/>
                            <a:ext cx="2121864" cy="83025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33" name="Group 32"/>
          <p:cNvGrpSpPr/>
          <p:nvPr/>
        </p:nvGrpSpPr>
        <p:grpSpPr>
          <a:xfrm>
            <a:off x="11101388" y="242888"/>
            <a:ext cx="1090612" cy="2276475"/>
            <a:chOff x="11101388" y="242888"/>
            <a:chExt cx="1090612" cy="2276475"/>
          </a:xfrm>
        </p:grpSpPr>
        <p:sp>
          <p:nvSpPr>
            <p:cNvPr id="34" name="Rounded Rectangle 33"/>
            <p:cNvSpPr/>
            <p:nvPr/>
          </p:nvSpPr>
          <p:spPr>
            <a:xfrm>
              <a:off x="11101388" y="2428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مقدمه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11101388" y="1066800"/>
              <a:ext cx="1090612" cy="6000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>
                  <a:solidFill>
                    <a:schemeClr val="tx1"/>
                  </a:solidFill>
                  <a:cs typeface="B Homa" panose="00000400000000000000" pitchFamily="2" charset="-78"/>
                </a:rPr>
                <a:t>معرفی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11101388" y="1919288"/>
              <a:ext cx="1090612" cy="600075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400" dirty="0" smtClean="0">
                  <a:solidFill>
                    <a:schemeClr val="tx1"/>
                  </a:solidFill>
                  <a:cs typeface="B Homa" panose="00000400000000000000" pitchFamily="2" charset="-78"/>
                </a:rPr>
                <a:t>مسئله</a:t>
              </a:r>
              <a:endParaRPr lang="en-US" sz="2400" dirty="0">
                <a:solidFill>
                  <a:schemeClr val="tx1"/>
                </a:solidFill>
                <a:cs typeface="B Homa" panose="00000400000000000000" pitchFamily="2" charset="-78"/>
              </a:endParaRPr>
            </a:p>
          </p:txBody>
        </p:sp>
        <p:cxnSp>
          <p:nvCxnSpPr>
            <p:cNvPr id="37" name="Straight Connector 36"/>
            <p:cNvCxnSpPr>
              <a:stCxn id="35" idx="0"/>
              <a:endCxn id="34" idx="2"/>
            </p:cNvCxnSpPr>
            <p:nvPr/>
          </p:nvCxnSpPr>
          <p:spPr>
            <a:xfrm flipV="1">
              <a:off x="11646694" y="842963"/>
              <a:ext cx="0" cy="2238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36" idx="0"/>
              <a:endCxn id="35" idx="2"/>
            </p:cNvCxnSpPr>
            <p:nvPr/>
          </p:nvCxnSpPr>
          <p:spPr>
            <a:xfrm flipV="1">
              <a:off x="11646694" y="1666875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50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2931</TotalTime>
  <Words>1035</Words>
  <Application>Microsoft Office PowerPoint</Application>
  <PresentationFormat>Widescreen</PresentationFormat>
  <Paragraphs>172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Arial</vt:lpstr>
      <vt:lpstr>B Homa</vt:lpstr>
      <vt:lpstr>B Kamran</vt:lpstr>
      <vt:lpstr>B Lotus</vt:lpstr>
      <vt:lpstr>B Mitra</vt:lpstr>
      <vt:lpstr>B Titr</vt:lpstr>
      <vt:lpstr>Calibri</vt:lpstr>
      <vt:lpstr>Constantia</vt:lpstr>
      <vt:lpstr>Impact</vt:lpstr>
      <vt:lpstr>Tahoma</vt:lpstr>
      <vt:lpstr>Times New Roman</vt:lpstr>
      <vt:lpstr>Wingdings</vt:lpstr>
      <vt:lpstr>Zar</vt:lpstr>
      <vt:lpstr>Main Event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111</cp:revision>
  <dcterms:created xsi:type="dcterms:W3CDTF">2017-11-23T06:11:55Z</dcterms:created>
  <dcterms:modified xsi:type="dcterms:W3CDTF">2019-10-24T06:36:41Z</dcterms:modified>
</cp:coreProperties>
</file>