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0"/>
  </p:notes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9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969" autoAdjust="0"/>
    <p:restoredTop sz="94799" autoAdjust="0"/>
  </p:normalViewPr>
  <p:slideViewPr>
    <p:cSldViewPr snapToGrid="0">
      <p:cViewPr varScale="1">
        <p:scale>
          <a:sx n="78" d="100"/>
          <a:sy n="78" d="100"/>
        </p:scale>
        <p:origin x="102"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75DD9D-DB26-493D-95F2-7FEB9B7FB41B}" type="doc">
      <dgm:prSet loTypeId="urn:microsoft.com/office/officeart/2005/8/layout/process4" loCatId="list" qsTypeId="urn:microsoft.com/office/officeart/2005/8/quickstyle/simple4" qsCatId="simple" csTypeId="urn:microsoft.com/office/officeart/2005/8/colors/accent6_2" csCatId="accent6" phldr="1"/>
      <dgm:spPr/>
      <dgm:t>
        <a:bodyPr/>
        <a:lstStyle/>
        <a:p>
          <a:endParaRPr lang="en-US"/>
        </a:p>
      </dgm:t>
    </dgm:pt>
    <dgm:pt modelId="{02B44445-0E5A-49F6-B95C-F7BD8A8A02EA}">
      <dgm:prSet phldrT="[Text]" custT="1"/>
      <dgm:spPr/>
      <dgm:t>
        <a:bodyPr/>
        <a:lstStyle/>
        <a:p>
          <a:pPr algn="r" rtl="1"/>
          <a:endParaRPr lang="en-US" sz="3600" b="1" dirty="0" smtClean="0">
            <a:solidFill>
              <a:schemeClr val="tx1"/>
            </a:solidFill>
            <a:effectLst/>
            <a:cs typeface="B Homa" panose="00000400000000000000" pitchFamily="2" charset="-78"/>
          </a:endParaRPr>
        </a:p>
      </dgm:t>
    </dgm:pt>
    <dgm:pt modelId="{0267DF7B-4C49-43FF-9CE0-124D167CC5D2}" type="parTrans" cxnId="{0013A2F2-1285-47EB-A47C-D7FEF9436E5C}">
      <dgm:prSet/>
      <dgm:spPr/>
      <dgm:t>
        <a:bodyPr/>
        <a:lstStyle/>
        <a:p>
          <a:endParaRPr lang="en-US" sz="2800">
            <a:cs typeface="B Nazanin" panose="00000400000000000000" pitchFamily="2" charset="-78"/>
          </a:endParaRPr>
        </a:p>
      </dgm:t>
    </dgm:pt>
    <dgm:pt modelId="{18AAA49A-AF55-4A08-9A91-EC1A390BF0F9}" type="sibTrans" cxnId="{0013A2F2-1285-47EB-A47C-D7FEF9436E5C}">
      <dgm:prSet/>
      <dgm:spPr/>
      <dgm:t>
        <a:bodyPr/>
        <a:lstStyle/>
        <a:p>
          <a:endParaRPr lang="en-US" sz="2800">
            <a:cs typeface="B Nazanin" panose="00000400000000000000" pitchFamily="2" charset="-78"/>
          </a:endParaRPr>
        </a:p>
      </dgm:t>
    </dgm:pt>
    <dgm:pt modelId="{5283B3C5-AF2C-4DB9-ABC5-241E02F667A5}">
      <dgm:prSet phldrT="[Text]" custT="1"/>
      <dgm:spPr/>
      <dgm:t>
        <a:bodyPr/>
        <a:lstStyle/>
        <a:p>
          <a:pPr algn="r" rtl="1"/>
          <a:endParaRPr lang="en-US" sz="3600" b="1" dirty="0" smtClean="0">
            <a:solidFill>
              <a:schemeClr val="tx1"/>
            </a:solidFill>
            <a:effectLst/>
            <a:cs typeface="B Homa" panose="00000400000000000000" pitchFamily="2" charset="-78"/>
          </a:endParaRPr>
        </a:p>
      </dgm:t>
    </dgm:pt>
    <dgm:pt modelId="{F5F75E89-1178-45C4-8C5B-0BC96C8F2ABD}" type="parTrans" cxnId="{BB2133A7-BFF4-4E42-99B7-30083973918B}">
      <dgm:prSet/>
      <dgm:spPr/>
      <dgm:t>
        <a:bodyPr/>
        <a:lstStyle/>
        <a:p>
          <a:endParaRPr lang="en-US" sz="2800">
            <a:cs typeface="B Nazanin" panose="00000400000000000000" pitchFamily="2" charset="-78"/>
          </a:endParaRPr>
        </a:p>
      </dgm:t>
    </dgm:pt>
    <dgm:pt modelId="{B79A6F4C-8220-4914-BD07-4A2A102F5951}" type="sibTrans" cxnId="{BB2133A7-BFF4-4E42-99B7-30083973918B}">
      <dgm:prSet/>
      <dgm:spPr/>
      <dgm:t>
        <a:bodyPr/>
        <a:lstStyle/>
        <a:p>
          <a:endParaRPr lang="en-US" sz="2800">
            <a:cs typeface="B Nazanin" panose="00000400000000000000" pitchFamily="2" charset="-78"/>
          </a:endParaRPr>
        </a:p>
      </dgm:t>
    </dgm:pt>
    <dgm:pt modelId="{E8085458-74AF-4386-A945-76CA1C63BD52}">
      <dgm:prSet phldrT="[Text]" custT="1"/>
      <dgm:spPr/>
      <dgm:t>
        <a:bodyPr/>
        <a:lstStyle/>
        <a:p>
          <a:pPr algn="r" rtl="1"/>
          <a:endParaRPr lang="en-US" sz="3600" b="1" dirty="0">
            <a:solidFill>
              <a:schemeClr val="tx1"/>
            </a:solidFill>
            <a:effectLst/>
            <a:cs typeface="B Homa" panose="00000400000000000000" pitchFamily="2" charset="-78"/>
          </a:endParaRPr>
        </a:p>
      </dgm:t>
    </dgm:pt>
    <dgm:pt modelId="{ABF1D948-D98D-4E6E-9917-7D74D93562D2}" type="parTrans" cxnId="{2AA6CC1B-59AE-44EA-A08B-2DCFCA8ECD9D}">
      <dgm:prSet/>
      <dgm:spPr/>
      <dgm:t>
        <a:bodyPr/>
        <a:lstStyle/>
        <a:p>
          <a:endParaRPr lang="en-US" sz="2800">
            <a:cs typeface="B Nazanin" panose="00000400000000000000" pitchFamily="2" charset="-78"/>
          </a:endParaRPr>
        </a:p>
      </dgm:t>
    </dgm:pt>
    <dgm:pt modelId="{A82E5755-5441-46CC-8F71-521998DF9475}" type="sibTrans" cxnId="{2AA6CC1B-59AE-44EA-A08B-2DCFCA8ECD9D}">
      <dgm:prSet/>
      <dgm:spPr/>
      <dgm:t>
        <a:bodyPr/>
        <a:lstStyle/>
        <a:p>
          <a:endParaRPr lang="en-US" sz="2800">
            <a:cs typeface="B Nazanin" panose="00000400000000000000" pitchFamily="2" charset="-78"/>
          </a:endParaRPr>
        </a:p>
      </dgm:t>
    </dgm:pt>
    <dgm:pt modelId="{AE01B92C-4FD4-4EA8-91F5-61150EF2A54D}">
      <dgm:prSet custT="1"/>
      <dgm:spPr/>
      <dgm:t>
        <a:bodyPr/>
        <a:lstStyle/>
        <a:p>
          <a:pPr algn="r" rtl="1"/>
          <a:endParaRPr lang="en-US" sz="3600" b="1" dirty="0">
            <a:solidFill>
              <a:schemeClr val="tx1"/>
            </a:solidFill>
            <a:effectLst/>
            <a:cs typeface="B Homa" panose="00000400000000000000" pitchFamily="2" charset="-78"/>
          </a:endParaRPr>
        </a:p>
      </dgm:t>
    </dgm:pt>
    <dgm:pt modelId="{D0818444-A8CF-44A4-9284-3A68524DD6C2}" type="parTrans" cxnId="{E50A8908-A781-40EF-95D2-CD8BC840FA34}">
      <dgm:prSet/>
      <dgm:spPr/>
      <dgm:t>
        <a:bodyPr/>
        <a:lstStyle/>
        <a:p>
          <a:endParaRPr lang="en-US" sz="2800">
            <a:cs typeface="B Nazanin" panose="00000400000000000000" pitchFamily="2" charset="-78"/>
          </a:endParaRPr>
        </a:p>
      </dgm:t>
    </dgm:pt>
    <dgm:pt modelId="{44D1D98D-0006-4CCE-803A-51F333C5FA60}" type="sibTrans" cxnId="{E50A8908-A781-40EF-95D2-CD8BC840FA34}">
      <dgm:prSet/>
      <dgm:spPr/>
      <dgm:t>
        <a:bodyPr/>
        <a:lstStyle/>
        <a:p>
          <a:endParaRPr lang="en-US" sz="2800">
            <a:cs typeface="B Nazanin" panose="00000400000000000000" pitchFamily="2" charset="-78"/>
          </a:endParaRPr>
        </a:p>
      </dgm:t>
    </dgm:pt>
    <dgm:pt modelId="{3E421ECF-06E6-4122-BA25-C5D1CF7BF166}">
      <dgm:prSet custT="1"/>
      <dgm:spPr/>
      <dgm:t>
        <a:bodyPr/>
        <a:lstStyle/>
        <a:p>
          <a:pPr algn="r" rtl="1"/>
          <a:endParaRPr lang="en-US" sz="3600" b="1" dirty="0">
            <a:solidFill>
              <a:schemeClr val="tx1"/>
            </a:solidFill>
            <a:effectLst/>
            <a:cs typeface="B Homa" panose="00000400000000000000" pitchFamily="2" charset="-78"/>
          </a:endParaRPr>
        </a:p>
      </dgm:t>
    </dgm:pt>
    <dgm:pt modelId="{0F9EBB3B-7E83-4268-A7AA-FA28C163B03E}" type="parTrans" cxnId="{BE73AFC9-DA65-44F5-ABC2-C8C4AA5634DC}">
      <dgm:prSet/>
      <dgm:spPr/>
      <dgm:t>
        <a:bodyPr/>
        <a:lstStyle/>
        <a:p>
          <a:endParaRPr lang="en-US" sz="2800">
            <a:cs typeface="B Nazanin" panose="00000400000000000000" pitchFamily="2" charset="-78"/>
          </a:endParaRPr>
        </a:p>
      </dgm:t>
    </dgm:pt>
    <dgm:pt modelId="{C8AFC144-3D45-4272-9CA6-625570BFB4FA}" type="sibTrans" cxnId="{BE73AFC9-DA65-44F5-ABC2-C8C4AA5634DC}">
      <dgm:prSet/>
      <dgm:spPr/>
      <dgm:t>
        <a:bodyPr/>
        <a:lstStyle/>
        <a:p>
          <a:endParaRPr lang="en-US" sz="2800">
            <a:cs typeface="B Nazanin" panose="00000400000000000000" pitchFamily="2" charset="-78"/>
          </a:endParaRPr>
        </a:p>
      </dgm:t>
    </dgm:pt>
    <dgm:pt modelId="{FAF60F6D-851F-4237-9131-6AF8C726A10D}">
      <dgm:prSet custT="1"/>
      <dgm:spPr/>
      <dgm:t>
        <a:bodyPr/>
        <a:lstStyle/>
        <a:p>
          <a:pPr algn="r" rtl="1"/>
          <a:endParaRPr lang="en-US" sz="3600" b="1" dirty="0">
            <a:solidFill>
              <a:schemeClr val="tx1"/>
            </a:solidFill>
            <a:effectLst/>
            <a:cs typeface="B Homa" panose="00000400000000000000" pitchFamily="2" charset="-78"/>
          </a:endParaRPr>
        </a:p>
      </dgm:t>
    </dgm:pt>
    <dgm:pt modelId="{D1E8FBD8-3AC9-4B84-AA15-C0A5C4C0AD3D}" type="parTrans" cxnId="{80D8CC19-DB9C-4A20-A1B0-9129356EA97A}">
      <dgm:prSet/>
      <dgm:spPr/>
      <dgm:t>
        <a:bodyPr/>
        <a:lstStyle/>
        <a:p>
          <a:endParaRPr lang="en-US" sz="2800">
            <a:cs typeface="B Nazanin" panose="00000400000000000000" pitchFamily="2" charset="-78"/>
          </a:endParaRPr>
        </a:p>
      </dgm:t>
    </dgm:pt>
    <dgm:pt modelId="{6588027B-5040-4410-9310-1039E17AD5D8}" type="sibTrans" cxnId="{80D8CC19-DB9C-4A20-A1B0-9129356EA97A}">
      <dgm:prSet/>
      <dgm:spPr/>
      <dgm:t>
        <a:bodyPr/>
        <a:lstStyle/>
        <a:p>
          <a:endParaRPr lang="en-US" sz="2800">
            <a:cs typeface="B Nazanin" panose="00000400000000000000" pitchFamily="2" charset="-78"/>
          </a:endParaRPr>
        </a:p>
      </dgm:t>
    </dgm:pt>
    <dgm:pt modelId="{E71D1FF7-EBFF-4970-BDFC-457E8AD4FF36}">
      <dgm:prSet custT="1"/>
      <dgm:spPr/>
      <dgm:t>
        <a:bodyPr/>
        <a:lstStyle/>
        <a:p>
          <a:pPr rtl="1"/>
          <a:endParaRPr lang="en-US" sz="3600" b="1" dirty="0">
            <a:solidFill>
              <a:schemeClr val="tx1"/>
            </a:solidFill>
            <a:effectLst/>
            <a:cs typeface="B Homa" panose="00000400000000000000" pitchFamily="2" charset="-78"/>
          </a:endParaRPr>
        </a:p>
      </dgm:t>
    </dgm:pt>
    <dgm:pt modelId="{90C30F62-834F-4830-AFE6-075ACEE80528}" type="parTrans" cxnId="{9ADD049C-E663-451B-A2FF-0071324284C9}">
      <dgm:prSet/>
      <dgm:spPr/>
      <dgm:t>
        <a:bodyPr/>
        <a:lstStyle/>
        <a:p>
          <a:endParaRPr lang="en-US" sz="2800">
            <a:cs typeface="B Nazanin" panose="00000400000000000000" pitchFamily="2" charset="-78"/>
          </a:endParaRPr>
        </a:p>
      </dgm:t>
    </dgm:pt>
    <dgm:pt modelId="{E7A141BC-6353-4B03-AA3B-62D81CB910DC}" type="sibTrans" cxnId="{9ADD049C-E663-451B-A2FF-0071324284C9}">
      <dgm:prSet/>
      <dgm:spPr/>
      <dgm:t>
        <a:bodyPr/>
        <a:lstStyle/>
        <a:p>
          <a:endParaRPr lang="en-US" sz="2800">
            <a:cs typeface="B Nazanin" panose="00000400000000000000" pitchFamily="2" charset="-78"/>
          </a:endParaRPr>
        </a:p>
      </dgm:t>
    </dgm:pt>
    <dgm:pt modelId="{F7B92831-0A77-46C0-AD1C-BE664886F168}">
      <dgm:prSet custT="1"/>
      <dgm:spPr/>
      <dgm:t>
        <a:bodyPr/>
        <a:lstStyle/>
        <a:p>
          <a:pPr algn="r" rtl="1"/>
          <a:endParaRPr lang="en-US" sz="3600" b="1" dirty="0">
            <a:solidFill>
              <a:schemeClr val="tx1"/>
            </a:solidFill>
            <a:effectLst/>
            <a:cs typeface="B Homa" panose="00000400000000000000" pitchFamily="2" charset="-78"/>
          </a:endParaRPr>
        </a:p>
      </dgm:t>
    </dgm:pt>
    <dgm:pt modelId="{62412CA0-704E-43C7-B3B3-701E8F93DDE5}" type="parTrans" cxnId="{55EF9F3D-BE7D-4CCD-ADB3-C289160B192E}">
      <dgm:prSet/>
      <dgm:spPr/>
      <dgm:t>
        <a:bodyPr/>
        <a:lstStyle/>
        <a:p>
          <a:endParaRPr lang="en-US" sz="2800">
            <a:cs typeface="B Nazanin" panose="00000400000000000000" pitchFamily="2" charset="-78"/>
          </a:endParaRPr>
        </a:p>
      </dgm:t>
    </dgm:pt>
    <dgm:pt modelId="{28E3E789-6466-4DA3-BB8B-AEDDABCF1D54}" type="sibTrans" cxnId="{55EF9F3D-BE7D-4CCD-ADB3-C289160B192E}">
      <dgm:prSet/>
      <dgm:spPr/>
      <dgm:t>
        <a:bodyPr/>
        <a:lstStyle/>
        <a:p>
          <a:endParaRPr lang="en-US" sz="2800">
            <a:cs typeface="B Nazanin" panose="00000400000000000000" pitchFamily="2" charset="-78"/>
          </a:endParaRPr>
        </a:p>
      </dgm:t>
    </dgm:pt>
    <dgm:pt modelId="{59B01ACD-3673-4CA7-B713-BFF56B3AAD96}">
      <dgm:prSet custT="1"/>
      <dgm:spPr/>
      <dgm:t>
        <a:bodyPr/>
        <a:lstStyle/>
        <a:p>
          <a:pPr algn="r" rtl="1"/>
          <a:r>
            <a:rPr lang="fa-IR" sz="3600" b="1" smtClean="0">
              <a:effectLst/>
              <a:cs typeface="B Homa" panose="00000400000000000000" pitchFamily="2" charset="-78"/>
            </a:rPr>
            <a:t> </a:t>
          </a:r>
          <a:endParaRPr lang="en-US" sz="3600" b="1" dirty="0">
            <a:effectLst/>
            <a:cs typeface="B Homa" panose="00000400000000000000" pitchFamily="2" charset="-78"/>
          </a:endParaRPr>
        </a:p>
      </dgm:t>
    </dgm:pt>
    <dgm:pt modelId="{D4E9846A-518E-40CF-B502-81B488D9B4A9}" type="parTrans" cxnId="{D637D79F-17C6-43CC-B654-B086B7AFB19F}">
      <dgm:prSet/>
      <dgm:spPr/>
      <dgm:t>
        <a:bodyPr/>
        <a:lstStyle/>
        <a:p>
          <a:endParaRPr lang="en-US" sz="2800">
            <a:cs typeface="B Nazanin" panose="00000400000000000000" pitchFamily="2" charset="-78"/>
          </a:endParaRPr>
        </a:p>
      </dgm:t>
    </dgm:pt>
    <dgm:pt modelId="{27899690-CC86-4844-B634-C2455BA55DE7}" type="sibTrans" cxnId="{D637D79F-17C6-43CC-B654-B086B7AFB19F}">
      <dgm:prSet/>
      <dgm:spPr/>
      <dgm:t>
        <a:bodyPr/>
        <a:lstStyle/>
        <a:p>
          <a:endParaRPr lang="en-US" sz="2800">
            <a:cs typeface="B Nazanin" panose="00000400000000000000" pitchFamily="2" charset="-78"/>
          </a:endParaRPr>
        </a:p>
      </dgm:t>
    </dgm:pt>
    <dgm:pt modelId="{0CEB8CB7-560B-4425-9308-A200C13DA047}">
      <dgm:prSet custT="1"/>
      <dgm:spPr/>
      <dgm:t>
        <a:bodyPr/>
        <a:lstStyle/>
        <a:p>
          <a:pPr algn="r" rtl="1"/>
          <a:endParaRPr lang="en-US" sz="3600" b="1" dirty="0">
            <a:solidFill>
              <a:schemeClr val="tx1"/>
            </a:solidFill>
            <a:effectLst/>
            <a:cs typeface="B Homa" panose="00000400000000000000" pitchFamily="2" charset="-78"/>
          </a:endParaRPr>
        </a:p>
      </dgm:t>
    </dgm:pt>
    <dgm:pt modelId="{31A7DF6A-EF4F-4993-BF57-90838D4BCC0F}" type="parTrans" cxnId="{9E985672-722A-4ED2-B73E-3507243F9385}">
      <dgm:prSet/>
      <dgm:spPr/>
      <dgm:t>
        <a:bodyPr/>
        <a:lstStyle/>
        <a:p>
          <a:endParaRPr lang="en-US" sz="2800">
            <a:cs typeface="B Nazanin" panose="00000400000000000000" pitchFamily="2" charset="-78"/>
          </a:endParaRPr>
        </a:p>
      </dgm:t>
    </dgm:pt>
    <dgm:pt modelId="{7A5B2FFB-01C3-4E74-A8C3-1B88BEE57A0D}" type="sibTrans" cxnId="{9E985672-722A-4ED2-B73E-3507243F9385}">
      <dgm:prSet/>
      <dgm:spPr/>
      <dgm:t>
        <a:bodyPr/>
        <a:lstStyle/>
        <a:p>
          <a:endParaRPr lang="en-US" sz="2800">
            <a:cs typeface="B Nazanin" panose="00000400000000000000" pitchFamily="2" charset="-78"/>
          </a:endParaRPr>
        </a:p>
      </dgm:t>
    </dgm:pt>
    <dgm:pt modelId="{A9C52DD8-A58C-4966-9FFB-F68C4B1EAFD7}" type="pres">
      <dgm:prSet presAssocID="{2375DD9D-DB26-493D-95F2-7FEB9B7FB41B}" presName="Name0" presStyleCnt="0">
        <dgm:presLayoutVars>
          <dgm:dir/>
          <dgm:animLvl val="lvl"/>
          <dgm:resizeHandles val="exact"/>
        </dgm:presLayoutVars>
      </dgm:prSet>
      <dgm:spPr/>
      <dgm:t>
        <a:bodyPr/>
        <a:lstStyle/>
        <a:p>
          <a:pPr rtl="1"/>
          <a:endParaRPr lang="fa-IR"/>
        </a:p>
      </dgm:t>
    </dgm:pt>
    <dgm:pt modelId="{0887A4AF-73C5-42A4-A798-7F5BF2824662}" type="pres">
      <dgm:prSet presAssocID="{0CEB8CB7-560B-4425-9308-A200C13DA047}" presName="boxAndChildren" presStyleCnt="0"/>
      <dgm:spPr/>
      <dgm:t>
        <a:bodyPr/>
        <a:lstStyle/>
        <a:p>
          <a:pPr rtl="1"/>
          <a:endParaRPr lang="fa-IR"/>
        </a:p>
      </dgm:t>
    </dgm:pt>
    <dgm:pt modelId="{019F52FA-C069-4740-84EE-95837AAC2E88}" type="pres">
      <dgm:prSet presAssocID="{0CEB8CB7-560B-4425-9308-A200C13DA047}" presName="parentTextBox" presStyleLbl="node1" presStyleIdx="0" presStyleCnt="10"/>
      <dgm:spPr/>
      <dgm:t>
        <a:bodyPr/>
        <a:lstStyle/>
        <a:p>
          <a:pPr rtl="1"/>
          <a:endParaRPr lang="fa-IR"/>
        </a:p>
      </dgm:t>
    </dgm:pt>
    <dgm:pt modelId="{90A429AA-4063-4AAD-9E5F-12E5F729E2A6}" type="pres">
      <dgm:prSet presAssocID="{27899690-CC86-4844-B634-C2455BA55DE7}" presName="sp" presStyleCnt="0"/>
      <dgm:spPr/>
      <dgm:t>
        <a:bodyPr/>
        <a:lstStyle/>
        <a:p>
          <a:pPr rtl="1"/>
          <a:endParaRPr lang="fa-IR"/>
        </a:p>
      </dgm:t>
    </dgm:pt>
    <dgm:pt modelId="{0A310461-9C06-473A-8F26-807AD0AEB942}" type="pres">
      <dgm:prSet presAssocID="{59B01ACD-3673-4CA7-B713-BFF56B3AAD96}" presName="arrowAndChildren" presStyleCnt="0"/>
      <dgm:spPr/>
      <dgm:t>
        <a:bodyPr/>
        <a:lstStyle/>
        <a:p>
          <a:pPr rtl="1"/>
          <a:endParaRPr lang="fa-IR"/>
        </a:p>
      </dgm:t>
    </dgm:pt>
    <dgm:pt modelId="{1FACE58B-7866-4D5D-9C63-ED7BC9770DBC}" type="pres">
      <dgm:prSet presAssocID="{59B01ACD-3673-4CA7-B713-BFF56B3AAD96}" presName="parentTextArrow" presStyleLbl="node1" presStyleIdx="1" presStyleCnt="10"/>
      <dgm:spPr/>
      <dgm:t>
        <a:bodyPr/>
        <a:lstStyle/>
        <a:p>
          <a:pPr rtl="1"/>
          <a:endParaRPr lang="fa-IR"/>
        </a:p>
      </dgm:t>
    </dgm:pt>
    <dgm:pt modelId="{46671AB0-C31D-40DF-BEC2-6BBA4FB11029}" type="pres">
      <dgm:prSet presAssocID="{28E3E789-6466-4DA3-BB8B-AEDDABCF1D54}" presName="sp" presStyleCnt="0"/>
      <dgm:spPr/>
      <dgm:t>
        <a:bodyPr/>
        <a:lstStyle/>
        <a:p>
          <a:pPr rtl="1"/>
          <a:endParaRPr lang="fa-IR"/>
        </a:p>
      </dgm:t>
    </dgm:pt>
    <dgm:pt modelId="{B5485F8D-3E04-43BD-BDDE-B08E614CCF12}" type="pres">
      <dgm:prSet presAssocID="{F7B92831-0A77-46C0-AD1C-BE664886F168}" presName="arrowAndChildren" presStyleCnt="0"/>
      <dgm:spPr/>
      <dgm:t>
        <a:bodyPr/>
        <a:lstStyle/>
        <a:p>
          <a:pPr rtl="1"/>
          <a:endParaRPr lang="fa-IR"/>
        </a:p>
      </dgm:t>
    </dgm:pt>
    <dgm:pt modelId="{6256E069-A469-4A0F-A2F9-08F691521EB8}" type="pres">
      <dgm:prSet presAssocID="{F7B92831-0A77-46C0-AD1C-BE664886F168}" presName="parentTextArrow" presStyleLbl="node1" presStyleIdx="2" presStyleCnt="10"/>
      <dgm:spPr/>
      <dgm:t>
        <a:bodyPr/>
        <a:lstStyle/>
        <a:p>
          <a:pPr rtl="1"/>
          <a:endParaRPr lang="fa-IR"/>
        </a:p>
      </dgm:t>
    </dgm:pt>
    <dgm:pt modelId="{D7990C0D-4685-4E0B-818A-5C666DD9CBBA}" type="pres">
      <dgm:prSet presAssocID="{C8AFC144-3D45-4272-9CA6-625570BFB4FA}" presName="sp" presStyleCnt="0"/>
      <dgm:spPr/>
      <dgm:t>
        <a:bodyPr/>
        <a:lstStyle/>
        <a:p>
          <a:pPr rtl="1"/>
          <a:endParaRPr lang="fa-IR"/>
        </a:p>
      </dgm:t>
    </dgm:pt>
    <dgm:pt modelId="{3CEA731A-39DD-4EFA-AECB-6D48107B6AFE}" type="pres">
      <dgm:prSet presAssocID="{3E421ECF-06E6-4122-BA25-C5D1CF7BF166}" presName="arrowAndChildren" presStyleCnt="0"/>
      <dgm:spPr/>
      <dgm:t>
        <a:bodyPr/>
        <a:lstStyle/>
        <a:p>
          <a:pPr rtl="1"/>
          <a:endParaRPr lang="fa-IR"/>
        </a:p>
      </dgm:t>
    </dgm:pt>
    <dgm:pt modelId="{8B5BE828-A7F5-4407-A6CD-DAD0D07DF3C5}" type="pres">
      <dgm:prSet presAssocID="{3E421ECF-06E6-4122-BA25-C5D1CF7BF166}" presName="parentTextArrow" presStyleLbl="node1" presStyleIdx="3" presStyleCnt="10"/>
      <dgm:spPr/>
      <dgm:t>
        <a:bodyPr/>
        <a:lstStyle/>
        <a:p>
          <a:pPr rtl="1"/>
          <a:endParaRPr lang="fa-IR"/>
        </a:p>
      </dgm:t>
    </dgm:pt>
    <dgm:pt modelId="{EEA5968F-998C-441D-8C4B-C912F95B5373}" type="pres">
      <dgm:prSet presAssocID="{44D1D98D-0006-4CCE-803A-51F333C5FA60}" presName="sp" presStyleCnt="0"/>
      <dgm:spPr/>
      <dgm:t>
        <a:bodyPr/>
        <a:lstStyle/>
        <a:p>
          <a:pPr rtl="1"/>
          <a:endParaRPr lang="fa-IR"/>
        </a:p>
      </dgm:t>
    </dgm:pt>
    <dgm:pt modelId="{718CB564-9702-44A8-9A9F-97DD2434923B}" type="pres">
      <dgm:prSet presAssocID="{AE01B92C-4FD4-4EA8-91F5-61150EF2A54D}" presName="arrowAndChildren" presStyleCnt="0"/>
      <dgm:spPr/>
      <dgm:t>
        <a:bodyPr/>
        <a:lstStyle/>
        <a:p>
          <a:pPr rtl="1"/>
          <a:endParaRPr lang="fa-IR"/>
        </a:p>
      </dgm:t>
    </dgm:pt>
    <dgm:pt modelId="{AF7CA2B1-C47E-4AD3-B6B9-7A1FC2AB0110}" type="pres">
      <dgm:prSet presAssocID="{AE01B92C-4FD4-4EA8-91F5-61150EF2A54D}" presName="parentTextArrow" presStyleLbl="node1" presStyleIdx="4" presStyleCnt="10"/>
      <dgm:spPr/>
      <dgm:t>
        <a:bodyPr/>
        <a:lstStyle/>
        <a:p>
          <a:pPr rtl="1"/>
          <a:endParaRPr lang="fa-IR"/>
        </a:p>
      </dgm:t>
    </dgm:pt>
    <dgm:pt modelId="{13751C25-75A9-459E-BD38-693243E733B4}" type="pres">
      <dgm:prSet presAssocID="{A82E5755-5441-46CC-8F71-521998DF9475}" presName="sp" presStyleCnt="0"/>
      <dgm:spPr/>
      <dgm:t>
        <a:bodyPr/>
        <a:lstStyle/>
        <a:p>
          <a:pPr rtl="1"/>
          <a:endParaRPr lang="fa-IR"/>
        </a:p>
      </dgm:t>
    </dgm:pt>
    <dgm:pt modelId="{0189C15D-D8D5-4795-A177-B4C86C7B2AE9}" type="pres">
      <dgm:prSet presAssocID="{E8085458-74AF-4386-A945-76CA1C63BD52}" presName="arrowAndChildren" presStyleCnt="0"/>
      <dgm:spPr/>
      <dgm:t>
        <a:bodyPr/>
        <a:lstStyle/>
        <a:p>
          <a:pPr rtl="1"/>
          <a:endParaRPr lang="fa-IR"/>
        </a:p>
      </dgm:t>
    </dgm:pt>
    <dgm:pt modelId="{6ACB9F75-9F6C-4A3D-888D-23A026B467FF}" type="pres">
      <dgm:prSet presAssocID="{E8085458-74AF-4386-A945-76CA1C63BD52}" presName="parentTextArrow" presStyleLbl="node1" presStyleIdx="5" presStyleCnt="10"/>
      <dgm:spPr/>
      <dgm:t>
        <a:bodyPr/>
        <a:lstStyle/>
        <a:p>
          <a:pPr rtl="1"/>
          <a:endParaRPr lang="fa-IR"/>
        </a:p>
      </dgm:t>
    </dgm:pt>
    <dgm:pt modelId="{B4A48E58-6EA6-4094-BFD2-BEC72198879D}" type="pres">
      <dgm:prSet presAssocID="{6588027B-5040-4410-9310-1039E17AD5D8}" presName="sp" presStyleCnt="0"/>
      <dgm:spPr/>
      <dgm:t>
        <a:bodyPr/>
        <a:lstStyle/>
        <a:p>
          <a:pPr rtl="1"/>
          <a:endParaRPr lang="fa-IR"/>
        </a:p>
      </dgm:t>
    </dgm:pt>
    <dgm:pt modelId="{A646197E-C514-48D6-B28C-1D94A7634CAD}" type="pres">
      <dgm:prSet presAssocID="{FAF60F6D-851F-4237-9131-6AF8C726A10D}" presName="arrowAndChildren" presStyleCnt="0"/>
      <dgm:spPr/>
      <dgm:t>
        <a:bodyPr/>
        <a:lstStyle/>
        <a:p>
          <a:pPr rtl="1"/>
          <a:endParaRPr lang="fa-IR"/>
        </a:p>
      </dgm:t>
    </dgm:pt>
    <dgm:pt modelId="{D3CBFAA4-D347-4445-82E5-C265BDA6B7CC}" type="pres">
      <dgm:prSet presAssocID="{FAF60F6D-851F-4237-9131-6AF8C726A10D}" presName="parentTextArrow" presStyleLbl="node1" presStyleIdx="6" presStyleCnt="10"/>
      <dgm:spPr/>
      <dgm:t>
        <a:bodyPr/>
        <a:lstStyle/>
        <a:p>
          <a:pPr rtl="1"/>
          <a:endParaRPr lang="fa-IR"/>
        </a:p>
      </dgm:t>
    </dgm:pt>
    <dgm:pt modelId="{801060EB-1527-4D58-BC96-69FF00ADE123}" type="pres">
      <dgm:prSet presAssocID="{E7A141BC-6353-4B03-AA3B-62D81CB910DC}" presName="sp" presStyleCnt="0"/>
      <dgm:spPr/>
      <dgm:t>
        <a:bodyPr/>
        <a:lstStyle/>
        <a:p>
          <a:pPr rtl="1"/>
          <a:endParaRPr lang="fa-IR"/>
        </a:p>
      </dgm:t>
    </dgm:pt>
    <dgm:pt modelId="{E6DFEFE6-2A8E-4255-85EF-F39BDC56C0B4}" type="pres">
      <dgm:prSet presAssocID="{E71D1FF7-EBFF-4970-BDFC-457E8AD4FF36}" presName="arrowAndChildren" presStyleCnt="0"/>
      <dgm:spPr/>
      <dgm:t>
        <a:bodyPr/>
        <a:lstStyle/>
        <a:p>
          <a:pPr rtl="1"/>
          <a:endParaRPr lang="fa-IR"/>
        </a:p>
      </dgm:t>
    </dgm:pt>
    <dgm:pt modelId="{BDE96FFD-23BE-4B62-A222-FC20FAD08C1F}" type="pres">
      <dgm:prSet presAssocID="{E71D1FF7-EBFF-4970-BDFC-457E8AD4FF36}" presName="parentTextArrow" presStyleLbl="node1" presStyleIdx="7" presStyleCnt="10"/>
      <dgm:spPr/>
      <dgm:t>
        <a:bodyPr/>
        <a:lstStyle/>
        <a:p>
          <a:pPr rtl="1"/>
          <a:endParaRPr lang="fa-IR"/>
        </a:p>
      </dgm:t>
    </dgm:pt>
    <dgm:pt modelId="{8E34BAB8-BAAA-4FAB-8B2F-EE24ADD6FBA5}" type="pres">
      <dgm:prSet presAssocID="{B79A6F4C-8220-4914-BD07-4A2A102F5951}" presName="sp" presStyleCnt="0"/>
      <dgm:spPr/>
      <dgm:t>
        <a:bodyPr/>
        <a:lstStyle/>
        <a:p>
          <a:pPr rtl="1"/>
          <a:endParaRPr lang="fa-IR"/>
        </a:p>
      </dgm:t>
    </dgm:pt>
    <dgm:pt modelId="{C5E8FECB-07CA-49A4-A1B9-AC0BAEE7AC81}" type="pres">
      <dgm:prSet presAssocID="{5283B3C5-AF2C-4DB9-ABC5-241E02F667A5}" presName="arrowAndChildren" presStyleCnt="0"/>
      <dgm:spPr/>
      <dgm:t>
        <a:bodyPr/>
        <a:lstStyle/>
        <a:p>
          <a:pPr rtl="1"/>
          <a:endParaRPr lang="fa-IR"/>
        </a:p>
      </dgm:t>
    </dgm:pt>
    <dgm:pt modelId="{FF7CA531-C330-4251-B0F8-B556615DB08A}" type="pres">
      <dgm:prSet presAssocID="{5283B3C5-AF2C-4DB9-ABC5-241E02F667A5}" presName="parentTextArrow" presStyleLbl="node1" presStyleIdx="8" presStyleCnt="10"/>
      <dgm:spPr/>
      <dgm:t>
        <a:bodyPr/>
        <a:lstStyle/>
        <a:p>
          <a:pPr rtl="1"/>
          <a:endParaRPr lang="fa-IR"/>
        </a:p>
      </dgm:t>
    </dgm:pt>
    <dgm:pt modelId="{E538E9A7-B612-4F12-9EBB-14E1000C0BD9}" type="pres">
      <dgm:prSet presAssocID="{18AAA49A-AF55-4A08-9A91-EC1A390BF0F9}" presName="sp" presStyleCnt="0"/>
      <dgm:spPr/>
      <dgm:t>
        <a:bodyPr/>
        <a:lstStyle/>
        <a:p>
          <a:pPr rtl="1"/>
          <a:endParaRPr lang="fa-IR"/>
        </a:p>
      </dgm:t>
    </dgm:pt>
    <dgm:pt modelId="{8271BEEE-E2E3-49D3-88A7-F44A7D914BF2}" type="pres">
      <dgm:prSet presAssocID="{02B44445-0E5A-49F6-B95C-F7BD8A8A02EA}" presName="arrowAndChildren" presStyleCnt="0"/>
      <dgm:spPr/>
      <dgm:t>
        <a:bodyPr/>
        <a:lstStyle/>
        <a:p>
          <a:pPr rtl="1"/>
          <a:endParaRPr lang="fa-IR"/>
        </a:p>
      </dgm:t>
    </dgm:pt>
    <dgm:pt modelId="{D308796B-BF52-4A97-BD2D-7B8A7989173E}" type="pres">
      <dgm:prSet presAssocID="{02B44445-0E5A-49F6-B95C-F7BD8A8A02EA}" presName="parentTextArrow" presStyleLbl="node1" presStyleIdx="9" presStyleCnt="10"/>
      <dgm:spPr/>
      <dgm:t>
        <a:bodyPr/>
        <a:lstStyle/>
        <a:p>
          <a:pPr rtl="1"/>
          <a:endParaRPr lang="fa-IR"/>
        </a:p>
      </dgm:t>
    </dgm:pt>
  </dgm:ptLst>
  <dgm:cxnLst>
    <dgm:cxn modelId="{9E985672-722A-4ED2-B73E-3507243F9385}" srcId="{2375DD9D-DB26-493D-95F2-7FEB9B7FB41B}" destId="{0CEB8CB7-560B-4425-9308-A200C13DA047}" srcOrd="9" destOrd="0" parTransId="{31A7DF6A-EF4F-4993-BF57-90838D4BCC0F}" sibTransId="{7A5B2FFB-01C3-4E74-A8C3-1B88BEE57A0D}"/>
    <dgm:cxn modelId="{2AA6CC1B-59AE-44EA-A08B-2DCFCA8ECD9D}" srcId="{2375DD9D-DB26-493D-95F2-7FEB9B7FB41B}" destId="{E8085458-74AF-4386-A945-76CA1C63BD52}" srcOrd="4" destOrd="0" parTransId="{ABF1D948-D98D-4E6E-9917-7D74D93562D2}" sibTransId="{A82E5755-5441-46CC-8F71-521998DF9475}"/>
    <dgm:cxn modelId="{EE930410-86CF-451E-8C84-6FD816A3D96A}" type="presOf" srcId="{E8085458-74AF-4386-A945-76CA1C63BD52}" destId="{6ACB9F75-9F6C-4A3D-888D-23A026B467FF}" srcOrd="0" destOrd="0" presId="urn:microsoft.com/office/officeart/2005/8/layout/process4"/>
    <dgm:cxn modelId="{33FD2497-4DDE-4AFC-AD73-81A025F89D72}" type="presOf" srcId="{5283B3C5-AF2C-4DB9-ABC5-241E02F667A5}" destId="{FF7CA531-C330-4251-B0F8-B556615DB08A}" srcOrd="0" destOrd="0" presId="urn:microsoft.com/office/officeart/2005/8/layout/process4"/>
    <dgm:cxn modelId="{7E34DA97-27F8-470C-AD9A-782441B2E088}" type="presOf" srcId="{3E421ECF-06E6-4122-BA25-C5D1CF7BF166}" destId="{8B5BE828-A7F5-4407-A6CD-DAD0D07DF3C5}" srcOrd="0" destOrd="0" presId="urn:microsoft.com/office/officeart/2005/8/layout/process4"/>
    <dgm:cxn modelId="{50CF1C11-FDD0-4A8E-B506-96DC1A6A22E7}" type="presOf" srcId="{E71D1FF7-EBFF-4970-BDFC-457E8AD4FF36}" destId="{BDE96FFD-23BE-4B62-A222-FC20FAD08C1F}" srcOrd="0" destOrd="0" presId="urn:microsoft.com/office/officeart/2005/8/layout/process4"/>
    <dgm:cxn modelId="{AB42116D-229F-474C-8BD2-89BA2E673F71}" type="presOf" srcId="{0CEB8CB7-560B-4425-9308-A200C13DA047}" destId="{019F52FA-C069-4740-84EE-95837AAC2E88}" srcOrd="0" destOrd="0" presId="urn:microsoft.com/office/officeart/2005/8/layout/process4"/>
    <dgm:cxn modelId="{0013A2F2-1285-47EB-A47C-D7FEF9436E5C}" srcId="{2375DD9D-DB26-493D-95F2-7FEB9B7FB41B}" destId="{02B44445-0E5A-49F6-B95C-F7BD8A8A02EA}" srcOrd="0" destOrd="0" parTransId="{0267DF7B-4C49-43FF-9CE0-124D167CC5D2}" sibTransId="{18AAA49A-AF55-4A08-9A91-EC1A390BF0F9}"/>
    <dgm:cxn modelId="{BB2133A7-BFF4-4E42-99B7-30083973918B}" srcId="{2375DD9D-DB26-493D-95F2-7FEB9B7FB41B}" destId="{5283B3C5-AF2C-4DB9-ABC5-241E02F667A5}" srcOrd="1" destOrd="0" parTransId="{F5F75E89-1178-45C4-8C5B-0BC96C8F2ABD}" sibTransId="{B79A6F4C-8220-4914-BD07-4A2A102F5951}"/>
    <dgm:cxn modelId="{8512E299-C78B-49E9-A782-6160F23A6DEE}" type="presOf" srcId="{2375DD9D-DB26-493D-95F2-7FEB9B7FB41B}" destId="{A9C52DD8-A58C-4966-9FFB-F68C4B1EAFD7}" srcOrd="0" destOrd="0" presId="urn:microsoft.com/office/officeart/2005/8/layout/process4"/>
    <dgm:cxn modelId="{E020A176-18D7-444B-B9F1-96A047DA12F4}" type="presOf" srcId="{AE01B92C-4FD4-4EA8-91F5-61150EF2A54D}" destId="{AF7CA2B1-C47E-4AD3-B6B9-7A1FC2AB0110}" srcOrd="0" destOrd="0" presId="urn:microsoft.com/office/officeart/2005/8/layout/process4"/>
    <dgm:cxn modelId="{D20671A1-11D2-4948-9204-2A2D3083900D}" type="presOf" srcId="{59B01ACD-3673-4CA7-B713-BFF56B3AAD96}" destId="{1FACE58B-7866-4D5D-9C63-ED7BC9770DBC}" srcOrd="0" destOrd="0" presId="urn:microsoft.com/office/officeart/2005/8/layout/process4"/>
    <dgm:cxn modelId="{844F9317-A6F7-479D-A9C0-484476856807}" type="presOf" srcId="{F7B92831-0A77-46C0-AD1C-BE664886F168}" destId="{6256E069-A469-4A0F-A2F9-08F691521EB8}" srcOrd="0" destOrd="0" presId="urn:microsoft.com/office/officeart/2005/8/layout/process4"/>
    <dgm:cxn modelId="{E50A8908-A781-40EF-95D2-CD8BC840FA34}" srcId="{2375DD9D-DB26-493D-95F2-7FEB9B7FB41B}" destId="{AE01B92C-4FD4-4EA8-91F5-61150EF2A54D}" srcOrd="5" destOrd="0" parTransId="{D0818444-A8CF-44A4-9284-3A68524DD6C2}" sibTransId="{44D1D98D-0006-4CCE-803A-51F333C5FA60}"/>
    <dgm:cxn modelId="{D637D79F-17C6-43CC-B654-B086B7AFB19F}" srcId="{2375DD9D-DB26-493D-95F2-7FEB9B7FB41B}" destId="{59B01ACD-3673-4CA7-B713-BFF56B3AAD96}" srcOrd="8" destOrd="0" parTransId="{D4E9846A-518E-40CF-B502-81B488D9B4A9}" sibTransId="{27899690-CC86-4844-B634-C2455BA55DE7}"/>
    <dgm:cxn modelId="{80D8CC19-DB9C-4A20-A1B0-9129356EA97A}" srcId="{2375DD9D-DB26-493D-95F2-7FEB9B7FB41B}" destId="{FAF60F6D-851F-4237-9131-6AF8C726A10D}" srcOrd="3" destOrd="0" parTransId="{D1E8FBD8-3AC9-4B84-AA15-C0A5C4C0AD3D}" sibTransId="{6588027B-5040-4410-9310-1039E17AD5D8}"/>
    <dgm:cxn modelId="{55EF9F3D-BE7D-4CCD-ADB3-C289160B192E}" srcId="{2375DD9D-DB26-493D-95F2-7FEB9B7FB41B}" destId="{F7B92831-0A77-46C0-AD1C-BE664886F168}" srcOrd="7" destOrd="0" parTransId="{62412CA0-704E-43C7-B3B3-701E8F93DDE5}" sibTransId="{28E3E789-6466-4DA3-BB8B-AEDDABCF1D54}"/>
    <dgm:cxn modelId="{9ADD049C-E663-451B-A2FF-0071324284C9}" srcId="{2375DD9D-DB26-493D-95F2-7FEB9B7FB41B}" destId="{E71D1FF7-EBFF-4970-BDFC-457E8AD4FF36}" srcOrd="2" destOrd="0" parTransId="{90C30F62-834F-4830-AFE6-075ACEE80528}" sibTransId="{E7A141BC-6353-4B03-AA3B-62D81CB910DC}"/>
    <dgm:cxn modelId="{69A9FB82-E83E-42B2-8706-F58B7863F792}" type="presOf" srcId="{02B44445-0E5A-49F6-B95C-F7BD8A8A02EA}" destId="{D308796B-BF52-4A97-BD2D-7B8A7989173E}" srcOrd="0" destOrd="0" presId="urn:microsoft.com/office/officeart/2005/8/layout/process4"/>
    <dgm:cxn modelId="{BE73AFC9-DA65-44F5-ABC2-C8C4AA5634DC}" srcId="{2375DD9D-DB26-493D-95F2-7FEB9B7FB41B}" destId="{3E421ECF-06E6-4122-BA25-C5D1CF7BF166}" srcOrd="6" destOrd="0" parTransId="{0F9EBB3B-7E83-4268-A7AA-FA28C163B03E}" sibTransId="{C8AFC144-3D45-4272-9CA6-625570BFB4FA}"/>
    <dgm:cxn modelId="{D77225DC-367E-4910-B854-CE5AFBFB0DA1}" type="presOf" srcId="{FAF60F6D-851F-4237-9131-6AF8C726A10D}" destId="{D3CBFAA4-D347-4445-82E5-C265BDA6B7CC}" srcOrd="0" destOrd="0" presId="urn:microsoft.com/office/officeart/2005/8/layout/process4"/>
    <dgm:cxn modelId="{0835F914-D2D9-46BA-8E1E-DD648E287DC9}" type="presParOf" srcId="{A9C52DD8-A58C-4966-9FFB-F68C4B1EAFD7}" destId="{0887A4AF-73C5-42A4-A798-7F5BF2824662}" srcOrd="0" destOrd="0" presId="urn:microsoft.com/office/officeart/2005/8/layout/process4"/>
    <dgm:cxn modelId="{30A823F3-4515-4ED2-B67D-8827AD0A8B16}" type="presParOf" srcId="{0887A4AF-73C5-42A4-A798-7F5BF2824662}" destId="{019F52FA-C069-4740-84EE-95837AAC2E88}" srcOrd="0" destOrd="0" presId="urn:microsoft.com/office/officeart/2005/8/layout/process4"/>
    <dgm:cxn modelId="{12A248AD-A162-46EE-B8B1-57136ABD6313}" type="presParOf" srcId="{A9C52DD8-A58C-4966-9FFB-F68C4B1EAFD7}" destId="{90A429AA-4063-4AAD-9E5F-12E5F729E2A6}" srcOrd="1" destOrd="0" presId="urn:microsoft.com/office/officeart/2005/8/layout/process4"/>
    <dgm:cxn modelId="{55F03901-060E-469F-8E70-1177E6613C27}" type="presParOf" srcId="{A9C52DD8-A58C-4966-9FFB-F68C4B1EAFD7}" destId="{0A310461-9C06-473A-8F26-807AD0AEB942}" srcOrd="2" destOrd="0" presId="urn:microsoft.com/office/officeart/2005/8/layout/process4"/>
    <dgm:cxn modelId="{88651CB9-8B83-4179-A6AE-1A12429DAEB1}" type="presParOf" srcId="{0A310461-9C06-473A-8F26-807AD0AEB942}" destId="{1FACE58B-7866-4D5D-9C63-ED7BC9770DBC}" srcOrd="0" destOrd="0" presId="urn:microsoft.com/office/officeart/2005/8/layout/process4"/>
    <dgm:cxn modelId="{A5D5687E-F053-4E6A-AEA3-B8900EEB89D8}" type="presParOf" srcId="{A9C52DD8-A58C-4966-9FFB-F68C4B1EAFD7}" destId="{46671AB0-C31D-40DF-BEC2-6BBA4FB11029}" srcOrd="3" destOrd="0" presId="urn:microsoft.com/office/officeart/2005/8/layout/process4"/>
    <dgm:cxn modelId="{A8A44513-61BE-48AB-AA14-60BAFDA03DD5}" type="presParOf" srcId="{A9C52DD8-A58C-4966-9FFB-F68C4B1EAFD7}" destId="{B5485F8D-3E04-43BD-BDDE-B08E614CCF12}" srcOrd="4" destOrd="0" presId="urn:microsoft.com/office/officeart/2005/8/layout/process4"/>
    <dgm:cxn modelId="{3A4C401A-262B-49B8-BF53-15EF0401710E}" type="presParOf" srcId="{B5485F8D-3E04-43BD-BDDE-B08E614CCF12}" destId="{6256E069-A469-4A0F-A2F9-08F691521EB8}" srcOrd="0" destOrd="0" presId="urn:microsoft.com/office/officeart/2005/8/layout/process4"/>
    <dgm:cxn modelId="{1542A9AD-413B-4851-BFD1-CD754C56E64A}" type="presParOf" srcId="{A9C52DD8-A58C-4966-9FFB-F68C4B1EAFD7}" destId="{D7990C0D-4685-4E0B-818A-5C666DD9CBBA}" srcOrd="5" destOrd="0" presId="urn:microsoft.com/office/officeart/2005/8/layout/process4"/>
    <dgm:cxn modelId="{74503C64-E75F-43C5-9C91-9FF75751F48D}" type="presParOf" srcId="{A9C52DD8-A58C-4966-9FFB-F68C4B1EAFD7}" destId="{3CEA731A-39DD-4EFA-AECB-6D48107B6AFE}" srcOrd="6" destOrd="0" presId="urn:microsoft.com/office/officeart/2005/8/layout/process4"/>
    <dgm:cxn modelId="{9F240B36-B881-46EE-B979-E641E18E83F4}" type="presParOf" srcId="{3CEA731A-39DD-4EFA-AECB-6D48107B6AFE}" destId="{8B5BE828-A7F5-4407-A6CD-DAD0D07DF3C5}" srcOrd="0" destOrd="0" presId="urn:microsoft.com/office/officeart/2005/8/layout/process4"/>
    <dgm:cxn modelId="{951ECA50-EF3F-42D9-8A74-B90363259EFF}" type="presParOf" srcId="{A9C52DD8-A58C-4966-9FFB-F68C4B1EAFD7}" destId="{EEA5968F-998C-441D-8C4B-C912F95B5373}" srcOrd="7" destOrd="0" presId="urn:microsoft.com/office/officeart/2005/8/layout/process4"/>
    <dgm:cxn modelId="{9ACE1F9E-52BD-4F77-98F4-F3BBAD41F91B}" type="presParOf" srcId="{A9C52DD8-A58C-4966-9FFB-F68C4B1EAFD7}" destId="{718CB564-9702-44A8-9A9F-97DD2434923B}" srcOrd="8" destOrd="0" presId="urn:microsoft.com/office/officeart/2005/8/layout/process4"/>
    <dgm:cxn modelId="{28F4CEA9-D616-4AA2-B881-E8A7A24C4BE4}" type="presParOf" srcId="{718CB564-9702-44A8-9A9F-97DD2434923B}" destId="{AF7CA2B1-C47E-4AD3-B6B9-7A1FC2AB0110}" srcOrd="0" destOrd="0" presId="urn:microsoft.com/office/officeart/2005/8/layout/process4"/>
    <dgm:cxn modelId="{2E5FEF7F-BAC4-48CE-A0DE-DDF298D88B8E}" type="presParOf" srcId="{A9C52DD8-A58C-4966-9FFB-F68C4B1EAFD7}" destId="{13751C25-75A9-459E-BD38-693243E733B4}" srcOrd="9" destOrd="0" presId="urn:microsoft.com/office/officeart/2005/8/layout/process4"/>
    <dgm:cxn modelId="{547AFC1D-3B32-4227-9349-FE1D427FB2DD}" type="presParOf" srcId="{A9C52DD8-A58C-4966-9FFB-F68C4B1EAFD7}" destId="{0189C15D-D8D5-4795-A177-B4C86C7B2AE9}" srcOrd="10" destOrd="0" presId="urn:microsoft.com/office/officeart/2005/8/layout/process4"/>
    <dgm:cxn modelId="{FC63848C-DD6A-41DB-AFC1-94240E64B137}" type="presParOf" srcId="{0189C15D-D8D5-4795-A177-B4C86C7B2AE9}" destId="{6ACB9F75-9F6C-4A3D-888D-23A026B467FF}" srcOrd="0" destOrd="0" presId="urn:microsoft.com/office/officeart/2005/8/layout/process4"/>
    <dgm:cxn modelId="{50275B87-6112-4910-8D94-2E0D04F65416}" type="presParOf" srcId="{A9C52DD8-A58C-4966-9FFB-F68C4B1EAFD7}" destId="{B4A48E58-6EA6-4094-BFD2-BEC72198879D}" srcOrd="11" destOrd="0" presId="urn:microsoft.com/office/officeart/2005/8/layout/process4"/>
    <dgm:cxn modelId="{5A758C0F-D46B-418F-B2AD-B76E0E6D47F9}" type="presParOf" srcId="{A9C52DD8-A58C-4966-9FFB-F68C4B1EAFD7}" destId="{A646197E-C514-48D6-B28C-1D94A7634CAD}" srcOrd="12" destOrd="0" presId="urn:microsoft.com/office/officeart/2005/8/layout/process4"/>
    <dgm:cxn modelId="{7E81D9B6-5153-4446-B929-EE9ABE7E79FB}" type="presParOf" srcId="{A646197E-C514-48D6-B28C-1D94A7634CAD}" destId="{D3CBFAA4-D347-4445-82E5-C265BDA6B7CC}" srcOrd="0" destOrd="0" presId="urn:microsoft.com/office/officeart/2005/8/layout/process4"/>
    <dgm:cxn modelId="{3614F544-A766-4F63-AF40-01426AD6EDE4}" type="presParOf" srcId="{A9C52DD8-A58C-4966-9FFB-F68C4B1EAFD7}" destId="{801060EB-1527-4D58-BC96-69FF00ADE123}" srcOrd="13" destOrd="0" presId="urn:microsoft.com/office/officeart/2005/8/layout/process4"/>
    <dgm:cxn modelId="{139A37F4-2E00-44F0-8613-CB66B46BF096}" type="presParOf" srcId="{A9C52DD8-A58C-4966-9FFB-F68C4B1EAFD7}" destId="{E6DFEFE6-2A8E-4255-85EF-F39BDC56C0B4}" srcOrd="14" destOrd="0" presId="urn:microsoft.com/office/officeart/2005/8/layout/process4"/>
    <dgm:cxn modelId="{B0875839-1F3C-4838-86B6-883DEE9CB682}" type="presParOf" srcId="{E6DFEFE6-2A8E-4255-85EF-F39BDC56C0B4}" destId="{BDE96FFD-23BE-4B62-A222-FC20FAD08C1F}" srcOrd="0" destOrd="0" presId="urn:microsoft.com/office/officeart/2005/8/layout/process4"/>
    <dgm:cxn modelId="{904514E4-922F-4512-B30A-503AF73862B3}" type="presParOf" srcId="{A9C52DD8-A58C-4966-9FFB-F68C4B1EAFD7}" destId="{8E34BAB8-BAAA-4FAB-8B2F-EE24ADD6FBA5}" srcOrd="15" destOrd="0" presId="urn:microsoft.com/office/officeart/2005/8/layout/process4"/>
    <dgm:cxn modelId="{6A3B09AB-12BA-4F6F-A79A-BACEF47AA466}" type="presParOf" srcId="{A9C52DD8-A58C-4966-9FFB-F68C4B1EAFD7}" destId="{C5E8FECB-07CA-49A4-A1B9-AC0BAEE7AC81}" srcOrd="16" destOrd="0" presId="urn:microsoft.com/office/officeart/2005/8/layout/process4"/>
    <dgm:cxn modelId="{FE6225F8-0950-43BF-9CD3-B95D750164E2}" type="presParOf" srcId="{C5E8FECB-07CA-49A4-A1B9-AC0BAEE7AC81}" destId="{FF7CA531-C330-4251-B0F8-B556615DB08A}" srcOrd="0" destOrd="0" presId="urn:microsoft.com/office/officeart/2005/8/layout/process4"/>
    <dgm:cxn modelId="{F019B58A-53DC-47C7-88EC-423F02FDC91C}" type="presParOf" srcId="{A9C52DD8-A58C-4966-9FFB-F68C4B1EAFD7}" destId="{E538E9A7-B612-4F12-9EBB-14E1000C0BD9}" srcOrd="17" destOrd="0" presId="urn:microsoft.com/office/officeart/2005/8/layout/process4"/>
    <dgm:cxn modelId="{5C45E0A3-1D01-4A74-BBC6-5FAF3E27CF88}" type="presParOf" srcId="{A9C52DD8-A58C-4966-9FFB-F68C4B1EAFD7}" destId="{8271BEEE-E2E3-49D3-88A7-F44A7D914BF2}" srcOrd="18" destOrd="0" presId="urn:microsoft.com/office/officeart/2005/8/layout/process4"/>
    <dgm:cxn modelId="{EB0D0BB1-C86A-488B-B110-6568BC5B97C5}" type="presParOf" srcId="{8271BEEE-E2E3-49D3-88A7-F44A7D914BF2}" destId="{D308796B-BF52-4A97-BD2D-7B8A7989173E}"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EA4BB7F-4D25-4ADD-9BBD-AB1DD1CD57A9}" type="doc">
      <dgm:prSet loTypeId="urn:microsoft.com/office/officeart/2008/layout/HorizontalMultiLevelHierarchy" loCatId="hierarchy" qsTypeId="urn:microsoft.com/office/officeart/2005/8/quickstyle/simple1" qsCatId="simple" csTypeId="urn:microsoft.com/office/officeart/2005/8/colors/colorful3" csCatId="colorful" phldr="1"/>
      <dgm:spPr/>
      <dgm:t>
        <a:bodyPr/>
        <a:lstStyle/>
        <a:p>
          <a:endParaRPr lang="en-US"/>
        </a:p>
      </dgm:t>
    </dgm:pt>
    <dgm:pt modelId="{B78F7DC7-66D7-4E90-B1FE-CBDCEBCC4174}">
      <dgm:prSet phldrT="[Text]">
        <dgm:style>
          <a:lnRef idx="3">
            <a:schemeClr val="lt1"/>
          </a:lnRef>
          <a:fillRef idx="1">
            <a:schemeClr val="accent1"/>
          </a:fillRef>
          <a:effectRef idx="1">
            <a:schemeClr val="accent1"/>
          </a:effectRef>
          <a:fontRef idx="minor">
            <a:schemeClr val="lt1"/>
          </a:fontRef>
        </dgm:style>
      </dgm:prSet>
      <dgm:spPr/>
      <dgm:t>
        <a:bodyPr/>
        <a:lstStyle/>
        <a:p>
          <a:r>
            <a:rPr lang="fa-IR" dirty="0" smtClean="0">
              <a:solidFill>
                <a:schemeClr val="tx1"/>
              </a:solidFill>
              <a:cs typeface="B Homa" panose="00000400000000000000" pitchFamily="2" charset="-78"/>
            </a:rPr>
            <a:t>ایالت ها</a:t>
          </a:r>
          <a:endParaRPr lang="en-US" dirty="0">
            <a:solidFill>
              <a:schemeClr val="tx1"/>
            </a:solidFill>
            <a:cs typeface="B Homa" panose="00000400000000000000" pitchFamily="2" charset="-78"/>
          </a:endParaRPr>
        </a:p>
      </dgm:t>
    </dgm:pt>
    <dgm:pt modelId="{BE01B511-48C9-4B0C-8C6E-C381F025D45F}" type="parTrans" cxnId="{690C4D11-1393-4C56-812D-3AC14122A54D}">
      <dgm:prSet/>
      <dgm:spPr/>
      <dgm:t>
        <a:bodyPr/>
        <a:lstStyle/>
        <a:p>
          <a:endParaRPr lang="en-US"/>
        </a:p>
      </dgm:t>
    </dgm:pt>
    <dgm:pt modelId="{76DECE53-0A14-48FC-98A7-1CE6BFD5D5BF}" type="sibTrans" cxnId="{690C4D11-1393-4C56-812D-3AC14122A54D}">
      <dgm:prSet/>
      <dgm:spPr/>
      <dgm:t>
        <a:bodyPr/>
        <a:lstStyle/>
        <a:p>
          <a:endParaRPr lang="en-US"/>
        </a:p>
      </dgm:t>
    </dgm:pt>
    <dgm:pt modelId="{45FAD348-652B-45D3-B7CC-8A3620D13915}">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سلانگور</a:t>
          </a:r>
        </a:p>
      </dgm:t>
    </dgm:pt>
    <dgm:pt modelId="{C4CABB02-2595-4634-9E12-738DF4933580}" type="parTrans" cxnId="{3087D1A5-4265-4959-AA18-BBA1227C6AB7}">
      <dgm:prSet/>
      <dgm:spPr/>
      <dgm:t>
        <a:bodyPr/>
        <a:lstStyle/>
        <a:p>
          <a:endParaRPr lang="en-US"/>
        </a:p>
      </dgm:t>
    </dgm:pt>
    <dgm:pt modelId="{0C882164-06C7-4845-BAE2-2C24366DF702}" type="sibTrans" cxnId="{3087D1A5-4265-4959-AA18-BBA1227C6AB7}">
      <dgm:prSet/>
      <dgm:spPr/>
      <dgm:t>
        <a:bodyPr/>
        <a:lstStyle/>
        <a:p>
          <a:endParaRPr lang="en-US"/>
        </a:p>
      </dgm:t>
    </dgm:pt>
    <dgm:pt modelId="{E851B5F9-3AA8-4E97-A738-4E7C251C192C}">
      <dgm:prSet phldrT="[Text]" custT="1"/>
      <dgm:spPr>
        <a:solidFill>
          <a:schemeClr val="bg1"/>
        </a:solidFill>
        <a:ln>
          <a:solidFill>
            <a:srgbClr val="FF0000"/>
          </a:solidFill>
        </a:ln>
      </dgm:spPr>
      <dgm:t>
        <a:bodyPr/>
        <a:lstStyle/>
        <a:p>
          <a:r>
            <a:rPr lang="fa-IR" sz="1600" dirty="0" smtClean="0">
              <a:solidFill>
                <a:schemeClr val="tx1"/>
              </a:solidFill>
              <a:cs typeface="B Homa" panose="00000400000000000000" pitchFamily="2" charset="-78"/>
            </a:rPr>
            <a:t>ایالت نگری سمبلین</a:t>
          </a:r>
          <a:endParaRPr lang="en-US" sz="1600" dirty="0">
            <a:solidFill>
              <a:schemeClr val="tx1"/>
            </a:solidFill>
            <a:cs typeface="B Homa" panose="00000400000000000000" pitchFamily="2" charset="-78"/>
          </a:endParaRPr>
        </a:p>
      </dgm:t>
    </dgm:pt>
    <dgm:pt modelId="{D61F1413-F2D4-4B16-911A-2C2301B2384F}" type="parTrans" cxnId="{38AE7E8C-979F-4CE2-8419-88A5DA6AA9F2}">
      <dgm:prSet/>
      <dgm:spPr/>
      <dgm:t>
        <a:bodyPr/>
        <a:lstStyle/>
        <a:p>
          <a:endParaRPr lang="en-US"/>
        </a:p>
      </dgm:t>
    </dgm:pt>
    <dgm:pt modelId="{45493C12-2B87-46C4-AB39-1D6AD2F23147}" type="sibTrans" cxnId="{38AE7E8C-979F-4CE2-8419-88A5DA6AA9F2}">
      <dgm:prSet/>
      <dgm:spPr/>
      <dgm:t>
        <a:bodyPr/>
        <a:lstStyle/>
        <a:p>
          <a:endParaRPr lang="en-US"/>
        </a:p>
      </dgm:t>
    </dgm:pt>
    <dgm:pt modelId="{AD235409-8CDA-40C3-8119-82D49CA54B70}">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پاهانگ</a:t>
          </a:r>
          <a:endParaRPr lang="en-US" sz="2000" dirty="0">
            <a:solidFill>
              <a:schemeClr val="tx1"/>
            </a:solidFill>
            <a:cs typeface="B Homa" panose="00000400000000000000" pitchFamily="2" charset="-78"/>
          </a:endParaRPr>
        </a:p>
      </dgm:t>
    </dgm:pt>
    <dgm:pt modelId="{0E91DEC7-AA0D-4ADE-BE61-D2785964F4A8}" type="parTrans" cxnId="{413C3130-A41E-43E1-8FD8-621B4C6E0CE6}">
      <dgm:prSet/>
      <dgm:spPr/>
      <dgm:t>
        <a:bodyPr/>
        <a:lstStyle/>
        <a:p>
          <a:endParaRPr lang="en-US"/>
        </a:p>
      </dgm:t>
    </dgm:pt>
    <dgm:pt modelId="{8321473D-A8F8-4ACF-A313-8CF150A8F728}" type="sibTrans" cxnId="{413C3130-A41E-43E1-8FD8-621B4C6E0CE6}">
      <dgm:prSet/>
      <dgm:spPr/>
      <dgm:t>
        <a:bodyPr/>
        <a:lstStyle/>
        <a:p>
          <a:endParaRPr lang="en-US"/>
        </a:p>
      </dgm:t>
    </dgm:pt>
    <dgm:pt modelId="{5030F0BE-847C-4618-BEC9-B78830F5E699}">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ساراواک</a:t>
          </a:r>
          <a:endParaRPr lang="en-US" sz="2000" dirty="0">
            <a:solidFill>
              <a:schemeClr val="tx1"/>
            </a:solidFill>
            <a:cs typeface="B Homa" panose="00000400000000000000" pitchFamily="2" charset="-78"/>
          </a:endParaRPr>
        </a:p>
      </dgm:t>
    </dgm:pt>
    <dgm:pt modelId="{A31A9F73-0BD8-4840-995A-6F8577541316}" type="parTrans" cxnId="{45E1B4D1-C016-4776-8E78-01C7D458ED61}">
      <dgm:prSet/>
      <dgm:spPr/>
      <dgm:t>
        <a:bodyPr/>
        <a:lstStyle/>
        <a:p>
          <a:endParaRPr lang="en-US"/>
        </a:p>
      </dgm:t>
    </dgm:pt>
    <dgm:pt modelId="{CADF87D5-AEEB-456F-9F81-DCD9491EA91D}" type="sibTrans" cxnId="{45E1B4D1-C016-4776-8E78-01C7D458ED61}">
      <dgm:prSet/>
      <dgm:spPr/>
      <dgm:t>
        <a:bodyPr/>
        <a:lstStyle/>
        <a:p>
          <a:endParaRPr lang="en-US"/>
        </a:p>
      </dgm:t>
    </dgm:pt>
    <dgm:pt modelId="{5086CBA1-8A31-4AF1-8F65-234AAFDD60EE}">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ترنگانو</a:t>
          </a:r>
          <a:endParaRPr lang="en-US" sz="2000" dirty="0">
            <a:solidFill>
              <a:schemeClr val="tx1"/>
            </a:solidFill>
            <a:cs typeface="B Homa" panose="00000400000000000000" pitchFamily="2" charset="-78"/>
          </a:endParaRPr>
        </a:p>
      </dgm:t>
    </dgm:pt>
    <dgm:pt modelId="{63D08AEB-1B62-4BE5-B86C-ED7BD6771779}" type="parTrans" cxnId="{7B1FB822-CA28-43DE-B10B-F4365E858F5A}">
      <dgm:prSet/>
      <dgm:spPr/>
      <dgm:t>
        <a:bodyPr/>
        <a:lstStyle/>
        <a:p>
          <a:endParaRPr lang="en-US"/>
        </a:p>
      </dgm:t>
    </dgm:pt>
    <dgm:pt modelId="{876A4B07-E58B-441F-AF58-7C1EE64F74C3}" type="sibTrans" cxnId="{7B1FB822-CA28-43DE-B10B-F4365E858F5A}">
      <dgm:prSet/>
      <dgm:spPr/>
      <dgm:t>
        <a:bodyPr/>
        <a:lstStyle/>
        <a:p>
          <a:endParaRPr lang="en-US"/>
        </a:p>
      </dgm:t>
    </dgm:pt>
    <dgm:pt modelId="{17F68EFA-6590-43F3-A346-2030D2144ABE}">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کلانتان</a:t>
          </a:r>
          <a:endParaRPr lang="en-US" sz="2000" dirty="0">
            <a:solidFill>
              <a:schemeClr val="tx1"/>
            </a:solidFill>
            <a:cs typeface="B Homa" panose="00000400000000000000" pitchFamily="2" charset="-78"/>
          </a:endParaRPr>
        </a:p>
      </dgm:t>
    </dgm:pt>
    <dgm:pt modelId="{A888C689-186C-46DC-B130-5EA627D71C20}" type="parTrans" cxnId="{9D9BE614-69F4-4947-BC2F-275FB198B62D}">
      <dgm:prSet/>
      <dgm:spPr/>
      <dgm:t>
        <a:bodyPr/>
        <a:lstStyle/>
        <a:p>
          <a:endParaRPr lang="en-US"/>
        </a:p>
      </dgm:t>
    </dgm:pt>
    <dgm:pt modelId="{80A6695F-31C8-4DE1-842C-D07C755E314F}" type="sibTrans" cxnId="{9D9BE614-69F4-4947-BC2F-275FB198B62D}">
      <dgm:prSet/>
      <dgm:spPr/>
      <dgm:t>
        <a:bodyPr/>
        <a:lstStyle/>
        <a:p>
          <a:endParaRPr lang="en-US"/>
        </a:p>
      </dgm:t>
    </dgm:pt>
    <dgm:pt modelId="{E2DB479C-1154-45EB-860B-209867194862}">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کداه </a:t>
          </a:r>
          <a:endParaRPr lang="en-US" sz="2000" dirty="0">
            <a:solidFill>
              <a:schemeClr val="tx1"/>
            </a:solidFill>
            <a:cs typeface="B Homa" panose="00000400000000000000" pitchFamily="2" charset="-78"/>
          </a:endParaRPr>
        </a:p>
      </dgm:t>
    </dgm:pt>
    <dgm:pt modelId="{CB5D8DA9-C6EF-483C-AD38-698829890D4A}" type="parTrans" cxnId="{A4F12B9E-3993-4C06-9F02-9AA52B0077E1}">
      <dgm:prSet/>
      <dgm:spPr/>
      <dgm:t>
        <a:bodyPr/>
        <a:lstStyle/>
        <a:p>
          <a:endParaRPr lang="en-US"/>
        </a:p>
      </dgm:t>
    </dgm:pt>
    <dgm:pt modelId="{7E7195FA-4018-4971-9D00-05AEFBA97F1B}" type="sibTrans" cxnId="{A4F12B9E-3993-4C06-9F02-9AA52B0077E1}">
      <dgm:prSet/>
      <dgm:spPr/>
      <dgm:t>
        <a:bodyPr/>
        <a:lstStyle/>
        <a:p>
          <a:endParaRPr lang="en-US"/>
        </a:p>
      </dgm:t>
    </dgm:pt>
    <dgm:pt modelId="{7B97A5BA-BC46-4A11-82D2-D74032FB8419}">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پینانگ</a:t>
          </a:r>
          <a:endParaRPr lang="en-US" sz="2000" dirty="0">
            <a:solidFill>
              <a:schemeClr val="tx1"/>
            </a:solidFill>
            <a:cs typeface="B Homa" panose="00000400000000000000" pitchFamily="2" charset="-78"/>
          </a:endParaRPr>
        </a:p>
      </dgm:t>
    </dgm:pt>
    <dgm:pt modelId="{67D71720-0D40-4EF4-ACC5-9B8558662BAD}" type="parTrans" cxnId="{EE2C9050-A1D1-4A1F-BE8C-B8CE75B9A4FE}">
      <dgm:prSet/>
      <dgm:spPr/>
      <dgm:t>
        <a:bodyPr/>
        <a:lstStyle/>
        <a:p>
          <a:endParaRPr lang="en-US"/>
        </a:p>
      </dgm:t>
    </dgm:pt>
    <dgm:pt modelId="{BD91EC5F-1465-4B8D-9F3A-B6B6A2DDC364}" type="sibTrans" cxnId="{EE2C9050-A1D1-4A1F-BE8C-B8CE75B9A4FE}">
      <dgm:prSet/>
      <dgm:spPr/>
      <dgm:t>
        <a:bodyPr/>
        <a:lstStyle/>
        <a:p>
          <a:endParaRPr lang="en-US"/>
        </a:p>
      </dgm:t>
    </dgm:pt>
    <dgm:pt modelId="{D2B7926E-9546-4727-BFE9-166B01E81BA7}">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پراک</a:t>
          </a:r>
          <a:endParaRPr lang="en-US" sz="2000" dirty="0">
            <a:solidFill>
              <a:schemeClr val="tx1"/>
            </a:solidFill>
            <a:cs typeface="B Homa" panose="00000400000000000000" pitchFamily="2" charset="-78"/>
          </a:endParaRPr>
        </a:p>
      </dgm:t>
    </dgm:pt>
    <dgm:pt modelId="{70A64D1D-5949-4178-B8A1-4411CEB38D43}" type="parTrans" cxnId="{E91F61F3-730D-46C7-9B2C-9990233F6C68}">
      <dgm:prSet/>
      <dgm:spPr/>
      <dgm:t>
        <a:bodyPr/>
        <a:lstStyle/>
        <a:p>
          <a:endParaRPr lang="en-US"/>
        </a:p>
      </dgm:t>
    </dgm:pt>
    <dgm:pt modelId="{5F21D5F8-8DBD-4B8E-A27F-3C4004D3C2F1}" type="sibTrans" cxnId="{E91F61F3-730D-46C7-9B2C-9990233F6C68}">
      <dgm:prSet/>
      <dgm:spPr/>
      <dgm:t>
        <a:bodyPr/>
        <a:lstStyle/>
        <a:p>
          <a:endParaRPr lang="en-US"/>
        </a:p>
      </dgm:t>
    </dgm:pt>
    <dgm:pt modelId="{0E223E38-A525-4970-994D-532A6B96015A}">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پرلیس</a:t>
          </a:r>
          <a:endParaRPr lang="en-US" sz="2000" dirty="0">
            <a:solidFill>
              <a:schemeClr val="tx1"/>
            </a:solidFill>
            <a:cs typeface="B Homa" panose="00000400000000000000" pitchFamily="2" charset="-78"/>
          </a:endParaRPr>
        </a:p>
      </dgm:t>
    </dgm:pt>
    <dgm:pt modelId="{46D71A00-07E9-4930-8B43-C248552A364A}" type="parTrans" cxnId="{D4539B51-8436-492C-8AA5-C30A8272184A}">
      <dgm:prSet/>
      <dgm:spPr/>
      <dgm:t>
        <a:bodyPr/>
        <a:lstStyle/>
        <a:p>
          <a:endParaRPr lang="en-US"/>
        </a:p>
      </dgm:t>
    </dgm:pt>
    <dgm:pt modelId="{75C45F54-45B7-4B8B-A09F-E77CBF1E830D}" type="sibTrans" cxnId="{D4539B51-8436-492C-8AA5-C30A8272184A}">
      <dgm:prSet/>
      <dgm:spPr/>
      <dgm:t>
        <a:bodyPr/>
        <a:lstStyle/>
        <a:p>
          <a:endParaRPr lang="en-US"/>
        </a:p>
      </dgm:t>
    </dgm:pt>
    <dgm:pt modelId="{E4D7B976-4E60-4C1A-AB3B-BF4006329296}">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مالاکا </a:t>
          </a:r>
          <a:endParaRPr lang="en-US" sz="2000" dirty="0">
            <a:solidFill>
              <a:schemeClr val="tx1"/>
            </a:solidFill>
            <a:cs typeface="B Homa" panose="00000400000000000000" pitchFamily="2" charset="-78"/>
          </a:endParaRPr>
        </a:p>
      </dgm:t>
    </dgm:pt>
    <dgm:pt modelId="{4411ED7B-2868-47DC-9217-FDE662171BA0}" type="parTrans" cxnId="{21E6615A-05C0-4703-9B4C-F7FADE18628C}">
      <dgm:prSet/>
      <dgm:spPr/>
      <dgm:t>
        <a:bodyPr/>
        <a:lstStyle/>
        <a:p>
          <a:endParaRPr lang="en-US"/>
        </a:p>
      </dgm:t>
    </dgm:pt>
    <dgm:pt modelId="{3B5375AA-5607-47A5-A8DC-A4D762B32F89}" type="sibTrans" cxnId="{21E6615A-05C0-4703-9B4C-F7FADE18628C}">
      <dgm:prSet/>
      <dgm:spPr/>
      <dgm:t>
        <a:bodyPr/>
        <a:lstStyle/>
        <a:p>
          <a:endParaRPr lang="en-US"/>
        </a:p>
      </dgm:t>
    </dgm:pt>
    <dgm:pt modelId="{01EACC76-A884-4B1E-B413-DD4DB4ACACE9}">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جوهور بارو</a:t>
          </a:r>
          <a:endParaRPr lang="en-US" sz="2000" dirty="0">
            <a:solidFill>
              <a:schemeClr val="tx1"/>
            </a:solidFill>
            <a:cs typeface="B Homa" panose="00000400000000000000" pitchFamily="2" charset="-78"/>
          </a:endParaRPr>
        </a:p>
      </dgm:t>
    </dgm:pt>
    <dgm:pt modelId="{62B291DE-10D4-4E42-8F25-5FA03EBB5B3C}" type="parTrans" cxnId="{1C25D02F-C4DC-4877-8E70-80EA69648B88}">
      <dgm:prSet/>
      <dgm:spPr/>
      <dgm:t>
        <a:bodyPr/>
        <a:lstStyle/>
        <a:p>
          <a:endParaRPr lang="en-US"/>
        </a:p>
      </dgm:t>
    </dgm:pt>
    <dgm:pt modelId="{004A5C19-AC49-491F-A90D-9FE1CD2C8686}" type="sibTrans" cxnId="{1C25D02F-C4DC-4877-8E70-80EA69648B88}">
      <dgm:prSet/>
      <dgm:spPr/>
      <dgm:t>
        <a:bodyPr/>
        <a:lstStyle/>
        <a:p>
          <a:endParaRPr lang="en-US"/>
        </a:p>
      </dgm:t>
    </dgm:pt>
    <dgm:pt modelId="{DADC1F8C-E289-4207-B6FE-77C2942CC3B7}">
      <dgm:prSet phldrT="[Text]" custT="1"/>
      <dgm:spPr>
        <a:solidFill>
          <a:schemeClr val="bg1"/>
        </a:solidFill>
        <a:ln>
          <a:solidFill>
            <a:srgbClr val="FF0000"/>
          </a:solidFill>
        </a:ln>
      </dgm:spPr>
      <dgm:t>
        <a:bodyPr/>
        <a:lstStyle/>
        <a:p>
          <a:r>
            <a:rPr lang="fa-IR" sz="2000" dirty="0" smtClean="0">
              <a:solidFill>
                <a:schemeClr val="tx1"/>
              </a:solidFill>
              <a:cs typeface="B Homa" panose="00000400000000000000" pitchFamily="2" charset="-78"/>
            </a:rPr>
            <a:t>ایالت صباح</a:t>
          </a:r>
          <a:endParaRPr lang="en-US" sz="2000" dirty="0">
            <a:solidFill>
              <a:schemeClr val="tx1"/>
            </a:solidFill>
            <a:cs typeface="B Homa" panose="00000400000000000000" pitchFamily="2" charset="-78"/>
          </a:endParaRPr>
        </a:p>
      </dgm:t>
    </dgm:pt>
    <dgm:pt modelId="{8B55CFA7-7F0B-4098-BA2F-45004563DFB2}" type="parTrans" cxnId="{17E554AF-2EC4-4D88-9CCB-C4ED79219103}">
      <dgm:prSet/>
      <dgm:spPr/>
      <dgm:t>
        <a:bodyPr/>
        <a:lstStyle/>
        <a:p>
          <a:endParaRPr lang="en-US"/>
        </a:p>
      </dgm:t>
    </dgm:pt>
    <dgm:pt modelId="{E6E61C94-1769-4040-ADCA-3CF665C7B58C}" type="sibTrans" cxnId="{17E554AF-2EC4-4D88-9CCB-C4ED79219103}">
      <dgm:prSet/>
      <dgm:spPr/>
      <dgm:t>
        <a:bodyPr/>
        <a:lstStyle/>
        <a:p>
          <a:endParaRPr lang="en-US"/>
        </a:p>
      </dgm:t>
    </dgm:pt>
    <dgm:pt modelId="{6EC2D7DD-6E94-4F56-870E-C69ADDABB85D}" type="pres">
      <dgm:prSet presAssocID="{0EA4BB7F-4D25-4ADD-9BBD-AB1DD1CD57A9}" presName="Name0" presStyleCnt="0">
        <dgm:presLayoutVars>
          <dgm:chPref val="1"/>
          <dgm:dir/>
          <dgm:animOne val="branch"/>
          <dgm:animLvl val="lvl"/>
          <dgm:resizeHandles val="exact"/>
        </dgm:presLayoutVars>
      </dgm:prSet>
      <dgm:spPr/>
      <dgm:t>
        <a:bodyPr/>
        <a:lstStyle/>
        <a:p>
          <a:endParaRPr lang="en-US"/>
        </a:p>
      </dgm:t>
    </dgm:pt>
    <dgm:pt modelId="{7FDAAFCC-6DD5-443F-8A37-5B52BD58721F}" type="pres">
      <dgm:prSet presAssocID="{B78F7DC7-66D7-4E90-B1FE-CBDCEBCC4174}" presName="root1" presStyleCnt="0"/>
      <dgm:spPr/>
    </dgm:pt>
    <dgm:pt modelId="{1F957D82-4C03-42D5-A7F5-85C7AF47C2F3}" type="pres">
      <dgm:prSet presAssocID="{B78F7DC7-66D7-4E90-B1FE-CBDCEBCC4174}" presName="LevelOneTextNode" presStyleLbl="node0" presStyleIdx="0" presStyleCnt="1">
        <dgm:presLayoutVars>
          <dgm:chPref val="3"/>
        </dgm:presLayoutVars>
      </dgm:prSet>
      <dgm:spPr/>
      <dgm:t>
        <a:bodyPr/>
        <a:lstStyle/>
        <a:p>
          <a:endParaRPr lang="en-US"/>
        </a:p>
      </dgm:t>
    </dgm:pt>
    <dgm:pt modelId="{59E52B6A-6ABF-450D-8C1E-14A1D09AF276}" type="pres">
      <dgm:prSet presAssocID="{B78F7DC7-66D7-4E90-B1FE-CBDCEBCC4174}" presName="level2hierChild" presStyleCnt="0"/>
      <dgm:spPr/>
    </dgm:pt>
    <dgm:pt modelId="{ACE7CFF3-D764-4A58-BC22-027D515D3D01}" type="pres">
      <dgm:prSet presAssocID="{C4CABB02-2595-4634-9E12-738DF4933580}" presName="conn2-1" presStyleLbl="parChTrans1D2" presStyleIdx="0" presStyleCnt="13"/>
      <dgm:spPr/>
      <dgm:t>
        <a:bodyPr/>
        <a:lstStyle/>
        <a:p>
          <a:endParaRPr lang="en-US"/>
        </a:p>
      </dgm:t>
    </dgm:pt>
    <dgm:pt modelId="{BCF76452-BDB9-4C3D-9180-6DFE9B6A0E8A}" type="pres">
      <dgm:prSet presAssocID="{C4CABB02-2595-4634-9E12-738DF4933580}" presName="connTx" presStyleLbl="parChTrans1D2" presStyleIdx="0" presStyleCnt="13"/>
      <dgm:spPr/>
      <dgm:t>
        <a:bodyPr/>
        <a:lstStyle/>
        <a:p>
          <a:endParaRPr lang="en-US"/>
        </a:p>
      </dgm:t>
    </dgm:pt>
    <dgm:pt modelId="{F2BDAEDB-1B02-4AC0-9204-050F289BCD6B}" type="pres">
      <dgm:prSet presAssocID="{45FAD348-652B-45D3-B7CC-8A3620D13915}" presName="root2" presStyleCnt="0"/>
      <dgm:spPr/>
    </dgm:pt>
    <dgm:pt modelId="{26B444E3-4EE9-4A58-853B-81D1C2C44B3A}" type="pres">
      <dgm:prSet presAssocID="{45FAD348-652B-45D3-B7CC-8A3620D13915}" presName="LevelTwoTextNode" presStyleLbl="node2" presStyleIdx="0" presStyleCnt="13" custScaleX="92706" custScaleY="54667">
        <dgm:presLayoutVars>
          <dgm:chPref val="3"/>
        </dgm:presLayoutVars>
      </dgm:prSet>
      <dgm:spPr/>
      <dgm:t>
        <a:bodyPr/>
        <a:lstStyle/>
        <a:p>
          <a:endParaRPr lang="en-US"/>
        </a:p>
      </dgm:t>
    </dgm:pt>
    <dgm:pt modelId="{46530326-B2BE-4E14-82E3-61D242CAEDCD}" type="pres">
      <dgm:prSet presAssocID="{45FAD348-652B-45D3-B7CC-8A3620D13915}" presName="level3hierChild" presStyleCnt="0"/>
      <dgm:spPr/>
    </dgm:pt>
    <dgm:pt modelId="{9D057DD9-4BA6-49CC-8110-5EF08F869330}" type="pres">
      <dgm:prSet presAssocID="{D61F1413-F2D4-4B16-911A-2C2301B2384F}" presName="conn2-1" presStyleLbl="parChTrans1D2" presStyleIdx="1" presStyleCnt="13"/>
      <dgm:spPr/>
      <dgm:t>
        <a:bodyPr/>
        <a:lstStyle/>
        <a:p>
          <a:endParaRPr lang="en-US"/>
        </a:p>
      </dgm:t>
    </dgm:pt>
    <dgm:pt modelId="{6425A605-8C5D-4D79-BB4C-3EDA6BE3F9E4}" type="pres">
      <dgm:prSet presAssocID="{D61F1413-F2D4-4B16-911A-2C2301B2384F}" presName="connTx" presStyleLbl="parChTrans1D2" presStyleIdx="1" presStyleCnt="13"/>
      <dgm:spPr/>
      <dgm:t>
        <a:bodyPr/>
        <a:lstStyle/>
        <a:p>
          <a:endParaRPr lang="en-US"/>
        </a:p>
      </dgm:t>
    </dgm:pt>
    <dgm:pt modelId="{C9B3127A-CD27-4D7E-A5CC-425457E89384}" type="pres">
      <dgm:prSet presAssocID="{E851B5F9-3AA8-4E97-A738-4E7C251C192C}" presName="root2" presStyleCnt="0"/>
      <dgm:spPr/>
    </dgm:pt>
    <dgm:pt modelId="{520D6889-03D0-45D3-AC66-5D6C75D1DA39}" type="pres">
      <dgm:prSet presAssocID="{E851B5F9-3AA8-4E97-A738-4E7C251C192C}" presName="LevelTwoTextNode" presStyleLbl="node2" presStyleIdx="1" presStyleCnt="13" custScaleX="92706" custScaleY="54667">
        <dgm:presLayoutVars>
          <dgm:chPref val="3"/>
        </dgm:presLayoutVars>
      </dgm:prSet>
      <dgm:spPr/>
      <dgm:t>
        <a:bodyPr/>
        <a:lstStyle/>
        <a:p>
          <a:endParaRPr lang="en-US"/>
        </a:p>
      </dgm:t>
    </dgm:pt>
    <dgm:pt modelId="{CB0F4596-C967-4129-9A38-F274C6C08AE3}" type="pres">
      <dgm:prSet presAssocID="{E851B5F9-3AA8-4E97-A738-4E7C251C192C}" presName="level3hierChild" presStyleCnt="0"/>
      <dgm:spPr/>
    </dgm:pt>
    <dgm:pt modelId="{5413ABA4-29A7-49E5-8D9D-3372519774F1}" type="pres">
      <dgm:prSet presAssocID="{0E91DEC7-AA0D-4ADE-BE61-D2785964F4A8}" presName="conn2-1" presStyleLbl="parChTrans1D2" presStyleIdx="2" presStyleCnt="13"/>
      <dgm:spPr/>
      <dgm:t>
        <a:bodyPr/>
        <a:lstStyle/>
        <a:p>
          <a:endParaRPr lang="en-US"/>
        </a:p>
      </dgm:t>
    </dgm:pt>
    <dgm:pt modelId="{2807BEA7-32E4-4D71-B8F3-6F1C3EB8D91B}" type="pres">
      <dgm:prSet presAssocID="{0E91DEC7-AA0D-4ADE-BE61-D2785964F4A8}" presName="connTx" presStyleLbl="parChTrans1D2" presStyleIdx="2" presStyleCnt="13"/>
      <dgm:spPr/>
      <dgm:t>
        <a:bodyPr/>
        <a:lstStyle/>
        <a:p>
          <a:endParaRPr lang="en-US"/>
        </a:p>
      </dgm:t>
    </dgm:pt>
    <dgm:pt modelId="{B2CB9BF3-FB59-4A3D-BE8B-6D777BB6784A}" type="pres">
      <dgm:prSet presAssocID="{AD235409-8CDA-40C3-8119-82D49CA54B70}" presName="root2" presStyleCnt="0"/>
      <dgm:spPr/>
    </dgm:pt>
    <dgm:pt modelId="{2F916CCB-4D35-40C4-B885-00231CB7DE48}" type="pres">
      <dgm:prSet presAssocID="{AD235409-8CDA-40C3-8119-82D49CA54B70}" presName="LevelTwoTextNode" presStyleLbl="node2" presStyleIdx="2" presStyleCnt="13" custScaleX="92706" custScaleY="54667">
        <dgm:presLayoutVars>
          <dgm:chPref val="3"/>
        </dgm:presLayoutVars>
      </dgm:prSet>
      <dgm:spPr/>
      <dgm:t>
        <a:bodyPr/>
        <a:lstStyle/>
        <a:p>
          <a:endParaRPr lang="en-US"/>
        </a:p>
      </dgm:t>
    </dgm:pt>
    <dgm:pt modelId="{392AE914-6ED9-437D-BA0F-AB7141F7719C}" type="pres">
      <dgm:prSet presAssocID="{AD235409-8CDA-40C3-8119-82D49CA54B70}" presName="level3hierChild" presStyleCnt="0"/>
      <dgm:spPr/>
    </dgm:pt>
    <dgm:pt modelId="{8F21770F-9732-43FA-BADD-0FD1B427F352}" type="pres">
      <dgm:prSet presAssocID="{63D08AEB-1B62-4BE5-B86C-ED7BD6771779}" presName="conn2-1" presStyleLbl="parChTrans1D2" presStyleIdx="3" presStyleCnt="13"/>
      <dgm:spPr/>
      <dgm:t>
        <a:bodyPr/>
        <a:lstStyle/>
        <a:p>
          <a:endParaRPr lang="en-US"/>
        </a:p>
      </dgm:t>
    </dgm:pt>
    <dgm:pt modelId="{5251C90D-07F0-468F-A597-08528909EA72}" type="pres">
      <dgm:prSet presAssocID="{63D08AEB-1B62-4BE5-B86C-ED7BD6771779}" presName="connTx" presStyleLbl="parChTrans1D2" presStyleIdx="3" presStyleCnt="13"/>
      <dgm:spPr/>
      <dgm:t>
        <a:bodyPr/>
        <a:lstStyle/>
        <a:p>
          <a:endParaRPr lang="en-US"/>
        </a:p>
      </dgm:t>
    </dgm:pt>
    <dgm:pt modelId="{19868B44-E137-48D1-9474-174258238B62}" type="pres">
      <dgm:prSet presAssocID="{5086CBA1-8A31-4AF1-8F65-234AAFDD60EE}" presName="root2" presStyleCnt="0"/>
      <dgm:spPr/>
    </dgm:pt>
    <dgm:pt modelId="{D649B92C-B9C4-4F49-B563-0B33278E7DDF}" type="pres">
      <dgm:prSet presAssocID="{5086CBA1-8A31-4AF1-8F65-234AAFDD60EE}" presName="LevelTwoTextNode" presStyleLbl="node2" presStyleIdx="3" presStyleCnt="13" custScaleX="92706" custScaleY="54667">
        <dgm:presLayoutVars>
          <dgm:chPref val="3"/>
        </dgm:presLayoutVars>
      </dgm:prSet>
      <dgm:spPr/>
      <dgm:t>
        <a:bodyPr/>
        <a:lstStyle/>
        <a:p>
          <a:endParaRPr lang="en-US"/>
        </a:p>
      </dgm:t>
    </dgm:pt>
    <dgm:pt modelId="{D889BA6B-E1ED-4C85-AC83-04F7DE83B671}" type="pres">
      <dgm:prSet presAssocID="{5086CBA1-8A31-4AF1-8F65-234AAFDD60EE}" presName="level3hierChild" presStyleCnt="0"/>
      <dgm:spPr/>
    </dgm:pt>
    <dgm:pt modelId="{4B9896FD-04A6-46A1-ABA4-785F8D41DE07}" type="pres">
      <dgm:prSet presAssocID="{A888C689-186C-46DC-B130-5EA627D71C20}" presName="conn2-1" presStyleLbl="parChTrans1D2" presStyleIdx="4" presStyleCnt="13"/>
      <dgm:spPr/>
      <dgm:t>
        <a:bodyPr/>
        <a:lstStyle/>
        <a:p>
          <a:endParaRPr lang="en-US"/>
        </a:p>
      </dgm:t>
    </dgm:pt>
    <dgm:pt modelId="{1BE2386B-957A-4FCA-A6FA-47707975C617}" type="pres">
      <dgm:prSet presAssocID="{A888C689-186C-46DC-B130-5EA627D71C20}" presName="connTx" presStyleLbl="parChTrans1D2" presStyleIdx="4" presStyleCnt="13"/>
      <dgm:spPr/>
      <dgm:t>
        <a:bodyPr/>
        <a:lstStyle/>
        <a:p>
          <a:endParaRPr lang="en-US"/>
        </a:p>
      </dgm:t>
    </dgm:pt>
    <dgm:pt modelId="{8A52CD81-1A05-4825-9A97-05DF5C349B23}" type="pres">
      <dgm:prSet presAssocID="{17F68EFA-6590-43F3-A346-2030D2144ABE}" presName="root2" presStyleCnt="0"/>
      <dgm:spPr/>
    </dgm:pt>
    <dgm:pt modelId="{BDDB0E3B-B184-4D5C-885A-4C2348694739}" type="pres">
      <dgm:prSet presAssocID="{17F68EFA-6590-43F3-A346-2030D2144ABE}" presName="LevelTwoTextNode" presStyleLbl="node2" presStyleIdx="4" presStyleCnt="13" custScaleX="92706" custScaleY="54667">
        <dgm:presLayoutVars>
          <dgm:chPref val="3"/>
        </dgm:presLayoutVars>
      </dgm:prSet>
      <dgm:spPr/>
      <dgm:t>
        <a:bodyPr/>
        <a:lstStyle/>
        <a:p>
          <a:endParaRPr lang="en-US"/>
        </a:p>
      </dgm:t>
    </dgm:pt>
    <dgm:pt modelId="{FE924416-A67B-4E42-8589-12C4D1979C74}" type="pres">
      <dgm:prSet presAssocID="{17F68EFA-6590-43F3-A346-2030D2144ABE}" presName="level3hierChild" presStyleCnt="0"/>
      <dgm:spPr/>
    </dgm:pt>
    <dgm:pt modelId="{AAC19697-9A59-4D1A-8895-4B920405016E}" type="pres">
      <dgm:prSet presAssocID="{CB5D8DA9-C6EF-483C-AD38-698829890D4A}" presName="conn2-1" presStyleLbl="parChTrans1D2" presStyleIdx="5" presStyleCnt="13"/>
      <dgm:spPr/>
      <dgm:t>
        <a:bodyPr/>
        <a:lstStyle/>
        <a:p>
          <a:endParaRPr lang="en-US"/>
        </a:p>
      </dgm:t>
    </dgm:pt>
    <dgm:pt modelId="{FFAD0FC4-04DD-4B5B-9515-C219B2C96464}" type="pres">
      <dgm:prSet presAssocID="{CB5D8DA9-C6EF-483C-AD38-698829890D4A}" presName="connTx" presStyleLbl="parChTrans1D2" presStyleIdx="5" presStyleCnt="13"/>
      <dgm:spPr/>
      <dgm:t>
        <a:bodyPr/>
        <a:lstStyle/>
        <a:p>
          <a:endParaRPr lang="en-US"/>
        </a:p>
      </dgm:t>
    </dgm:pt>
    <dgm:pt modelId="{97771C6D-7325-43E2-B509-2D5F3A6EE600}" type="pres">
      <dgm:prSet presAssocID="{E2DB479C-1154-45EB-860B-209867194862}" presName="root2" presStyleCnt="0"/>
      <dgm:spPr/>
    </dgm:pt>
    <dgm:pt modelId="{F60A5590-FABC-41FD-A9EB-C793B5DEEE78}" type="pres">
      <dgm:prSet presAssocID="{E2DB479C-1154-45EB-860B-209867194862}" presName="LevelTwoTextNode" presStyleLbl="node2" presStyleIdx="5" presStyleCnt="13" custScaleX="92706" custScaleY="54667">
        <dgm:presLayoutVars>
          <dgm:chPref val="3"/>
        </dgm:presLayoutVars>
      </dgm:prSet>
      <dgm:spPr/>
      <dgm:t>
        <a:bodyPr/>
        <a:lstStyle/>
        <a:p>
          <a:endParaRPr lang="en-US"/>
        </a:p>
      </dgm:t>
    </dgm:pt>
    <dgm:pt modelId="{802AE848-BF30-4F9B-89F6-44ED4A8FA650}" type="pres">
      <dgm:prSet presAssocID="{E2DB479C-1154-45EB-860B-209867194862}" presName="level3hierChild" presStyleCnt="0"/>
      <dgm:spPr/>
    </dgm:pt>
    <dgm:pt modelId="{E4CA6B39-CF1B-42A2-B657-8CB190F9C1BA}" type="pres">
      <dgm:prSet presAssocID="{67D71720-0D40-4EF4-ACC5-9B8558662BAD}" presName="conn2-1" presStyleLbl="parChTrans1D2" presStyleIdx="6" presStyleCnt="13"/>
      <dgm:spPr/>
      <dgm:t>
        <a:bodyPr/>
        <a:lstStyle/>
        <a:p>
          <a:endParaRPr lang="en-US"/>
        </a:p>
      </dgm:t>
    </dgm:pt>
    <dgm:pt modelId="{4D178D52-FEEB-4D9D-8910-7E379FAA848B}" type="pres">
      <dgm:prSet presAssocID="{67D71720-0D40-4EF4-ACC5-9B8558662BAD}" presName="connTx" presStyleLbl="parChTrans1D2" presStyleIdx="6" presStyleCnt="13"/>
      <dgm:spPr/>
      <dgm:t>
        <a:bodyPr/>
        <a:lstStyle/>
        <a:p>
          <a:endParaRPr lang="en-US"/>
        </a:p>
      </dgm:t>
    </dgm:pt>
    <dgm:pt modelId="{BD8A2D7D-E02D-43FA-B5FF-2AC90115306E}" type="pres">
      <dgm:prSet presAssocID="{7B97A5BA-BC46-4A11-82D2-D74032FB8419}" presName="root2" presStyleCnt="0"/>
      <dgm:spPr/>
    </dgm:pt>
    <dgm:pt modelId="{2614FB39-27E0-4BB3-B621-B75CCBBFFA8D}" type="pres">
      <dgm:prSet presAssocID="{7B97A5BA-BC46-4A11-82D2-D74032FB8419}" presName="LevelTwoTextNode" presStyleLbl="node2" presStyleIdx="6" presStyleCnt="13" custScaleX="92706" custScaleY="54667">
        <dgm:presLayoutVars>
          <dgm:chPref val="3"/>
        </dgm:presLayoutVars>
      </dgm:prSet>
      <dgm:spPr/>
      <dgm:t>
        <a:bodyPr/>
        <a:lstStyle/>
        <a:p>
          <a:endParaRPr lang="en-US"/>
        </a:p>
      </dgm:t>
    </dgm:pt>
    <dgm:pt modelId="{E7EFA505-DD0D-496B-B67A-7AA4E6012C6D}" type="pres">
      <dgm:prSet presAssocID="{7B97A5BA-BC46-4A11-82D2-D74032FB8419}" presName="level3hierChild" presStyleCnt="0"/>
      <dgm:spPr/>
    </dgm:pt>
    <dgm:pt modelId="{CD5228D2-779E-4E50-8E5E-0D2D1A398C59}" type="pres">
      <dgm:prSet presAssocID="{70A64D1D-5949-4178-B8A1-4411CEB38D43}" presName="conn2-1" presStyleLbl="parChTrans1D2" presStyleIdx="7" presStyleCnt="13"/>
      <dgm:spPr/>
      <dgm:t>
        <a:bodyPr/>
        <a:lstStyle/>
        <a:p>
          <a:endParaRPr lang="en-US"/>
        </a:p>
      </dgm:t>
    </dgm:pt>
    <dgm:pt modelId="{A8CED940-BF24-4068-AFBE-8C7DCEDF51AE}" type="pres">
      <dgm:prSet presAssocID="{70A64D1D-5949-4178-B8A1-4411CEB38D43}" presName="connTx" presStyleLbl="parChTrans1D2" presStyleIdx="7" presStyleCnt="13"/>
      <dgm:spPr/>
      <dgm:t>
        <a:bodyPr/>
        <a:lstStyle/>
        <a:p>
          <a:endParaRPr lang="en-US"/>
        </a:p>
      </dgm:t>
    </dgm:pt>
    <dgm:pt modelId="{CE2AD7A2-4FF7-4ABA-88C3-503A1883FB4E}" type="pres">
      <dgm:prSet presAssocID="{D2B7926E-9546-4727-BFE9-166B01E81BA7}" presName="root2" presStyleCnt="0"/>
      <dgm:spPr/>
    </dgm:pt>
    <dgm:pt modelId="{94D32CA4-51E6-497E-B6A4-B71B80DB58C4}" type="pres">
      <dgm:prSet presAssocID="{D2B7926E-9546-4727-BFE9-166B01E81BA7}" presName="LevelTwoTextNode" presStyleLbl="node2" presStyleIdx="7" presStyleCnt="13" custScaleX="92706" custScaleY="54667">
        <dgm:presLayoutVars>
          <dgm:chPref val="3"/>
        </dgm:presLayoutVars>
      </dgm:prSet>
      <dgm:spPr/>
      <dgm:t>
        <a:bodyPr/>
        <a:lstStyle/>
        <a:p>
          <a:endParaRPr lang="en-US"/>
        </a:p>
      </dgm:t>
    </dgm:pt>
    <dgm:pt modelId="{90C45237-4090-4651-8622-34B6B543D5E5}" type="pres">
      <dgm:prSet presAssocID="{D2B7926E-9546-4727-BFE9-166B01E81BA7}" presName="level3hierChild" presStyleCnt="0"/>
      <dgm:spPr/>
    </dgm:pt>
    <dgm:pt modelId="{88F1D0CE-3901-44AE-80EB-5DDC1DF8F527}" type="pres">
      <dgm:prSet presAssocID="{46D71A00-07E9-4930-8B43-C248552A364A}" presName="conn2-1" presStyleLbl="parChTrans1D2" presStyleIdx="8" presStyleCnt="13"/>
      <dgm:spPr/>
      <dgm:t>
        <a:bodyPr/>
        <a:lstStyle/>
        <a:p>
          <a:endParaRPr lang="en-US"/>
        </a:p>
      </dgm:t>
    </dgm:pt>
    <dgm:pt modelId="{047B9420-9063-4BD2-83E6-29E3654E9099}" type="pres">
      <dgm:prSet presAssocID="{46D71A00-07E9-4930-8B43-C248552A364A}" presName="connTx" presStyleLbl="parChTrans1D2" presStyleIdx="8" presStyleCnt="13"/>
      <dgm:spPr/>
      <dgm:t>
        <a:bodyPr/>
        <a:lstStyle/>
        <a:p>
          <a:endParaRPr lang="en-US"/>
        </a:p>
      </dgm:t>
    </dgm:pt>
    <dgm:pt modelId="{8FE8191E-0E87-410A-98E1-1FC7278E6A4A}" type="pres">
      <dgm:prSet presAssocID="{0E223E38-A525-4970-994D-532A6B96015A}" presName="root2" presStyleCnt="0"/>
      <dgm:spPr/>
    </dgm:pt>
    <dgm:pt modelId="{2EC8CBF6-9F5A-41B3-BA6F-23ECB29C95B3}" type="pres">
      <dgm:prSet presAssocID="{0E223E38-A525-4970-994D-532A6B96015A}" presName="LevelTwoTextNode" presStyleLbl="node2" presStyleIdx="8" presStyleCnt="13" custScaleX="92706" custScaleY="54667">
        <dgm:presLayoutVars>
          <dgm:chPref val="3"/>
        </dgm:presLayoutVars>
      </dgm:prSet>
      <dgm:spPr/>
      <dgm:t>
        <a:bodyPr/>
        <a:lstStyle/>
        <a:p>
          <a:endParaRPr lang="en-US"/>
        </a:p>
      </dgm:t>
    </dgm:pt>
    <dgm:pt modelId="{1AA09A89-3A6C-464A-AD30-654CBD068391}" type="pres">
      <dgm:prSet presAssocID="{0E223E38-A525-4970-994D-532A6B96015A}" presName="level3hierChild" presStyleCnt="0"/>
      <dgm:spPr/>
    </dgm:pt>
    <dgm:pt modelId="{C101673F-B060-40C9-A1D5-27811B7B717D}" type="pres">
      <dgm:prSet presAssocID="{4411ED7B-2868-47DC-9217-FDE662171BA0}" presName="conn2-1" presStyleLbl="parChTrans1D2" presStyleIdx="9" presStyleCnt="13"/>
      <dgm:spPr/>
      <dgm:t>
        <a:bodyPr/>
        <a:lstStyle/>
        <a:p>
          <a:endParaRPr lang="en-US"/>
        </a:p>
      </dgm:t>
    </dgm:pt>
    <dgm:pt modelId="{921AECEB-0A26-4AAC-94EE-45077E7C39A6}" type="pres">
      <dgm:prSet presAssocID="{4411ED7B-2868-47DC-9217-FDE662171BA0}" presName="connTx" presStyleLbl="parChTrans1D2" presStyleIdx="9" presStyleCnt="13"/>
      <dgm:spPr/>
      <dgm:t>
        <a:bodyPr/>
        <a:lstStyle/>
        <a:p>
          <a:endParaRPr lang="en-US"/>
        </a:p>
      </dgm:t>
    </dgm:pt>
    <dgm:pt modelId="{C8280188-B794-46C4-B3F5-79D4992FE1E8}" type="pres">
      <dgm:prSet presAssocID="{E4D7B976-4E60-4C1A-AB3B-BF4006329296}" presName="root2" presStyleCnt="0"/>
      <dgm:spPr/>
    </dgm:pt>
    <dgm:pt modelId="{299F4365-E10D-4279-8D17-E8D15C7910A4}" type="pres">
      <dgm:prSet presAssocID="{E4D7B976-4E60-4C1A-AB3B-BF4006329296}" presName="LevelTwoTextNode" presStyleLbl="node2" presStyleIdx="9" presStyleCnt="13" custScaleX="92706" custScaleY="54667">
        <dgm:presLayoutVars>
          <dgm:chPref val="3"/>
        </dgm:presLayoutVars>
      </dgm:prSet>
      <dgm:spPr/>
      <dgm:t>
        <a:bodyPr/>
        <a:lstStyle/>
        <a:p>
          <a:endParaRPr lang="en-US"/>
        </a:p>
      </dgm:t>
    </dgm:pt>
    <dgm:pt modelId="{D53A8223-2982-4860-873E-F8220BBEB04C}" type="pres">
      <dgm:prSet presAssocID="{E4D7B976-4E60-4C1A-AB3B-BF4006329296}" presName="level3hierChild" presStyleCnt="0"/>
      <dgm:spPr/>
    </dgm:pt>
    <dgm:pt modelId="{659DFF1E-EE3A-4F89-9C73-04C7013CEB74}" type="pres">
      <dgm:prSet presAssocID="{62B291DE-10D4-4E42-8F25-5FA03EBB5B3C}" presName="conn2-1" presStyleLbl="parChTrans1D2" presStyleIdx="10" presStyleCnt="13"/>
      <dgm:spPr/>
      <dgm:t>
        <a:bodyPr/>
        <a:lstStyle/>
        <a:p>
          <a:endParaRPr lang="en-US"/>
        </a:p>
      </dgm:t>
    </dgm:pt>
    <dgm:pt modelId="{5547EBB4-5A74-4E34-BF3F-6A1EF491B6EB}" type="pres">
      <dgm:prSet presAssocID="{62B291DE-10D4-4E42-8F25-5FA03EBB5B3C}" presName="connTx" presStyleLbl="parChTrans1D2" presStyleIdx="10" presStyleCnt="13"/>
      <dgm:spPr/>
      <dgm:t>
        <a:bodyPr/>
        <a:lstStyle/>
        <a:p>
          <a:endParaRPr lang="en-US"/>
        </a:p>
      </dgm:t>
    </dgm:pt>
    <dgm:pt modelId="{1C1280DE-4FD5-4D44-AB33-1BAB51708C1D}" type="pres">
      <dgm:prSet presAssocID="{01EACC76-A884-4B1E-B413-DD4DB4ACACE9}" presName="root2" presStyleCnt="0"/>
      <dgm:spPr/>
    </dgm:pt>
    <dgm:pt modelId="{845B9C79-47F7-4B5B-8A81-117AB73E2741}" type="pres">
      <dgm:prSet presAssocID="{01EACC76-A884-4B1E-B413-DD4DB4ACACE9}" presName="LevelTwoTextNode" presStyleLbl="node2" presStyleIdx="10" presStyleCnt="13" custScaleX="92706" custScaleY="54667">
        <dgm:presLayoutVars>
          <dgm:chPref val="3"/>
        </dgm:presLayoutVars>
      </dgm:prSet>
      <dgm:spPr/>
      <dgm:t>
        <a:bodyPr/>
        <a:lstStyle/>
        <a:p>
          <a:endParaRPr lang="en-US"/>
        </a:p>
      </dgm:t>
    </dgm:pt>
    <dgm:pt modelId="{5C2D0957-4A27-48FB-9CBB-BEB3A93C16E3}" type="pres">
      <dgm:prSet presAssocID="{01EACC76-A884-4B1E-B413-DD4DB4ACACE9}" presName="level3hierChild" presStyleCnt="0"/>
      <dgm:spPr/>
    </dgm:pt>
    <dgm:pt modelId="{6DA53A73-B2BA-40A2-B4BD-A12D63990947}" type="pres">
      <dgm:prSet presAssocID="{8B55CFA7-7F0B-4098-BA2F-45004563DFB2}" presName="conn2-1" presStyleLbl="parChTrans1D2" presStyleIdx="11" presStyleCnt="13"/>
      <dgm:spPr/>
      <dgm:t>
        <a:bodyPr/>
        <a:lstStyle/>
        <a:p>
          <a:endParaRPr lang="en-US"/>
        </a:p>
      </dgm:t>
    </dgm:pt>
    <dgm:pt modelId="{7874F293-E513-4026-8517-FC368F398C78}" type="pres">
      <dgm:prSet presAssocID="{8B55CFA7-7F0B-4098-BA2F-45004563DFB2}" presName="connTx" presStyleLbl="parChTrans1D2" presStyleIdx="11" presStyleCnt="13"/>
      <dgm:spPr/>
      <dgm:t>
        <a:bodyPr/>
        <a:lstStyle/>
        <a:p>
          <a:endParaRPr lang="en-US"/>
        </a:p>
      </dgm:t>
    </dgm:pt>
    <dgm:pt modelId="{A09F6C84-D12A-40F9-8011-B550FFDFA897}" type="pres">
      <dgm:prSet presAssocID="{DADC1F8C-E289-4207-B6FE-77C2942CC3B7}" presName="root2" presStyleCnt="0"/>
      <dgm:spPr/>
    </dgm:pt>
    <dgm:pt modelId="{A906C402-EE34-4FBE-BF52-55BB4A15FAAC}" type="pres">
      <dgm:prSet presAssocID="{DADC1F8C-E289-4207-B6FE-77C2942CC3B7}" presName="LevelTwoTextNode" presStyleLbl="node2" presStyleIdx="11" presStyleCnt="13" custScaleX="92706" custScaleY="54667">
        <dgm:presLayoutVars>
          <dgm:chPref val="3"/>
        </dgm:presLayoutVars>
      </dgm:prSet>
      <dgm:spPr/>
      <dgm:t>
        <a:bodyPr/>
        <a:lstStyle/>
        <a:p>
          <a:endParaRPr lang="en-US"/>
        </a:p>
      </dgm:t>
    </dgm:pt>
    <dgm:pt modelId="{328DC094-4F51-4867-8CA9-A236ED53D881}" type="pres">
      <dgm:prSet presAssocID="{DADC1F8C-E289-4207-B6FE-77C2942CC3B7}" presName="level3hierChild" presStyleCnt="0"/>
      <dgm:spPr/>
    </dgm:pt>
    <dgm:pt modelId="{DF5190C8-6747-4E19-979C-8BA13E31ADD4}" type="pres">
      <dgm:prSet presAssocID="{A31A9F73-0BD8-4840-995A-6F8577541316}" presName="conn2-1" presStyleLbl="parChTrans1D2" presStyleIdx="12" presStyleCnt="13"/>
      <dgm:spPr/>
      <dgm:t>
        <a:bodyPr/>
        <a:lstStyle/>
        <a:p>
          <a:endParaRPr lang="en-US"/>
        </a:p>
      </dgm:t>
    </dgm:pt>
    <dgm:pt modelId="{9F958854-06DA-4DFF-8738-EFC2F03AA507}" type="pres">
      <dgm:prSet presAssocID="{A31A9F73-0BD8-4840-995A-6F8577541316}" presName="connTx" presStyleLbl="parChTrans1D2" presStyleIdx="12" presStyleCnt="13"/>
      <dgm:spPr/>
      <dgm:t>
        <a:bodyPr/>
        <a:lstStyle/>
        <a:p>
          <a:endParaRPr lang="en-US"/>
        </a:p>
      </dgm:t>
    </dgm:pt>
    <dgm:pt modelId="{F70BCD67-5628-4215-9AB0-B27C6607A386}" type="pres">
      <dgm:prSet presAssocID="{5030F0BE-847C-4618-BEC9-B78830F5E699}" presName="root2" presStyleCnt="0"/>
      <dgm:spPr/>
    </dgm:pt>
    <dgm:pt modelId="{F8DA7A8C-5124-425C-9483-F2E7B73ECFEA}" type="pres">
      <dgm:prSet presAssocID="{5030F0BE-847C-4618-BEC9-B78830F5E699}" presName="LevelTwoTextNode" presStyleLbl="node2" presStyleIdx="12" presStyleCnt="13" custScaleX="92706" custScaleY="54667">
        <dgm:presLayoutVars>
          <dgm:chPref val="3"/>
        </dgm:presLayoutVars>
      </dgm:prSet>
      <dgm:spPr/>
      <dgm:t>
        <a:bodyPr/>
        <a:lstStyle/>
        <a:p>
          <a:endParaRPr lang="en-US"/>
        </a:p>
      </dgm:t>
    </dgm:pt>
    <dgm:pt modelId="{1B2F4CCB-415A-4ABF-826A-F192B9ABB5E3}" type="pres">
      <dgm:prSet presAssocID="{5030F0BE-847C-4618-BEC9-B78830F5E699}" presName="level3hierChild" presStyleCnt="0"/>
      <dgm:spPr/>
    </dgm:pt>
  </dgm:ptLst>
  <dgm:cxnLst>
    <dgm:cxn modelId="{BFD963F3-EAC8-40BB-A767-272A00721B5F}" type="presOf" srcId="{A888C689-186C-46DC-B130-5EA627D71C20}" destId="{4B9896FD-04A6-46A1-ABA4-785F8D41DE07}" srcOrd="0" destOrd="0" presId="urn:microsoft.com/office/officeart/2008/layout/HorizontalMultiLevelHierarchy"/>
    <dgm:cxn modelId="{E91F61F3-730D-46C7-9B2C-9990233F6C68}" srcId="{B78F7DC7-66D7-4E90-B1FE-CBDCEBCC4174}" destId="{D2B7926E-9546-4727-BFE9-166B01E81BA7}" srcOrd="7" destOrd="0" parTransId="{70A64D1D-5949-4178-B8A1-4411CEB38D43}" sibTransId="{5F21D5F8-8DBD-4B8E-A27F-3C4004D3C2F1}"/>
    <dgm:cxn modelId="{D4153981-317B-4DFA-A90A-E850E8EC43AF}" type="presOf" srcId="{67D71720-0D40-4EF4-ACC5-9B8558662BAD}" destId="{4D178D52-FEEB-4D9D-8910-7E379FAA848B}" srcOrd="1" destOrd="0" presId="urn:microsoft.com/office/officeart/2008/layout/HorizontalMultiLevelHierarchy"/>
    <dgm:cxn modelId="{E89E6EA9-E5AD-43D5-AEB3-0B1AC718549C}" type="presOf" srcId="{0EA4BB7F-4D25-4ADD-9BBD-AB1DD1CD57A9}" destId="{6EC2D7DD-6E94-4F56-870E-C69ADDABB85D}" srcOrd="0" destOrd="0" presId="urn:microsoft.com/office/officeart/2008/layout/HorizontalMultiLevelHierarchy"/>
    <dgm:cxn modelId="{066CF03F-F914-47A8-8BA7-F0A9A549F5C7}" type="presOf" srcId="{A31A9F73-0BD8-4840-995A-6F8577541316}" destId="{9F958854-06DA-4DFF-8738-EFC2F03AA507}" srcOrd="1" destOrd="0" presId="urn:microsoft.com/office/officeart/2008/layout/HorizontalMultiLevelHierarchy"/>
    <dgm:cxn modelId="{E344257A-D7A6-464A-A8F4-471A654AD3F5}" type="presOf" srcId="{D2B7926E-9546-4727-BFE9-166B01E81BA7}" destId="{94D32CA4-51E6-497E-B6A4-B71B80DB58C4}" srcOrd="0" destOrd="0" presId="urn:microsoft.com/office/officeart/2008/layout/HorizontalMultiLevelHierarchy"/>
    <dgm:cxn modelId="{8228D551-B48A-4FFF-888B-09793E6008A5}" type="presOf" srcId="{0E91DEC7-AA0D-4ADE-BE61-D2785964F4A8}" destId="{2807BEA7-32E4-4D71-B8F3-6F1C3EB8D91B}" srcOrd="1" destOrd="0" presId="urn:microsoft.com/office/officeart/2008/layout/HorizontalMultiLevelHierarchy"/>
    <dgm:cxn modelId="{A7861706-A45C-4938-94C8-64E70D597DB8}" type="presOf" srcId="{62B291DE-10D4-4E42-8F25-5FA03EBB5B3C}" destId="{659DFF1E-EE3A-4F89-9C73-04C7013CEB74}" srcOrd="0" destOrd="0" presId="urn:microsoft.com/office/officeart/2008/layout/HorizontalMultiLevelHierarchy"/>
    <dgm:cxn modelId="{43CEEF9C-5705-4F43-8007-0BC963715AD2}" type="presOf" srcId="{C4CABB02-2595-4634-9E12-738DF4933580}" destId="{ACE7CFF3-D764-4A58-BC22-027D515D3D01}" srcOrd="0" destOrd="0" presId="urn:microsoft.com/office/officeart/2008/layout/HorizontalMultiLevelHierarchy"/>
    <dgm:cxn modelId="{EE2C9050-A1D1-4A1F-BE8C-B8CE75B9A4FE}" srcId="{B78F7DC7-66D7-4E90-B1FE-CBDCEBCC4174}" destId="{7B97A5BA-BC46-4A11-82D2-D74032FB8419}" srcOrd="6" destOrd="0" parTransId="{67D71720-0D40-4EF4-ACC5-9B8558662BAD}" sibTransId="{BD91EC5F-1465-4B8D-9F3A-B6B6A2DDC364}"/>
    <dgm:cxn modelId="{17E554AF-2EC4-4D88-9CCB-C4ED79219103}" srcId="{B78F7DC7-66D7-4E90-B1FE-CBDCEBCC4174}" destId="{DADC1F8C-E289-4207-B6FE-77C2942CC3B7}" srcOrd="11" destOrd="0" parTransId="{8B55CFA7-7F0B-4098-BA2F-45004563DFB2}" sibTransId="{E6E61C94-1769-4040-ADCA-3CF665C7B58C}"/>
    <dgm:cxn modelId="{21E6615A-05C0-4703-9B4C-F7FADE18628C}" srcId="{B78F7DC7-66D7-4E90-B1FE-CBDCEBCC4174}" destId="{E4D7B976-4E60-4C1A-AB3B-BF4006329296}" srcOrd="9" destOrd="0" parTransId="{4411ED7B-2868-47DC-9217-FDE662171BA0}" sibTransId="{3B5375AA-5607-47A5-A8DC-A4D762B32F89}"/>
    <dgm:cxn modelId="{BE078DE1-4AA1-471F-AD57-DDEAD4F960FE}" type="presOf" srcId="{17F68EFA-6590-43F3-A346-2030D2144ABE}" destId="{BDDB0E3B-B184-4D5C-885A-4C2348694739}" srcOrd="0" destOrd="0" presId="urn:microsoft.com/office/officeart/2008/layout/HorizontalMultiLevelHierarchy"/>
    <dgm:cxn modelId="{25343E6A-BB23-4DC9-8907-3393A31B8020}" type="presOf" srcId="{63D08AEB-1B62-4BE5-B86C-ED7BD6771779}" destId="{5251C90D-07F0-468F-A597-08528909EA72}" srcOrd="1" destOrd="0" presId="urn:microsoft.com/office/officeart/2008/layout/HorizontalMultiLevelHierarchy"/>
    <dgm:cxn modelId="{70013B61-2B7B-4E2F-A508-245D2674E91F}" type="presOf" srcId="{8B55CFA7-7F0B-4098-BA2F-45004563DFB2}" destId="{6DA53A73-B2BA-40A2-B4BD-A12D63990947}" srcOrd="0" destOrd="0" presId="urn:microsoft.com/office/officeart/2008/layout/HorizontalMultiLevelHierarchy"/>
    <dgm:cxn modelId="{1B7FF801-CA15-4A8B-AB84-BD23D5ADEBA0}" type="presOf" srcId="{CB5D8DA9-C6EF-483C-AD38-698829890D4A}" destId="{FFAD0FC4-04DD-4B5B-9515-C219B2C96464}" srcOrd="1" destOrd="0" presId="urn:microsoft.com/office/officeart/2008/layout/HorizontalMultiLevelHierarchy"/>
    <dgm:cxn modelId="{053578B6-2DF8-4B0F-96C2-D02209B8B0BA}" type="presOf" srcId="{01EACC76-A884-4B1E-B413-DD4DB4ACACE9}" destId="{845B9C79-47F7-4B5B-8A81-117AB73E2741}" srcOrd="0" destOrd="0" presId="urn:microsoft.com/office/officeart/2008/layout/HorizontalMultiLevelHierarchy"/>
    <dgm:cxn modelId="{3087D1A5-4265-4959-AA18-BBA1227C6AB7}" srcId="{B78F7DC7-66D7-4E90-B1FE-CBDCEBCC4174}" destId="{45FAD348-652B-45D3-B7CC-8A3620D13915}" srcOrd="0" destOrd="0" parTransId="{C4CABB02-2595-4634-9E12-738DF4933580}" sibTransId="{0C882164-06C7-4845-BAE2-2C24366DF702}"/>
    <dgm:cxn modelId="{6E4D13CC-F977-4153-96C4-A115E25B04FF}" type="presOf" srcId="{63D08AEB-1B62-4BE5-B86C-ED7BD6771779}" destId="{8F21770F-9732-43FA-BADD-0FD1B427F352}" srcOrd="0" destOrd="0" presId="urn:microsoft.com/office/officeart/2008/layout/HorizontalMultiLevelHierarchy"/>
    <dgm:cxn modelId="{5E5FF227-11F8-4780-BF81-78162EFD25B5}" type="presOf" srcId="{E851B5F9-3AA8-4E97-A738-4E7C251C192C}" destId="{520D6889-03D0-45D3-AC66-5D6C75D1DA39}" srcOrd="0" destOrd="0" presId="urn:microsoft.com/office/officeart/2008/layout/HorizontalMultiLevelHierarchy"/>
    <dgm:cxn modelId="{8E953635-3777-4B20-BC4B-10BDC4A91FE7}" type="presOf" srcId="{4411ED7B-2868-47DC-9217-FDE662171BA0}" destId="{921AECEB-0A26-4AAC-94EE-45077E7C39A6}" srcOrd="1" destOrd="0" presId="urn:microsoft.com/office/officeart/2008/layout/HorizontalMultiLevelHierarchy"/>
    <dgm:cxn modelId="{45E1B4D1-C016-4776-8E78-01C7D458ED61}" srcId="{B78F7DC7-66D7-4E90-B1FE-CBDCEBCC4174}" destId="{5030F0BE-847C-4618-BEC9-B78830F5E699}" srcOrd="12" destOrd="0" parTransId="{A31A9F73-0BD8-4840-995A-6F8577541316}" sibTransId="{CADF87D5-AEEB-456F-9F81-DCD9491EA91D}"/>
    <dgm:cxn modelId="{443FE316-F425-45DD-A68F-B7C1EE0A1710}" type="presOf" srcId="{0E91DEC7-AA0D-4ADE-BE61-D2785964F4A8}" destId="{5413ABA4-29A7-49E5-8D9D-3372519774F1}" srcOrd="0" destOrd="0" presId="urn:microsoft.com/office/officeart/2008/layout/HorizontalMultiLevelHierarchy"/>
    <dgm:cxn modelId="{9462522E-8677-422B-9F96-55AE77DAC1C4}" type="presOf" srcId="{45FAD348-652B-45D3-B7CC-8A3620D13915}" destId="{26B444E3-4EE9-4A58-853B-81D1C2C44B3A}" srcOrd="0" destOrd="0" presId="urn:microsoft.com/office/officeart/2008/layout/HorizontalMultiLevelHierarchy"/>
    <dgm:cxn modelId="{8DD477B7-F23B-41C3-8D06-2F16C22F7F87}" type="presOf" srcId="{D61F1413-F2D4-4B16-911A-2C2301B2384F}" destId="{9D057DD9-4BA6-49CC-8110-5EF08F869330}" srcOrd="0" destOrd="0" presId="urn:microsoft.com/office/officeart/2008/layout/HorizontalMultiLevelHierarchy"/>
    <dgm:cxn modelId="{5DE1833A-2095-4D59-814B-F71FB30C0FF9}" type="presOf" srcId="{46D71A00-07E9-4930-8B43-C248552A364A}" destId="{88F1D0CE-3901-44AE-80EB-5DDC1DF8F527}" srcOrd="0" destOrd="0" presId="urn:microsoft.com/office/officeart/2008/layout/HorizontalMultiLevelHierarchy"/>
    <dgm:cxn modelId="{39BA3BC9-540A-4189-999A-3CCBC921A880}" type="presOf" srcId="{4411ED7B-2868-47DC-9217-FDE662171BA0}" destId="{C101673F-B060-40C9-A1D5-27811B7B717D}" srcOrd="0" destOrd="0" presId="urn:microsoft.com/office/officeart/2008/layout/HorizontalMultiLevelHierarchy"/>
    <dgm:cxn modelId="{17CDB87B-0A74-457E-BD70-5DF592091BAF}" type="presOf" srcId="{8B55CFA7-7F0B-4098-BA2F-45004563DFB2}" destId="{7874F293-E513-4026-8517-FC368F398C78}" srcOrd="1" destOrd="0" presId="urn:microsoft.com/office/officeart/2008/layout/HorizontalMultiLevelHierarchy"/>
    <dgm:cxn modelId="{9BBB4022-FBF3-40FF-9143-4D75D9D93F01}" type="presOf" srcId="{CB5D8DA9-C6EF-483C-AD38-698829890D4A}" destId="{AAC19697-9A59-4D1A-8895-4B920405016E}" srcOrd="0" destOrd="0" presId="urn:microsoft.com/office/officeart/2008/layout/HorizontalMultiLevelHierarchy"/>
    <dgm:cxn modelId="{21841D68-9E0D-43C7-B84E-9F3F4FFEA6F8}" type="presOf" srcId="{46D71A00-07E9-4930-8B43-C248552A364A}" destId="{047B9420-9063-4BD2-83E6-29E3654E9099}" srcOrd="1" destOrd="0" presId="urn:microsoft.com/office/officeart/2008/layout/HorizontalMultiLevelHierarchy"/>
    <dgm:cxn modelId="{62C5379F-1425-40CB-B1F8-DAA07165A7EF}" type="presOf" srcId="{C4CABB02-2595-4634-9E12-738DF4933580}" destId="{BCF76452-BDB9-4C3D-9180-6DFE9B6A0E8A}" srcOrd="1" destOrd="0" presId="urn:microsoft.com/office/officeart/2008/layout/HorizontalMultiLevelHierarchy"/>
    <dgm:cxn modelId="{5D0509FA-FA28-4605-9D00-8702D0D78B02}" type="presOf" srcId="{67D71720-0D40-4EF4-ACC5-9B8558662BAD}" destId="{E4CA6B39-CF1B-42A2-B657-8CB190F9C1BA}" srcOrd="0" destOrd="0" presId="urn:microsoft.com/office/officeart/2008/layout/HorizontalMultiLevelHierarchy"/>
    <dgm:cxn modelId="{D4539B51-8436-492C-8AA5-C30A8272184A}" srcId="{B78F7DC7-66D7-4E90-B1FE-CBDCEBCC4174}" destId="{0E223E38-A525-4970-994D-532A6B96015A}" srcOrd="8" destOrd="0" parTransId="{46D71A00-07E9-4930-8B43-C248552A364A}" sibTransId="{75C45F54-45B7-4B8B-A09F-E77CBF1E830D}"/>
    <dgm:cxn modelId="{A2ED6E04-F42E-416D-B0EB-943A4C2E71F7}" type="presOf" srcId="{D61F1413-F2D4-4B16-911A-2C2301B2384F}" destId="{6425A605-8C5D-4D79-BB4C-3EDA6BE3F9E4}" srcOrd="1" destOrd="0" presId="urn:microsoft.com/office/officeart/2008/layout/HorizontalMultiLevelHierarchy"/>
    <dgm:cxn modelId="{9D9BE614-69F4-4947-BC2F-275FB198B62D}" srcId="{B78F7DC7-66D7-4E90-B1FE-CBDCEBCC4174}" destId="{17F68EFA-6590-43F3-A346-2030D2144ABE}" srcOrd="4" destOrd="0" parTransId="{A888C689-186C-46DC-B130-5EA627D71C20}" sibTransId="{80A6695F-31C8-4DE1-842C-D07C755E314F}"/>
    <dgm:cxn modelId="{4D7FB8FA-5C84-4F23-A9BB-9627F0E7EA60}" type="presOf" srcId="{E2DB479C-1154-45EB-860B-209867194862}" destId="{F60A5590-FABC-41FD-A9EB-C793B5DEEE78}" srcOrd="0" destOrd="0" presId="urn:microsoft.com/office/officeart/2008/layout/HorizontalMultiLevelHierarchy"/>
    <dgm:cxn modelId="{59621075-17C8-44F8-AE70-E4A0625116AF}" type="presOf" srcId="{E4D7B976-4E60-4C1A-AB3B-BF4006329296}" destId="{299F4365-E10D-4279-8D17-E8D15C7910A4}" srcOrd="0" destOrd="0" presId="urn:microsoft.com/office/officeart/2008/layout/HorizontalMultiLevelHierarchy"/>
    <dgm:cxn modelId="{8608F589-2C1F-4AE5-892F-FB9046AA82E9}" type="presOf" srcId="{A888C689-186C-46DC-B130-5EA627D71C20}" destId="{1BE2386B-957A-4FCA-A6FA-47707975C617}" srcOrd="1" destOrd="0" presId="urn:microsoft.com/office/officeart/2008/layout/HorizontalMultiLevelHierarchy"/>
    <dgm:cxn modelId="{15209E7C-681E-4D07-94E5-649F0C7BD304}" type="presOf" srcId="{0E223E38-A525-4970-994D-532A6B96015A}" destId="{2EC8CBF6-9F5A-41B3-BA6F-23ECB29C95B3}" srcOrd="0" destOrd="0" presId="urn:microsoft.com/office/officeart/2008/layout/HorizontalMultiLevelHierarchy"/>
    <dgm:cxn modelId="{56C4F00D-C8E3-4FD5-BA69-ECD94D63EED9}" type="presOf" srcId="{70A64D1D-5949-4178-B8A1-4411CEB38D43}" destId="{CD5228D2-779E-4E50-8E5E-0D2D1A398C59}" srcOrd="0" destOrd="0" presId="urn:microsoft.com/office/officeart/2008/layout/HorizontalMultiLevelHierarchy"/>
    <dgm:cxn modelId="{3387EF14-6E78-482D-A5D0-CA2CDD917AE1}" type="presOf" srcId="{DADC1F8C-E289-4207-B6FE-77C2942CC3B7}" destId="{A906C402-EE34-4FBE-BF52-55BB4A15FAAC}" srcOrd="0" destOrd="0" presId="urn:microsoft.com/office/officeart/2008/layout/HorizontalMultiLevelHierarchy"/>
    <dgm:cxn modelId="{3ADA64E7-6B1E-4E99-B867-960B78F9F62F}" type="presOf" srcId="{A31A9F73-0BD8-4840-995A-6F8577541316}" destId="{DF5190C8-6747-4E19-979C-8BA13E31ADD4}" srcOrd="0" destOrd="0" presId="urn:microsoft.com/office/officeart/2008/layout/HorizontalMultiLevelHierarchy"/>
    <dgm:cxn modelId="{4B2609E3-E7D0-4934-B3DC-D8CFEE8136D9}" type="presOf" srcId="{5030F0BE-847C-4618-BEC9-B78830F5E699}" destId="{F8DA7A8C-5124-425C-9483-F2E7B73ECFEA}" srcOrd="0" destOrd="0" presId="urn:microsoft.com/office/officeart/2008/layout/HorizontalMultiLevelHierarchy"/>
    <dgm:cxn modelId="{413C3130-A41E-43E1-8FD8-621B4C6E0CE6}" srcId="{B78F7DC7-66D7-4E90-B1FE-CBDCEBCC4174}" destId="{AD235409-8CDA-40C3-8119-82D49CA54B70}" srcOrd="2" destOrd="0" parTransId="{0E91DEC7-AA0D-4ADE-BE61-D2785964F4A8}" sibTransId="{8321473D-A8F8-4ACF-A313-8CF150A8F728}"/>
    <dgm:cxn modelId="{80BCEF60-4D25-4E0E-B452-B4511D4C4B09}" type="presOf" srcId="{B78F7DC7-66D7-4E90-B1FE-CBDCEBCC4174}" destId="{1F957D82-4C03-42D5-A7F5-85C7AF47C2F3}" srcOrd="0" destOrd="0" presId="urn:microsoft.com/office/officeart/2008/layout/HorizontalMultiLevelHierarchy"/>
    <dgm:cxn modelId="{5CACF415-75CA-4332-B3DF-075FE5D3C432}" type="presOf" srcId="{62B291DE-10D4-4E42-8F25-5FA03EBB5B3C}" destId="{5547EBB4-5A74-4E34-BF3F-6A1EF491B6EB}" srcOrd="1" destOrd="0" presId="urn:microsoft.com/office/officeart/2008/layout/HorizontalMultiLevelHierarchy"/>
    <dgm:cxn modelId="{EBA03457-BC13-41CC-B39A-5188771033B3}" type="presOf" srcId="{7B97A5BA-BC46-4A11-82D2-D74032FB8419}" destId="{2614FB39-27E0-4BB3-B621-B75CCBBFFA8D}" srcOrd="0" destOrd="0" presId="urn:microsoft.com/office/officeart/2008/layout/HorizontalMultiLevelHierarchy"/>
    <dgm:cxn modelId="{2F31AF87-7D70-4C8F-89F0-005CB0F629B3}" type="presOf" srcId="{70A64D1D-5949-4178-B8A1-4411CEB38D43}" destId="{A8CED940-BF24-4068-AFBE-8C7DCEDF51AE}" srcOrd="1" destOrd="0" presId="urn:microsoft.com/office/officeart/2008/layout/HorizontalMultiLevelHierarchy"/>
    <dgm:cxn modelId="{132CD70D-291C-4D3A-B16E-53814F1B21D0}" type="presOf" srcId="{AD235409-8CDA-40C3-8119-82D49CA54B70}" destId="{2F916CCB-4D35-40C4-B885-00231CB7DE48}" srcOrd="0" destOrd="0" presId="urn:microsoft.com/office/officeart/2008/layout/HorizontalMultiLevelHierarchy"/>
    <dgm:cxn modelId="{690C4D11-1393-4C56-812D-3AC14122A54D}" srcId="{0EA4BB7F-4D25-4ADD-9BBD-AB1DD1CD57A9}" destId="{B78F7DC7-66D7-4E90-B1FE-CBDCEBCC4174}" srcOrd="0" destOrd="0" parTransId="{BE01B511-48C9-4B0C-8C6E-C381F025D45F}" sibTransId="{76DECE53-0A14-48FC-98A7-1CE6BFD5D5BF}"/>
    <dgm:cxn modelId="{7B1FB822-CA28-43DE-B10B-F4365E858F5A}" srcId="{B78F7DC7-66D7-4E90-B1FE-CBDCEBCC4174}" destId="{5086CBA1-8A31-4AF1-8F65-234AAFDD60EE}" srcOrd="3" destOrd="0" parTransId="{63D08AEB-1B62-4BE5-B86C-ED7BD6771779}" sibTransId="{876A4B07-E58B-441F-AF58-7C1EE64F74C3}"/>
    <dgm:cxn modelId="{38AE7E8C-979F-4CE2-8419-88A5DA6AA9F2}" srcId="{B78F7DC7-66D7-4E90-B1FE-CBDCEBCC4174}" destId="{E851B5F9-3AA8-4E97-A738-4E7C251C192C}" srcOrd="1" destOrd="0" parTransId="{D61F1413-F2D4-4B16-911A-2C2301B2384F}" sibTransId="{45493C12-2B87-46C4-AB39-1D6AD2F23147}"/>
    <dgm:cxn modelId="{88006D82-1FAA-491C-AF8E-A3687CC9D46A}" type="presOf" srcId="{5086CBA1-8A31-4AF1-8F65-234AAFDD60EE}" destId="{D649B92C-B9C4-4F49-B563-0B33278E7DDF}" srcOrd="0" destOrd="0" presId="urn:microsoft.com/office/officeart/2008/layout/HorizontalMultiLevelHierarchy"/>
    <dgm:cxn modelId="{1C25D02F-C4DC-4877-8E70-80EA69648B88}" srcId="{B78F7DC7-66D7-4E90-B1FE-CBDCEBCC4174}" destId="{01EACC76-A884-4B1E-B413-DD4DB4ACACE9}" srcOrd="10" destOrd="0" parTransId="{62B291DE-10D4-4E42-8F25-5FA03EBB5B3C}" sibTransId="{004A5C19-AC49-491F-A90D-9FE1CD2C8686}"/>
    <dgm:cxn modelId="{A4F12B9E-3993-4C06-9F02-9AA52B0077E1}" srcId="{B78F7DC7-66D7-4E90-B1FE-CBDCEBCC4174}" destId="{E2DB479C-1154-45EB-860B-209867194862}" srcOrd="5" destOrd="0" parTransId="{CB5D8DA9-C6EF-483C-AD38-698829890D4A}" sibTransId="{7E7195FA-4018-4971-9D00-05AEFBA97F1B}"/>
    <dgm:cxn modelId="{27A323A9-3FE6-4FCF-A2F7-B578806982A2}" type="presParOf" srcId="{6EC2D7DD-6E94-4F56-870E-C69ADDABB85D}" destId="{7FDAAFCC-6DD5-443F-8A37-5B52BD58721F}" srcOrd="0" destOrd="0" presId="urn:microsoft.com/office/officeart/2008/layout/HorizontalMultiLevelHierarchy"/>
    <dgm:cxn modelId="{A6A7BF5E-5A7A-432F-B837-A45AAF061B25}" type="presParOf" srcId="{7FDAAFCC-6DD5-443F-8A37-5B52BD58721F}" destId="{1F957D82-4C03-42D5-A7F5-85C7AF47C2F3}" srcOrd="0" destOrd="0" presId="urn:microsoft.com/office/officeart/2008/layout/HorizontalMultiLevelHierarchy"/>
    <dgm:cxn modelId="{6CD4FA4C-B249-4726-840F-E325255337C8}" type="presParOf" srcId="{7FDAAFCC-6DD5-443F-8A37-5B52BD58721F}" destId="{59E52B6A-6ABF-450D-8C1E-14A1D09AF276}" srcOrd="1" destOrd="0" presId="urn:microsoft.com/office/officeart/2008/layout/HorizontalMultiLevelHierarchy"/>
    <dgm:cxn modelId="{0A0A6D90-F1E2-4964-8E62-6D9987673940}" type="presParOf" srcId="{59E52B6A-6ABF-450D-8C1E-14A1D09AF276}" destId="{ACE7CFF3-D764-4A58-BC22-027D515D3D01}" srcOrd="0" destOrd="0" presId="urn:microsoft.com/office/officeart/2008/layout/HorizontalMultiLevelHierarchy"/>
    <dgm:cxn modelId="{235ED811-F238-4D65-99EF-0A22EC45D209}" type="presParOf" srcId="{ACE7CFF3-D764-4A58-BC22-027D515D3D01}" destId="{BCF76452-BDB9-4C3D-9180-6DFE9B6A0E8A}" srcOrd="0" destOrd="0" presId="urn:microsoft.com/office/officeart/2008/layout/HorizontalMultiLevelHierarchy"/>
    <dgm:cxn modelId="{8C657F86-A01A-4711-B21B-05BB71A83F3A}" type="presParOf" srcId="{59E52B6A-6ABF-450D-8C1E-14A1D09AF276}" destId="{F2BDAEDB-1B02-4AC0-9204-050F289BCD6B}" srcOrd="1" destOrd="0" presId="urn:microsoft.com/office/officeart/2008/layout/HorizontalMultiLevelHierarchy"/>
    <dgm:cxn modelId="{348E0B21-1036-4C62-82F3-7DC2C0D68B66}" type="presParOf" srcId="{F2BDAEDB-1B02-4AC0-9204-050F289BCD6B}" destId="{26B444E3-4EE9-4A58-853B-81D1C2C44B3A}" srcOrd="0" destOrd="0" presId="urn:microsoft.com/office/officeart/2008/layout/HorizontalMultiLevelHierarchy"/>
    <dgm:cxn modelId="{FBB88D09-A858-438D-907B-CC236592FD06}" type="presParOf" srcId="{F2BDAEDB-1B02-4AC0-9204-050F289BCD6B}" destId="{46530326-B2BE-4E14-82E3-61D242CAEDCD}" srcOrd="1" destOrd="0" presId="urn:microsoft.com/office/officeart/2008/layout/HorizontalMultiLevelHierarchy"/>
    <dgm:cxn modelId="{E800B416-C4E1-42E3-B0E5-B61BB5636972}" type="presParOf" srcId="{59E52B6A-6ABF-450D-8C1E-14A1D09AF276}" destId="{9D057DD9-4BA6-49CC-8110-5EF08F869330}" srcOrd="2" destOrd="0" presId="urn:microsoft.com/office/officeart/2008/layout/HorizontalMultiLevelHierarchy"/>
    <dgm:cxn modelId="{8087CCB7-4DA4-4DF0-ADE1-D0FBEA335275}" type="presParOf" srcId="{9D057DD9-4BA6-49CC-8110-5EF08F869330}" destId="{6425A605-8C5D-4D79-BB4C-3EDA6BE3F9E4}" srcOrd="0" destOrd="0" presId="urn:microsoft.com/office/officeart/2008/layout/HorizontalMultiLevelHierarchy"/>
    <dgm:cxn modelId="{525DB6F9-C7C5-4D6A-B4EC-9CF07718E41F}" type="presParOf" srcId="{59E52B6A-6ABF-450D-8C1E-14A1D09AF276}" destId="{C9B3127A-CD27-4D7E-A5CC-425457E89384}" srcOrd="3" destOrd="0" presId="urn:microsoft.com/office/officeart/2008/layout/HorizontalMultiLevelHierarchy"/>
    <dgm:cxn modelId="{7949DEDE-5392-415B-943A-551BF4794B2E}" type="presParOf" srcId="{C9B3127A-CD27-4D7E-A5CC-425457E89384}" destId="{520D6889-03D0-45D3-AC66-5D6C75D1DA39}" srcOrd="0" destOrd="0" presId="urn:microsoft.com/office/officeart/2008/layout/HorizontalMultiLevelHierarchy"/>
    <dgm:cxn modelId="{B4360204-9E21-4B4C-A65A-560A874E4351}" type="presParOf" srcId="{C9B3127A-CD27-4D7E-A5CC-425457E89384}" destId="{CB0F4596-C967-4129-9A38-F274C6C08AE3}" srcOrd="1" destOrd="0" presId="urn:microsoft.com/office/officeart/2008/layout/HorizontalMultiLevelHierarchy"/>
    <dgm:cxn modelId="{80F6E58E-C9BD-4FBF-A4A8-68B09E5DB270}" type="presParOf" srcId="{59E52B6A-6ABF-450D-8C1E-14A1D09AF276}" destId="{5413ABA4-29A7-49E5-8D9D-3372519774F1}" srcOrd="4" destOrd="0" presId="urn:microsoft.com/office/officeart/2008/layout/HorizontalMultiLevelHierarchy"/>
    <dgm:cxn modelId="{CEB01BE7-978C-4BCD-948F-436AF2800EC0}" type="presParOf" srcId="{5413ABA4-29A7-49E5-8D9D-3372519774F1}" destId="{2807BEA7-32E4-4D71-B8F3-6F1C3EB8D91B}" srcOrd="0" destOrd="0" presId="urn:microsoft.com/office/officeart/2008/layout/HorizontalMultiLevelHierarchy"/>
    <dgm:cxn modelId="{52A7A774-94E4-419B-A792-C2E00F9E8D2A}" type="presParOf" srcId="{59E52B6A-6ABF-450D-8C1E-14A1D09AF276}" destId="{B2CB9BF3-FB59-4A3D-BE8B-6D777BB6784A}" srcOrd="5" destOrd="0" presId="urn:microsoft.com/office/officeart/2008/layout/HorizontalMultiLevelHierarchy"/>
    <dgm:cxn modelId="{E0F0F562-9A22-47FB-A0DA-07E0FE8EFB13}" type="presParOf" srcId="{B2CB9BF3-FB59-4A3D-BE8B-6D777BB6784A}" destId="{2F916CCB-4D35-40C4-B885-00231CB7DE48}" srcOrd="0" destOrd="0" presId="urn:microsoft.com/office/officeart/2008/layout/HorizontalMultiLevelHierarchy"/>
    <dgm:cxn modelId="{E26EAD8B-4785-4FCA-9BCA-8506DCB83170}" type="presParOf" srcId="{B2CB9BF3-FB59-4A3D-BE8B-6D777BB6784A}" destId="{392AE914-6ED9-437D-BA0F-AB7141F7719C}" srcOrd="1" destOrd="0" presId="urn:microsoft.com/office/officeart/2008/layout/HorizontalMultiLevelHierarchy"/>
    <dgm:cxn modelId="{003ACC7D-5F1F-4317-9E93-6FAEF9A7A520}" type="presParOf" srcId="{59E52B6A-6ABF-450D-8C1E-14A1D09AF276}" destId="{8F21770F-9732-43FA-BADD-0FD1B427F352}" srcOrd="6" destOrd="0" presId="urn:microsoft.com/office/officeart/2008/layout/HorizontalMultiLevelHierarchy"/>
    <dgm:cxn modelId="{983B1D90-B0BD-44C8-AE0B-AC5A4E0E3D2C}" type="presParOf" srcId="{8F21770F-9732-43FA-BADD-0FD1B427F352}" destId="{5251C90D-07F0-468F-A597-08528909EA72}" srcOrd="0" destOrd="0" presId="urn:microsoft.com/office/officeart/2008/layout/HorizontalMultiLevelHierarchy"/>
    <dgm:cxn modelId="{E5FA8D22-5E69-4449-B378-875670877203}" type="presParOf" srcId="{59E52B6A-6ABF-450D-8C1E-14A1D09AF276}" destId="{19868B44-E137-48D1-9474-174258238B62}" srcOrd="7" destOrd="0" presId="urn:microsoft.com/office/officeart/2008/layout/HorizontalMultiLevelHierarchy"/>
    <dgm:cxn modelId="{430AC7F1-3578-421E-9AEB-99279BBD949E}" type="presParOf" srcId="{19868B44-E137-48D1-9474-174258238B62}" destId="{D649B92C-B9C4-4F49-B563-0B33278E7DDF}" srcOrd="0" destOrd="0" presId="urn:microsoft.com/office/officeart/2008/layout/HorizontalMultiLevelHierarchy"/>
    <dgm:cxn modelId="{E6015810-8439-4654-818E-92B8925D5F4E}" type="presParOf" srcId="{19868B44-E137-48D1-9474-174258238B62}" destId="{D889BA6B-E1ED-4C85-AC83-04F7DE83B671}" srcOrd="1" destOrd="0" presId="urn:microsoft.com/office/officeart/2008/layout/HorizontalMultiLevelHierarchy"/>
    <dgm:cxn modelId="{8CE74AA9-7CB4-44A0-9860-B173F4C2B6F9}" type="presParOf" srcId="{59E52B6A-6ABF-450D-8C1E-14A1D09AF276}" destId="{4B9896FD-04A6-46A1-ABA4-785F8D41DE07}" srcOrd="8" destOrd="0" presId="urn:microsoft.com/office/officeart/2008/layout/HorizontalMultiLevelHierarchy"/>
    <dgm:cxn modelId="{256B94FD-F38F-4094-B624-19D1F72F4220}" type="presParOf" srcId="{4B9896FD-04A6-46A1-ABA4-785F8D41DE07}" destId="{1BE2386B-957A-4FCA-A6FA-47707975C617}" srcOrd="0" destOrd="0" presId="urn:microsoft.com/office/officeart/2008/layout/HorizontalMultiLevelHierarchy"/>
    <dgm:cxn modelId="{1769EAC9-6776-4D12-B6DA-F417BCD3EA8E}" type="presParOf" srcId="{59E52B6A-6ABF-450D-8C1E-14A1D09AF276}" destId="{8A52CD81-1A05-4825-9A97-05DF5C349B23}" srcOrd="9" destOrd="0" presId="urn:microsoft.com/office/officeart/2008/layout/HorizontalMultiLevelHierarchy"/>
    <dgm:cxn modelId="{7D09A30F-A7F8-44E4-84D5-1084FC7BD3EE}" type="presParOf" srcId="{8A52CD81-1A05-4825-9A97-05DF5C349B23}" destId="{BDDB0E3B-B184-4D5C-885A-4C2348694739}" srcOrd="0" destOrd="0" presId="urn:microsoft.com/office/officeart/2008/layout/HorizontalMultiLevelHierarchy"/>
    <dgm:cxn modelId="{321C24F4-6FAA-4BC6-9C6C-41373DB4A74C}" type="presParOf" srcId="{8A52CD81-1A05-4825-9A97-05DF5C349B23}" destId="{FE924416-A67B-4E42-8589-12C4D1979C74}" srcOrd="1" destOrd="0" presId="urn:microsoft.com/office/officeart/2008/layout/HorizontalMultiLevelHierarchy"/>
    <dgm:cxn modelId="{E0C07061-B4FF-42F1-B28A-497596BEC6C0}" type="presParOf" srcId="{59E52B6A-6ABF-450D-8C1E-14A1D09AF276}" destId="{AAC19697-9A59-4D1A-8895-4B920405016E}" srcOrd="10" destOrd="0" presId="urn:microsoft.com/office/officeart/2008/layout/HorizontalMultiLevelHierarchy"/>
    <dgm:cxn modelId="{182A7A12-E8DE-496B-8FB3-D4CF322211F1}" type="presParOf" srcId="{AAC19697-9A59-4D1A-8895-4B920405016E}" destId="{FFAD0FC4-04DD-4B5B-9515-C219B2C96464}" srcOrd="0" destOrd="0" presId="urn:microsoft.com/office/officeart/2008/layout/HorizontalMultiLevelHierarchy"/>
    <dgm:cxn modelId="{E172D2AD-C733-43DC-ABB6-F5FEC270F5FE}" type="presParOf" srcId="{59E52B6A-6ABF-450D-8C1E-14A1D09AF276}" destId="{97771C6D-7325-43E2-B509-2D5F3A6EE600}" srcOrd="11" destOrd="0" presId="urn:microsoft.com/office/officeart/2008/layout/HorizontalMultiLevelHierarchy"/>
    <dgm:cxn modelId="{C134A317-2483-4936-847D-306AB7EBF9C6}" type="presParOf" srcId="{97771C6D-7325-43E2-B509-2D5F3A6EE600}" destId="{F60A5590-FABC-41FD-A9EB-C793B5DEEE78}" srcOrd="0" destOrd="0" presId="urn:microsoft.com/office/officeart/2008/layout/HorizontalMultiLevelHierarchy"/>
    <dgm:cxn modelId="{2D4949FD-F5E7-4BF7-A83D-4F6698EA5724}" type="presParOf" srcId="{97771C6D-7325-43E2-B509-2D5F3A6EE600}" destId="{802AE848-BF30-4F9B-89F6-44ED4A8FA650}" srcOrd="1" destOrd="0" presId="urn:microsoft.com/office/officeart/2008/layout/HorizontalMultiLevelHierarchy"/>
    <dgm:cxn modelId="{09FCDED5-24CC-4D5D-801B-92D1191B95FD}" type="presParOf" srcId="{59E52B6A-6ABF-450D-8C1E-14A1D09AF276}" destId="{E4CA6B39-CF1B-42A2-B657-8CB190F9C1BA}" srcOrd="12" destOrd="0" presId="urn:microsoft.com/office/officeart/2008/layout/HorizontalMultiLevelHierarchy"/>
    <dgm:cxn modelId="{F5663002-32F0-417A-BED6-0FEF6966F6AE}" type="presParOf" srcId="{E4CA6B39-CF1B-42A2-B657-8CB190F9C1BA}" destId="{4D178D52-FEEB-4D9D-8910-7E379FAA848B}" srcOrd="0" destOrd="0" presId="urn:microsoft.com/office/officeart/2008/layout/HorizontalMultiLevelHierarchy"/>
    <dgm:cxn modelId="{169EC06E-16DA-4B73-BA5F-CD9FE7D9AE47}" type="presParOf" srcId="{59E52B6A-6ABF-450D-8C1E-14A1D09AF276}" destId="{BD8A2D7D-E02D-43FA-B5FF-2AC90115306E}" srcOrd="13" destOrd="0" presId="urn:microsoft.com/office/officeart/2008/layout/HorizontalMultiLevelHierarchy"/>
    <dgm:cxn modelId="{E035E0BF-DF71-46B4-908A-DBC23363496B}" type="presParOf" srcId="{BD8A2D7D-E02D-43FA-B5FF-2AC90115306E}" destId="{2614FB39-27E0-4BB3-B621-B75CCBBFFA8D}" srcOrd="0" destOrd="0" presId="urn:microsoft.com/office/officeart/2008/layout/HorizontalMultiLevelHierarchy"/>
    <dgm:cxn modelId="{3C6BE81E-4BF5-48E8-A723-2451E767A4BD}" type="presParOf" srcId="{BD8A2D7D-E02D-43FA-B5FF-2AC90115306E}" destId="{E7EFA505-DD0D-496B-B67A-7AA4E6012C6D}" srcOrd="1" destOrd="0" presId="urn:microsoft.com/office/officeart/2008/layout/HorizontalMultiLevelHierarchy"/>
    <dgm:cxn modelId="{6F45E845-2E42-4309-AB64-12FBB5B718F1}" type="presParOf" srcId="{59E52B6A-6ABF-450D-8C1E-14A1D09AF276}" destId="{CD5228D2-779E-4E50-8E5E-0D2D1A398C59}" srcOrd="14" destOrd="0" presId="urn:microsoft.com/office/officeart/2008/layout/HorizontalMultiLevelHierarchy"/>
    <dgm:cxn modelId="{80F44ECF-EB54-4EB1-9C6E-CA04CC5E30F4}" type="presParOf" srcId="{CD5228D2-779E-4E50-8E5E-0D2D1A398C59}" destId="{A8CED940-BF24-4068-AFBE-8C7DCEDF51AE}" srcOrd="0" destOrd="0" presId="urn:microsoft.com/office/officeart/2008/layout/HorizontalMultiLevelHierarchy"/>
    <dgm:cxn modelId="{589A43A1-5528-482A-AD50-38EBD445E1EB}" type="presParOf" srcId="{59E52B6A-6ABF-450D-8C1E-14A1D09AF276}" destId="{CE2AD7A2-4FF7-4ABA-88C3-503A1883FB4E}" srcOrd="15" destOrd="0" presId="urn:microsoft.com/office/officeart/2008/layout/HorizontalMultiLevelHierarchy"/>
    <dgm:cxn modelId="{35CFD7B3-80B3-477F-94A4-4CAAAC371118}" type="presParOf" srcId="{CE2AD7A2-4FF7-4ABA-88C3-503A1883FB4E}" destId="{94D32CA4-51E6-497E-B6A4-B71B80DB58C4}" srcOrd="0" destOrd="0" presId="urn:microsoft.com/office/officeart/2008/layout/HorizontalMultiLevelHierarchy"/>
    <dgm:cxn modelId="{8C2CFD52-CD3A-401D-8665-39FC686FE56E}" type="presParOf" srcId="{CE2AD7A2-4FF7-4ABA-88C3-503A1883FB4E}" destId="{90C45237-4090-4651-8622-34B6B543D5E5}" srcOrd="1" destOrd="0" presId="urn:microsoft.com/office/officeart/2008/layout/HorizontalMultiLevelHierarchy"/>
    <dgm:cxn modelId="{C2695D42-7E4A-41A9-B695-0EC280712B91}" type="presParOf" srcId="{59E52B6A-6ABF-450D-8C1E-14A1D09AF276}" destId="{88F1D0CE-3901-44AE-80EB-5DDC1DF8F527}" srcOrd="16" destOrd="0" presId="urn:microsoft.com/office/officeart/2008/layout/HorizontalMultiLevelHierarchy"/>
    <dgm:cxn modelId="{6C8347B3-7FEA-4B14-82B9-D79BE709128F}" type="presParOf" srcId="{88F1D0CE-3901-44AE-80EB-5DDC1DF8F527}" destId="{047B9420-9063-4BD2-83E6-29E3654E9099}" srcOrd="0" destOrd="0" presId="urn:microsoft.com/office/officeart/2008/layout/HorizontalMultiLevelHierarchy"/>
    <dgm:cxn modelId="{ADA380DD-2CA8-4172-AFA0-F7D7E3ECE7C0}" type="presParOf" srcId="{59E52B6A-6ABF-450D-8C1E-14A1D09AF276}" destId="{8FE8191E-0E87-410A-98E1-1FC7278E6A4A}" srcOrd="17" destOrd="0" presId="urn:microsoft.com/office/officeart/2008/layout/HorizontalMultiLevelHierarchy"/>
    <dgm:cxn modelId="{847312A0-77B1-4FA2-BE88-F09694120AE7}" type="presParOf" srcId="{8FE8191E-0E87-410A-98E1-1FC7278E6A4A}" destId="{2EC8CBF6-9F5A-41B3-BA6F-23ECB29C95B3}" srcOrd="0" destOrd="0" presId="urn:microsoft.com/office/officeart/2008/layout/HorizontalMultiLevelHierarchy"/>
    <dgm:cxn modelId="{B4DF7E70-D6A2-4E93-9590-624E86BFCA5A}" type="presParOf" srcId="{8FE8191E-0E87-410A-98E1-1FC7278E6A4A}" destId="{1AA09A89-3A6C-464A-AD30-654CBD068391}" srcOrd="1" destOrd="0" presId="urn:microsoft.com/office/officeart/2008/layout/HorizontalMultiLevelHierarchy"/>
    <dgm:cxn modelId="{03C2C82C-C05A-4AA0-AD55-E2534F980B39}" type="presParOf" srcId="{59E52B6A-6ABF-450D-8C1E-14A1D09AF276}" destId="{C101673F-B060-40C9-A1D5-27811B7B717D}" srcOrd="18" destOrd="0" presId="urn:microsoft.com/office/officeart/2008/layout/HorizontalMultiLevelHierarchy"/>
    <dgm:cxn modelId="{232FF432-AE65-445B-A36D-631D60CB6AE7}" type="presParOf" srcId="{C101673F-B060-40C9-A1D5-27811B7B717D}" destId="{921AECEB-0A26-4AAC-94EE-45077E7C39A6}" srcOrd="0" destOrd="0" presId="urn:microsoft.com/office/officeart/2008/layout/HorizontalMultiLevelHierarchy"/>
    <dgm:cxn modelId="{F77C3C6A-63BD-4886-9651-590636DA51E1}" type="presParOf" srcId="{59E52B6A-6ABF-450D-8C1E-14A1D09AF276}" destId="{C8280188-B794-46C4-B3F5-79D4992FE1E8}" srcOrd="19" destOrd="0" presId="urn:microsoft.com/office/officeart/2008/layout/HorizontalMultiLevelHierarchy"/>
    <dgm:cxn modelId="{E5196AC4-BCDD-4755-AA5D-61DB24DC6F58}" type="presParOf" srcId="{C8280188-B794-46C4-B3F5-79D4992FE1E8}" destId="{299F4365-E10D-4279-8D17-E8D15C7910A4}" srcOrd="0" destOrd="0" presId="urn:microsoft.com/office/officeart/2008/layout/HorizontalMultiLevelHierarchy"/>
    <dgm:cxn modelId="{CF0F8ACD-965C-4C86-935D-BEC8261418FC}" type="presParOf" srcId="{C8280188-B794-46C4-B3F5-79D4992FE1E8}" destId="{D53A8223-2982-4860-873E-F8220BBEB04C}" srcOrd="1" destOrd="0" presId="urn:microsoft.com/office/officeart/2008/layout/HorizontalMultiLevelHierarchy"/>
    <dgm:cxn modelId="{0FEF5962-B667-4518-A17A-6D22D1988AD0}" type="presParOf" srcId="{59E52B6A-6ABF-450D-8C1E-14A1D09AF276}" destId="{659DFF1E-EE3A-4F89-9C73-04C7013CEB74}" srcOrd="20" destOrd="0" presId="urn:microsoft.com/office/officeart/2008/layout/HorizontalMultiLevelHierarchy"/>
    <dgm:cxn modelId="{84D8371A-D1CE-45AC-B00F-9452A4C6D674}" type="presParOf" srcId="{659DFF1E-EE3A-4F89-9C73-04C7013CEB74}" destId="{5547EBB4-5A74-4E34-BF3F-6A1EF491B6EB}" srcOrd="0" destOrd="0" presId="urn:microsoft.com/office/officeart/2008/layout/HorizontalMultiLevelHierarchy"/>
    <dgm:cxn modelId="{63116CCF-2934-430F-AE62-B41614C4A7DD}" type="presParOf" srcId="{59E52B6A-6ABF-450D-8C1E-14A1D09AF276}" destId="{1C1280DE-4FD5-4D44-AB33-1BAB51708C1D}" srcOrd="21" destOrd="0" presId="urn:microsoft.com/office/officeart/2008/layout/HorizontalMultiLevelHierarchy"/>
    <dgm:cxn modelId="{D58F027A-0C46-4F37-B4AC-E833EABF39F5}" type="presParOf" srcId="{1C1280DE-4FD5-4D44-AB33-1BAB51708C1D}" destId="{845B9C79-47F7-4B5B-8A81-117AB73E2741}" srcOrd="0" destOrd="0" presId="urn:microsoft.com/office/officeart/2008/layout/HorizontalMultiLevelHierarchy"/>
    <dgm:cxn modelId="{51C1DAE1-2C3F-41AE-A205-CF5E36F54839}" type="presParOf" srcId="{1C1280DE-4FD5-4D44-AB33-1BAB51708C1D}" destId="{5C2D0957-4A27-48FB-9CBB-BEB3A93C16E3}" srcOrd="1" destOrd="0" presId="urn:microsoft.com/office/officeart/2008/layout/HorizontalMultiLevelHierarchy"/>
    <dgm:cxn modelId="{C9EBBEB1-868C-42B3-A3B1-54A0322D0ECB}" type="presParOf" srcId="{59E52B6A-6ABF-450D-8C1E-14A1D09AF276}" destId="{6DA53A73-B2BA-40A2-B4BD-A12D63990947}" srcOrd="22" destOrd="0" presId="urn:microsoft.com/office/officeart/2008/layout/HorizontalMultiLevelHierarchy"/>
    <dgm:cxn modelId="{A9E5034F-C75D-449A-ACBD-30D8CDFD62C0}" type="presParOf" srcId="{6DA53A73-B2BA-40A2-B4BD-A12D63990947}" destId="{7874F293-E513-4026-8517-FC368F398C78}" srcOrd="0" destOrd="0" presId="urn:microsoft.com/office/officeart/2008/layout/HorizontalMultiLevelHierarchy"/>
    <dgm:cxn modelId="{F0650136-DF86-4565-8F35-3C5B667A1F71}" type="presParOf" srcId="{59E52B6A-6ABF-450D-8C1E-14A1D09AF276}" destId="{A09F6C84-D12A-40F9-8011-B550FFDFA897}" srcOrd="23" destOrd="0" presId="urn:microsoft.com/office/officeart/2008/layout/HorizontalMultiLevelHierarchy"/>
    <dgm:cxn modelId="{1299C2D3-D5D8-4A2A-A60D-D00F6BD1204E}" type="presParOf" srcId="{A09F6C84-D12A-40F9-8011-B550FFDFA897}" destId="{A906C402-EE34-4FBE-BF52-55BB4A15FAAC}" srcOrd="0" destOrd="0" presId="urn:microsoft.com/office/officeart/2008/layout/HorizontalMultiLevelHierarchy"/>
    <dgm:cxn modelId="{FB376A28-AD8A-452A-9FBC-D03F1D06AE8C}" type="presParOf" srcId="{A09F6C84-D12A-40F9-8011-B550FFDFA897}" destId="{328DC094-4F51-4867-8CA9-A236ED53D881}" srcOrd="1" destOrd="0" presId="urn:microsoft.com/office/officeart/2008/layout/HorizontalMultiLevelHierarchy"/>
    <dgm:cxn modelId="{93A9B09B-6E54-4C66-AA47-69C0A94035D0}" type="presParOf" srcId="{59E52B6A-6ABF-450D-8C1E-14A1D09AF276}" destId="{DF5190C8-6747-4E19-979C-8BA13E31ADD4}" srcOrd="24" destOrd="0" presId="urn:microsoft.com/office/officeart/2008/layout/HorizontalMultiLevelHierarchy"/>
    <dgm:cxn modelId="{3D24755F-BF71-4CE8-B314-04D6009F5A65}" type="presParOf" srcId="{DF5190C8-6747-4E19-979C-8BA13E31ADD4}" destId="{9F958854-06DA-4DFF-8738-EFC2F03AA507}" srcOrd="0" destOrd="0" presId="urn:microsoft.com/office/officeart/2008/layout/HorizontalMultiLevelHierarchy"/>
    <dgm:cxn modelId="{D4377C75-EEB2-4C64-9247-6FD8A55FB334}" type="presParOf" srcId="{59E52B6A-6ABF-450D-8C1E-14A1D09AF276}" destId="{F70BCD67-5628-4215-9AB0-B27C6607A386}" srcOrd="25" destOrd="0" presId="urn:microsoft.com/office/officeart/2008/layout/HorizontalMultiLevelHierarchy"/>
    <dgm:cxn modelId="{7E492D69-166D-4DCD-B597-9BDDBD68E499}" type="presParOf" srcId="{F70BCD67-5628-4215-9AB0-B27C6607A386}" destId="{F8DA7A8C-5124-425C-9483-F2E7B73ECFEA}" srcOrd="0" destOrd="0" presId="urn:microsoft.com/office/officeart/2008/layout/HorizontalMultiLevelHierarchy"/>
    <dgm:cxn modelId="{A383A0E5-CD25-4DFA-88FA-58B8B187DD36}" type="presParOf" srcId="{F70BCD67-5628-4215-9AB0-B27C6607A386}" destId="{1B2F4CCB-415A-4ABF-826A-F192B9ABB5E3}"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2D1785D-849D-476B-97E0-57FA93FC545E}" type="doc">
      <dgm:prSet loTypeId="urn:microsoft.com/office/officeart/2005/8/layout/process4" loCatId="list" qsTypeId="urn:microsoft.com/office/officeart/2005/8/quickstyle/simple1" qsCatId="simple" csTypeId="urn:microsoft.com/office/officeart/2005/8/colors/accent1_2" csCatId="accent1" phldr="1"/>
      <dgm:spPr/>
    </dgm:pt>
    <dgm:pt modelId="{6E62EDA7-0248-4252-89D4-1E25CD6000F1}">
      <dgm:prSet phldrT="[Text]" phldr="1"/>
      <dgm:spPr>
        <a:solidFill>
          <a:schemeClr val="tx2">
            <a:lumMod val="40000"/>
            <a:lumOff val="60000"/>
          </a:schemeClr>
        </a:solidFill>
      </dgm:spPr>
      <dgm:t>
        <a:bodyPr/>
        <a:lstStyle/>
        <a:p>
          <a:endParaRPr lang="en-US" dirty="0"/>
        </a:p>
      </dgm:t>
    </dgm:pt>
    <dgm:pt modelId="{B06B6995-CB7A-4825-B068-022CA43856E6}" type="parTrans" cxnId="{67E2265A-A893-46B4-BC21-D819A2940EA0}">
      <dgm:prSet/>
      <dgm:spPr/>
      <dgm:t>
        <a:bodyPr/>
        <a:lstStyle/>
        <a:p>
          <a:endParaRPr lang="en-US"/>
        </a:p>
      </dgm:t>
    </dgm:pt>
    <dgm:pt modelId="{969E10F4-3C72-4BF8-82ED-04ED73DD977F}" type="sibTrans" cxnId="{67E2265A-A893-46B4-BC21-D819A2940EA0}">
      <dgm:prSet/>
      <dgm:spPr/>
      <dgm:t>
        <a:bodyPr/>
        <a:lstStyle/>
        <a:p>
          <a:endParaRPr lang="en-US"/>
        </a:p>
      </dgm:t>
    </dgm:pt>
    <dgm:pt modelId="{94EAE657-2EA0-4F7E-BA98-DB7B219F0BFF}">
      <dgm:prSet phldrT="[Text]"/>
      <dgm:spPr>
        <a:solidFill>
          <a:schemeClr val="accent5">
            <a:lumMod val="40000"/>
            <a:lumOff val="60000"/>
          </a:schemeClr>
        </a:solidFill>
      </dgm:spPr>
      <dgm:t>
        <a:bodyPr/>
        <a:lstStyle/>
        <a:p>
          <a:pPr rtl="1"/>
          <a:endParaRPr lang="en-US" dirty="0"/>
        </a:p>
      </dgm:t>
    </dgm:pt>
    <dgm:pt modelId="{881EA1F3-211A-4202-8854-6A4EC2B455C2}" type="parTrans" cxnId="{9F5E424A-2937-45FC-97E8-1317741A6456}">
      <dgm:prSet/>
      <dgm:spPr/>
      <dgm:t>
        <a:bodyPr/>
        <a:lstStyle/>
        <a:p>
          <a:endParaRPr lang="en-US"/>
        </a:p>
      </dgm:t>
    </dgm:pt>
    <dgm:pt modelId="{E90EF87B-638A-45B9-8D8A-12A38F4A25F9}" type="sibTrans" cxnId="{9F5E424A-2937-45FC-97E8-1317741A6456}">
      <dgm:prSet/>
      <dgm:spPr/>
      <dgm:t>
        <a:bodyPr/>
        <a:lstStyle/>
        <a:p>
          <a:endParaRPr lang="en-US"/>
        </a:p>
      </dgm:t>
    </dgm:pt>
    <dgm:pt modelId="{FED344A9-C00A-4604-BB1A-83726ABE4959}">
      <dgm:prSet phldrT="[Text]"/>
      <dgm:spPr>
        <a:solidFill>
          <a:srgbClr val="99CCFF"/>
        </a:solidFill>
      </dgm:spPr>
      <dgm:t>
        <a:bodyPr/>
        <a:lstStyle/>
        <a:p>
          <a:pPr rtl="1"/>
          <a:endParaRPr lang="en-US" dirty="0"/>
        </a:p>
      </dgm:t>
    </dgm:pt>
    <dgm:pt modelId="{B29B92C4-919F-4227-A6CF-4308A97B384B}" type="parTrans" cxnId="{F45B7574-B88A-4016-8FA7-D262177234AB}">
      <dgm:prSet/>
      <dgm:spPr/>
      <dgm:t>
        <a:bodyPr/>
        <a:lstStyle/>
        <a:p>
          <a:endParaRPr lang="en-US"/>
        </a:p>
      </dgm:t>
    </dgm:pt>
    <dgm:pt modelId="{6EF02EB5-3E51-4610-B439-6638F7796E60}" type="sibTrans" cxnId="{F45B7574-B88A-4016-8FA7-D262177234AB}">
      <dgm:prSet/>
      <dgm:spPr/>
      <dgm:t>
        <a:bodyPr/>
        <a:lstStyle/>
        <a:p>
          <a:endParaRPr lang="en-US"/>
        </a:p>
      </dgm:t>
    </dgm:pt>
    <dgm:pt modelId="{D491405D-DCE9-4F42-AA63-810EDF977451}">
      <dgm:prSet phldrT="[Text]"/>
      <dgm:spPr>
        <a:solidFill>
          <a:srgbClr val="FFCCFF"/>
        </a:solidFill>
      </dgm:spPr>
      <dgm:t>
        <a:bodyPr/>
        <a:lstStyle/>
        <a:p>
          <a:pPr rtl="1"/>
          <a:endParaRPr lang="en-US" dirty="0"/>
        </a:p>
      </dgm:t>
    </dgm:pt>
    <dgm:pt modelId="{326787FC-96D2-465B-B456-3E80AD1AF6CA}" type="parTrans" cxnId="{F88A45A4-A31F-417C-AE77-0BE83428173D}">
      <dgm:prSet/>
      <dgm:spPr/>
      <dgm:t>
        <a:bodyPr/>
        <a:lstStyle/>
        <a:p>
          <a:endParaRPr lang="en-US"/>
        </a:p>
      </dgm:t>
    </dgm:pt>
    <dgm:pt modelId="{FFD67F9F-5A53-41FF-98EA-E21A1BA03DFB}" type="sibTrans" cxnId="{F88A45A4-A31F-417C-AE77-0BE83428173D}">
      <dgm:prSet/>
      <dgm:spPr/>
      <dgm:t>
        <a:bodyPr/>
        <a:lstStyle/>
        <a:p>
          <a:endParaRPr lang="en-US"/>
        </a:p>
      </dgm:t>
    </dgm:pt>
    <dgm:pt modelId="{50001D46-93C0-4E4E-ABF6-79085B432D6A}">
      <dgm:prSet phldrT="[Text]"/>
      <dgm:spPr>
        <a:solidFill>
          <a:srgbClr val="FFC000"/>
        </a:solidFill>
      </dgm:spPr>
      <dgm:t>
        <a:bodyPr/>
        <a:lstStyle/>
        <a:p>
          <a:pPr rtl="1"/>
          <a:endParaRPr lang="en-US" dirty="0"/>
        </a:p>
      </dgm:t>
    </dgm:pt>
    <dgm:pt modelId="{34889A4F-61BA-48E5-9CDB-7CAADF26C2FB}" type="parTrans" cxnId="{272A73A5-43AE-4601-A95C-DA54974AA6F8}">
      <dgm:prSet/>
      <dgm:spPr/>
      <dgm:t>
        <a:bodyPr/>
        <a:lstStyle/>
        <a:p>
          <a:endParaRPr lang="en-US"/>
        </a:p>
      </dgm:t>
    </dgm:pt>
    <dgm:pt modelId="{3E07BEFB-64EF-4339-835A-C48BE7B743E5}" type="sibTrans" cxnId="{272A73A5-43AE-4601-A95C-DA54974AA6F8}">
      <dgm:prSet/>
      <dgm:spPr/>
      <dgm:t>
        <a:bodyPr/>
        <a:lstStyle/>
        <a:p>
          <a:endParaRPr lang="en-US"/>
        </a:p>
      </dgm:t>
    </dgm:pt>
    <dgm:pt modelId="{11852659-A793-43DF-8CA7-2ED9DD973E5E}">
      <dgm:prSet phldrT="[Text]"/>
      <dgm:spPr>
        <a:solidFill>
          <a:schemeClr val="accent3">
            <a:lumMod val="60000"/>
            <a:lumOff val="40000"/>
          </a:schemeClr>
        </a:solidFill>
      </dgm:spPr>
      <dgm:t>
        <a:bodyPr/>
        <a:lstStyle/>
        <a:p>
          <a:pPr rtl="1"/>
          <a:endParaRPr lang="en-US" dirty="0"/>
        </a:p>
      </dgm:t>
    </dgm:pt>
    <dgm:pt modelId="{A8559468-6748-4FF5-9563-B08BDF7425DC}" type="parTrans" cxnId="{1649DD06-3766-4670-AADC-361828391B02}">
      <dgm:prSet/>
      <dgm:spPr/>
      <dgm:t>
        <a:bodyPr/>
        <a:lstStyle/>
        <a:p>
          <a:endParaRPr lang="en-US"/>
        </a:p>
      </dgm:t>
    </dgm:pt>
    <dgm:pt modelId="{A25E32D5-E4A5-4EC9-8223-1F030D8D6FC3}" type="sibTrans" cxnId="{1649DD06-3766-4670-AADC-361828391B02}">
      <dgm:prSet/>
      <dgm:spPr/>
      <dgm:t>
        <a:bodyPr/>
        <a:lstStyle/>
        <a:p>
          <a:endParaRPr lang="en-US"/>
        </a:p>
      </dgm:t>
    </dgm:pt>
    <dgm:pt modelId="{CABECA77-29F7-4948-AFCF-6BC145EC658B}">
      <dgm:prSet phldrT="[Text]"/>
      <dgm:spPr>
        <a:solidFill>
          <a:schemeClr val="accent6">
            <a:lumMod val="40000"/>
            <a:lumOff val="60000"/>
          </a:schemeClr>
        </a:solidFill>
      </dgm:spPr>
      <dgm:t>
        <a:bodyPr/>
        <a:lstStyle/>
        <a:p>
          <a:pPr rtl="1"/>
          <a:endParaRPr lang="en-US" dirty="0"/>
        </a:p>
      </dgm:t>
    </dgm:pt>
    <dgm:pt modelId="{8C70BA26-C327-49C8-95D9-AA15BB1353DB}" type="parTrans" cxnId="{0DA2E254-6A1A-41C4-A1F4-790DAA6BCE6A}">
      <dgm:prSet/>
      <dgm:spPr/>
      <dgm:t>
        <a:bodyPr/>
        <a:lstStyle/>
        <a:p>
          <a:endParaRPr lang="en-US"/>
        </a:p>
      </dgm:t>
    </dgm:pt>
    <dgm:pt modelId="{DBAA4658-32BE-4FBB-AA83-B6E7E187E7A5}" type="sibTrans" cxnId="{0DA2E254-6A1A-41C4-A1F4-790DAA6BCE6A}">
      <dgm:prSet/>
      <dgm:spPr/>
      <dgm:t>
        <a:bodyPr/>
        <a:lstStyle/>
        <a:p>
          <a:endParaRPr lang="en-US"/>
        </a:p>
      </dgm:t>
    </dgm:pt>
    <dgm:pt modelId="{CAC7F788-72D5-4053-AB1F-EEDB4621B550}">
      <dgm:prSet phldrT="[Text]"/>
      <dgm:spPr/>
      <dgm:t>
        <a:bodyPr/>
        <a:lstStyle/>
        <a:p>
          <a:pPr rtl="1"/>
          <a:endParaRPr lang="en-US" dirty="0"/>
        </a:p>
      </dgm:t>
    </dgm:pt>
    <dgm:pt modelId="{5034C1D0-386D-4FB9-B720-9AE7A64AA9D8}" type="parTrans" cxnId="{DC8B55BF-5D01-473C-9AD9-AFE74D358195}">
      <dgm:prSet/>
      <dgm:spPr/>
      <dgm:t>
        <a:bodyPr/>
        <a:lstStyle/>
        <a:p>
          <a:endParaRPr lang="en-US"/>
        </a:p>
      </dgm:t>
    </dgm:pt>
    <dgm:pt modelId="{FAF38030-EF93-494F-BD00-B15C4D75653A}" type="sibTrans" cxnId="{DC8B55BF-5D01-473C-9AD9-AFE74D358195}">
      <dgm:prSet/>
      <dgm:spPr/>
      <dgm:t>
        <a:bodyPr/>
        <a:lstStyle/>
        <a:p>
          <a:endParaRPr lang="en-US"/>
        </a:p>
      </dgm:t>
    </dgm:pt>
    <dgm:pt modelId="{FF8E25CD-0E60-40EE-B019-545504A0FFB0}">
      <dgm:prSet phldrT="[Text]"/>
      <dgm:spPr/>
      <dgm:t>
        <a:bodyPr/>
        <a:lstStyle/>
        <a:p>
          <a:pPr rtl="1"/>
          <a:endParaRPr lang="en-US" dirty="0"/>
        </a:p>
      </dgm:t>
    </dgm:pt>
    <dgm:pt modelId="{933A4826-D597-44AB-9BE7-EB7AFD9A778E}" type="parTrans" cxnId="{F20C0EDF-0D51-4412-A202-0F98C0B4F1BF}">
      <dgm:prSet/>
      <dgm:spPr/>
      <dgm:t>
        <a:bodyPr/>
        <a:lstStyle/>
        <a:p>
          <a:endParaRPr lang="en-US"/>
        </a:p>
      </dgm:t>
    </dgm:pt>
    <dgm:pt modelId="{CCA13F42-7671-4D2E-8966-900FA5797A8F}" type="sibTrans" cxnId="{F20C0EDF-0D51-4412-A202-0F98C0B4F1BF}">
      <dgm:prSet/>
      <dgm:spPr/>
      <dgm:t>
        <a:bodyPr/>
        <a:lstStyle/>
        <a:p>
          <a:endParaRPr lang="en-US"/>
        </a:p>
      </dgm:t>
    </dgm:pt>
    <dgm:pt modelId="{70384030-5E49-4FC2-9B08-4892FEB9CD95}" type="pres">
      <dgm:prSet presAssocID="{62D1785D-849D-476B-97E0-57FA93FC545E}" presName="Name0" presStyleCnt="0">
        <dgm:presLayoutVars>
          <dgm:dir/>
          <dgm:animLvl val="lvl"/>
          <dgm:resizeHandles val="exact"/>
        </dgm:presLayoutVars>
      </dgm:prSet>
      <dgm:spPr/>
    </dgm:pt>
    <dgm:pt modelId="{569FD49E-E31F-499D-9944-2A8B2D785458}" type="pres">
      <dgm:prSet presAssocID="{FED344A9-C00A-4604-BB1A-83726ABE4959}" presName="boxAndChildren" presStyleCnt="0"/>
      <dgm:spPr/>
    </dgm:pt>
    <dgm:pt modelId="{66DBEA55-F4BE-416F-BAA7-3ADFC1E3B919}" type="pres">
      <dgm:prSet presAssocID="{FED344A9-C00A-4604-BB1A-83726ABE4959}" presName="parentTextBox" presStyleLbl="node1" presStyleIdx="0" presStyleCnt="9"/>
      <dgm:spPr/>
      <dgm:t>
        <a:bodyPr/>
        <a:lstStyle/>
        <a:p>
          <a:pPr rtl="1"/>
          <a:endParaRPr lang="fa-IR"/>
        </a:p>
      </dgm:t>
    </dgm:pt>
    <dgm:pt modelId="{D6715240-4682-46E2-8DF2-B9B81EDD2CBE}" type="pres">
      <dgm:prSet presAssocID="{CCA13F42-7671-4D2E-8966-900FA5797A8F}" presName="sp" presStyleCnt="0"/>
      <dgm:spPr/>
    </dgm:pt>
    <dgm:pt modelId="{FCE35B80-FDC3-4EC5-AB27-8F246CADAEE5}" type="pres">
      <dgm:prSet presAssocID="{FF8E25CD-0E60-40EE-B019-545504A0FFB0}" presName="arrowAndChildren" presStyleCnt="0"/>
      <dgm:spPr/>
    </dgm:pt>
    <dgm:pt modelId="{5EE464F5-657B-49C7-A68A-3BB46EAC8AC0}" type="pres">
      <dgm:prSet presAssocID="{FF8E25CD-0E60-40EE-B019-545504A0FFB0}" presName="parentTextArrow" presStyleLbl="node1" presStyleIdx="1" presStyleCnt="9"/>
      <dgm:spPr/>
      <dgm:t>
        <a:bodyPr/>
        <a:lstStyle/>
        <a:p>
          <a:pPr rtl="1"/>
          <a:endParaRPr lang="fa-IR"/>
        </a:p>
      </dgm:t>
    </dgm:pt>
    <dgm:pt modelId="{55E9A13E-5C10-4BDE-B522-0118A4F7C06A}" type="pres">
      <dgm:prSet presAssocID="{FAF38030-EF93-494F-BD00-B15C4D75653A}" presName="sp" presStyleCnt="0"/>
      <dgm:spPr/>
    </dgm:pt>
    <dgm:pt modelId="{457DB4A3-9F9D-4986-9EBC-94CB710E3A27}" type="pres">
      <dgm:prSet presAssocID="{CAC7F788-72D5-4053-AB1F-EEDB4621B550}" presName="arrowAndChildren" presStyleCnt="0"/>
      <dgm:spPr/>
    </dgm:pt>
    <dgm:pt modelId="{B20294DD-083F-4806-BD8C-CC305E7D918B}" type="pres">
      <dgm:prSet presAssocID="{CAC7F788-72D5-4053-AB1F-EEDB4621B550}" presName="parentTextArrow" presStyleLbl="node1" presStyleIdx="2" presStyleCnt="9"/>
      <dgm:spPr/>
      <dgm:t>
        <a:bodyPr/>
        <a:lstStyle/>
        <a:p>
          <a:pPr rtl="1"/>
          <a:endParaRPr lang="fa-IR"/>
        </a:p>
      </dgm:t>
    </dgm:pt>
    <dgm:pt modelId="{E2132921-C213-464F-9178-1857BA52A768}" type="pres">
      <dgm:prSet presAssocID="{DBAA4658-32BE-4FBB-AA83-B6E7E187E7A5}" presName="sp" presStyleCnt="0"/>
      <dgm:spPr/>
    </dgm:pt>
    <dgm:pt modelId="{D6203B62-DED7-4967-8ED8-2D3D7D24EEC9}" type="pres">
      <dgm:prSet presAssocID="{CABECA77-29F7-4948-AFCF-6BC145EC658B}" presName="arrowAndChildren" presStyleCnt="0"/>
      <dgm:spPr/>
    </dgm:pt>
    <dgm:pt modelId="{1C1C7353-D96A-4C61-9DA3-6139D5D721C4}" type="pres">
      <dgm:prSet presAssocID="{CABECA77-29F7-4948-AFCF-6BC145EC658B}" presName="parentTextArrow" presStyleLbl="node1" presStyleIdx="3" presStyleCnt="9"/>
      <dgm:spPr/>
      <dgm:t>
        <a:bodyPr/>
        <a:lstStyle/>
        <a:p>
          <a:pPr rtl="1"/>
          <a:endParaRPr lang="fa-IR"/>
        </a:p>
      </dgm:t>
    </dgm:pt>
    <dgm:pt modelId="{C767C327-11C2-44BA-93BC-61683BE20AC2}" type="pres">
      <dgm:prSet presAssocID="{A25E32D5-E4A5-4EC9-8223-1F030D8D6FC3}" presName="sp" presStyleCnt="0"/>
      <dgm:spPr/>
    </dgm:pt>
    <dgm:pt modelId="{20B63EA5-DC6B-493A-9C65-719F88D625B3}" type="pres">
      <dgm:prSet presAssocID="{11852659-A793-43DF-8CA7-2ED9DD973E5E}" presName="arrowAndChildren" presStyleCnt="0"/>
      <dgm:spPr/>
    </dgm:pt>
    <dgm:pt modelId="{EBB727F3-323D-4DA5-8E8C-98A1F577059F}" type="pres">
      <dgm:prSet presAssocID="{11852659-A793-43DF-8CA7-2ED9DD973E5E}" presName="parentTextArrow" presStyleLbl="node1" presStyleIdx="4" presStyleCnt="9"/>
      <dgm:spPr/>
      <dgm:t>
        <a:bodyPr/>
        <a:lstStyle/>
        <a:p>
          <a:pPr rtl="1"/>
          <a:endParaRPr lang="fa-IR"/>
        </a:p>
      </dgm:t>
    </dgm:pt>
    <dgm:pt modelId="{557DF655-52D0-41F8-8F3A-D1C5AFD6633A}" type="pres">
      <dgm:prSet presAssocID="{3E07BEFB-64EF-4339-835A-C48BE7B743E5}" presName="sp" presStyleCnt="0"/>
      <dgm:spPr/>
    </dgm:pt>
    <dgm:pt modelId="{773F33DA-7F06-4FF0-8456-1D0C1BC9A583}" type="pres">
      <dgm:prSet presAssocID="{50001D46-93C0-4E4E-ABF6-79085B432D6A}" presName="arrowAndChildren" presStyleCnt="0"/>
      <dgm:spPr/>
    </dgm:pt>
    <dgm:pt modelId="{187CA55E-75E3-45F5-A832-1C3B1F6FA4EC}" type="pres">
      <dgm:prSet presAssocID="{50001D46-93C0-4E4E-ABF6-79085B432D6A}" presName="parentTextArrow" presStyleLbl="node1" presStyleIdx="5" presStyleCnt="9"/>
      <dgm:spPr/>
      <dgm:t>
        <a:bodyPr/>
        <a:lstStyle/>
        <a:p>
          <a:pPr rtl="1"/>
          <a:endParaRPr lang="fa-IR"/>
        </a:p>
      </dgm:t>
    </dgm:pt>
    <dgm:pt modelId="{C893EA06-45C9-4F88-AA08-2483DD1C328A}" type="pres">
      <dgm:prSet presAssocID="{FFD67F9F-5A53-41FF-98EA-E21A1BA03DFB}" presName="sp" presStyleCnt="0"/>
      <dgm:spPr/>
    </dgm:pt>
    <dgm:pt modelId="{85D957BD-1477-414E-91E0-9E4BA32BDCB8}" type="pres">
      <dgm:prSet presAssocID="{D491405D-DCE9-4F42-AA63-810EDF977451}" presName="arrowAndChildren" presStyleCnt="0"/>
      <dgm:spPr/>
    </dgm:pt>
    <dgm:pt modelId="{9F12FD02-8FD0-48FC-8F99-2235D27DBE18}" type="pres">
      <dgm:prSet presAssocID="{D491405D-DCE9-4F42-AA63-810EDF977451}" presName="parentTextArrow" presStyleLbl="node1" presStyleIdx="6" presStyleCnt="9"/>
      <dgm:spPr/>
      <dgm:t>
        <a:bodyPr/>
        <a:lstStyle/>
        <a:p>
          <a:pPr rtl="1"/>
          <a:endParaRPr lang="fa-IR"/>
        </a:p>
      </dgm:t>
    </dgm:pt>
    <dgm:pt modelId="{5225BDC4-0FE3-47BD-8F3F-67B5C44C4E96}" type="pres">
      <dgm:prSet presAssocID="{E90EF87B-638A-45B9-8D8A-12A38F4A25F9}" presName="sp" presStyleCnt="0"/>
      <dgm:spPr/>
    </dgm:pt>
    <dgm:pt modelId="{450EF37B-9837-42B7-B990-873DCE411704}" type="pres">
      <dgm:prSet presAssocID="{94EAE657-2EA0-4F7E-BA98-DB7B219F0BFF}" presName="arrowAndChildren" presStyleCnt="0"/>
      <dgm:spPr/>
    </dgm:pt>
    <dgm:pt modelId="{481CC03C-22E1-483C-8DC2-1915080E339C}" type="pres">
      <dgm:prSet presAssocID="{94EAE657-2EA0-4F7E-BA98-DB7B219F0BFF}" presName="parentTextArrow" presStyleLbl="node1" presStyleIdx="7" presStyleCnt="9"/>
      <dgm:spPr/>
      <dgm:t>
        <a:bodyPr/>
        <a:lstStyle/>
        <a:p>
          <a:pPr rtl="1"/>
          <a:endParaRPr lang="fa-IR"/>
        </a:p>
      </dgm:t>
    </dgm:pt>
    <dgm:pt modelId="{94CC2530-07A8-4A3A-ABDD-99732A8FB260}" type="pres">
      <dgm:prSet presAssocID="{969E10F4-3C72-4BF8-82ED-04ED73DD977F}" presName="sp" presStyleCnt="0"/>
      <dgm:spPr/>
    </dgm:pt>
    <dgm:pt modelId="{394689A6-881D-4D49-827A-13051532194F}" type="pres">
      <dgm:prSet presAssocID="{6E62EDA7-0248-4252-89D4-1E25CD6000F1}" presName="arrowAndChildren" presStyleCnt="0"/>
      <dgm:spPr/>
    </dgm:pt>
    <dgm:pt modelId="{A922D406-A8D6-4AB8-BCAF-F2D3C5AC8693}" type="pres">
      <dgm:prSet presAssocID="{6E62EDA7-0248-4252-89D4-1E25CD6000F1}" presName="parentTextArrow" presStyleLbl="node1" presStyleIdx="8" presStyleCnt="9"/>
      <dgm:spPr/>
      <dgm:t>
        <a:bodyPr/>
        <a:lstStyle/>
        <a:p>
          <a:pPr rtl="1"/>
          <a:endParaRPr lang="fa-IR"/>
        </a:p>
      </dgm:t>
    </dgm:pt>
  </dgm:ptLst>
  <dgm:cxnLst>
    <dgm:cxn modelId="{91D489BB-EB8B-4B3E-A298-982C69C9893A}" type="presOf" srcId="{D491405D-DCE9-4F42-AA63-810EDF977451}" destId="{9F12FD02-8FD0-48FC-8F99-2235D27DBE18}" srcOrd="0" destOrd="0" presId="urn:microsoft.com/office/officeart/2005/8/layout/process4"/>
    <dgm:cxn modelId="{E956D3ED-71EA-4E7A-8D24-5E657349ECC8}" type="presOf" srcId="{CABECA77-29F7-4948-AFCF-6BC145EC658B}" destId="{1C1C7353-D96A-4C61-9DA3-6139D5D721C4}" srcOrd="0" destOrd="0" presId="urn:microsoft.com/office/officeart/2005/8/layout/process4"/>
    <dgm:cxn modelId="{3D147573-4088-44C5-A66D-5E0E42775BCE}" type="presOf" srcId="{6E62EDA7-0248-4252-89D4-1E25CD6000F1}" destId="{A922D406-A8D6-4AB8-BCAF-F2D3C5AC8693}" srcOrd="0" destOrd="0" presId="urn:microsoft.com/office/officeart/2005/8/layout/process4"/>
    <dgm:cxn modelId="{43AFFE11-C76A-417F-AE83-ED993F79DE8B}" type="presOf" srcId="{50001D46-93C0-4E4E-ABF6-79085B432D6A}" destId="{187CA55E-75E3-45F5-A832-1C3B1F6FA4EC}" srcOrd="0" destOrd="0" presId="urn:microsoft.com/office/officeart/2005/8/layout/process4"/>
    <dgm:cxn modelId="{EB3D3F6C-BF63-4461-96E6-56290AEA40BB}" type="presOf" srcId="{FF8E25CD-0E60-40EE-B019-545504A0FFB0}" destId="{5EE464F5-657B-49C7-A68A-3BB46EAC8AC0}" srcOrd="0" destOrd="0" presId="urn:microsoft.com/office/officeart/2005/8/layout/process4"/>
    <dgm:cxn modelId="{E67C7D66-7AB9-422B-99C1-5EA15FE38CAD}" type="presOf" srcId="{CAC7F788-72D5-4053-AB1F-EEDB4621B550}" destId="{B20294DD-083F-4806-BD8C-CC305E7D918B}" srcOrd="0" destOrd="0" presId="urn:microsoft.com/office/officeart/2005/8/layout/process4"/>
    <dgm:cxn modelId="{0DA2E254-6A1A-41C4-A1F4-790DAA6BCE6A}" srcId="{62D1785D-849D-476B-97E0-57FA93FC545E}" destId="{CABECA77-29F7-4948-AFCF-6BC145EC658B}" srcOrd="5" destOrd="0" parTransId="{8C70BA26-C327-49C8-95D9-AA15BB1353DB}" sibTransId="{DBAA4658-32BE-4FBB-AA83-B6E7E187E7A5}"/>
    <dgm:cxn modelId="{F88A45A4-A31F-417C-AE77-0BE83428173D}" srcId="{62D1785D-849D-476B-97E0-57FA93FC545E}" destId="{D491405D-DCE9-4F42-AA63-810EDF977451}" srcOrd="2" destOrd="0" parTransId="{326787FC-96D2-465B-B456-3E80AD1AF6CA}" sibTransId="{FFD67F9F-5A53-41FF-98EA-E21A1BA03DFB}"/>
    <dgm:cxn modelId="{272A73A5-43AE-4601-A95C-DA54974AA6F8}" srcId="{62D1785D-849D-476B-97E0-57FA93FC545E}" destId="{50001D46-93C0-4E4E-ABF6-79085B432D6A}" srcOrd="3" destOrd="0" parTransId="{34889A4F-61BA-48E5-9CDB-7CAADF26C2FB}" sibTransId="{3E07BEFB-64EF-4339-835A-C48BE7B743E5}"/>
    <dgm:cxn modelId="{15E9C2DE-8359-4266-B90C-E8BEF447C85E}" type="presOf" srcId="{62D1785D-849D-476B-97E0-57FA93FC545E}" destId="{70384030-5E49-4FC2-9B08-4892FEB9CD95}" srcOrd="0" destOrd="0" presId="urn:microsoft.com/office/officeart/2005/8/layout/process4"/>
    <dgm:cxn modelId="{F45B7574-B88A-4016-8FA7-D262177234AB}" srcId="{62D1785D-849D-476B-97E0-57FA93FC545E}" destId="{FED344A9-C00A-4604-BB1A-83726ABE4959}" srcOrd="8" destOrd="0" parTransId="{B29B92C4-919F-4227-A6CF-4308A97B384B}" sibTransId="{6EF02EB5-3E51-4610-B439-6638F7796E60}"/>
    <dgm:cxn modelId="{DC8B55BF-5D01-473C-9AD9-AFE74D358195}" srcId="{62D1785D-849D-476B-97E0-57FA93FC545E}" destId="{CAC7F788-72D5-4053-AB1F-EEDB4621B550}" srcOrd="6" destOrd="0" parTransId="{5034C1D0-386D-4FB9-B720-9AE7A64AA9D8}" sibTransId="{FAF38030-EF93-494F-BD00-B15C4D75653A}"/>
    <dgm:cxn modelId="{F20C0EDF-0D51-4412-A202-0F98C0B4F1BF}" srcId="{62D1785D-849D-476B-97E0-57FA93FC545E}" destId="{FF8E25CD-0E60-40EE-B019-545504A0FFB0}" srcOrd="7" destOrd="0" parTransId="{933A4826-D597-44AB-9BE7-EB7AFD9A778E}" sibTransId="{CCA13F42-7671-4D2E-8966-900FA5797A8F}"/>
    <dgm:cxn modelId="{9F5E424A-2937-45FC-97E8-1317741A6456}" srcId="{62D1785D-849D-476B-97E0-57FA93FC545E}" destId="{94EAE657-2EA0-4F7E-BA98-DB7B219F0BFF}" srcOrd="1" destOrd="0" parTransId="{881EA1F3-211A-4202-8854-6A4EC2B455C2}" sibTransId="{E90EF87B-638A-45B9-8D8A-12A38F4A25F9}"/>
    <dgm:cxn modelId="{1844DE45-F17B-4603-B9B0-18A3B1805C71}" type="presOf" srcId="{FED344A9-C00A-4604-BB1A-83726ABE4959}" destId="{66DBEA55-F4BE-416F-BAA7-3ADFC1E3B919}" srcOrd="0" destOrd="0" presId="urn:microsoft.com/office/officeart/2005/8/layout/process4"/>
    <dgm:cxn modelId="{8E9D77E5-B368-4BE2-92C0-7ADB5B5F30ED}" type="presOf" srcId="{11852659-A793-43DF-8CA7-2ED9DD973E5E}" destId="{EBB727F3-323D-4DA5-8E8C-98A1F577059F}" srcOrd="0" destOrd="0" presId="urn:microsoft.com/office/officeart/2005/8/layout/process4"/>
    <dgm:cxn modelId="{67E2265A-A893-46B4-BC21-D819A2940EA0}" srcId="{62D1785D-849D-476B-97E0-57FA93FC545E}" destId="{6E62EDA7-0248-4252-89D4-1E25CD6000F1}" srcOrd="0" destOrd="0" parTransId="{B06B6995-CB7A-4825-B068-022CA43856E6}" sibTransId="{969E10F4-3C72-4BF8-82ED-04ED73DD977F}"/>
    <dgm:cxn modelId="{EF065DE0-508D-45D9-8DFE-7359ADB57EA3}" type="presOf" srcId="{94EAE657-2EA0-4F7E-BA98-DB7B219F0BFF}" destId="{481CC03C-22E1-483C-8DC2-1915080E339C}" srcOrd="0" destOrd="0" presId="urn:microsoft.com/office/officeart/2005/8/layout/process4"/>
    <dgm:cxn modelId="{1649DD06-3766-4670-AADC-361828391B02}" srcId="{62D1785D-849D-476B-97E0-57FA93FC545E}" destId="{11852659-A793-43DF-8CA7-2ED9DD973E5E}" srcOrd="4" destOrd="0" parTransId="{A8559468-6748-4FF5-9563-B08BDF7425DC}" sibTransId="{A25E32D5-E4A5-4EC9-8223-1F030D8D6FC3}"/>
    <dgm:cxn modelId="{CDCDAE7C-1E38-4817-84B3-C7898B10F0F9}" type="presParOf" srcId="{70384030-5E49-4FC2-9B08-4892FEB9CD95}" destId="{569FD49E-E31F-499D-9944-2A8B2D785458}" srcOrd="0" destOrd="0" presId="urn:microsoft.com/office/officeart/2005/8/layout/process4"/>
    <dgm:cxn modelId="{F9FF904D-A36B-4142-8231-BA7B72A73150}" type="presParOf" srcId="{569FD49E-E31F-499D-9944-2A8B2D785458}" destId="{66DBEA55-F4BE-416F-BAA7-3ADFC1E3B919}" srcOrd="0" destOrd="0" presId="urn:microsoft.com/office/officeart/2005/8/layout/process4"/>
    <dgm:cxn modelId="{A15883EE-91D2-4EB8-9836-8A73A07ED391}" type="presParOf" srcId="{70384030-5E49-4FC2-9B08-4892FEB9CD95}" destId="{D6715240-4682-46E2-8DF2-B9B81EDD2CBE}" srcOrd="1" destOrd="0" presId="urn:microsoft.com/office/officeart/2005/8/layout/process4"/>
    <dgm:cxn modelId="{0E9DA7E5-87FE-469C-A0C0-8ED823B0AD2B}" type="presParOf" srcId="{70384030-5E49-4FC2-9B08-4892FEB9CD95}" destId="{FCE35B80-FDC3-4EC5-AB27-8F246CADAEE5}" srcOrd="2" destOrd="0" presId="urn:microsoft.com/office/officeart/2005/8/layout/process4"/>
    <dgm:cxn modelId="{923A486A-BD09-49D8-9A05-E1680921210D}" type="presParOf" srcId="{FCE35B80-FDC3-4EC5-AB27-8F246CADAEE5}" destId="{5EE464F5-657B-49C7-A68A-3BB46EAC8AC0}" srcOrd="0" destOrd="0" presId="urn:microsoft.com/office/officeart/2005/8/layout/process4"/>
    <dgm:cxn modelId="{80E9B62D-88CA-4A9A-AB6B-5755351D42FC}" type="presParOf" srcId="{70384030-5E49-4FC2-9B08-4892FEB9CD95}" destId="{55E9A13E-5C10-4BDE-B522-0118A4F7C06A}" srcOrd="3" destOrd="0" presId="urn:microsoft.com/office/officeart/2005/8/layout/process4"/>
    <dgm:cxn modelId="{A66F72E9-17C3-4E94-BF28-0AAC1002C6AC}" type="presParOf" srcId="{70384030-5E49-4FC2-9B08-4892FEB9CD95}" destId="{457DB4A3-9F9D-4986-9EBC-94CB710E3A27}" srcOrd="4" destOrd="0" presId="urn:microsoft.com/office/officeart/2005/8/layout/process4"/>
    <dgm:cxn modelId="{C53FF7B4-EED5-4829-AC0D-C53D75A581FE}" type="presParOf" srcId="{457DB4A3-9F9D-4986-9EBC-94CB710E3A27}" destId="{B20294DD-083F-4806-BD8C-CC305E7D918B}" srcOrd="0" destOrd="0" presId="urn:microsoft.com/office/officeart/2005/8/layout/process4"/>
    <dgm:cxn modelId="{9B4F10E3-3C15-4DAF-8257-E4C1C490B2DF}" type="presParOf" srcId="{70384030-5E49-4FC2-9B08-4892FEB9CD95}" destId="{E2132921-C213-464F-9178-1857BA52A768}" srcOrd="5" destOrd="0" presId="urn:microsoft.com/office/officeart/2005/8/layout/process4"/>
    <dgm:cxn modelId="{C56FF47F-54C2-4C61-B8BF-DE6BB9EF2C3E}" type="presParOf" srcId="{70384030-5E49-4FC2-9B08-4892FEB9CD95}" destId="{D6203B62-DED7-4967-8ED8-2D3D7D24EEC9}" srcOrd="6" destOrd="0" presId="urn:microsoft.com/office/officeart/2005/8/layout/process4"/>
    <dgm:cxn modelId="{4658A5A2-9D45-4D30-A77E-4DDC6E8FC3B1}" type="presParOf" srcId="{D6203B62-DED7-4967-8ED8-2D3D7D24EEC9}" destId="{1C1C7353-D96A-4C61-9DA3-6139D5D721C4}" srcOrd="0" destOrd="0" presId="urn:microsoft.com/office/officeart/2005/8/layout/process4"/>
    <dgm:cxn modelId="{0DDCB6AC-345C-4971-8C5C-739E6F1A23AD}" type="presParOf" srcId="{70384030-5E49-4FC2-9B08-4892FEB9CD95}" destId="{C767C327-11C2-44BA-93BC-61683BE20AC2}" srcOrd="7" destOrd="0" presId="urn:microsoft.com/office/officeart/2005/8/layout/process4"/>
    <dgm:cxn modelId="{B299D3AA-E3FE-458F-BDCF-7D985CF5C33E}" type="presParOf" srcId="{70384030-5E49-4FC2-9B08-4892FEB9CD95}" destId="{20B63EA5-DC6B-493A-9C65-719F88D625B3}" srcOrd="8" destOrd="0" presId="urn:microsoft.com/office/officeart/2005/8/layout/process4"/>
    <dgm:cxn modelId="{1D959347-56F8-482E-BEE2-0AE96A50C53A}" type="presParOf" srcId="{20B63EA5-DC6B-493A-9C65-719F88D625B3}" destId="{EBB727F3-323D-4DA5-8E8C-98A1F577059F}" srcOrd="0" destOrd="0" presId="urn:microsoft.com/office/officeart/2005/8/layout/process4"/>
    <dgm:cxn modelId="{D78C0B78-1267-486A-8378-29BEBA66EC25}" type="presParOf" srcId="{70384030-5E49-4FC2-9B08-4892FEB9CD95}" destId="{557DF655-52D0-41F8-8F3A-D1C5AFD6633A}" srcOrd="9" destOrd="0" presId="urn:microsoft.com/office/officeart/2005/8/layout/process4"/>
    <dgm:cxn modelId="{70F6A2A3-22A8-4F1A-A856-5070610D54C5}" type="presParOf" srcId="{70384030-5E49-4FC2-9B08-4892FEB9CD95}" destId="{773F33DA-7F06-4FF0-8456-1D0C1BC9A583}" srcOrd="10" destOrd="0" presId="urn:microsoft.com/office/officeart/2005/8/layout/process4"/>
    <dgm:cxn modelId="{433ECCFA-2AD4-4DB1-A78E-7FAEF0218A42}" type="presParOf" srcId="{773F33DA-7F06-4FF0-8456-1D0C1BC9A583}" destId="{187CA55E-75E3-45F5-A832-1C3B1F6FA4EC}" srcOrd="0" destOrd="0" presId="urn:microsoft.com/office/officeart/2005/8/layout/process4"/>
    <dgm:cxn modelId="{E483B23E-8334-4E1E-A4A9-20F6B1673D49}" type="presParOf" srcId="{70384030-5E49-4FC2-9B08-4892FEB9CD95}" destId="{C893EA06-45C9-4F88-AA08-2483DD1C328A}" srcOrd="11" destOrd="0" presId="urn:microsoft.com/office/officeart/2005/8/layout/process4"/>
    <dgm:cxn modelId="{2E7F40AB-6777-486C-A07E-B06A74623C31}" type="presParOf" srcId="{70384030-5E49-4FC2-9B08-4892FEB9CD95}" destId="{85D957BD-1477-414E-91E0-9E4BA32BDCB8}" srcOrd="12" destOrd="0" presId="urn:microsoft.com/office/officeart/2005/8/layout/process4"/>
    <dgm:cxn modelId="{CD387AD1-6DAB-40F7-AD23-3EF5A730D228}" type="presParOf" srcId="{85D957BD-1477-414E-91E0-9E4BA32BDCB8}" destId="{9F12FD02-8FD0-48FC-8F99-2235D27DBE18}" srcOrd="0" destOrd="0" presId="urn:microsoft.com/office/officeart/2005/8/layout/process4"/>
    <dgm:cxn modelId="{39AAAFE1-E9B4-465B-AAF1-57C3058F6EB2}" type="presParOf" srcId="{70384030-5E49-4FC2-9B08-4892FEB9CD95}" destId="{5225BDC4-0FE3-47BD-8F3F-67B5C44C4E96}" srcOrd="13" destOrd="0" presId="urn:microsoft.com/office/officeart/2005/8/layout/process4"/>
    <dgm:cxn modelId="{1D1D1219-98E9-45C0-80D6-6A36B039F651}" type="presParOf" srcId="{70384030-5E49-4FC2-9B08-4892FEB9CD95}" destId="{450EF37B-9837-42B7-B990-873DCE411704}" srcOrd="14" destOrd="0" presId="urn:microsoft.com/office/officeart/2005/8/layout/process4"/>
    <dgm:cxn modelId="{4BC505EE-F2F3-4A9E-B7B8-D95DBD825115}" type="presParOf" srcId="{450EF37B-9837-42B7-B990-873DCE411704}" destId="{481CC03C-22E1-483C-8DC2-1915080E339C}" srcOrd="0" destOrd="0" presId="urn:microsoft.com/office/officeart/2005/8/layout/process4"/>
    <dgm:cxn modelId="{49EF3586-BD27-40B7-A4C5-0E8D75BDB591}" type="presParOf" srcId="{70384030-5E49-4FC2-9B08-4892FEB9CD95}" destId="{94CC2530-07A8-4A3A-ABDD-99732A8FB260}" srcOrd="15" destOrd="0" presId="urn:microsoft.com/office/officeart/2005/8/layout/process4"/>
    <dgm:cxn modelId="{0A5D68C2-BF00-403C-9250-F14AB5288E8C}" type="presParOf" srcId="{70384030-5E49-4FC2-9B08-4892FEB9CD95}" destId="{394689A6-881D-4D49-827A-13051532194F}" srcOrd="16" destOrd="0" presId="urn:microsoft.com/office/officeart/2005/8/layout/process4"/>
    <dgm:cxn modelId="{DD88986C-6F9D-479E-9AFB-10B94C1F4A65}" type="presParOf" srcId="{394689A6-881D-4D49-827A-13051532194F}" destId="{A922D406-A8D6-4AB8-BCAF-F2D3C5AC8693}"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2.xml><?xml version="1.0" encoding="utf-8"?>
<dgm:dataModel xmlns:dgm="http://schemas.openxmlformats.org/drawingml/2006/diagram" xmlns:a="http://schemas.openxmlformats.org/drawingml/2006/main">
  <dgm:ptLst>
    <dgm:pt modelId="{2BF4CBF3-4A3C-4BA1-9648-80E1356D2C3D}" type="doc">
      <dgm:prSet loTypeId="urn:microsoft.com/office/officeart/2005/8/layout/process4" loCatId="list" qsTypeId="urn:microsoft.com/office/officeart/2005/8/quickstyle/simple1" qsCatId="simple" csTypeId="urn:microsoft.com/office/officeart/2005/8/colors/accent1_2" csCatId="accent1" phldr="1"/>
      <dgm:spPr/>
    </dgm:pt>
    <dgm:pt modelId="{3D4B33A1-A5C1-4412-8978-F6FDA748BB58}">
      <dgm:prSet phldrT="[Text]"/>
      <dgm:spPr/>
      <dgm:t>
        <a:bodyPr/>
        <a:lstStyle/>
        <a:p>
          <a:endParaRPr lang="en-US" dirty="0">
            <a:solidFill>
              <a:schemeClr val="tx1"/>
            </a:solidFill>
            <a:cs typeface="B Homa" panose="00000400000000000000" pitchFamily="2" charset="-78"/>
          </a:endParaRPr>
        </a:p>
      </dgm:t>
    </dgm:pt>
    <dgm:pt modelId="{23625019-458C-4155-9998-9A6BFBFFABA3}" type="parTrans" cxnId="{2EF1B7E1-1AC7-4DC3-8294-13B021753563}">
      <dgm:prSet/>
      <dgm:spPr/>
      <dgm:t>
        <a:bodyPr/>
        <a:lstStyle/>
        <a:p>
          <a:endParaRPr lang="en-US"/>
        </a:p>
      </dgm:t>
    </dgm:pt>
    <dgm:pt modelId="{01C4751E-B137-4DBF-9659-FE100F8B7A3D}" type="sibTrans" cxnId="{2EF1B7E1-1AC7-4DC3-8294-13B021753563}">
      <dgm:prSet/>
      <dgm:spPr/>
      <dgm:t>
        <a:bodyPr/>
        <a:lstStyle/>
        <a:p>
          <a:endParaRPr lang="en-US"/>
        </a:p>
      </dgm:t>
    </dgm:pt>
    <dgm:pt modelId="{2D2D7057-2D3B-4514-B7A4-0FA63CE2BE8D}">
      <dgm:prSet phldrT="[Text]"/>
      <dgm:spPr/>
      <dgm:t>
        <a:bodyPr/>
        <a:lstStyle/>
        <a:p>
          <a:endParaRPr lang="en-US" dirty="0">
            <a:solidFill>
              <a:schemeClr val="tx1"/>
            </a:solidFill>
            <a:cs typeface="B Homa" panose="00000400000000000000" pitchFamily="2" charset="-78"/>
          </a:endParaRPr>
        </a:p>
      </dgm:t>
    </dgm:pt>
    <dgm:pt modelId="{34D9F274-CF60-491F-961E-21D31398322F}" type="parTrans" cxnId="{E88268B6-934A-488B-A429-FFB946E1BC0D}">
      <dgm:prSet/>
      <dgm:spPr/>
      <dgm:t>
        <a:bodyPr/>
        <a:lstStyle/>
        <a:p>
          <a:endParaRPr lang="en-US"/>
        </a:p>
      </dgm:t>
    </dgm:pt>
    <dgm:pt modelId="{2AD229C0-230F-4042-A7FA-F28A47752F8B}" type="sibTrans" cxnId="{E88268B6-934A-488B-A429-FFB946E1BC0D}">
      <dgm:prSet/>
      <dgm:spPr/>
      <dgm:t>
        <a:bodyPr/>
        <a:lstStyle/>
        <a:p>
          <a:endParaRPr lang="en-US"/>
        </a:p>
      </dgm:t>
    </dgm:pt>
    <dgm:pt modelId="{80FCF595-E063-49FB-A0CF-A14A0B56A1CF}">
      <dgm:prSet phldrT="[Text]"/>
      <dgm:spPr/>
      <dgm:t>
        <a:bodyPr/>
        <a:lstStyle/>
        <a:p>
          <a:endParaRPr lang="en-US" dirty="0">
            <a:solidFill>
              <a:schemeClr val="tx1"/>
            </a:solidFill>
            <a:cs typeface="B Homa" panose="00000400000000000000" pitchFamily="2" charset="-78"/>
          </a:endParaRPr>
        </a:p>
      </dgm:t>
    </dgm:pt>
    <dgm:pt modelId="{37415ACD-3AE5-4D43-96D9-C1EFABB9E798}" type="parTrans" cxnId="{906DB33B-01F1-4CAC-8C29-313705F4CDDB}">
      <dgm:prSet/>
      <dgm:spPr/>
      <dgm:t>
        <a:bodyPr/>
        <a:lstStyle/>
        <a:p>
          <a:endParaRPr lang="en-US"/>
        </a:p>
      </dgm:t>
    </dgm:pt>
    <dgm:pt modelId="{B9F30514-61BE-438F-8B51-87CE20765DE0}" type="sibTrans" cxnId="{906DB33B-01F1-4CAC-8C29-313705F4CDDB}">
      <dgm:prSet/>
      <dgm:spPr/>
      <dgm:t>
        <a:bodyPr/>
        <a:lstStyle/>
        <a:p>
          <a:endParaRPr lang="en-US"/>
        </a:p>
      </dgm:t>
    </dgm:pt>
    <dgm:pt modelId="{45204162-1D41-4FB7-9D4D-99795F70A7B1}">
      <dgm:prSet phldrT="[Text]"/>
      <dgm:spPr/>
      <dgm:t>
        <a:bodyPr/>
        <a:lstStyle/>
        <a:p>
          <a:endParaRPr lang="en-US" dirty="0">
            <a:solidFill>
              <a:schemeClr val="tx1"/>
            </a:solidFill>
            <a:cs typeface="B Homa" panose="00000400000000000000" pitchFamily="2" charset="-78"/>
          </a:endParaRPr>
        </a:p>
      </dgm:t>
    </dgm:pt>
    <dgm:pt modelId="{99A8C742-1DDB-441C-AAFC-2DF4CDE4620D}" type="parTrans" cxnId="{57D88EE6-5A4F-42DF-AFE2-5C1834F0A2DF}">
      <dgm:prSet/>
      <dgm:spPr/>
      <dgm:t>
        <a:bodyPr/>
        <a:lstStyle/>
        <a:p>
          <a:endParaRPr lang="en-US"/>
        </a:p>
      </dgm:t>
    </dgm:pt>
    <dgm:pt modelId="{8ED4CAD5-20DD-42BB-A4ED-760FFF9D4096}" type="sibTrans" cxnId="{57D88EE6-5A4F-42DF-AFE2-5C1834F0A2DF}">
      <dgm:prSet/>
      <dgm:spPr/>
      <dgm:t>
        <a:bodyPr/>
        <a:lstStyle/>
        <a:p>
          <a:endParaRPr lang="en-US"/>
        </a:p>
      </dgm:t>
    </dgm:pt>
    <dgm:pt modelId="{BBDFE79E-2BA4-40CD-A54D-F87FA9767822}">
      <dgm:prSet phldrT="[Text]"/>
      <dgm:spPr/>
      <dgm:t>
        <a:bodyPr/>
        <a:lstStyle/>
        <a:p>
          <a:endParaRPr lang="en-US" dirty="0">
            <a:solidFill>
              <a:schemeClr val="tx1"/>
            </a:solidFill>
            <a:cs typeface="B Homa" panose="00000400000000000000" pitchFamily="2" charset="-78"/>
          </a:endParaRPr>
        </a:p>
      </dgm:t>
    </dgm:pt>
    <dgm:pt modelId="{21F32979-135C-4AF5-8EE7-702A71BD1904}" type="parTrans" cxnId="{9CE4A327-7A1B-4A6C-917A-DFBA2149C527}">
      <dgm:prSet/>
      <dgm:spPr/>
      <dgm:t>
        <a:bodyPr/>
        <a:lstStyle/>
        <a:p>
          <a:endParaRPr lang="en-US"/>
        </a:p>
      </dgm:t>
    </dgm:pt>
    <dgm:pt modelId="{5119566A-DC5B-4EAB-8C93-2923A0034DE8}" type="sibTrans" cxnId="{9CE4A327-7A1B-4A6C-917A-DFBA2149C527}">
      <dgm:prSet/>
      <dgm:spPr/>
      <dgm:t>
        <a:bodyPr/>
        <a:lstStyle/>
        <a:p>
          <a:endParaRPr lang="en-US"/>
        </a:p>
      </dgm:t>
    </dgm:pt>
    <dgm:pt modelId="{84E962E3-27A2-4C6D-85A9-7B77617C5337}">
      <dgm:prSet phldrT="[Text]"/>
      <dgm:spPr/>
      <dgm:t>
        <a:bodyPr/>
        <a:lstStyle/>
        <a:p>
          <a:endParaRPr lang="en-US" dirty="0">
            <a:solidFill>
              <a:schemeClr val="tx1"/>
            </a:solidFill>
            <a:cs typeface="B Homa" panose="00000400000000000000" pitchFamily="2" charset="-78"/>
          </a:endParaRPr>
        </a:p>
      </dgm:t>
    </dgm:pt>
    <dgm:pt modelId="{CD4DC121-9F09-422E-8E7F-79F6F100BC0C}" type="parTrans" cxnId="{248962DF-6ACE-4967-A67D-C7F96F4ED536}">
      <dgm:prSet/>
      <dgm:spPr/>
      <dgm:t>
        <a:bodyPr/>
        <a:lstStyle/>
        <a:p>
          <a:endParaRPr lang="en-US"/>
        </a:p>
      </dgm:t>
    </dgm:pt>
    <dgm:pt modelId="{F28D0E3C-3859-4CD7-8C47-FF3B020722F4}" type="sibTrans" cxnId="{248962DF-6ACE-4967-A67D-C7F96F4ED536}">
      <dgm:prSet/>
      <dgm:spPr/>
      <dgm:t>
        <a:bodyPr/>
        <a:lstStyle/>
        <a:p>
          <a:endParaRPr lang="en-US"/>
        </a:p>
      </dgm:t>
    </dgm:pt>
    <dgm:pt modelId="{3DF739F6-9554-4E31-BA2B-2A0770478158}" type="pres">
      <dgm:prSet presAssocID="{2BF4CBF3-4A3C-4BA1-9648-80E1356D2C3D}" presName="Name0" presStyleCnt="0">
        <dgm:presLayoutVars>
          <dgm:dir/>
          <dgm:animLvl val="lvl"/>
          <dgm:resizeHandles val="exact"/>
        </dgm:presLayoutVars>
      </dgm:prSet>
      <dgm:spPr/>
    </dgm:pt>
    <dgm:pt modelId="{24D4AEA3-7ABF-4A79-8C63-73715E1980B6}" type="pres">
      <dgm:prSet presAssocID="{84E962E3-27A2-4C6D-85A9-7B77617C5337}" presName="boxAndChildren" presStyleCnt="0"/>
      <dgm:spPr/>
    </dgm:pt>
    <dgm:pt modelId="{D09D2C6D-1DF7-4688-93C2-D2EE7E28BBB5}" type="pres">
      <dgm:prSet presAssocID="{84E962E3-27A2-4C6D-85A9-7B77617C5337}" presName="parentTextBox" presStyleLbl="node1" presStyleIdx="0" presStyleCnt="6"/>
      <dgm:spPr/>
      <dgm:t>
        <a:bodyPr/>
        <a:lstStyle/>
        <a:p>
          <a:pPr rtl="1"/>
          <a:endParaRPr lang="fa-IR"/>
        </a:p>
      </dgm:t>
    </dgm:pt>
    <dgm:pt modelId="{35B6A29A-E4F7-4D1E-9982-1B165EDB8CE4}" type="pres">
      <dgm:prSet presAssocID="{8ED4CAD5-20DD-42BB-A4ED-760FFF9D4096}" presName="sp" presStyleCnt="0"/>
      <dgm:spPr/>
    </dgm:pt>
    <dgm:pt modelId="{B6E74C52-A764-488E-87DC-0C6EE146DA28}" type="pres">
      <dgm:prSet presAssocID="{45204162-1D41-4FB7-9D4D-99795F70A7B1}" presName="arrowAndChildren" presStyleCnt="0"/>
      <dgm:spPr/>
    </dgm:pt>
    <dgm:pt modelId="{F1097346-ABCF-43E1-A459-6F841CE9F5F9}" type="pres">
      <dgm:prSet presAssocID="{45204162-1D41-4FB7-9D4D-99795F70A7B1}" presName="parentTextArrow" presStyleLbl="node1" presStyleIdx="1" presStyleCnt="6"/>
      <dgm:spPr/>
      <dgm:t>
        <a:bodyPr/>
        <a:lstStyle/>
        <a:p>
          <a:pPr rtl="1"/>
          <a:endParaRPr lang="fa-IR"/>
        </a:p>
      </dgm:t>
    </dgm:pt>
    <dgm:pt modelId="{446B7D48-2161-4BE3-883D-A73A38B880FB}" type="pres">
      <dgm:prSet presAssocID="{5119566A-DC5B-4EAB-8C93-2923A0034DE8}" presName="sp" presStyleCnt="0"/>
      <dgm:spPr/>
    </dgm:pt>
    <dgm:pt modelId="{A0DCB396-D201-4E50-B59A-AEB2476C8FD6}" type="pres">
      <dgm:prSet presAssocID="{BBDFE79E-2BA4-40CD-A54D-F87FA9767822}" presName="arrowAndChildren" presStyleCnt="0"/>
      <dgm:spPr/>
    </dgm:pt>
    <dgm:pt modelId="{2ACB4C93-117E-4D66-8E64-CA12D92B15EE}" type="pres">
      <dgm:prSet presAssocID="{BBDFE79E-2BA4-40CD-A54D-F87FA9767822}" presName="parentTextArrow" presStyleLbl="node1" presStyleIdx="2" presStyleCnt="6"/>
      <dgm:spPr/>
      <dgm:t>
        <a:bodyPr/>
        <a:lstStyle/>
        <a:p>
          <a:pPr rtl="1"/>
          <a:endParaRPr lang="fa-IR"/>
        </a:p>
      </dgm:t>
    </dgm:pt>
    <dgm:pt modelId="{88D73780-9A5E-4D8A-9E78-69FEB0ED89D0}" type="pres">
      <dgm:prSet presAssocID="{B9F30514-61BE-438F-8B51-87CE20765DE0}" presName="sp" presStyleCnt="0"/>
      <dgm:spPr/>
    </dgm:pt>
    <dgm:pt modelId="{3CE5ABE0-2F76-4BCD-9C1C-2E348E8F55F8}" type="pres">
      <dgm:prSet presAssocID="{80FCF595-E063-49FB-A0CF-A14A0B56A1CF}" presName="arrowAndChildren" presStyleCnt="0"/>
      <dgm:spPr/>
    </dgm:pt>
    <dgm:pt modelId="{35968897-2AC7-4225-8595-EDA8C47AC715}" type="pres">
      <dgm:prSet presAssocID="{80FCF595-E063-49FB-A0CF-A14A0B56A1CF}" presName="parentTextArrow" presStyleLbl="node1" presStyleIdx="3" presStyleCnt="6"/>
      <dgm:spPr/>
      <dgm:t>
        <a:bodyPr/>
        <a:lstStyle/>
        <a:p>
          <a:pPr rtl="1"/>
          <a:endParaRPr lang="fa-IR"/>
        </a:p>
      </dgm:t>
    </dgm:pt>
    <dgm:pt modelId="{7ABB820E-1612-4DB5-BE8E-EEBD03006BA0}" type="pres">
      <dgm:prSet presAssocID="{2AD229C0-230F-4042-A7FA-F28A47752F8B}" presName="sp" presStyleCnt="0"/>
      <dgm:spPr/>
    </dgm:pt>
    <dgm:pt modelId="{917272A6-34E2-4E8F-A2AA-1E40A9B5008C}" type="pres">
      <dgm:prSet presAssocID="{2D2D7057-2D3B-4514-B7A4-0FA63CE2BE8D}" presName="arrowAndChildren" presStyleCnt="0"/>
      <dgm:spPr/>
    </dgm:pt>
    <dgm:pt modelId="{877D8B51-C11F-4953-9D48-EC6DDD82EF20}" type="pres">
      <dgm:prSet presAssocID="{2D2D7057-2D3B-4514-B7A4-0FA63CE2BE8D}" presName="parentTextArrow" presStyleLbl="node1" presStyleIdx="4" presStyleCnt="6"/>
      <dgm:spPr/>
      <dgm:t>
        <a:bodyPr/>
        <a:lstStyle/>
        <a:p>
          <a:pPr rtl="1"/>
          <a:endParaRPr lang="fa-IR"/>
        </a:p>
      </dgm:t>
    </dgm:pt>
    <dgm:pt modelId="{9F87B8CA-6979-4D6C-BD21-DECF457E25EF}" type="pres">
      <dgm:prSet presAssocID="{01C4751E-B137-4DBF-9659-FE100F8B7A3D}" presName="sp" presStyleCnt="0"/>
      <dgm:spPr/>
    </dgm:pt>
    <dgm:pt modelId="{4EF3913D-C4EC-41A7-94DF-ADD6E57AE35C}" type="pres">
      <dgm:prSet presAssocID="{3D4B33A1-A5C1-4412-8978-F6FDA748BB58}" presName="arrowAndChildren" presStyleCnt="0"/>
      <dgm:spPr/>
    </dgm:pt>
    <dgm:pt modelId="{DD237436-7DA5-47C5-BF32-6FD154A56101}" type="pres">
      <dgm:prSet presAssocID="{3D4B33A1-A5C1-4412-8978-F6FDA748BB58}" presName="parentTextArrow" presStyleLbl="node1" presStyleIdx="5" presStyleCnt="6"/>
      <dgm:spPr/>
      <dgm:t>
        <a:bodyPr/>
        <a:lstStyle/>
        <a:p>
          <a:pPr rtl="1"/>
          <a:endParaRPr lang="fa-IR"/>
        </a:p>
      </dgm:t>
    </dgm:pt>
  </dgm:ptLst>
  <dgm:cxnLst>
    <dgm:cxn modelId="{72A281B7-C763-45B6-AC49-0085C884B4F4}" type="presOf" srcId="{BBDFE79E-2BA4-40CD-A54D-F87FA9767822}" destId="{2ACB4C93-117E-4D66-8E64-CA12D92B15EE}" srcOrd="0" destOrd="0" presId="urn:microsoft.com/office/officeart/2005/8/layout/process4"/>
    <dgm:cxn modelId="{6A6B43AC-C07B-42D4-86FC-BD91EAB571A8}" type="presOf" srcId="{2D2D7057-2D3B-4514-B7A4-0FA63CE2BE8D}" destId="{877D8B51-C11F-4953-9D48-EC6DDD82EF20}" srcOrd="0" destOrd="0" presId="urn:microsoft.com/office/officeart/2005/8/layout/process4"/>
    <dgm:cxn modelId="{5801C1BE-7665-464A-B037-0AA6C5B73975}" type="presOf" srcId="{45204162-1D41-4FB7-9D4D-99795F70A7B1}" destId="{F1097346-ABCF-43E1-A459-6F841CE9F5F9}" srcOrd="0" destOrd="0" presId="urn:microsoft.com/office/officeart/2005/8/layout/process4"/>
    <dgm:cxn modelId="{E88268B6-934A-488B-A429-FFB946E1BC0D}" srcId="{2BF4CBF3-4A3C-4BA1-9648-80E1356D2C3D}" destId="{2D2D7057-2D3B-4514-B7A4-0FA63CE2BE8D}" srcOrd="1" destOrd="0" parTransId="{34D9F274-CF60-491F-961E-21D31398322F}" sibTransId="{2AD229C0-230F-4042-A7FA-F28A47752F8B}"/>
    <dgm:cxn modelId="{906DB33B-01F1-4CAC-8C29-313705F4CDDB}" srcId="{2BF4CBF3-4A3C-4BA1-9648-80E1356D2C3D}" destId="{80FCF595-E063-49FB-A0CF-A14A0B56A1CF}" srcOrd="2" destOrd="0" parTransId="{37415ACD-3AE5-4D43-96D9-C1EFABB9E798}" sibTransId="{B9F30514-61BE-438F-8B51-87CE20765DE0}"/>
    <dgm:cxn modelId="{9CE4A327-7A1B-4A6C-917A-DFBA2149C527}" srcId="{2BF4CBF3-4A3C-4BA1-9648-80E1356D2C3D}" destId="{BBDFE79E-2BA4-40CD-A54D-F87FA9767822}" srcOrd="3" destOrd="0" parTransId="{21F32979-135C-4AF5-8EE7-702A71BD1904}" sibTransId="{5119566A-DC5B-4EAB-8C93-2923A0034DE8}"/>
    <dgm:cxn modelId="{6FABC30E-42A0-497E-8DD4-AB07332D9979}" type="presOf" srcId="{80FCF595-E063-49FB-A0CF-A14A0B56A1CF}" destId="{35968897-2AC7-4225-8595-EDA8C47AC715}" srcOrd="0" destOrd="0" presId="urn:microsoft.com/office/officeart/2005/8/layout/process4"/>
    <dgm:cxn modelId="{2EF1B7E1-1AC7-4DC3-8294-13B021753563}" srcId="{2BF4CBF3-4A3C-4BA1-9648-80E1356D2C3D}" destId="{3D4B33A1-A5C1-4412-8978-F6FDA748BB58}" srcOrd="0" destOrd="0" parTransId="{23625019-458C-4155-9998-9A6BFBFFABA3}" sibTransId="{01C4751E-B137-4DBF-9659-FE100F8B7A3D}"/>
    <dgm:cxn modelId="{016AC65C-F49F-4862-BDD2-A938C094FB3A}" type="presOf" srcId="{3D4B33A1-A5C1-4412-8978-F6FDA748BB58}" destId="{DD237436-7DA5-47C5-BF32-6FD154A56101}" srcOrd="0" destOrd="0" presId="urn:microsoft.com/office/officeart/2005/8/layout/process4"/>
    <dgm:cxn modelId="{57D88EE6-5A4F-42DF-AFE2-5C1834F0A2DF}" srcId="{2BF4CBF3-4A3C-4BA1-9648-80E1356D2C3D}" destId="{45204162-1D41-4FB7-9D4D-99795F70A7B1}" srcOrd="4" destOrd="0" parTransId="{99A8C742-1DDB-441C-AAFC-2DF4CDE4620D}" sibTransId="{8ED4CAD5-20DD-42BB-A4ED-760FFF9D4096}"/>
    <dgm:cxn modelId="{248962DF-6ACE-4967-A67D-C7F96F4ED536}" srcId="{2BF4CBF3-4A3C-4BA1-9648-80E1356D2C3D}" destId="{84E962E3-27A2-4C6D-85A9-7B77617C5337}" srcOrd="5" destOrd="0" parTransId="{CD4DC121-9F09-422E-8E7F-79F6F100BC0C}" sibTransId="{F28D0E3C-3859-4CD7-8C47-FF3B020722F4}"/>
    <dgm:cxn modelId="{202D0C0C-39DA-4EAD-81DC-641DEEAE0C27}" type="presOf" srcId="{2BF4CBF3-4A3C-4BA1-9648-80E1356D2C3D}" destId="{3DF739F6-9554-4E31-BA2B-2A0770478158}" srcOrd="0" destOrd="0" presId="urn:microsoft.com/office/officeart/2005/8/layout/process4"/>
    <dgm:cxn modelId="{C581332B-1F29-4F7D-B6A4-2F231E38F9A3}" type="presOf" srcId="{84E962E3-27A2-4C6D-85A9-7B77617C5337}" destId="{D09D2C6D-1DF7-4688-93C2-D2EE7E28BBB5}" srcOrd="0" destOrd="0" presId="urn:microsoft.com/office/officeart/2005/8/layout/process4"/>
    <dgm:cxn modelId="{32865A33-FB12-4959-BEDC-7A800A30D8F7}" type="presParOf" srcId="{3DF739F6-9554-4E31-BA2B-2A0770478158}" destId="{24D4AEA3-7ABF-4A79-8C63-73715E1980B6}" srcOrd="0" destOrd="0" presId="urn:microsoft.com/office/officeart/2005/8/layout/process4"/>
    <dgm:cxn modelId="{0E1DA957-3155-4748-B17C-ACE92908F2B9}" type="presParOf" srcId="{24D4AEA3-7ABF-4A79-8C63-73715E1980B6}" destId="{D09D2C6D-1DF7-4688-93C2-D2EE7E28BBB5}" srcOrd="0" destOrd="0" presId="urn:microsoft.com/office/officeart/2005/8/layout/process4"/>
    <dgm:cxn modelId="{A9E7FA12-4624-4FA2-AE7D-2DCFE9B3C167}" type="presParOf" srcId="{3DF739F6-9554-4E31-BA2B-2A0770478158}" destId="{35B6A29A-E4F7-4D1E-9982-1B165EDB8CE4}" srcOrd="1" destOrd="0" presId="urn:microsoft.com/office/officeart/2005/8/layout/process4"/>
    <dgm:cxn modelId="{B459C3A4-B829-45D5-BB7C-1FDCA53F26CA}" type="presParOf" srcId="{3DF739F6-9554-4E31-BA2B-2A0770478158}" destId="{B6E74C52-A764-488E-87DC-0C6EE146DA28}" srcOrd="2" destOrd="0" presId="urn:microsoft.com/office/officeart/2005/8/layout/process4"/>
    <dgm:cxn modelId="{6BF142B6-AD63-4CE4-9B25-B640D2022803}" type="presParOf" srcId="{B6E74C52-A764-488E-87DC-0C6EE146DA28}" destId="{F1097346-ABCF-43E1-A459-6F841CE9F5F9}" srcOrd="0" destOrd="0" presId="urn:microsoft.com/office/officeart/2005/8/layout/process4"/>
    <dgm:cxn modelId="{A1905C9C-CE06-48AB-AEE1-91FB28EF31E9}" type="presParOf" srcId="{3DF739F6-9554-4E31-BA2B-2A0770478158}" destId="{446B7D48-2161-4BE3-883D-A73A38B880FB}" srcOrd="3" destOrd="0" presId="urn:microsoft.com/office/officeart/2005/8/layout/process4"/>
    <dgm:cxn modelId="{61C6023D-7FCC-4567-A9C0-AD0C0F7221BE}" type="presParOf" srcId="{3DF739F6-9554-4E31-BA2B-2A0770478158}" destId="{A0DCB396-D201-4E50-B59A-AEB2476C8FD6}" srcOrd="4" destOrd="0" presId="urn:microsoft.com/office/officeart/2005/8/layout/process4"/>
    <dgm:cxn modelId="{36AB2350-7249-42DF-946B-79DD5E4A7B3E}" type="presParOf" srcId="{A0DCB396-D201-4E50-B59A-AEB2476C8FD6}" destId="{2ACB4C93-117E-4D66-8E64-CA12D92B15EE}" srcOrd="0" destOrd="0" presId="urn:microsoft.com/office/officeart/2005/8/layout/process4"/>
    <dgm:cxn modelId="{2BCC77EE-99D6-4510-95AA-CF54617F4B63}" type="presParOf" srcId="{3DF739F6-9554-4E31-BA2B-2A0770478158}" destId="{88D73780-9A5E-4D8A-9E78-69FEB0ED89D0}" srcOrd="5" destOrd="0" presId="urn:microsoft.com/office/officeart/2005/8/layout/process4"/>
    <dgm:cxn modelId="{098ED245-5F35-4C30-8E7F-A210D133E24B}" type="presParOf" srcId="{3DF739F6-9554-4E31-BA2B-2A0770478158}" destId="{3CE5ABE0-2F76-4BCD-9C1C-2E348E8F55F8}" srcOrd="6" destOrd="0" presId="urn:microsoft.com/office/officeart/2005/8/layout/process4"/>
    <dgm:cxn modelId="{D4A254DE-4A74-4AD8-8484-7401B73ED670}" type="presParOf" srcId="{3CE5ABE0-2F76-4BCD-9C1C-2E348E8F55F8}" destId="{35968897-2AC7-4225-8595-EDA8C47AC715}" srcOrd="0" destOrd="0" presId="urn:microsoft.com/office/officeart/2005/8/layout/process4"/>
    <dgm:cxn modelId="{994918DE-86F1-4097-821C-B884E00BAE17}" type="presParOf" srcId="{3DF739F6-9554-4E31-BA2B-2A0770478158}" destId="{7ABB820E-1612-4DB5-BE8E-EEBD03006BA0}" srcOrd="7" destOrd="0" presId="urn:microsoft.com/office/officeart/2005/8/layout/process4"/>
    <dgm:cxn modelId="{DEE349E2-1C95-41A1-95CD-C4B93241ACD4}" type="presParOf" srcId="{3DF739F6-9554-4E31-BA2B-2A0770478158}" destId="{917272A6-34E2-4E8F-A2AA-1E40A9B5008C}" srcOrd="8" destOrd="0" presId="urn:microsoft.com/office/officeart/2005/8/layout/process4"/>
    <dgm:cxn modelId="{6E7C3EDC-844E-4B81-A244-CE35A07B18EB}" type="presParOf" srcId="{917272A6-34E2-4E8F-A2AA-1E40A9B5008C}" destId="{877D8B51-C11F-4953-9D48-EC6DDD82EF20}" srcOrd="0" destOrd="0" presId="urn:microsoft.com/office/officeart/2005/8/layout/process4"/>
    <dgm:cxn modelId="{BD27DCF8-EA75-4079-8338-6E2F958B622C}" type="presParOf" srcId="{3DF739F6-9554-4E31-BA2B-2A0770478158}" destId="{9F87B8CA-6979-4D6C-BD21-DECF457E25EF}" srcOrd="9" destOrd="0" presId="urn:microsoft.com/office/officeart/2005/8/layout/process4"/>
    <dgm:cxn modelId="{6A612708-3FC5-4BBD-9489-ACA0DA425D48}" type="presParOf" srcId="{3DF739F6-9554-4E31-BA2B-2A0770478158}" destId="{4EF3913D-C4EC-41A7-94DF-ADD6E57AE35C}" srcOrd="10" destOrd="0" presId="urn:microsoft.com/office/officeart/2005/8/layout/process4"/>
    <dgm:cxn modelId="{4CB5E081-D143-4ECE-A23C-C23605E276A8}" type="presParOf" srcId="{4EF3913D-C4EC-41A7-94DF-ADD6E57AE35C}" destId="{DD237436-7DA5-47C5-BF32-6FD154A56101}"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3E48A7-1A0A-4619-847C-474C982DE331}" type="doc">
      <dgm:prSet loTypeId="urn:microsoft.com/office/officeart/2008/layout/AlternatingPictureCircles" loCatId="picture" qsTypeId="urn:microsoft.com/office/officeart/2005/8/quickstyle/simple1" qsCatId="simple" csTypeId="urn:microsoft.com/office/officeart/2005/8/colors/colorful2" csCatId="colorful" phldr="1"/>
      <dgm:spPr/>
      <dgm:t>
        <a:bodyPr/>
        <a:lstStyle/>
        <a:p>
          <a:endParaRPr lang="en-US"/>
        </a:p>
      </dgm:t>
    </dgm:pt>
    <dgm:pt modelId="{0D8F56B1-7B0B-47E7-B906-C75228DB4398}">
      <dgm:prSet phldrT="[Text]" custT="1"/>
      <dgm:spPr/>
      <dgm:t>
        <a:bodyPr/>
        <a:lstStyle/>
        <a:p>
          <a:pPr>
            <a:lnSpc>
              <a:spcPct val="50000"/>
            </a:lnSpc>
          </a:pPr>
          <a:r>
            <a:rPr lang="fa-IR" sz="1200" b="1" dirty="0" smtClean="0">
              <a:effectLst>
                <a:outerShdw blurRad="38100" dist="38100" dir="2700000" algn="tl">
                  <a:srgbClr val="000000">
                    <a:alpha val="43137"/>
                  </a:srgbClr>
                </a:outerShdw>
              </a:effectLst>
              <a:cs typeface="B Homa" panose="00000400000000000000" pitchFamily="2" charset="-78"/>
            </a:rPr>
            <a:t>2003 </a:t>
          </a:r>
        </a:p>
        <a:p>
          <a:pPr>
            <a:lnSpc>
              <a:spcPct val="50000"/>
            </a:lnSpc>
          </a:pPr>
          <a:r>
            <a:rPr lang="fa-IR" sz="1200" b="1" dirty="0" smtClean="0">
              <a:effectLst>
                <a:outerShdw blurRad="38100" dist="38100" dir="2700000" algn="tl">
                  <a:srgbClr val="000000">
                    <a:alpha val="43137"/>
                  </a:srgbClr>
                </a:outerShdw>
              </a:effectLst>
              <a:cs typeface="B Homa" panose="00000400000000000000" pitchFamily="2" charset="-78"/>
            </a:rPr>
            <a:t>تا</a:t>
          </a:r>
        </a:p>
        <a:p>
          <a:pPr>
            <a:lnSpc>
              <a:spcPct val="50000"/>
            </a:lnSpc>
          </a:pPr>
          <a:r>
            <a:rPr lang="fa-IR" sz="1200" dirty="0" smtClean="0">
              <a:effectLst>
                <a:outerShdw blurRad="38100" dist="38100" dir="2700000" algn="tl">
                  <a:srgbClr val="000000">
                    <a:alpha val="43137"/>
                  </a:srgbClr>
                </a:outerShdw>
              </a:effectLst>
              <a:cs typeface="B Homa" panose="00000400000000000000" pitchFamily="2" charset="-78"/>
            </a:rPr>
            <a:t> </a:t>
          </a:r>
          <a:r>
            <a:rPr lang="fa-IR" sz="1200" b="1" dirty="0" smtClean="0">
              <a:effectLst>
                <a:outerShdw blurRad="38100" dist="38100" dir="2700000" algn="tl">
                  <a:srgbClr val="000000">
                    <a:alpha val="43137"/>
                  </a:srgbClr>
                </a:outerShdw>
              </a:effectLst>
              <a:cs typeface="B Homa" panose="00000400000000000000" pitchFamily="2" charset="-78"/>
            </a:rPr>
            <a:t>2007</a:t>
          </a:r>
          <a:endParaRPr lang="en-US" sz="1200" b="1" dirty="0">
            <a:effectLst>
              <a:outerShdw blurRad="38100" dist="38100" dir="2700000" algn="tl">
                <a:srgbClr val="000000">
                  <a:alpha val="43137"/>
                </a:srgbClr>
              </a:outerShdw>
            </a:effectLst>
            <a:cs typeface="B Homa" panose="00000400000000000000" pitchFamily="2" charset="-78"/>
          </a:endParaRPr>
        </a:p>
      </dgm:t>
    </dgm:pt>
    <dgm:pt modelId="{7106C4DD-1701-441D-A4DF-429ED9D6081F}" type="parTrans" cxnId="{A85D2575-3BE1-4662-A9F3-A4A151851031}">
      <dgm:prSet/>
      <dgm:spPr/>
      <dgm:t>
        <a:bodyPr/>
        <a:lstStyle/>
        <a:p>
          <a:endParaRPr lang="en-US"/>
        </a:p>
      </dgm:t>
    </dgm:pt>
    <dgm:pt modelId="{27ED9E4B-98FA-4B7C-8FA5-18B30829601C}" type="sibTrans" cxnId="{A85D2575-3BE1-4662-A9F3-A4A151851031}">
      <dgm:prSet/>
      <dgm:spPr/>
      <dgm:t>
        <a:bodyPr/>
        <a:lstStyle/>
        <a:p>
          <a:endParaRPr lang="en-US"/>
        </a:p>
      </dgm:t>
    </dgm:pt>
    <dgm:pt modelId="{08F51EF8-1FFF-4C6C-BAAF-3FEAE9F06D8A}">
      <dgm:prSet phldrT="[Text]" custT="1"/>
      <dgm:spPr/>
      <dgm:t>
        <a:bodyPr/>
        <a:lstStyle/>
        <a:p>
          <a:r>
            <a:rPr lang="fa-IR" sz="1400" b="1" dirty="0" smtClean="0">
              <a:effectLst/>
              <a:cs typeface="B Homa" panose="00000400000000000000" pitchFamily="2" charset="-78"/>
            </a:rPr>
            <a:t>3 </a:t>
          </a:r>
        </a:p>
        <a:p>
          <a:r>
            <a:rPr lang="fa-IR" sz="1400" b="0" dirty="0" smtClean="0">
              <a:effectLst>
                <a:outerShdw blurRad="38100" dist="38100" dir="2700000" algn="tl">
                  <a:srgbClr val="000000">
                    <a:alpha val="43137"/>
                  </a:srgbClr>
                </a:outerShdw>
              </a:effectLst>
              <a:cs typeface="B Homa" panose="00000400000000000000" pitchFamily="2" charset="-78"/>
            </a:rPr>
            <a:t>طبقه</a:t>
          </a:r>
          <a:endParaRPr lang="en-US" sz="1400" b="0" dirty="0">
            <a:effectLst>
              <a:outerShdw blurRad="38100" dist="38100" dir="2700000" algn="tl">
                <a:srgbClr val="000000">
                  <a:alpha val="43137"/>
                </a:srgbClr>
              </a:outerShdw>
            </a:effectLst>
            <a:cs typeface="B Homa" panose="00000400000000000000" pitchFamily="2" charset="-78"/>
          </a:endParaRPr>
        </a:p>
      </dgm:t>
    </dgm:pt>
    <dgm:pt modelId="{333B997A-53F5-4B53-9032-0294D017A2BF}" type="parTrans" cxnId="{02676F0F-1EDB-4D7E-9427-36B238205DC7}">
      <dgm:prSet/>
      <dgm:spPr/>
      <dgm:t>
        <a:bodyPr/>
        <a:lstStyle/>
        <a:p>
          <a:endParaRPr lang="en-US"/>
        </a:p>
      </dgm:t>
    </dgm:pt>
    <dgm:pt modelId="{CDD4F3DF-1B77-4DF1-98A4-C4A858B985F3}" type="sibTrans" cxnId="{02676F0F-1EDB-4D7E-9427-36B238205DC7}">
      <dgm:prSet/>
      <dgm:spPr/>
      <dgm:t>
        <a:bodyPr/>
        <a:lstStyle/>
        <a:p>
          <a:endParaRPr lang="en-US"/>
        </a:p>
      </dgm:t>
    </dgm:pt>
    <dgm:pt modelId="{EACA0C33-3853-46CF-B49D-1E61B5FB2246}">
      <dgm:prSet phldrT="[Text]" custT="1"/>
      <dgm:spPr/>
      <dgm:t>
        <a:bodyPr/>
        <a:lstStyle/>
        <a:p>
          <a:r>
            <a:rPr lang="fa-IR" sz="1100" b="0" dirty="0" smtClean="0">
              <a:effectLst>
                <a:outerShdw blurRad="38100" dist="38100" dir="2700000" algn="tl">
                  <a:srgbClr val="000000">
                    <a:alpha val="43137"/>
                  </a:srgbClr>
                </a:outerShdw>
              </a:effectLst>
              <a:cs typeface="B Homa" panose="00000400000000000000" pitchFamily="2" charset="-78"/>
            </a:rPr>
            <a:t>عبوروسایل نقلیه وآبهای سطحی</a:t>
          </a:r>
          <a:endParaRPr lang="en-US" sz="1100" b="0" dirty="0">
            <a:effectLst>
              <a:outerShdw blurRad="38100" dist="38100" dir="2700000" algn="tl">
                <a:srgbClr val="000000">
                  <a:alpha val="43137"/>
                </a:srgbClr>
              </a:outerShdw>
            </a:effectLst>
            <a:cs typeface="B Homa" panose="00000400000000000000" pitchFamily="2" charset="-78"/>
          </a:endParaRPr>
        </a:p>
      </dgm:t>
    </dgm:pt>
    <dgm:pt modelId="{D44CB2B3-5467-43A5-BE8C-C07479F74DA9}" type="parTrans" cxnId="{988D552E-1305-4E0B-A40F-26A458753E37}">
      <dgm:prSet/>
      <dgm:spPr/>
      <dgm:t>
        <a:bodyPr/>
        <a:lstStyle/>
        <a:p>
          <a:endParaRPr lang="en-US"/>
        </a:p>
      </dgm:t>
    </dgm:pt>
    <dgm:pt modelId="{DBB992AB-3F97-4E1F-9F7D-7536DD631FFF}" type="sibTrans" cxnId="{988D552E-1305-4E0B-A40F-26A458753E37}">
      <dgm:prSet/>
      <dgm:spPr/>
      <dgm:t>
        <a:bodyPr/>
        <a:lstStyle/>
        <a:p>
          <a:endParaRPr lang="en-US"/>
        </a:p>
      </dgm:t>
    </dgm:pt>
    <dgm:pt modelId="{2079F3A0-9A50-4C11-B50F-CA1F0E3AFD0E}" type="pres">
      <dgm:prSet presAssocID="{C93E48A7-1A0A-4619-847C-474C982DE331}" presName="Name0" presStyleCnt="0">
        <dgm:presLayoutVars>
          <dgm:chMax/>
          <dgm:chPref/>
          <dgm:dir/>
        </dgm:presLayoutVars>
      </dgm:prSet>
      <dgm:spPr/>
      <dgm:t>
        <a:bodyPr/>
        <a:lstStyle/>
        <a:p>
          <a:endParaRPr lang="en-US"/>
        </a:p>
      </dgm:t>
    </dgm:pt>
    <dgm:pt modelId="{27CB0939-BA05-4308-8530-9B0D98DE257D}" type="pres">
      <dgm:prSet presAssocID="{0D8F56B1-7B0B-47E7-B906-C75228DB4398}" presName="composite" presStyleCnt="0"/>
      <dgm:spPr/>
    </dgm:pt>
    <dgm:pt modelId="{D61C1470-0288-4A9E-8E1B-15EAB108F66D}" type="pres">
      <dgm:prSet presAssocID="{0D8F56B1-7B0B-47E7-B906-C75228DB4398}" presName="Accent" presStyleLbl="alignNode1" presStyleIdx="0" presStyleCnt="5" custScaleX="126817" custScaleY="126817">
        <dgm:presLayoutVars>
          <dgm:chMax val="0"/>
          <dgm:chPref val="0"/>
        </dgm:presLayoutVars>
      </dgm:prSet>
      <dgm:spPr/>
    </dgm:pt>
    <dgm:pt modelId="{6972FAEF-6619-422F-B4E5-36BDA568963D}" type="pres">
      <dgm:prSet presAssocID="{0D8F56B1-7B0B-47E7-B906-C75228DB4398}" presName="Image" presStyleLbl="bgImgPlace1" presStyleIdx="0" presStyleCnt="3" custScaleX="139375" custScaleY="139375" custLinFactNeighborX="-16422">
        <dgm:presLayoutVars>
          <dgm:chMax val="0"/>
          <dgm:chPref val="0"/>
          <dgm:bulletEnabled val="1"/>
        </dgm:presLayoutVars>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dgm:spPr>
      <dgm:t>
        <a:bodyPr/>
        <a:lstStyle/>
        <a:p>
          <a:endParaRPr lang="en-US"/>
        </a:p>
      </dgm:t>
    </dgm:pt>
    <dgm:pt modelId="{8F40551E-3E84-4A27-A2B2-79A4482CE702}" type="pres">
      <dgm:prSet presAssocID="{0D8F56B1-7B0B-47E7-B906-C75228DB4398}" presName="Parent" presStyleLbl="fgAccFollowNode1" presStyleIdx="0" presStyleCnt="3" custScaleX="126817" custScaleY="126817">
        <dgm:presLayoutVars>
          <dgm:chMax val="0"/>
          <dgm:chPref val="0"/>
          <dgm:bulletEnabled val="1"/>
        </dgm:presLayoutVars>
      </dgm:prSet>
      <dgm:spPr/>
      <dgm:t>
        <a:bodyPr/>
        <a:lstStyle/>
        <a:p>
          <a:endParaRPr lang="en-US"/>
        </a:p>
      </dgm:t>
    </dgm:pt>
    <dgm:pt modelId="{94CB4D38-61ED-48D9-B53F-A2D34DD3AD89}" type="pres">
      <dgm:prSet presAssocID="{0D8F56B1-7B0B-47E7-B906-C75228DB4398}" presName="Space" presStyleCnt="0">
        <dgm:presLayoutVars>
          <dgm:chMax val="0"/>
          <dgm:chPref val="0"/>
        </dgm:presLayoutVars>
      </dgm:prSet>
      <dgm:spPr/>
    </dgm:pt>
    <dgm:pt modelId="{7664BF01-953E-4289-8BF0-82750DFEB97A}" type="pres">
      <dgm:prSet presAssocID="{27ED9E4B-98FA-4B7C-8FA5-18B30829601C}" presName="ConnectorComposite" presStyleCnt="0"/>
      <dgm:spPr/>
    </dgm:pt>
    <dgm:pt modelId="{518B03AE-73FB-409E-B084-2FCFAA3E38E4}" type="pres">
      <dgm:prSet presAssocID="{27ED9E4B-98FA-4B7C-8FA5-18B30829601C}" presName="TopSpacing" presStyleCnt="0"/>
      <dgm:spPr/>
    </dgm:pt>
    <dgm:pt modelId="{223BEBD2-AA90-45B0-8411-C60A5A559012}" type="pres">
      <dgm:prSet presAssocID="{27ED9E4B-98FA-4B7C-8FA5-18B30829601C}" presName="Connector" presStyleLbl="alignNode1" presStyleIdx="1" presStyleCnt="5" custLinFactX="-82420" custLinFactNeighborX="-100000"/>
      <dgm:spPr/>
    </dgm:pt>
    <dgm:pt modelId="{B95E7491-70F2-4BD2-A9D6-7689F90B4101}" type="pres">
      <dgm:prSet presAssocID="{27ED9E4B-98FA-4B7C-8FA5-18B30829601C}" presName="BottomSpacing" presStyleCnt="0"/>
      <dgm:spPr/>
    </dgm:pt>
    <dgm:pt modelId="{CFFC5C81-99A5-44AE-B118-90C0219EE897}" type="pres">
      <dgm:prSet presAssocID="{08F51EF8-1FFF-4C6C-BAAF-3FEAE9F06D8A}" presName="composite" presStyleCnt="0"/>
      <dgm:spPr/>
    </dgm:pt>
    <dgm:pt modelId="{C7FD9E8F-2EC5-48E8-9F85-05F04785D182}" type="pres">
      <dgm:prSet presAssocID="{08F51EF8-1FFF-4C6C-BAAF-3FEAE9F06D8A}" presName="Accent" presStyleLbl="alignNode1" presStyleIdx="2" presStyleCnt="5" custScaleX="126817" custScaleY="126817" custLinFactNeighborX="-36270">
        <dgm:presLayoutVars>
          <dgm:chMax val="0"/>
          <dgm:chPref val="0"/>
        </dgm:presLayoutVars>
      </dgm:prSet>
      <dgm:spPr/>
    </dgm:pt>
    <dgm:pt modelId="{F8A26D9C-DDF1-4D1C-9DE4-80218E35B9BC}" type="pres">
      <dgm:prSet presAssocID="{08F51EF8-1FFF-4C6C-BAAF-3FEAE9F06D8A}" presName="Image" presStyleLbl="bgImgPlace1" presStyleIdx="1" presStyleCnt="3" custScaleX="139375" custScaleY="139375" custLinFactNeighborX="-14036">
        <dgm:presLayoutVars>
          <dgm:chMax val="0"/>
          <dgm:chPref val="0"/>
          <dgm:bulletEnabled val="1"/>
        </dgm:presLayoutVars>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21000" b="-21000"/>
          </a:stretch>
        </a:blipFill>
      </dgm:spPr>
    </dgm:pt>
    <dgm:pt modelId="{1083AA91-6CF4-4E38-8F2B-8F38CCE80F68}" type="pres">
      <dgm:prSet presAssocID="{08F51EF8-1FFF-4C6C-BAAF-3FEAE9F06D8A}" presName="Parent" presStyleLbl="fgAccFollowNode1" presStyleIdx="1" presStyleCnt="3" custScaleX="126817" custScaleY="126817" custLinFactNeighborX="-46503">
        <dgm:presLayoutVars>
          <dgm:chMax val="0"/>
          <dgm:chPref val="0"/>
          <dgm:bulletEnabled val="1"/>
        </dgm:presLayoutVars>
      </dgm:prSet>
      <dgm:spPr/>
      <dgm:t>
        <a:bodyPr/>
        <a:lstStyle/>
        <a:p>
          <a:endParaRPr lang="en-US"/>
        </a:p>
      </dgm:t>
    </dgm:pt>
    <dgm:pt modelId="{D6DF78E8-5C72-482F-8E0A-9E6E1C26F3DE}" type="pres">
      <dgm:prSet presAssocID="{08F51EF8-1FFF-4C6C-BAAF-3FEAE9F06D8A}" presName="Space" presStyleCnt="0">
        <dgm:presLayoutVars>
          <dgm:chMax val="0"/>
          <dgm:chPref val="0"/>
        </dgm:presLayoutVars>
      </dgm:prSet>
      <dgm:spPr/>
    </dgm:pt>
    <dgm:pt modelId="{DB0B18F6-C20F-4842-9E64-BEB5B5E6D165}" type="pres">
      <dgm:prSet presAssocID="{CDD4F3DF-1B77-4DF1-98A4-C4A858B985F3}" presName="ConnectorComposite" presStyleCnt="0"/>
      <dgm:spPr/>
    </dgm:pt>
    <dgm:pt modelId="{EED0B550-852F-4539-B698-09016A9B2CE6}" type="pres">
      <dgm:prSet presAssocID="{CDD4F3DF-1B77-4DF1-98A4-C4A858B985F3}" presName="TopSpacing" presStyleCnt="0"/>
      <dgm:spPr/>
    </dgm:pt>
    <dgm:pt modelId="{0E6AD1C1-EA32-494F-817B-3A2A89A1CECF}" type="pres">
      <dgm:prSet presAssocID="{CDD4F3DF-1B77-4DF1-98A4-C4A858B985F3}" presName="Connector" presStyleLbl="alignNode1" presStyleIdx="3" presStyleCnt="5" custLinFactX="-82420" custLinFactNeighborX="-100000"/>
      <dgm:spPr/>
    </dgm:pt>
    <dgm:pt modelId="{5E756DB0-E6D8-4C35-8080-4F092D9C849F}" type="pres">
      <dgm:prSet presAssocID="{CDD4F3DF-1B77-4DF1-98A4-C4A858B985F3}" presName="BottomSpacing" presStyleCnt="0"/>
      <dgm:spPr/>
    </dgm:pt>
    <dgm:pt modelId="{5FC93985-19EF-46E9-BC2C-533F1BBC7630}" type="pres">
      <dgm:prSet presAssocID="{EACA0C33-3853-46CF-B49D-1E61B5FB2246}" presName="composite" presStyleCnt="0"/>
      <dgm:spPr/>
    </dgm:pt>
    <dgm:pt modelId="{64C75707-350C-437A-AFF6-25410E8CB385}" type="pres">
      <dgm:prSet presAssocID="{EACA0C33-3853-46CF-B49D-1E61B5FB2246}" presName="Accent" presStyleLbl="alignNode1" presStyleIdx="4" presStyleCnt="5" custScaleX="139038" custScaleY="126817">
        <dgm:presLayoutVars>
          <dgm:chMax val="0"/>
          <dgm:chPref val="0"/>
        </dgm:presLayoutVars>
      </dgm:prSet>
      <dgm:spPr/>
    </dgm:pt>
    <dgm:pt modelId="{B60D1E5E-CBE5-4A48-B97D-D279FA9A1212}" type="pres">
      <dgm:prSet presAssocID="{EACA0C33-3853-46CF-B49D-1E61B5FB2246}" presName="Image" presStyleLbl="bgImgPlace1" presStyleIdx="2" presStyleCnt="3" custScaleX="139375" custScaleY="139375" custLinFactNeighborX="-16422">
        <dgm:presLayoutVars>
          <dgm:chMax val="0"/>
          <dgm:chPref val="0"/>
          <dgm:bulletEnabled val="1"/>
        </dgm:presLayoutVars>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54BF3608-E104-41F4-BA03-12EDEA596274}" type="pres">
      <dgm:prSet presAssocID="{EACA0C33-3853-46CF-B49D-1E61B5FB2246}" presName="Parent" presStyleLbl="fgAccFollowNode1" presStyleIdx="2" presStyleCnt="3" custScaleX="146354" custScaleY="126817">
        <dgm:presLayoutVars>
          <dgm:chMax val="0"/>
          <dgm:chPref val="0"/>
          <dgm:bulletEnabled val="1"/>
        </dgm:presLayoutVars>
      </dgm:prSet>
      <dgm:spPr/>
      <dgm:t>
        <a:bodyPr/>
        <a:lstStyle/>
        <a:p>
          <a:endParaRPr lang="en-US"/>
        </a:p>
      </dgm:t>
    </dgm:pt>
    <dgm:pt modelId="{E88A7622-DCC2-4CEF-B632-5C45BCE25B5C}" type="pres">
      <dgm:prSet presAssocID="{EACA0C33-3853-46CF-B49D-1E61B5FB2246}" presName="Space" presStyleCnt="0">
        <dgm:presLayoutVars>
          <dgm:chMax val="0"/>
          <dgm:chPref val="0"/>
        </dgm:presLayoutVars>
      </dgm:prSet>
      <dgm:spPr/>
    </dgm:pt>
  </dgm:ptLst>
  <dgm:cxnLst>
    <dgm:cxn modelId="{483F9524-6D41-4416-84C9-09D99263E04B}" type="presOf" srcId="{EACA0C33-3853-46CF-B49D-1E61B5FB2246}" destId="{54BF3608-E104-41F4-BA03-12EDEA596274}" srcOrd="0" destOrd="0" presId="urn:microsoft.com/office/officeart/2008/layout/AlternatingPictureCircles"/>
    <dgm:cxn modelId="{02676F0F-1EDB-4D7E-9427-36B238205DC7}" srcId="{C93E48A7-1A0A-4619-847C-474C982DE331}" destId="{08F51EF8-1FFF-4C6C-BAAF-3FEAE9F06D8A}" srcOrd="1" destOrd="0" parTransId="{333B997A-53F5-4B53-9032-0294D017A2BF}" sibTransId="{CDD4F3DF-1B77-4DF1-98A4-C4A858B985F3}"/>
    <dgm:cxn modelId="{A85D2575-3BE1-4662-A9F3-A4A151851031}" srcId="{C93E48A7-1A0A-4619-847C-474C982DE331}" destId="{0D8F56B1-7B0B-47E7-B906-C75228DB4398}" srcOrd="0" destOrd="0" parTransId="{7106C4DD-1701-441D-A4DF-429ED9D6081F}" sibTransId="{27ED9E4B-98FA-4B7C-8FA5-18B30829601C}"/>
    <dgm:cxn modelId="{E0C04190-0EC1-4E75-853F-33561537A43C}" type="presOf" srcId="{0D8F56B1-7B0B-47E7-B906-C75228DB4398}" destId="{8F40551E-3E84-4A27-A2B2-79A4482CE702}" srcOrd="0" destOrd="0" presId="urn:microsoft.com/office/officeart/2008/layout/AlternatingPictureCircles"/>
    <dgm:cxn modelId="{7B1C5E8D-B4F4-42DB-9A0C-87EF0F1E49E9}" type="presOf" srcId="{C93E48A7-1A0A-4619-847C-474C982DE331}" destId="{2079F3A0-9A50-4C11-B50F-CA1F0E3AFD0E}" srcOrd="0" destOrd="0" presId="urn:microsoft.com/office/officeart/2008/layout/AlternatingPictureCircles"/>
    <dgm:cxn modelId="{1B274437-33F8-4339-9F2E-EBE0B99ED7AF}" type="presOf" srcId="{08F51EF8-1FFF-4C6C-BAAF-3FEAE9F06D8A}" destId="{1083AA91-6CF4-4E38-8F2B-8F38CCE80F68}" srcOrd="0" destOrd="0" presId="urn:microsoft.com/office/officeart/2008/layout/AlternatingPictureCircles"/>
    <dgm:cxn modelId="{988D552E-1305-4E0B-A40F-26A458753E37}" srcId="{C93E48A7-1A0A-4619-847C-474C982DE331}" destId="{EACA0C33-3853-46CF-B49D-1E61B5FB2246}" srcOrd="2" destOrd="0" parTransId="{D44CB2B3-5467-43A5-BE8C-C07479F74DA9}" sibTransId="{DBB992AB-3F97-4E1F-9F7D-7536DD631FFF}"/>
    <dgm:cxn modelId="{C17F7D97-7E1B-454A-9115-34FD2AE1FA5C}" type="presParOf" srcId="{2079F3A0-9A50-4C11-B50F-CA1F0E3AFD0E}" destId="{27CB0939-BA05-4308-8530-9B0D98DE257D}" srcOrd="0" destOrd="0" presId="urn:microsoft.com/office/officeart/2008/layout/AlternatingPictureCircles"/>
    <dgm:cxn modelId="{52D207D2-B93D-455B-BD28-C2C4AE8DFDB2}" type="presParOf" srcId="{27CB0939-BA05-4308-8530-9B0D98DE257D}" destId="{D61C1470-0288-4A9E-8E1B-15EAB108F66D}" srcOrd="0" destOrd="0" presId="urn:microsoft.com/office/officeart/2008/layout/AlternatingPictureCircles"/>
    <dgm:cxn modelId="{DEA6FBF4-BACA-4841-B84E-B73BE271EF64}" type="presParOf" srcId="{27CB0939-BA05-4308-8530-9B0D98DE257D}" destId="{6972FAEF-6619-422F-B4E5-36BDA568963D}" srcOrd="1" destOrd="0" presId="urn:microsoft.com/office/officeart/2008/layout/AlternatingPictureCircles"/>
    <dgm:cxn modelId="{716571B9-B496-4ECB-B6B9-2F4C9EF7C36F}" type="presParOf" srcId="{27CB0939-BA05-4308-8530-9B0D98DE257D}" destId="{8F40551E-3E84-4A27-A2B2-79A4482CE702}" srcOrd="2" destOrd="0" presId="urn:microsoft.com/office/officeart/2008/layout/AlternatingPictureCircles"/>
    <dgm:cxn modelId="{E323F1DA-9B59-4D3B-8705-FA13C42CD59E}" type="presParOf" srcId="{27CB0939-BA05-4308-8530-9B0D98DE257D}" destId="{94CB4D38-61ED-48D9-B53F-A2D34DD3AD89}" srcOrd="3" destOrd="0" presId="urn:microsoft.com/office/officeart/2008/layout/AlternatingPictureCircles"/>
    <dgm:cxn modelId="{AA040341-30B2-4A09-9A0E-6F5EE79F3819}" type="presParOf" srcId="{2079F3A0-9A50-4C11-B50F-CA1F0E3AFD0E}" destId="{7664BF01-953E-4289-8BF0-82750DFEB97A}" srcOrd="1" destOrd="0" presId="urn:microsoft.com/office/officeart/2008/layout/AlternatingPictureCircles"/>
    <dgm:cxn modelId="{7A234F88-F1FD-4CFD-AC36-5AFA2482CEAA}" type="presParOf" srcId="{7664BF01-953E-4289-8BF0-82750DFEB97A}" destId="{518B03AE-73FB-409E-B084-2FCFAA3E38E4}" srcOrd="0" destOrd="0" presId="urn:microsoft.com/office/officeart/2008/layout/AlternatingPictureCircles"/>
    <dgm:cxn modelId="{701EA239-A776-4852-87B2-183AE4B99939}" type="presParOf" srcId="{7664BF01-953E-4289-8BF0-82750DFEB97A}" destId="{223BEBD2-AA90-45B0-8411-C60A5A559012}" srcOrd="1" destOrd="0" presId="urn:microsoft.com/office/officeart/2008/layout/AlternatingPictureCircles"/>
    <dgm:cxn modelId="{5F670D9B-8961-4537-B5D3-29BE57A4B714}" type="presParOf" srcId="{7664BF01-953E-4289-8BF0-82750DFEB97A}" destId="{B95E7491-70F2-4BD2-A9D6-7689F90B4101}" srcOrd="2" destOrd="0" presId="urn:microsoft.com/office/officeart/2008/layout/AlternatingPictureCircles"/>
    <dgm:cxn modelId="{A3481729-2119-4D74-B61B-70E6CB03D4EF}" type="presParOf" srcId="{2079F3A0-9A50-4C11-B50F-CA1F0E3AFD0E}" destId="{CFFC5C81-99A5-44AE-B118-90C0219EE897}" srcOrd="2" destOrd="0" presId="urn:microsoft.com/office/officeart/2008/layout/AlternatingPictureCircles"/>
    <dgm:cxn modelId="{8CC3A86F-7577-479D-96B4-B07E8270BC28}" type="presParOf" srcId="{CFFC5C81-99A5-44AE-B118-90C0219EE897}" destId="{C7FD9E8F-2EC5-48E8-9F85-05F04785D182}" srcOrd="0" destOrd="0" presId="urn:microsoft.com/office/officeart/2008/layout/AlternatingPictureCircles"/>
    <dgm:cxn modelId="{EF82DE73-95A7-49A3-8BE4-23E9F62A97A1}" type="presParOf" srcId="{CFFC5C81-99A5-44AE-B118-90C0219EE897}" destId="{F8A26D9C-DDF1-4D1C-9DE4-80218E35B9BC}" srcOrd="1" destOrd="0" presId="urn:microsoft.com/office/officeart/2008/layout/AlternatingPictureCircles"/>
    <dgm:cxn modelId="{2A601EE4-5689-4D0B-B874-83F322E346B7}" type="presParOf" srcId="{CFFC5C81-99A5-44AE-B118-90C0219EE897}" destId="{1083AA91-6CF4-4E38-8F2B-8F38CCE80F68}" srcOrd="2" destOrd="0" presId="urn:microsoft.com/office/officeart/2008/layout/AlternatingPictureCircles"/>
    <dgm:cxn modelId="{92EB7E6D-F0A0-4CFE-B614-30CE28C5FEE9}" type="presParOf" srcId="{CFFC5C81-99A5-44AE-B118-90C0219EE897}" destId="{D6DF78E8-5C72-482F-8E0A-9E6E1C26F3DE}" srcOrd="3" destOrd="0" presId="urn:microsoft.com/office/officeart/2008/layout/AlternatingPictureCircles"/>
    <dgm:cxn modelId="{83DDCE03-FFD9-4380-97D4-A3883138A4A4}" type="presParOf" srcId="{2079F3A0-9A50-4C11-B50F-CA1F0E3AFD0E}" destId="{DB0B18F6-C20F-4842-9E64-BEB5B5E6D165}" srcOrd="3" destOrd="0" presId="urn:microsoft.com/office/officeart/2008/layout/AlternatingPictureCircles"/>
    <dgm:cxn modelId="{F2B6CF17-1073-465D-AB7F-4061FAB1556F}" type="presParOf" srcId="{DB0B18F6-C20F-4842-9E64-BEB5B5E6D165}" destId="{EED0B550-852F-4539-B698-09016A9B2CE6}" srcOrd="0" destOrd="0" presId="urn:microsoft.com/office/officeart/2008/layout/AlternatingPictureCircles"/>
    <dgm:cxn modelId="{40C23E8D-E34B-4111-B362-84C8CB56301E}" type="presParOf" srcId="{DB0B18F6-C20F-4842-9E64-BEB5B5E6D165}" destId="{0E6AD1C1-EA32-494F-817B-3A2A89A1CECF}" srcOrd="1" destOrd="0" presId="urn:microsoft.com/office/officeart/2008/layout/AlternatingPictureCircles"/>
    <dgm:cxn modelId="{11EF215E-638A-47E5-84D3-A01041EEE6C0}" type="presParOf" srcId="{DB0B18F6-C20F-4842-9E64-BEB5B5E6D165}" destId="{5E756DB0-E6D8-4C35-8080-4F092D9C849F}" srcOrd="2" destOrd="0" presId="urn:microsoft.com/office/officeart/2008/layout/AlternatingPictureCircles"/>
    <dgm:cxn modelId="{26A13985-D975-422A-A369-015122DF4FFB}" type="presParOf" srcId="{2079F3A0-9A50-4C11-B50F-CA1F0E3AFD0E}" destId="{5FC93985-19EF-46E9-BC2C-533F1BBC7630}" srcOrd="4" destOrd="0" presId="urn:microsoft.com/office/officeart/2008/layout/AlternatingPictureCircles"/>
    <dgm:cxn modelId="{1AE46B8A-69EC-4A7A-AADD-8BB7C901ECFF}" type="presParOf" srcId="{5FC93985-19EF-46E9-BC2C-533F1BBC7630}" destId="{64C75707-350C-437A-AFF6-25410E8CB385}" srcOrd="0" destOrd="0" presId="urn:microsoft.com/office/officeart/2008/layout/AlternatingPictureCircles"/>
    <dgm:cxn modelId="{637B2C67-B89D-4CEE-855E-1D130F501DE2}" type="presParOf" srcId="{5FC93985-19EF-46E9-BC2C-533F1BBC7630}" destId="{B60D1E5E-CBE5-4A48-B97D-D279FA9A1212}" srcOrd="1" destOrd="0" presId="urn:microsoft.com/office/officeart/2008/layout/AlternatingPictureCircles"/>
    <dgm:cxn modelId="{012EB1F3-B521-4621-A5C1-9586A34FAADF}" type="presParOf" srcId="{5FC93985-19EF-46E9-BC2C-533F1BBC7630}" destId="{54BF3608-E104-41F4-BA03-12EDEA596274}" srcOrd="2" destOrd="0" presId="urn:microsoft.com/office/officeart/2008/layout/AlternatingPictureCircles"/>
    <dgm:cxn modelId="{073D9372-9E5D-48BA-AD1B-EA7244517B03}" type="presParOf" srcId="{5FC93985-19EF-46E9-BC2C-533F1BBC7630}" destId="{E88A7622-DCC2-4CEF-B632-5C45BCE25B5C}" srcOrd="3" destOrd="0" presId="urn:microsoft.com/office/officeart/2008/layout/AlternatingPictureCircle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D5FCD6-95DA-44A4-A300-9092B6F88D4B}" type="doc">
      <dgm:prSet loTypeId="urn:microsoft.com/office/officeart/2005/8/layout/process4" loCatId="list" qsTypeId="urn:microsoft.com/office/officeart/2005/8/quickstyle/simple1" qsCatId="simple" csTypeId="urn:microsoft.com/office/officeart/2005/8/colors/colorful2" csCatId="colorful" phldr="1"/>
      <dgm:spPr/>
    </dgm:pt>
    <dgm:pt modelId="{B355ABB1-942D-4299-979B-C834DE5642D1}">
      <dgm:prSet phldrT="[Text]" custT="1"/>
      <dgm:spPr/>
      <dgm:t>
        <a:bodyPr/>
        <a:lstStyle/>
        <a:p>
          <a:pPr algn="ctr" rtl="1"/>
          <a:r>
            <a:rPr lang="fa-IR" sz="1500" b="1" dirty="0" smtClean="0">
              <a:effectLst>
                <a:outerShdw blurRad="38100" dist="38100" dir="2700000" algn="tl">
                  <a:srgbClr val="000000">
                    <a:alpha val="43137"/>
                  </a:srgbClr>
                </a:outerShdw>
              </a:effectLst>
              <a:cs typeface="B Homa" panose="00000400000000000000" pitchFamily="2" charset="-78"/>
            </a:rPr>
            <a:t>حالت عادی که </a:t>
          </a:r>
          <a:r>
            <a:rPr lang="fa-IR" sz="1500" b="1" dirty="0" smtClean="0">
              <a:solidFill>
                <a:srgbClr val="FFFF00"/>
              </a:solidFill>
              <a:effectLst>
                <a:outerShdw blurRad="38100" dist="38100" dir="2700000" algn="tl">
                  <a:srgbClr val="000000">
                    <a:alpha val="43137"/>
                  </a:srgbClr>
                </a:outerShdw>
              </a:effectLst>
              <a:cs typeface="B Homa" panose="00000400000000000000" pitchFamily="2" charset="-78"/>
            </a:rPr>
            <a:t>بارش</a:t>
          </a:r>
          <a:r>
            <a:rPr lang="fa-IR" sz="1500" b="1" dirty="0" smtClean="0">
              <a:effectLst>
                <a:outerShdw blurRad="38100" dist="38100" dir="2700000" algn="tl">
                  <a:srgbClr val="000000">
                    <a:alpha val="43137"/>
                  </a:srgbClr>
                </a:outerShdw>
              </a:effectLst>
              <a:cs typeface="B Homa" panose="00000400000000000000" pitchFamily="2" charset="-78"/>
            </a:rPr>
            <a:t> </a:t>
          </a:r>
          <a:r>
            <a:rPr lang="fa-IR" sz="1500" b="1" dirty="0" smtClean="0">
              <a:solidFill>
                <a:srgbClr val="FFFF00"/>
              </a:solidFill>
              <a:effectLst>
                <a:outerShdw blurRad="38100" dist="38100" dir="2700000" algn="tl">
                  <a:srgbClr val="000000">
                    <a:alpha val="43137"/>
                  </a:srgbClr>
                </a:outerShdw>
              </a:effectLst>
              <a:cs typeface="B Homa" panose="00000400000000000000" pitchFamily="2" charset="-78"/>
            </a:rPr>
            <a:t>کم </a:t>
          </a:r>
          <a:r>
            <a:rPr lang="fa-IR" sz="1500" b="1" dirty="0" smtClean="0">
              <a:effectLst>
                <a:outerShdw blurRad="38100" dist="38100" dir="2700000" algn="tl">
                  <a:srgbClr val="000000">
                    <a:alpha val="43137"/>
                  </a:srgbClr>
                </a:outerShdw>
              </a:effectLst>
              <a:cs typeface="B Homa" panose="00000400000000000000" pitchFamily="2" charset="-78"/>
            </a:rPr>
            <a:t>است و نیازی به یک مسیر جدید نیست</a:t>
          </a:r>
          <a:endParaRPr lang="en-US" sz="1500" b="1" dirty="0">
            <a:effectLst>
              <a:outerShdw blurRad="38100" dist="38100" dir="2700000" algn="tl">
                <a:srgbClr val="000000">
                  <a:alpha val="43137"/>
                </a:srgbClr>
              </a:outerShdw>
            </a:effectLst>
            <a:cs typeface="B Homa" panose="00000400000000000000" pitchFamily="2" charset="-78"/>
          </a:endParaRPr>
        </a:p>
      </dgm:t>
    </dgm:pt>
    <dgm:pt modelId="{389A7122-4E43-413F-95EC-07DEE58439F8}" type="parTrans" cxnId="{C307E42F-0A2B-4007-AA10-1CF5C32773FE}">
      <dgm:prSet/>
      <dgm:spPr/>
      <dgm:t>
        <a:bodyPr/>
        <a:lstStyle/>
        <a:p>
          <a:endParaRPr lang="en-US"/>
        </a:p>
      </dgm:t>
    </dgm:pt>
    <dgm:pt modelId="{5C0D9A4D-AB99-4650-A88F-00A32CF54945}" type="sibTrans" cxnId="{C307E42F-0A2B-4007-AA10-1CF5C32773FE}">
      <dgm:prSet/>
      <dgm:spPr/>
      <dgm:t>
        <a:bodyPr/>
        <a:lstStyle/>
        <a:p>
          <a:endParaRPr lang="en-US"/>
        </a:p>
      </dgm:t>
    </dgm:pt>
    <dgm:pt modelId="{1487C8EB-3EDE-458D-813E-D11A7B07AC40}">
      <dgm:prSet phldrT="[Text]" custT="1"/>
      <dgm:spPr/>
      <dgm:t>
        <a:bodyPr/>
        <a:lstStyle/>
        <a:p>
          <a:pPr algn="ctr" rtl="1"/>
          <a:r>
            <a:rPr lang="fa-IR" sz="1400" b="1" dirty="0" smtClean="0">
              <a:solidFill>
                <a:srgbClr val="FFFF00"/>
              </a:solidFill>
              <a:effectLst>
                <a:outerShdw blurRad="38100" dist="38100" dir="2700000" algn="tl">
                  <a:srgbClr val="000000">
                    <a:alpha val="43137"/>
                  </a:srgbClr>
                </a:outerShdw>
              </a:effectLst>
              <a:cs typeface="B Homa" panose="00000400000000000000" pitchFamily="2" charset="-78"/>
            </a:rPr>
            <a:t>بارش متوسط </a:t>
          </a:r>
          <a:r>
            <a:rPr lang="fa-IR" sz="1400" b="1" dirty="0" smtClean="0">
              <a:effectLst>
                <a:outerShdw blurRad="38100" dist="38100" dir="2700000" algn="tl">
                  <a:srgbClr val="000000">
                    <a:alpha val="43137"/>
                  </a:srgbClr>
                </a:outerShdw>
              </a:effectLst>
              <a:cs typeface="B Homa" panose="00000400000000000000" pitchFamily="2" charset="-78"/>
            </a:rPr>
            <a:t>است و سیلاب موجود از بخش زیرین تونل عبور میکند</a:t>
          </a:r>
          <a:endParaRPr lang="en-US" sz="1400" b="1" dirty="0">
            <a:effectLst>
              <a:outerShdw blurRad="38100" dist="38100" dir="2700000" algn="tl">
                <a:srgbClr val="000000">
                  <a:alpha val="43137"/>
                </a:srgbClr>
              </a:outerShdw>
            </a:effectLst>
            <a:cs typeface="B Homa" panose="00000400000000000000" pitchFamily="2" charset="-78"/>
          </a:endParaRPr>
        </a:p>
      </dgm:t>
    </dgm:pt>
    <dgm:pt modelId="{9BD2BC6D-DE2B-4674-A453-8BA6E774468F}" type="parTrans" cxnId="{2F797D87-35C7-44CD-AE43-473D7C27B24E}">
      <dgm:prSet/>
      <dgm:spPr/>
      <dgm:t>
        <a:bodyPr/>
        <a:lstStyle/>
        <a:p>
          <a:endParaRPr lang="en-US"/>
        </a:p>
      </dgm:t>
    </dgm:pt>
    <dgm:pt modelId="{5ACE646E-E9CC-47BC-AC1F-DE34404E51A7}" type="sibTrans" cxnId="{2F797D87-35C7-44CD-AE43-473D7C27B24E}">
      <dgm:prSet/>
      <dgm:spPr/>
      <dgm:t>
        <a:bodyPr/>
        <a:lstStyle/>
        <a:p>
          <a:endParaRPr lang="en-US"/>
        </a:p>
      </dgm:t>
    </dgm:pt>
    <dgm:pt modelId="{B6AC48FB-2B47-4265-8CD5-D57B6C540744}">
      <dgm:prSet phldrT="[Text]" custT="1"/>
      <dgm:spPr/>
      <dgm:t>
        <a:bodyPr/>
        <a:lstStyle/>
        <a:p>
          <a:pPr algn="ctr" rtl="1"/>
          <a:r>
            <a:rPr lang="fa-IR" sz="1400" b="1" dirty="0" smtClean="0">
              <a:effectLst>
                <a:outerShdw blurRad="38100" dist="38100" dir="2700000" algn="tl">
                  <a:srgbClr val="000000">
                    <a:alpha val="43137"/>
                  </a:srgbClr>
                </a:outerShdw>
              </a:effectLst>
              <a:cs typeface="B Homa" panose="00000400000000000000" pitchFamily="2" charset="-78"/>
            </a:rPr>
            <a:t>در </a:t>
          </a:r>
          <a:r>
            <a:rPr lang="fa-IR" sz="1400" b="1" dirty="0" smtClean="0">
              <a:solidFill>
                <a:srgbClr val="FFFF00"/>
              </a:solidFill>
              <a:effectLst>
                <a:outerShdw blurRad="38100" dist="38100" dir="2700000" algn="tl">
                  <a:srgbClr val="000000">
                    <a:alpha val="43137"/>
                  </a:srgbClr>
                </a:outerShdw>
              </a:effectLst>
              <a:cs typeface="B Homa" panose="00000400000000000000" pitchFamily="2" charset="-78"/>
            </a:rPr>
            <a:t>طوفان های شدید </a:t>
          </a:r>
          <a:r>
            <a:rPr lang="fa-IR" sz="1400" b="1" dirty="0" smtClean="0">
              <a:effectLst>
                <a:outerShdw blurRad="38100" dist="38100" dir="2700000" algn="tl">
                  <a:srgbClr val="000000">
                    <a:alpha val="43137"/>
                  </a:srgbClr>
                </a:outerShdw>
              </a:effectLst>
              <a:cs typeface="B Homa" panose="00000400000000000000" pitchFamily="2" charset="-78"/>
            </a:rPr>
            <a:t>مسیر سواره</a:t>
          </a:r>
          <a:r>
            <a:rPr lang="en-US" sz="1400" b="1" dirty="0" smtClean="0">
              <a:effectLst>
                <a:outerShdw blurRad="38100" dist="38100" dir="2700000" algn="tl">
                  <a:srgbClr val="000000">
                    <a:alpha val="43137"/>
                  </a:srgbClr>
                </a:outerShdw>
              </a:effectLst>
              <a:cs typeface="B Homa" panose="00000400000000000000" pitchFamily="2" charset="-78"/>
            </a:rPr>
            <a:t> </a:t>
          </a:r>
          <a:r>
            <a:rPr lang="fa-IR" sz="1400" b="1" dirty="0" smtClean="0">
              <a:effectLst>
                <a:outerShdw blurRad="38100" dist="38100" dir="2700000" algn="tl">
                  <a:srgbClr val="000000">
                    <a:alpha val="43137"/>
                  </a:srgbClr>
                </a:outerShdw>
              </a:effectLst>
              <a:cs typeface="B Homa" panose="00000400000000000000" pitchFamily="2" charset="-78"/>
            </a:rPr>
            <a:t>رو تونل مسدود و سیلاب به داخل آن هدایت میشود</a:t>
          </a:r>
          <a:endParaRPr lang="en-US" sz="1400" b="1" dirty="0">
            <a:effectLst>
              <a:outerShdw blurRad="38100" dist="38100" dir="2700000" algn="tl">
                <a:srgbClr val="000000">
                  <a:alpha val="43137"/>
                </a:srgbClr>
              </a:outerShdw>
            </a:effectLst>
            <a:cs typeface="B Homa" panose="00000400000000000000" pitchFamily="2" charset="-78"/>
          </a:endParaRPr>
        </a:p>
      </dgm:t>
    </dgm:pt>
    <dgm:pt modelId="{243B8164-8616-4B18-B9B5-9EF81C65B8B4}" type="parTrans" cxnId="{4BC15EA7-FDEE-41A4-9681-67A065590756}">
      <dgm:prSet/>
      <dgm:spPr/>
      <dgm:t>
        <a:bodyPr/>
        <a:lstStyle/>
        <a:p>
          <a:endParaRPr lang="en-US"/>
        </a:p>
      </dgm:t>
    </dgm:pt>
    <dgm:pt modelId="{496AAA32-96EF-4C7A-AB7F-4AC26364F432}" type="sibTrans" cxnId="{4BC15EA7-FDEE-41A4-9681-67A065590756}">
      <dgm:prSet/>
      <dgm:spPr/>
      <dgm:t>
        <a:bodyPr/>
        <a:lstStyle/>
        <a:p>
          <a:endParaRPr lang="en-US"/>
        </a:p>
      </dgm:t>
    </dgm:pt>
    <dgm:pt modelId="{72B80AAC-2F7D-45F8-98CD-A3C9B2B48B2A}" type="pres">
      <dgm:prSet presAssocID="{16D5FCD6-95DA-44A4-A300-9092B6F88D4B}" presName="Name0" presStyleCnt="0">
        <dgm:presLayoutVars>
          <dgm:dir/>
          <dgm:animLvl val="lvl"/>
          <dgm:resizeHandles val="exact"/>
        </dgm:presLayoutVars>
      </dgm:prSet>
      <dgm:spPr/>
    </dgm:pt>
    <dgm:pt modelId="{E28D2D52-DF5A-45D1-9D07-4EE0849643CA}" type="pres">
      <dgm:prSet presAssocID="{B6AC48FB-2B47-4265-8CD5-D57B6C540744}" presName="boxAndChildren" presStyleCnt="0"/>
      <dgm:spPr/>
    </dgm:pt>
    <dgm:pt modelId="{AD347246-FA67-4D80-BB17-1E011F414411}" type="pres">
      <dgm:prSet presAssocID="{B6AC48FB-2B47-4265-8CD5-D57B6C540744}" presName="parentTextBox" presStyleLbl="node1" presStyleIdx="0" presStyleCnt="3"/>
      <dgm:spPr/>
      <dgm:t>
        <a:bodyPr/>
        <a:lstStyle/>
        <a:p>
          <a:pPr rtl="1"/>
          <a:endParaRPr lang="fa-IR"/>
        </a:p>
      </dgm:t>
    </dgm:pt>
    <dgm:pt modelId="{3E7A0715-2943-4589-B716-AF7DDBCE9ED8}" type="pres">
      <dgm:prSet presAssocID="{5ACE646E-E9CC-47BC-AC1F-DE34404E51A7}" presName="sp" presStyleCnt="0"/>
      <dgm:spPr/>
    </dgm:pt>
    <dgm:pt modelId="{54AE7794-4110-4018-970E-F3A28BF3BEFC}" type="pres">
      <dgm:prSet presAssocID="{1487C8EB-3EDE-458D-813E-D11A7B07AC40}" presName="arrowAndChildren" presStyleCnt="0"/>
      <dgm:spPr/>
    </dgm:pt>
    <dgm:pt modelId="{B166B30F-2D87-4FCB-A707-206C22E85258}" type="pres">
      <dgm:prSet presAssocID="{1487C8EB-3EDE-458D-813E-D11A7B07AC40}" presName="parentTextArrow" presStyleLbl="node1" presStyleIdx="1" presStyleCnt="3"/>
      <dgm:spPr/>
      <dgm:t>
        <a:bodyPr/>
        <a:lstStyle/>
        <a:p>
          <a:pPr rtl="1"/>
          <a:endParaRPr lang="fa-IR"/>
        </a:p>
      </dgm:t>
    </dgm:pt>
    <dgm:pt modelId="{119192E4-675D-4426-8CD4-EE7BC35EF292}" type="pres">
      <dgm:prSet presAssocID="{5C0D9A4D-AB99-4650-A88F-00A32CF54945}" presName="sp" presStyleCnt="0"/>
      <dgm:spPr/>
    </dgm:pt>
    <dgm:pt modelId="{9753C91A-9805-4FBF-89F7-C1CCB05F5BDD}" type="pres">
      <dgm:prSet presAssocID="{B355ABB1-942D-4299-979B-C834DE5642D1}" presName="arrowAndChildren" presStyleCnt="0"/>
      <dgm:spPr/>
    </dgm:pt>
    <dgm:pt modelId="{AD233924-3FD6-43FB-9D0A-191AA18492B4}" type="pres">
      <dgm:prSet presAssocID="{B355ABB1-942D-4299-979B-C834DE5642D1}" presName="parentTextArrow" presStyleLbl="node1" presStyleIdx="2" presStyleCnt="3"/>
      <dgm:spPr/>
      <dgm:t>
        <a:bodyPr/>
        <a:lstStyle/>
        <a:p>
          <a:pPr rtl="1"/>
          <a:endParaRPr lang="fa-IR"/>
        </a:p>
      </dgm:t>
    </dgm:pt>
  </dgm:ptLst>
  <dgm:cxnLst>
    <dgm:cxn modelId="{5CBD9049-0C7F-4B11-B386-00C2B4927117}" type="presOf" srcId="{16D5FCD6-95DA-44A4-A300-9092B6F88D4B}" destId="{72B80AAC-2F7D-45F8-98CD-A3C9B2B48B2A}" srcOrd="0" destOrd="0" presId="urn:microsoft.com/office/officeart/2005/8/layout/process4"/>
    <dgm:cxn modelId="{6CEB0883-F260-4A52-AD52-B4D2CEBC40F4}" type="presOf" srcId="{1487C8EB-3EDE-458D-813E-D11A7B07AC40}" destId="{B166B30F-2D87-4FCB-A707-206C22E85258}" srcOrd="0" destOrd="0" presId="urn:microsoft.com/office/officeart/2005/8/layout/process4"/>
    <dgm:cxn modelId="{47AECB46-1B93-4CF7-AF1D-2FAB3D95AF9E}" type="presOf" srcId="{B6AC48FB-2B47-4265-8CD5-D57B6C540744}" destId="{AD347246-FA67-4D80-BB17-1E011F414411}" srcOrd="0" destOrd="0" presId="urn:microsoft.com/office/officeart/2005/8/layout/process4"/>
    <dgm:cxn modelId="{708F5703-4ECE-42D3-9A40-88F9A5EF9E85}" type="presOf" srcId="{B355ABB1-942D-4299-979B-C834DE5642D1}" destId="{AD233924-3FD6-43FB-9D0A-191AA18492B4}" srcOrd="0" destOrd="0" presId="urn:microsoft.com/office/officeart/2005/8/layout/process4"/>
    <dgm:cxn modelId="{4BC15EA7-FDEE-41A4-9681-67A065590756}" srcId="{16D5FCD6-95DA-44A4-A300-9092B6F88D4B}" destId="{B6AC48FB-2B47-4265-8CD5-D57B6C540744}" srcOrd="2" destOrd="0" parTransId="{243B8164-8616-4B18-B9B5-9EF81C65B8B4}" sibTransId="{496AAA32-96EF-4C7A-AB7F-4AC26364F432}"/>
    <dgm:cxn modelId="{2F797D87-35C7-44CD-AE43-473D7C27B24E}" srcId="{16D5FCD6-95DA-44A4-A300-9092B6F88D4B}" destId="{1487C8EB-3EDE-458D-813E-D11A7B07AC40}" srcOrd="1" destOrd="0" parTransId="{9BD2BC6D-DE2B-4674-A453-8BA6E774468F}" sibTransId="{5ACE646E-E9CC-47BC-AC1F-DE34404E51A7}"/>
    <dgm:cxn modelId="{C307E42F-0A2B-4007-AA10-1CF5C32773FE}" srcId="{16D5FCD6-95DA-44A4-A300-9092B6F88D4B}" destId="{B355ABB1-942D-4299-979B-C834DE5642D1}" srcOrd="0" destOrd="0" parTransId="{389A7122-4E43-413F-95EC-07DEE58439F8}" sibTransId="{5C0D9A4D-AB99-4650-A88F-00A32CF54945}"/>
    <dgm:cxn modelId="{D8C77F4F-74CB-4436-9BEC-0B9C6550B4DF}" type="presParOf" srcId="{72B80AAC-2F7D-45F8-98CD-A3C9B2B48B2A}" destId="{E28D2D52-DF5A-45D1-9D07-4EE0849643CA}" srcOrd="0" destOrd="0" presId="urn:microsoft.com/office/officeart/2005/8/layout/process4"/>
    <dgm:cxn modelId="{E8DA122A-140E-478A-9EBD-661AD438CD93}" type="presParOf" srcId="{E28D2D52-DF5A-45D1-9D07-4EE0849643CA}" destId="{AD347246-FA67-4D80-BB17-1E011F414411}" srcOrd="0" destOrd="0" presId="urn:microsoft.com/office/officeart/2005/8/layout/process4"/>
    <dgm:cxn modelId="{79BB2433-307F-4812-902A-269AF872F4BF}" type="presParOf" srcId="{72B80AAC-2F7D-45F8-98CD-A3C9B2B48B2A}" destId="{3E7A0715-2943-4589-B716-AF7DDBCE9ED8}" srcOrd="1" destOrd="0" presId="urn:microsoft.com/office/officeart/2005/8/layout/process4"/>
    <dgm:cxn modelId="{DE1D8766-2765-4DC2-B76F-7B685117A0B5}" type="presParOf" srcId="{72B80AAC-2F7D-45F8-98CD-A3C9B2B48B2A}" destId="{54AE7794-4110-4018-970E-F3A28BF3BEFC}" srcOrd="2" destOrd="0" presId="urn:microsoft.com/office/officeart/2005/8/layout/process4"/>
    <dgm:cxn modelId="{7D565F2E-E097-4AC0-919A-EBF446A8ADB7}" type="presParOf" srcId="{54AE7794-4110-4018-970E-F3A28BF3BEFC}" destId="{B166B30F-2D87-4FCB-A707-206C22E85258}" srcOrd="0" destOrd="0" presId="urn:microsoft.com/office/officeart/2005/8/layout/process4"/>
    <dgm:cxn modelId="{EF21626C-53FE-4667-917B-A557314ACEB0}" type="presParOf" srcId="{72B80AAC-2F7D-45F8-98CD-A3C9B2B48B2A}" destId="{119192E4-675D-4426-8CD4-EE7BC35EF292}" srcOrd="3" destOrd="0" presId="urn:microsoft.com/office/officeart/2005/8/layout/process4"/>
    <dgm:cxn modelId="{9438DE96-E677-4298-89B3-F456DDD492C5}" type="presParOf" srcId="{72B80AAC-2F7D-45F8-98CD-A3C9B2B48B2A}" destId="{9753C91A-9805-4FBF-89F7-C1CCB05F5BDD}" srcOrd="4" destOrd="0" presId="urn:microsoft.com/office/officeart/2005/8/layout/process4"/>
    <dgm:cxn modelId="{F365C2AC-B54C-4A94-8E26-DA1092E50144}" type="presParOf" srcId="{9753C91A-9805-4FBF-89F7-C1CCB05F5BDD}" destId="{AD233924-3FD6-43FB-9D0A-191AA18492B4}" srcOrd="0" destOrd="0" presId="urn:microsoft.com/office/officeart/2005/8/layout/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0A1E0C-A25C-44A3-9286-0560D54CA530}" type="doc">
      <dgm:prSet loTypeId="urn:microsoft.com/office/officeart/2008/layout/HorizontalMultiLevelHierarchy" loCatId="hierarchy" qsTypeId="urn:microsoft.com/office/officeart/2005/8/quickstyle/simple1" qsCatId="simple" csTypeId="urn:microsoft.com/office/officeart/2005/8/colors/accent2_4" csCatId="accent2" phldr="1"/>
      <dgm:spPr/>
      <dgm:t>
        <a:bodyPr/>
        <a:lstStyle/>
        <a:p>
          <a:endParaRPr lang="en-US"/>
        </a:p>
      </dgm:t>
    </dgm:pt>
    <dgm:pt modelId="{CC019D80-F250-47DF-B141-396E1FE2727D}">
      <dgm:prSet phldrT="[Text]" custT="1"/>
      <dgm:spPr/>
      <dgm:t>
        <a:bodyPr/>
        <a:lstStyle/>
        <a:p>
          <a:r>
            <a:rPr lang="fa-IR" sz="1800" b="1" smtClean="0">
              <a:effectLst/>
              <a:cs typeface="B Homa" panose="00000400000000000000" pitchFamily="2" charset="-78"/>
            </a:rPr>
            <a:t>قطار شهری(مترو)</a:t>
          </a:r>
          <a:endParaRPr lang="en-US" sz="1800" b="1" dirty="0">
            <a:effectLst/>
            <a:cs typeface="B Homa" panose="00000400000000000000" pitchFamily="2" charset="-78"/>
          </a:endParaRPr>
        </a:p>
      </dgm:t>
    </dgm:pt>
    <dgm:pt modelId="{F8EA54C6-A9E6-4622-9F0B-072BECDEC0AB}" type="parTrans" cxnId="{32FD6FC0-BEED-4EAF-AC0C-1B9602972EF2}">
      <dgm:prSet/>
      <dgm:spPr/>
      <dgm:t>
        <a:bodyPr/>
        <a:lstStyle/>
        <a:p>
          <a:endParaRPr lang="en-US" dirty="0"/>
        </a:p>
      </dgm:t>
    </dgm:pt>
    <dgm:pt modelId="{A7B36ED2-BA89-4104-9A58-87222C968596}" type="sibTrans" cxnId="{32FD6FC0-BEED-4EAF-AC0C-1B9602972EF2}">
      <dgm:prSet/>
      <dgm:spPr/>
      <dgm:t>
        <a:bodyPr/>
        <a:lstStyle/>
        <a:p>
          <a:endParaRPr lang="en-US"/>
        </a:p>
      </dgm:t>
    </dgm:pt>
    <dgm:pt modelId="{14CB1A33-BDF9-46F9-A16B-73B0766D50DB}">
      <dgm:prSet phldrT="[Text]" custT="1"/>
      <dgm:spPr/>
      <dgm:t>
        <a:bodyPr/>
        <a:lstStyle/>
        <a:p>
          <a:r>
            <a:rPr lang="fa-IR" sz="2000" b="1" dirty="0" smtClean="0">
              <a:effectLst>
                <a:outerShdw blurRad="38100" dist="38100" dir="2700000" algn="tl">
                  <a:srgbClr val="000000">
                    <a:alpha val="43137"/>
                  </a:srgbClr>
                </a:outerShdw>
              </a:effectLst>
              <a:cs typeface="B Homa" panose="00000400000000000000" pitchFamily="2" charset="-78"/>
            </a:rPr>
            <a:t>نیمه عمومی</a:t>
          </a:r>
          <a:endParaRPr lang="en-US" sz="2000" b="1" dirty="0">
            <a:effectLst>
              <a:outerShdw blurRad="38100" dist="38100" dir="2700000" algn="tl">
                <a:srgbClr val="000000">
                  <a:alpha val="43137"/>
                </a:srgbClr>
              </a:outerShdw>
            </a:effectLst>
            <a:cs typeface="B Homa" panose="00000400000000000000" pitchFamily="2" charset="-78"/>
          </a:endParaRPr>
        </a:p>
      </dgm:t>
    </dgm:pt>
    <dgm:pt modelId="{1B018244-9F85-47AA-8DA0-3805D4D9FB9A}" type="parTrans" cxnId="{0683EB7A-5F68-4DD0-AE19-346FC169C09B}">
      <dgm:prSet/>
      <dgm:spPr/>
      <dgm:t>
        <a:bodyPr/>
        <a:lstStyle/>
        <a:p>
          <a:endParaRPr lang="en-US" dirty="0"/>
        </a:p>
      </dgm:t>
    </dgm:pt>
    <dgm:pt modelId="{9A5C2372-50EE-4396-912D-15B67BF441B2}" type="sibTrans" cxnId="{0683EB7A-5F68-4DD0-AE19-346FC169C09B}">
      <dgm:prSet/>
      <dgm:spPr/>
      <dgm:t>
        <a:bodyPr/>
        <a:lstStyle/>
        <a:p>
          <a:endParaRPr lang="en-US"/>
        </a:p>
      </dgm:t>
    </dgm:pt>
    <dgm:pt modelId="{91C838F0-A6BA-490A-BC04-F0CC9E233C21}">
      <dgm:prSet custT="1"/>
      <dgm:spPr/>
      <dgm:t>
        <a:bodyPr/>
        <a:lstStyle/>
        <a:p>
          <a:r>
            <a:rPr lang="fa-IR" sz="2400" b="1" dirty="0" smtClean="0">
              <a:effectLst>
                <a:outerShdw blurRad="38100" dist="38100" dir="2700000" algn="tl">
                  <a:srgbClr val="000000">
                    <a:alpha val="43137"/>
                  </a:srgbClr>
                </a:outerShdw>
              </a:effectLst>
              <a:cs typeface="B Homa" panose="00000400000000000000" pitchFamily="2" charset="-78"/>
            </a:rPr>
            <a:t>عمومی</a:t>
          </a:r>
          <a:endParaRPr lang="en-US" sz="2400" b="1" dirty="0">
            <a:effectLst>
              <a:outerShdw blurRad="38100" dist="38100" dir="2700000" algn="tl">
                <a:srgbClr val="000000">
                  <a:alpha val="43137"/>
                </a:srgbClr>
              </a:outerShdw>
            </a:effectLst>
            <a:cs typeface="B Homa" panose="00000400000000000000" pitchFamily="2" charset="-78"/>
          </a:endParaRPr>
        </a:p>
      </dgm:t>
    </dgm:pt>
    <dgm:pt modelId="{1AB3F7D5-42AD-42F0-AA60-6B0F331FA17E}" type="parTrans" cxnId="{1D38BFAC-A624-4E77-9D7C-88867E15EAAD}">
      <dgm:prSet/>
      <dgm:spPr/>
      <dgm:t>
        <a:bodyPr/>
        <a:lstStyle/>
        <a:p>
          <a:endParaRPr lang="en-US" dirty="0"/>
        </a:p>
      </dgm:t>
    </dgm:pt>
    <dgm:pt modelId="{F1D6C290-5D4C-46A6-911F-3A91A778AFBB}" type="sibTrans" cxnId="{1D38BFAC-A624-4E77-9D7C-88867E15EAAD}">
      <dgm:prSet/>
      <dgm:spPr/>
      <dgm:t>
        <a:bodyPr/>
        <a:lstStyle/>
        <a:p>
          <a:endParaRPr lang="en-US"/>
        </a:p>
      </dgm:t>
    </dgm:pt>
    <dgm:pt modelId="{C6794F63-454E-46E6-AF28-24D84878A9DE}">
      <dgm:prSet custT="1"/>
      <dgm:spPr/>
      <dgm:t>
        <a:bodyPr/>
        <a:lstStyle/>
        <a:p>
          <a:r>
            <a:rPr lang="fa-IR" sz="1800" b="1" smtClean="0">
              <a:effectLst/>
              <a:cs typeface="B Homa" panose="00000400000000000000" pitchFamily="2" charset="-78"/>
            </a:rPr>
            <a:t>اتوبوس واحد</a:t>
          </a:r>
          <a:endParaRPr lang="en-US" sz="1800" b="1" dirty="0">
            <a:effectLst/>
            <a:cs typeface="B Homa" panose="00000400000000000000" pitchFamily="2" charset="-78"/>
          </a:endParaRPr>
        </a:p>
      </dgm:t>
    </dgm:pt>
    <dgm:pt modelId="{2D2D18E4-7EAA-477F-BB44-7CE1D4E3D49D}" type="parTrans" cxnId="{7DE30174-881D-4628-9209-DD5BFF387618}">
      <dgm:prSet/>
      <dgm:spPr/>
      <dgm:t>
        <a:bodyPr/>
        <a:lstStyle/>
        <a:p>
          <a:endParaRPr lang="en-US" dirty="0"/>
        </a:p>
      </dgm:t>
    </dgm:pt>
    <dgm:pt modelId="{9AE07F41-9AAD-4F5C-827D-971CDD5E9FC5}" type="sibTrans" cxnId="{7DE30174-881D-4628-9209-DD5BFF387618}">
      <dgm:prSet/>
      <dgm:spPr/>
      <dgm:t>
        <a:bodyPr/>
        <a:lstStyle/>
        <a:p>
          <a:endParaRPr lang="en-US"/>
        </a:p>
      </dgm:t>
    </dgm:pt>
    <dgm:pt modelId="{FFEA7C59-7E77-4210-B0F2-0CC77D237E7C}">
      <dgm:prSet custT="1"/>
      <dgm:spPr/>
      <dgm:t>
        <a:bodyPr/>
        <a:lstStyle/>
        <a:p>
          <a:r>
            <a:rPr lang="fa-IR" sz="1800" b="1" smtClean="0">
              <a:effectLst/>
              <a:cs typeface="B Homa" panose="00000400000000000000" pitchFamily="2" charset="-78"/>
            </a:rPr>
            <a:t>مینی بوس</a:t>
          </a:r>
          <a:endParaRPr lang="en-US" sz="1800" b="1" dirty="0">
            <a:effectLst/>
            <a:cs typeface="B Homa" panose="00000400000000000000" pitchFamily="2" charset="-78"/>
          </a:endParaRPr>
        </a:p>
      </dgm:t>
    </dgm:pt>
    <dgm:pt modelId="{70A64319-3754-4F10-AB63-673272BDC366}" type="parTrans" cxnId="{AE4063C1-F9ED-4251-AD17-45C0AAB8F129}">
      <dgm:prSet/>
      <dgm:spPr/>
      <dgm:t>
        <a:bodyPr/>
        <a:lstStyle/>
        <a:p>
          <a:endParaRPr lang="en-US" dirty="0"/>
        </a:p>
      </dgm:t>
    </dgm:pt>
    <dgm:pt modelId="{27DDA18C-D273-43CA-9C4A-ACAF2B9157DE}" type="sibTrans" cxnId="{AE4063C1-F9ED-4251-AD17-45C0AAB8F129}">
      <dgm:prSet/>
      <dgm:spPr/>
      <dgm:t>
        <a:bodyPr/>
        <a:lstStyle/>
        <a:p>
          <a:endParaRPr lang="en-US"/>
        </a:p>
      </dgm:t>
    </dgm:pt>
    <dgm:pt modelId="{900A3667-F287-4D9C-8617-DCC8B919C14C}">
      <dgm:prSet phldrT="[Text]" custT="1"/>
      <dgm:spPr/>
      <dgm:t>
        <a:bodyPr/>
        <a:lstStyle/>
        <a:p>
          <a:r>
            <a:rPr lang="fa-IR" sz="2400" b="1" i="0" dirty="0" smtClean="0">
              <a:effectLst>
                <a:outerShdw blurRad="38100" dist="38100" dir="2700000" algn="tl">
                  <a:srgbClr val="000000">
                    <a:alpha val="43137"/>
                  </a:srgbClr>
                </a:outerShdw>
              </a:effectLst>
              <a:cs typeface="B Homa" panose="00000400000000000000" pitchFamily="2" charset="-78"/>
            </a:rPr>
            <a:t>حمل و نقل درون شهری</a:t>
          </a:r>
          <a:endParaRPr lang="en-US" sz="2400" b="1" i="0" dirty="0">
            <a:effectLst>
              <a:outerShdw blurRad="38100" dist="38100" dir="2700000" algn="tl">
                <a:srgbClr val="000000">
                  <a:alpha val="43137"/>
                </a:srgbClr>
              </a:outerShdw>
            </a:effectLst>
            <a:cs typeface="B Homa" panose="00000400000000000000" pitchFamily="2" charset="-78"/>
          </a:endParaRPr>
        </a:p>
      </dgm:t>
    </dgm:pt>
    <dgm:pt modelId="{87922D2C-9752-47FB-98DD-EB8E908920F7}" type="sibTrans" cxnId="{6B53BE03-2641-437F-8A19-B7F15DEC2C88}">
      <dgm:prSet/>
      <dgm:spPr/>
      <dgm:t>
        <a:bodyPr/>
        <a:lstStyle/>
        <a:p>
          <a:endParaRPr lang="en-US"/>
        </a:p>
      </dgm:t>
    </dgm:pt>
    <dgm:pt modelId="{EBD9F347-3A49-47E2-B01C-0269C0E3FDD2}" type="parTrans" cxnId="{6B53BE03-2641-437F-8A19-B7F15DEC2C88}">
      <dgm:prSet/>
      <dgm:spPr/>
      <dgm:t>
        <a:bodyPr/>
        <a:lstStyle/>
        <a:p>
          <a:endParaRPr lang="en-US"/>
        </a:p>
      </dgm:t>
    </dgm:pt>
    <dgm:pt modelId="{6D7A9422-BA4D-4F04-886D-7C63E61C287E}">
      <dgm:prSet custT="1"/>
      <dgm:spPr/>
      <dgm:t>
        <a:bodyPr/>
        <a:lstStyle/>
        <a:p>
          <a:r>
            <a:rPr lang="fa-IR" sz="2400" b="1" dirty="0" smtClean="0">
              <a:effectLst>
                <a:outerShdw blurRad="38100" dist="38100" dir="2700000" algn="tl">
                  <a:srgbClr val="000000">
                    <a:alpha val="43137"/>
                  </a:srgbClr>
                </a:outerShdw>
              </a:effectLst>
              <a:cs typeface="B Homa" panose="00000400000000000000" pitchFamily="2" charset="-78"/>
            </a:rPr>
            <a:t>شخصی</a:t>
          </a:r>
          <a:endParaRPr lang="en-US" sz="2400" b="1" dirty="0">
            <a:effectLst>
              <a:outerShdw blurRad="38100" dist="38100" dir="2700000" algn="tl">
                <a:srgbClr val="000000">
                  <a:alpha val="43137"/>
                </a:srgbClr>
              </a:outerShdw>
            </a:effectLst>
            <a:cs typeface="B Homa" panose="00000400000000000000" pitchFamily="2" charset="-78"/>
          </a:endParaRPr>
        </a:p>
      </dgm:t>
    </dgm:pt>
    <dgm:pt modelId="{81AFEF4B-5B42-4566-AFBC-503ACE2F3D84}" type="parTrans" cxnId="{2C0827BA-1247-4A0E-9510-D8702075BD61}">
      <dgm:prSet/>
      <dgm:spPr/>
      <dgm:t>
        <a:bodyPr/>
        <a:lstStyle/>
        <a:p>
          <a:endParaRPr lang="en-US"/>
        </a:p>
      </dgm:t>
    </dgm:pt>
    <dgm:pt modelId="{F61EC856-F2AF-4D53-8E0F-C706EF7680D0}" type="sibTrans" cxnId="{2C0827BA-1247-4A0E-9510-D8702075BD61}">
      <dgm:prSet/>
      <dgm:spPr/>
      <dgm:t>
        <a:bodyPr/>
        <a:lstStyle/>
        <a:p>
          <a:endParaRPr lang="en-US"/>
        </a:p>
      </dgm:t>
    </dgm:pt>
    <dgm:pt modelId="{49432D1C-42B7-4C3B-9F17-1A663A9FE0ED}">
      <dgm:prSet custT="1"/>
      <dgm:spPr/>
      <dgm:t>
        <a:bodyPr/>
        <a:lstStyle/>
        <a:p>
          <a:r>
            <a:rPr lang="fa-IR" sz="1800" b="1" smtClean="0">
              <a:effectLst/>
              <a:cs typeface="B Homa" panose="00000400000000000000" pitchFamily="2" charset="-78"/>
            </a:rPr>
            <a:t>ون</a:t>
          </a:r>
          <a:endParaRPr lang="en-US" sz="1800" b="1" dirty="0">
            <a:effectLst/>
            <a:cs typeface="B Homa" panose="00000400000000000000" pitchFamily="2" charset="-78"/>
          </a:endParaRPr>
        </a:p>
      </dgm:t>
    </dgm:pt>
    <dgm:pt modelId="{6195A360-DF13-47A1-9D04-865D6A1037E5}" type="parTrans" cxnId="{25608D21-36A2-4D14-B4C4-F1898B9DFE32}">
      <dgm:prSet/>
      <dgm:spPr/>
      <dgm:t>
        <a:bodyPr/>
        <a:lstStyle/>
        <a:p>
          <a:endParaRPr lang="en-US"/>
        </a:p>
      </dgm:t>
    </dgm:pt>
    <dgm:pt modelId="{A3CE4F8F-3C1F-4ABE-A7E2-676D3B8FD754}" type="sibTrans" cxnId="{25608D21-36A2-4D14-B4C4-F1898B9DFE32}">
      <dgm:prSet/>
      <dgm:spPr/>
      <dgm:t>
        <a:bodyPr/>
        <a:lstStyle/>
        <a:p>
          <a:endParaRPr lang="en-US"/>
        </a:p>
      </dgm:t>
    </dgm:pt>
    <dgm:pt modelId="{0C71AAD0-69AF-4E6E-B2BA-D1B630D7E611}">
      <dgm:prSet custT="1"/>
      <dgm:spPr/>
      <dgm:t>
        <a:bodyPr/>
        <a:lstStyle/>
        <a:p>
          <a:r>
            <a:rPr lang="fa-IR" sz="1800" b="1" smtClean="0">
              <a:effectLst/>
              <a:cs typeface="B Homa" panose="00000400000000000000" pitchFamily="2" charset="-78"/>
            </a:rPr>
            <a:t>تاکسی از هر قبیل</a:t>
          </a:r>
          <a:endParaRPr lang="en-US" sz="1800" b="1" dirty="0">
            <a:effectLst/>
            <a:cs typeface="B Homa" panose="00000400000000000000" pitchFamily="2" charset="-78"/>
          </a:endParaRPr>
        </a:p>
      </dgm:t>
    </dgm:pt>
    <dgm:pt modelId="{522DC742-27BE-4B61-8D54-FA23ED467928}" type="parTrans" cxnId="{70F0ECCF-F85C-4C2D-BCC0-20D74FF9198A}">
      <dgm:prSet/>
      <dgm:spPr/>
      <dgm:t>
        <a:bodyPr/>
        <a:lstStyle/>
        <a:p>
          <a:endParaRPr lang="en-US"/>
        </a:p>
      </dgm:t>
    </dgm:pt>
    <dgm:pt modelId="{4635044B-3902-4F08-B8A8-63595B81A596}" type="sibTrans" cxnId="{70F0ECCF-F85C-4C2D-BCC0-20D74FF9198A}">
      <dgm:prSet/>
      <dgm:spPr/>
      <dgm:t>
        <a:bodyPr/>
        <a:lstStyle/>
        <a:p>
          <a:endParaRPr lang="en-US"/>
        </a:p>
      </dgm:t>
    </dgm:pt>
    <dgm:pt modelId="{3E98B3E3-85C6-4C56-B1D7-A687278ABE1B}">
      <dgm:prSet custT="1"/>
      <dgm:spPr/>
      <dgm:t>
        <a:bodyPr/>
        <a:lstStyle/>
        <a:p>
          <a:r>
            <a:rPr lang="fa-IR" sz="1800" b="1" smtClean="0">
              <a:effectLst/>
              <a:cs typeface="B Homa" panose="00000400000000000000" pitchFamily="2" charset="-78"/>
            </a:rPr>
            <a:t>سرویس</a:t>
          </a:r>
          <a:endParaRPr lang="en-US" sz="1800" b="1" dirty="0">
            <a:effectLst/>
            <a:cs typeface="B Homa" panose="00000400000000000000" pitchFamily="2" charset="-78"/>
          </a:endParaRPr>
        </a:p>
      </dgm:t>
    </dgm:pt>
    <dgm:pt modelId="{82A3B5D0-BB14-410A-AC7C-2C8DD664F164}" type="parTrans" cxnId="{035A0F27-4E27-4487-B581-153290A5D99D}">
      <dgm:prSet/>
      <dgm:spPr/>
      <dgm:t>
        <a:bodyPr/>
        <a:lstStyle/>
        <a:p>
          <a:endParaRPr lang="en-US"/>
        </a:p>
      </dgm:t>
    </dgm:pt>
    <dgm:pt modelId="{97C2F5B7-905E-4A83-BACC-DA50118C0845}" type="sibTrans" cxnId="{035A0F27-4E27-4487-B581-153290A5D99D}">
      <dgm:prSet/>
      <dgm:spPr/>
      <dgm:t>
        <a:bodyPr/>
        <a:lstStyle/>
        <a:p>
          <a:endParaRPr lang="en-US"/>
        </a:p>
      </dgm:t>
    </dgm:pt>
    <dgm:pt modelId="{F90CD3E8-A095-4A6A-883A-73B38644745B}">
      <dgm:prSet custT="1"/>
      <dgm:spPr/>
      <dgm:t>
        <a:bodyPr/>
        <a:lstStyle/>
        <a:p>
          <a:r>
            <a:rPr lang="fa-IR" sz="1800" b="1" smtClean="0">
              <a:effectLst/>
              <a:cs typeface="B Homa" panose="00000400000000000000" pitchFamily="2" charset="-78"/>
            </a:rPr>
            <a:t>سواری شخصی</a:t>
          </a:r>
          <a:endParaRPr lang="en-US" sz="1800" b="1" dirty="0">
            <a:effectLst/>
            <a:cs typeface="B Homa" panose="00000400000000000000" pitchFamily="2" charset="-78"/>
          </a:endParaRPr>
        </a:p>
      </dgm:t>
    </dgm:pt>
    <dgm:pt modelId="{89F4EEFC-40FE-4E44-B26D-0333A7874121}" type="parTrans" cxnId="{4F53FBFB-262F-46EE-97A0-E120D52F7D4E}">
      <dgm:prSet/>
      <dgm:spPr/>
      <dgm:t>
        <a:bodyPr/>
        <a:lstStyle/>
        <a:p>
          <a:endParaRPr lang="en-US"/>
        </a:p>
      </dgm:t>
    </dgm:pt>
    <dgm:pt modelId="{6499D635-39B4-478E-96E9-E46EB3B83403}" type="sibTrans" cxnId="{4F53FBFB-262F-46EE-97A0-E120D52F7D4E}">
      <dgm:prSet/>
      <dgm:spPr/>
      <dgm:t>
        <a:bodyPr/>
        <a:lstStyle/>
        <a:p>
          <a:endParaRPr lang="en-US"/>
        </a:p>
      </dgm:t>
    </dgm:pt>
    <dgm:pt modelId="{DDF2C38B-A8A0-480B-A21C-F96C97D30AE0}">
      <dgm:prSet custT="1"/>
      <dgm:spPr/>
      <dgm:t>
        <a:bodyPr/>
        <a:lstStyle/>
        <a:p>
          <a:r>
            <a:rPr lang="fa-IR" sz="1800" b="1" smtClean="0">
              <a:effectLst/>
              <a:cs typeface="B Homa" panose="00000400000000000000" pitchFamily="2" charset="-78"/>
            </a:rPr>
            <a:t>وانت مسافری</a:t>
          </a:r>
          <a:endParaRPr lang="en-US" sz="1800" b="1" dirty="0">
            <a:effectLst/>
            <a:cs typeface="B Homa" panose="00000400000000000000" pitchFamily="2" charset="-78"/>
          </a:endParaRPr>
        </a:p>
      </dgm:t>
    </dgm:pt>
    <dgm:pt modelId="{D13C6BF1-7A5E-4F96-BEE0-AF915A63BBD7}" type="parTrans" cxnId="{8D256B15-96A6-4C22-BE7D-AA0C3865E9E8}">
      <dgm:prSet/>
      <dgm:spPr/>
      <dgm:t>
        <a:bodyPr/>
        <a:lstStyle/>
        <a:p>
          <a:endParaRPr lang="en-US"/>
        </a:p>
      </dgm:t>
    </dgm:pt>
    <dgm:pt modelId="{26D1ABE6-9F34-481A-B323-17A90FD7AA3B}" type="sibTrans" cxnId="{8D256B15-96A6-4C22-BE7D-AA0C3865E9E8}">
      <dgm:prSet/>
      <dgm:spPr/>
      <dgm:t>
        <a:bodyPr/>
        <a:lstStyle/>
        <a:p>
          <a:endParaRPr lang="en-US"/>
        </a:p>
      </dgm:t>
    </dgm:pt>
    <dgm:pt modelId="{4EEB1BFD-649C-49F7-841E-B8CDFFDA705E}">
      <dgm:prSet custT="1"/>
      <dgm:spPr/>
      <dgm:t>
        <a:bodyPr/>
        <a:lstStyle/>
        <a:p>
          <a:r>
            <a:rPr lang="fa-IR" sz="1800" b="1" smtClean="0">
              <a:effectLst/>
              <a:cs typeface="B Homa" panose="00000400000000000000" pitchFamily="2" charset="-78"/>
            </a:rPr>
            <a:t>موتور سیکلت و دوچرخه</a:t>
          </a:r>
          <a:endParaRPr lang="en-US" sz="1800" b="1" dirty="0">
            <a:effectLst/>
            <a:cs typeface="B Homa" panose="00000400000000000000" pitchFamily="2" charset="-78"/>
          </a:endParaRPr>
        </a:p>
      </dgm:t>
    </dgm:pt>
    <dgm:pt modelId="{AF0BF2FF-B784-4CEB-8AE9-2F5FBC349468}" type="parTrans" cxnId="{1DE590B8-B084-4E85-B563-2F82A9CC3693}">
      <dgm:prSet/>
      <dgm:spPr/>
      <dgm:t>
        <a:bodyPr/>
        <a:lstStyle/>
        <a:p>
          <a:endParaRPr lang="en-US"/>
        </a:p>
      </dgm:t>
    </dgm:pt>
    <dgm:pt modelId="{1CB21163-6821-4D72-A6E2-522AF1ADE1A4}" type="sibTrans" cxnId="{1DE590B8-B084-4E85-B563-2F82A9CC3693}">
      <dgm:prSet/>
      <dgm:spPr/>
      <dgm:t>
        <a:bodyPr/>
        <a:lstStyle/>
        <a:p>
          <a:endParaRPr lang="en-US"/>
        </a:p>
      </dgm:t>
    </dgm:pt>
    <dgm:pt modelId="{81AC8F86-1308-4E16-8F9A-0242AA236FDC}" type="pres">
      <dgm:prSet presAssocID="{4D0A1E0C-A25C-44A3-9286-0560D54CA530}" presName="Name0" presStyleCnt="0">
        <dgm:presLayoutVars>
          <dgm:chPref val="1"/>
          <dgm:dir val="rev"/>
          <dgm:animOne val="branch"/>
          <dgm:animLvl val="lvl"/>
          <dgm:resizeHandles val="exact"/>
        </dgm:presLayoutVars>
      </dgm:prSet>
      <dgm:spPr/>
      <dgm:t>
        <a:bodyPr/>
        <a:lstStyle/>
        <a:p>
          <a:pPr rtl="1"/>
          <a:endParaRPr lang="fa-IR"/>
        </a:p>
      </dgm:t>
    </dgm:pt>
    <dgm:pt modelId="{1D4A2A07-3DBB-4369-8CBD-1407FE0534E0}" type="pres">
      <dgm:prSet presAssocID="{900A3667-F287-4D9C-8617-DCC8B919C14C}" presName="root1" presStyleCnt="0"/>
      <dgm:spPr/>
      <dgm:t>
        <a:bodyPr/>
        <a:lstStyle/>
        <a:p>
          <a:endParaRPr lang="en-US"/>
        </a:p>
      </dgm:t>
    </dgm:pt>
    <dgm:pt modelId="{21F12406-6A44-4A0B-A27A-0DEADDA5DF48}" type="pres">
      <dgm:prSet presAssocID="{900A3667-F287-4D9C-8617-DCC8B919C14C}" presName="LevelOneTextNode" presStyleLbl="node0" presStyleIdx="0" presStyleCnt="1" custScaleX="98406" custScaleY="118122">
        <dgm:presLayoutVars>
          <dgm:chPref val="3"/>
        </dgm:presLayoutVars>
      </dgm:prSet>
      <dgm:spPr/>
      <dgm:t>
        <a:bodyPr/>
        <a:lstStyle/>
        <a:p>
          <a:endParaRPr lang="en-US"/>
        </a:p>
      </dgm:t>
    </dgm:pt>
    <dgm:pt modelId="{139B717F-7889-4CC5-87C0-FA2730626C57}" type="pres">
      <dgm:prSet presAssocID="{900A3667-F287-4D9C-8617-DCC8B919C14C}" presName="level2hierChild" presStyleCnt="0"/>
      <dgm:spPr/>
      <dgm:t>
        <a:bodyPr/>
        <a:lstStyle/>
        <a:p>
          <a:endParaRPr lang="en-US"/>
        </a:p>
      </dgm:t>
    </dgm:pt>
    <dgm:pt modelId="{F472553E-6D41-468A-B1C9-80EC2E76EF00}" type="pres">
      <dgm:prSet presAssocID="{81AFEF4B-5B42-4566-AFBC-503ACE2F3D84}" presName="conn2-1" presStyleLbl="parChTrans1D2" presStyleIdx="0" presStyleCnt="3"/>
      <dgm:spPr/>
      <dgm:t>
        <a:bodyPr/>
        <a:lstStyle/>
        <a:p>
          <a:pPr rtl="1"/>
          <a:endParaRPr lang="fa-IR"/>
        </a:p>
      </dgm:t>
    </dgm:pt>
    <dgm:pt modelId="{FE27CA83-3E61-41A8-A54C-69F6ED2CB50A}" type="pres">
      <dgm:prSet presAssocID="{81AFEF4B-5B42-4566-AFBC-503ACE2F3D84}" presName="connTx" presStyleLbl="parChTrans1D2" presStyleIdx="0" presStyleCnt="3"/>
      <dgm:spPr/>
      <dgm:t>
        <a:bodyPr/>
        <a:lstStyle/>
        <a:p>
          <a:pPr rtl="1"/>
          <a:endParaRPr lang="fa-IR"/>
        </a:p>
      </dgm:t>
    </dgm:pt>
    <dgm:pt modelId="{A6A841FC-4769-4C06-841E-E2F39A87FDE6}" type="pres">
      <dgm:prSet presAssocID="{6D7A9422-BA4D-4F04-886D-7C63E61C287E}" presName="root2" presStyleCnt="0"/>
      <dgm:spPr/>
      <dgm:t>
        <a:bodyPr/>
        <a:lstStyle/>
        <a:p>
          <a:endParaRPr lang="en-US"/>
        </a:p>
      </dgm:t>
    </dgm:pt>
    <dgm:pt modelId="{0C837391-3AA7-4771-8285-F7D59030EADB}" type="pres">
      <dgm:prSet presAssocID="{6D7A9422-BA4D-4F04-886D-7C63E61C287E}" presName="LevelTwoTextNode" presStyleLbl="node2" presStyleIdx="0" presStyleCnt="3" custLinFactNeighborX="5598">
        <dgm:presLayoutVars>
          <dgm:chPref val="3"/>
        </dgm:presLayoutVars>
      </dgm:prSet>
      <dgm:spPr/>
      <dgm:t>
        <a:bodyPr/>
        <a:lstStyle/>
        <a:p>
          <a:pPr rtl="1"/>
          <a:endParaRPr lang="fa-IR"/>
        </a:p>
      </dgm:t>
    </dgm:pt>
    <dgm:pt modelId="{C5A73F49-91D4-43C6-BBAB-CB17F1172C80}" type="pres">
      <dgm:prSet presAssocID="{6D7A9422-BA4D-4F04-886D-7C63E61C287E}" presName="level3hierChild" presStyleCnt="0"/>
      <dgm:spPr/>
      <dgm:t>
        <a:bodyPr/>
        <a:lstStyle/>
        <a:p>
          <a:endParaRPr lang="en-US"/>
        </a:p>
      </dgm:t>
    </dgm:pt>
    <dgm:pt modelId="{7E40137C-CD7D-4B79-A4FD-AF27A6ACB0D6}" type="pres">
      <dgm:prSet presAssocID="{89F4EEFC-40FE-4E44-B26D-0333A7874121}" presName="conn2-1" presStyleLbl="parChTrans1D3" presStyleIdx="0" presStyleCnt="9"/>
      <dgm:spPr/>
      <dgm:t>
        <a:bodyPr/>
        <a:lstStyle/>
        <a:p>
          <a:pPr rtl="1"/>
          <a:endParaRPr lang="fa-IR"/>
        </a:p>
      </dgm:t>
    </dgm:pt>
    <dgm:pt modelId="{CD74C867-8B08-4EFD-94B6-CA09093B34B2}" type="pres">
      <dgm:prSet presAssocID="{89F4EEFC-40FE-4E44-B26D-0333A7874121}" presName="connTx" presStyleLbl="parChTrans1D3" presStyleIdx="0" presStyleCnt="9"/>
      <dgm:spPr/>
      <dgm:t>
        <a:bodyPr/>
        <a:lstStyle/>
        <a:p>
          <a:pPr rtl="1"/>
          <a:endParaRPr lang="fa-IR"/>
        </a:p>
      </dgm:t>
    </dgm:pt>
    <dgm:pt modelId="{192F6B69-21DF-45F6-9D52-E14269445DD9}" type="pres">
      <dgm:prSet presAssocID="{F90CD3E8-A095-4A6A-883A-73B38644745B}" presName="root2" presStyleCnt="0"/>
      <dgm:spPr/>
      <dgm:t>
        <a:bodyPr/>
        <a:lstStyle/>
        <a:p>
          <a:endParaRPr lang="en-US"/>
        </a:p>
      </dgm:t>
    </dgm:pt>
    <dgm:pt modelId="{6E1F3EEB-D99C-4300-A366-F11A75BF217B}" type="pres">
      <dgm:prSet presAssocID="{F90CD3E8-A095-4A6A-883A-73B38644745B}" presName="LevelTwoTextNode" presStyleLbl="node3" presStyleIdx="0" presStyleCnt="9" custScaleX="148771" custLinFactNeighborX="12906">
        <dgm:presLayoutVars>
          <dgm:chPref val="3"/>
        </dgm:presLayoutVars>
      </dgm:prSet>
      <dgm:spPr/>
      <dgm:t>
        <a:bodyPr/>
        <a:lstStyle/>
        <a:p>
          <a:pPr rtl="1"/>
          <a:endParaRPr lang="fa-IR"/>
        </a:p>
      </dgm:t>
    </dgm:pt>
    <dgm:pt modelId="{B6A69BDD-4789-406D-880B-37B0297BEA1F}" type="pres">
      <dgm:prSet presAssocID="{F90CD3E8-A095-4A6A-883A-73B38644745B}" presName="level3hierChild" presStyleCnt="0"/>
      <dgm:spPr/>
      <dgm:t>
        <a:bodyPr/>
        <a:lstStyle/>
        <a:p>
          <a:endParaRPr lang="en-US"/>
        </a:p>
      </dgm:t>
    </dgm:pt>
    <dgm:pt modelId="{61D53004-9A40-41F2-8A5B-C03CB71E5B68}" type="pres">
      <dgm:prSet presAssocID="{D13C6BF1-7A5E-4F96-BEE0-AF915A63BBD7}" presName="conn2-1" presStyleLbl="parChTrans1D3" presStyleIdx="1" presStyleCnt="9"/>
      <dgm:spPr/>
      <dgm:t>
        <a:bodyPr/>
        <a:lstStyle/>
        <a:p>
          <a:pPr rtl="1"/>
          <a:endParaRPr lang="fa-IR"/>
        </a:p>
      </dgm:t>
    </dgm:pt>
    <dgm:pt modelId="{5A195FE5-5ADB-49E9-87D4-14A8E8D3E78F}" type="pres">
      <dgm:prSet presAssocID="{D13C6BF1-7A5E-4F96-BEE0-AF915A63BBD7}" presName="connTx" presStyleLbl="parChTrans1D3" presStyleIdx="1" presStyleCnt="9"/>
      <dgm:spPr/>
      <dgm:t>
        <a:bodyPr/>
        <a:lstStyle/>
        <a:p>
          <a:pPr rtl="1"/>
          <a:endParaRPr lang="fa-IR"/>
        </a:p>
      </dgm:t>
    </dgm:pt>
    <dgm:pt modelId="{0BEA7E04-0682-4DF4-B854-5CC62587CF27}" type="pres">
      <dgm:prSet presAssocID="{DDF2C38B-A8A0-480B-A21C-F96C97D30AE0}" presName="root2" presStyleCnt="0"/>
      <dgm:spPr/>
      <dgm:t>
        <a:bodyPr/>
        <a:lstStyle/>
        <a:p>
          <a:endParaRPr lang="en-US"/>
        </a:p>
      </dgm:t>
    </dgm:pt>
    <dgm:pt modelId="{FCA6D955-1489-4548-9AB6-D563C67098A1}" type="pres">
      <dgm:prSet presAssocID="{DDF2C38B-A8A0-480B-A21C-F96C97D30AE0}" presName="LevelTwoTextNode" presStyleLbl="node3" presStyleIdx="1" presStyleCnt="9" custScaleX="148771" custLinFactNeighborX="12906">
        <dgm:presLayoutVars>
          <dgm:chPref val="3"/>
        </dgm:presLayoutVars>
      </dgm:prSet>
      <dgm:spPr/>
      <dgm:t>
        <a:bodyPr/>
        <a:lstStyle/>
        <a:p>
          <a:pPr rtl="1"/>
          <a:endParaRPr lang="fa-IR"/>
        </a:p>
      </dgm:t>
    </dgm:pt>
    <dgm:pt modelId="{8B1DEFD1-DA3A-4F09-AE0C-CD17587AD4CD}" type="pres">
      <dgm:prSet presAssocID="{DDF2C38B-A8A0-480B-A21C-F96C97D30AE0}" presName="level3hierChild" presStyleCnt="0"/>
      <dgm:spPr/>
      <dgm:t>
        <a:bodyPr/>
        <a:lstStyle/>
        <a:p>
          <a:endParaRPr lang="en-US"/>
        </a:p>
      </dgm:t>
    </dgm:pt>
    <dgm:pt modelId="{A682AF0D-6F0B-481E-9519-78B82F5B16A7}" type="pres">
      <dgm:prSet presAssocID="{AF0BF2FF-B784-4CEB-8AE9-2F5FBC349468}" presName="conn2-1" presStyleLbl="parChTrans1D3" presStyleIdx="2" presStyleCnt="9"/>
      <dgm:spPr/>
      <dgm:t>
        <a:bodyPr/>
        <a:lstStyle/>
        <a:p>
          <a:pPr rtl="1"/>
          <a:endParaRPr lang="fa-IR"/>
        </a:p>
      </dgm:t>
    </dgm:pt>
    <dgm:pt modelId="{795EC10C-29C3-415B-BD88-298852F7B9C3}" type="pres">
      <dgm:prSet presAssocID="{AF0BF2FF-B784-4CEB-8AE9-2F5FBC349468}" presName="connTx" presStyleLbl="parChTrans1D3" presStyleIdx="2" presStyleCnt="9"/>
      <dgm:spPr/>
      <dgm:t>
        <a:bodyPr/>
        <a:lstStyle/>
        <a:p>
          <a:pPr rtl="1"/>
          <a:endParaRPr lang="fa-IR"/>
        </a:p>
      </dgm:t>
    </dgm:pt>
    <dgm:pt modelId="{5F489C8E-FCEB-4BAC-BA58-B81FD826F295}" type="pres">
      <dgm:prSet presAssocID="{4EEB1BFD-649C-49F7-841E-B8CDFFDA705E}" presName="root2" presStyleCnt="0"/>
      <dgm:spPr/>
      <dgm:t>
        <a:bodyPr/>
        <a:lstStyle/>
        <a:p>
          <a:endParaRPr lang="en-US"/>
        </a:p>
      </dgm:t>
    </dgm:pt>
    <dgm:pt modelId="{0E53F4DB-B906-4E2A-A9E0-97BF620E3456}" type="pres">
      <dgm:prSet presAssocID="{4EEB1BFD-649C-49F7-841E-B8CDFFDA705E}" presName="LevelTwoTextNode" presStyleLbl="node3" presStyleIdx="2" presStyleCnt="9" custScaleX="148771" custLinFactNeighborX="12906">
        <dgm:presLayoutVars>
          <dgm:chPref val="3"/>
        </dgm:presLayoutVars>
      </dgm:prSet>
      <dgm:spPr/>
      <dgm:t>
        <a:bodyPr/>
        <a:lstStyle/>
        <a:p>
          <a:pPr rtl="1"/>
          <a:endParaRPr lang="fa-IR"/>
        </a:p>
      </dgm:t>
    </dgm:pt>
    <dgm:pt modelId="{72BDD571-05F6-4A0A-9929-F6528AEFECF7}" type="pres">
      <dgm:prSet presAssocID="{4EEB1BFD-649C-49F7-841E-B8CDFFDA705E}" presName="level3hierChild" presStyleCnt="0"/>
      <dgm:spPr/>
      <dgm:t>
        <a:bodyPr/>
        <a:lstStyle/>
        <a:p>
          <a:endParaRPr lang="en-US"/>
        </a:p>
      </dgm:t>
    </dgm:pt>
    <dgm:pt modelId="{F53CC074-D915-4190-9952-4BBCCE1F39EB}" type="pres">
      <dgm:prSet presAssocID="{1AB3F7D5-42AD-42F0-AA60-6B0F331FA17E}" presName="conn2-1" presStyleLbl="parChTrans1D2" presStyleIdx="1" presStyleCnt="3"/>
      <dgm:spPr/>
      <dgm:t>
        <a:bodyPr/>
        <a:lstStyle/>
        <a:p>
          <a:pPr rtl="1"/>
          <a:endParaRPr lang="fa-IR"/>
        </a:p>
      </dgm:t>
    </dgm:pt>
    <dgm:pt modelId="{982F1082-E624-4B57-B8CA-12DD8116004D}" type="pres">
      <dgm:prSet presAssocID="{1AB3F7D5-42AD-42F0-AA60-6B0F331FA17E}" presName="connTx" presStyleLbl="parChTrans1D2" presStyleIdx="1" presStyleCnt="3"/>
      <dgm:spPr/>
      <dgm:t>
        <a:bodyPr/>
        <a:lstStyle/>
        <a:p>
          <a:pPr rtl="1"/>
          <a:endParaRPr lang="fa-IR"/>
        </a:p>
      </dgm:t>
    </dgm:pt>
    <dgm:pt modelId="{D2D93BEC-495D-4052-9A33-F9AE55AFF306}" type="pres">
      <dgm:prSet presAssocID="{91C838F0-A6BA-490A-BC04-F0CC9E233C21}" presName="root2" presStyleCnt="0"/>
      <dgm:spPr/>
      <dgm:t>
        <a:bodyPr/>
        <a:lstStyle/>
        <a:p>
          <a:endParaRPr lang="en-US"/>
        </a:p>
      </dgm:t>
    </dgm:pt>
    <dgm:pt modelId="{E486A46B-C3EA-412F-99F9-E72F43763767}" type="pres">
      <dgm:prSet presAssocID="{91C838F0-A6BA-490A-BC04-F0CC9E233C21}" presName="LevelTwoTextNode" presStyleLbl="node2" presStyleIdx="1" presStyleCnt="3" custLinFactNeighborX="5598">
        <dgm:presLayoutVars>
          <dgm:chPref val="3"/>
        </dgm:presLayoutVars>
      </dgm:prSet>
      <dgm:spPr/>
      <dgm:t>
        <a:bodyPr/>
        <a:lstStyle/>
        <a:p>
          <a:endParaRPr lang="en-US"/>
        </a:p>
      </dgm:t>
    </dgm:pt>
    <dgm:pt modelId="{732817F6-C769-439F-BD5C-60417D12C8C2}" type="pres">
      <dgm:prSet presAssocID="{91C838F0-A6BA-490A-BC04-F0CC9E233C21}" presName="level3hierChild" presStyleCnt="0"/>
      <dgm:spPr/>
      <dgm:t>
        <a:bodyPr/>
        <a:lstStyle/>
        <a:p>
          <a:endParaRPr lang="en-US"/>
        </a:p>
      </dgm:t>
    </dgm:pt>
    <dgm:pt modelId="{774646EF-2965-49D1-83B5-E029249F86CB}" type="pres">
      <dgm:prSet presAssocID="{F8EA54C6-A9E6-4622-9F0B-072BECDEC0AB}" presName="conn2-1" presStyleLbl="parChTrans1D3" presStyleIdx="3" presStyleCnt="9"/>
      <dgm:spPr/>
      <dgm:t>
        <a:bodyPr/>
        <a:lstStyle/>
        <a:p>
          <a:pPr rtl="1"/>
          <a:endParaRPr lang="fa-IR"/>
        </a:p>
      </dgm:t>
    </dgm:pt>
    <dgm:pt modelId="{8D2304E8-EC2F-4FB5-B332-AB5EB5BF13D2}" type="pres">
      <dgm:prSet presAssocID="{F8EA54C6-A9E6-4622-9F0B-072BECDEC0AB}" presName="connTx" presStyleLbl="parChTrans1D3" presStyleIdx="3" presStyleCnt="9"/>
      <dgm:spPr/>
      <dgm:t>
        <a:bodyPr/>
        <a:lstStyle/>
        <a:p>
          <a:pPr rtl="1"/>
          <a:endParaRPr lang="fa-IR"/>
        </a:p>
      </dgm:t>
    </dgm:pt>
    <dgm:pt modelId="{475207EC-51ED-493A-9235-8B160ACA92DB}" type="pres">
      <dgm:prSet presAssocID="{CC019D80-F250-47DF-B141-396E1FE2727D}" presName="root2" presStyleCnt="0"/>
      <dgm:spPr/>
      <dgm:t>
        <a:bodyPr/>
        <a:lstStyle/>
        <a:p>
          <a:endParaRPr lang="en-US"/>
        </a:p>
      </dgm:t>
    </dgm:pt>
    <dgm:pt modelId="{E0734B43-D879-47C3-B4A5-DB4083FE78A6}" type="pres">
      <dgm:prSet presAssocID="{CC019D80-F250-47DF-B141-396E1FE2727D}" presName="LevelTwoTextNode" presStyleLbl="node3" presStyleIdx="3" presStyleCnt="9" custScaleX="148771" custLinFactNeighborX="12906">
        <dgm:presLayoutVars>
          <dgm:chPref val="3"/>
        </dgm:presLayoutVars>
      </dgm:prSet>
      <dgm:spPr/>
      <dgm:t>
        <a:bodyPr/>
        <a:lstStyle/>
        <a:p>
          <a:endParaRPr lang="en-US"/>
        </a:p>
      </dgm:t>
    </dgm:pt>
    <dgm:pt modelId="{4CA7D57A-74BC-49B9-A7EF-D7BA1FA12292}" type="pres">
      <dgm:prSet presAssocID="{CC019D80-F250-47DF-B141-396E1FE2727D}" presName="level3hierChild" presStyleCnt="0"/>
      <dgm:spPr/>
      <dgm:t>
        <a:bodyPr/>
        <a:lstStyle/>
        <a:p>
          <a:endParaRPr lang="en-US"/>
        </a:p>
      </dgm:t>
    </dgm:pt>
    <dgm:pt modelId="{D2E39D56-F0DF-4ECA-BD92-CF5116C7A51C}" type="pres">
      <dgm:prSet presAssocID="{2D2D18E4-7EAA-477F-BB44-7CE1D4E3D49D}" presName="conn2-1" presStyleLbl="parChTrans1D3" presStyleIdx="4" presStyleCnt="9"/>
      <dgm:spPr/>
      <dgm:t>
        <a:bodyPr/>
        <a:lstStyle/>
        <a:p>
          <a:pPr rtl="1"/>
          <a:endParaRPr lang="fa-IR"/>
        </a:p>
      </dgm:t>
    </dgm:pt>
    <dgm:pt modelId="{9DB3E21B-5153-4B04-9AD8-2E887C9EC10F}" type="pres">
      <dgm:prSet presAssocID="{2D2D18E4-7EAA-477F-BB44-7CE1D4E3D49D}" presName="connTx" presStyleLbl="parChTrans1D3" presStyleIdx="4" presStyleCnt="9"/>
      <dgm:spPr/>
      <dgm:t>
        <a:bodyPr/>
        <a:lstStyle/>
        <a:p>
          <a:pPr rtl="1"/>
          <a:endParaRPr lang="fa-IR"/>
        </a:p>
      </dgm:t>
    </dgm:pt>
    <dgm:pt modelId="{51FABFF9-59FE-4DE6-A02A-59037862A5BB}" type="pres">
      <dgm:prSet presAssocID="{C6794F63-454E-46E6-AF28-24D84878A9DE}" presName="root2" presStyleCnt="0"/>
      <dgm:spPr/>
      <dgm:t>
        <a:bodyPr/>
        <a:lstStyle/>
        <a:p>
          <a:endParaRPr lang="en-US"/>
        </a:p>
      </dgm:t>
    </dgm:pt>
    <dgm:pt modelId="{3A0C9340-68FD-4798-9184-9F11E6A13E7F}" type="pres">
      <dgm:prSet presAssocID="{C6794F63-454E-46E6-AF28-24D84878A9DE}" presName="LevelTwoTextNode" presStyleLbl="node3" presStyleIdx="4" presStyleCnt="9" custScaleX="148771" custLinFactNeighborX="12906">
        <dgm:presLayoutVars>
          <dgm:chPref val="3"/>
        </dgm:presLayoutVars>
      </dgm:prSet>
      <dgm:spPr/>
      <dgm:t>
        <a:bodyPr/>
        <a:lstStyle/>
        <a:p>
          <a:pPr rtl="1"/>
          <a:endParaRPr lang="fa-IR"/>
        </a:p>
      </dgm:t>
    </dgm:pt>
    <dgm:pt modelId="{C92C6D6B-F469-49C6-9116-8CAD23954D2F}" type="pres">
      <dgm:prSet presAssocID="{C6794F63-454E-46E6-AF28-24D84878A9DE}" presName="level3hierChild" presStyleCnt="0"/>
      <dgm:spPr/>
      <dgm:t>
        <a:bodyPr/>
        <a:lstStyle/>
        <a:p>
          <a:endParaRPr lang="en-US"/>
        </a:p>
      </dgm:t>
    </dgm:pt>
    <dgm:pt modelId="{03991439-AFC1-4BEA-9DB2-FFBF41114D01}" type="pres">
      <dgm:prSet presAssocID="{70A64319-3754-4F10-AB63-673272BDC366}" presName="conn2-1" presStyleLbl="parChTrans1D3" presStyleIdx="5" presStyleCnt="9"/>
      <dgm:spPr/>
      <dgm:t>
        <a:bodyPr/>
        <a:lstStyle/>
        <a:p>
          <a:pPr rtl="1"/>
          <a:endParaRPr lang="fa-IR"/>
        </a:p>
      </dgm:t>
    </dgm:pt>
    <dgm:pt modelId="{1D9157FD-72BC-4414-B158-3BE5B995FA22}" type="pres">
      <dgm:prSet presAssocID="{70A64319-3754-4F10-AB63-673272BDC366}" presName="connTx" presStyleLbl="parChTrans1D3" presStyleIdx="5" presStyleCnt="9"/>
      <dgm:spPr/>
      <dgm:t>
        <a:bodyPr/>
        <a:lstStyle/>
        <a:p>
          <a:pPr rtl="1"/>
          <a:endParaRPr lang="fa-IR"/>
        </a:p>
      </dgm:t>
    </dgm:pt>
    <dgm:pt modelId="{5DCE0A4C-1A16-4FC5-AD56-CA1915C4CD8D}" type="pres">
      <dgm:prSet presAssocID="{FFEA7C59-7E77-4210-B0F2-0CC77D237E7C}" presName="root2" presStyleCnt="0"/>
      <dgm:spPr/>
      <dgm:t>
        <a:bodyPr/>
        <a:lstStyle/>
        <a:p>
          <a:endParaRPr lang="en-US"/>
        </a:p>
      </dgm:t>
    </dgm:pt>
    <dgm:pt modelId="{E20E0D34-8AA4-4027-99CF-8BB5683A1724}" type="pres">
      <dgm:prSet presAssocID="{FFEA7C59-7E77-4210-B0F2-0CC77D237E7C}" presName="LevelTwoTextNode" presStyleLbl="node3" presStyleIdx="5" presStyleCnt="9" custScaleX="148771" custLinFactNeighborX="12906">
        <dgm:presLayoutVars>
          <dgm:chPref val="3"/>
        </dgm:presLayoutVars>
      </dgm:prSet>
      <dgm:spPr/>
      <dgm:t>
        <a:bodyPr/>
        <a:lstStyle/>
        <a:p>
          <a:endParaRPr lang="en-US"/>
        </a:p>
      </dgm:t>
    </dgm:pt>
    <dgm:pt modelId="{A9AB2699-01D8-4CDD-B2C0-409E9CB9C19A}" type="pres">
      <dgm:prSet presAssocID="{FFEA7C59-7E77-4210-B0F2-0CC77D237E7C}" presName="level3hierChild" presStyleCnt="0"/>
      <dgm:spPr/>
      <dgm:t>
        <a:bodyPr/>
        <a:lstStyle/>
        <a:p>
          <a:endParaRPr lang="en-US"/>
        </a:p>
      </dgm:t>
    </dgm:pt>
    <dgm:pt modelId="{67B7FAC5-1E9A-4A5D-A443-D52A43139B87}" type="pres">
      <dgm:prSet presAssocID="{1B018244-9F85-47AA-8DA0-3805D4D9FB9A}" presName="conn2-1" presStyleLbl="parChTrans1D2" presStyleIdx="2" presStyleCnt="3"/>
      <dgm:spPr/>
      <dgm:t>
        <a:bodyPr/>
        <a:lstStyle/>
        <a:p>
          <a:pPr rtl="1"/>
          <a:endParaRPr lang="fa-IR"/>
        </a:p>
      </dgm:t>
    </dgm:pt>
    <dgm:pt modelId="{2D978778-76E6-49BE-8ECA-F264E648983F}" type="pres">
      <dgm:prSet presAssocID="{1B018244-9F85-47AA-8DA0-3805D4D9FB9A}" presName="connTx" presStyleLbl="parChTrans1D2" presStyleIdx="2" presStyleCnt="3"/>
      <dgm:spPr/>
      <dgm:t>
        <a:bodyPr/>
        <a:lstStyle/>
        <a:p>
          <a:pPr rtl="1"/>
          <a:endParaRPr lang="fa-IR"/>
        </a:p>
      </dgm:t>
    </dgm:pt>
    <dgm:pt modelId="{F315388B-B0A6-40CD-A764-3B1675E191B8}" type="pres">
      <dgm:prSet presAssocID="{14CB1A33-BDF9-46F9-A16B-73B0766D50DB}" presName="root2" presStyleCnt="0"/>
      <dgm:spPr/>
      <dgm:t>
        <a:bodyPr/>
        <a:lstStyle/>
        <a:p>
          <a:endParaRPr lang="en-US"/>
        </a:p>
      </dgm:t>
    </dgm:pt>
    <dgm:pt modelId="{C459224B-6825-41E6-A588-86A5F0EF52E3}" type="pres">
      <dgm:prSet presAssocID="{14CB1A33-BDF9-46F9-A16B-73B0766D50DB}" presName="LevelTwoTextNode" presStyleLbl="node2" presStyleIdx="2" presStyleCnt="3" custLinFactNeighborX="5598">
        <dgm:presLayoutVars>
          <dgm:chPref val="3"/>
        </dgm:presLayoutVars>
      </dgm:prSet>
      <dgm:spPr/>
      <dgm:t>
        <a:bodyPr/>
        <a:lstStyle/>
        <a:p>
          <a:pPr rtl="1"/>
          <a:endParaRPr lang="fa-IR"/>
        </a:p>
      </dgm:t>
    </dgm:pt>
    <dgm:pt modelId="{C992373E-2CA8-422C-A2FE-279FEAFF43BF}" type="pres">
      <dgm:prSet presAssocID="{14CB1A33-BDF9-46F9-A16B-73B0766D50DB}" presName="level3hierChild" presStyleCnt="0"/>
      <dgm:spPr/>
      <dgm:t>
        <a:bodyPr/>
        <a:lstStyle/>
        <a:p>
          <a:endParaRPr lang="en-US"/>
        </a:p>
      </dgm:t>
    </dgm:pt>
    <dgm:pt modelId="{C711955F-E7F7-4674-B5B3-346D07AA6ED4}" type="pres">
      <dgm:prSet presAssocID="{6195A360-DF13-47A1-9D04-865D6A1037E5}" presName="conn2-1" presStyleLbl="parChTrans1D3" presStyleIdx="6" presStyleCnt="9"/>
      <dgm:spPr/>
      <dgm:t>
        <a:bodyPr/>
        <a:lstStyle/>
        <a:p>
          <a:pPr rtl="1"/>
          <a:endParaRPr lang="fa-IR"/>
        </a:p>
      </dgm:t>
    </dgm:pt>
    <dgm:pt modelId="{D165C0C6-63C1-4A1D-9F7C-2FAF48C3E72C}" type="pres">
      <dgm:prSet presAssocID="{6195A360-DF13-47A1-9D04-865D6A1037E5}" presName="connTx" presStyleLbl="parChTrans1D3" presStyleIdx="6" presStyleCnt="9"/>
      <dgm:spPr/>
      <dgm:t>
        <a:bodyPr/>
        <a:lstStyle/>
        <a:p>
          <a:pPr rtl="1"/>
          <a:endParaRPr lang="fa-IR"/>
        </a:p>
      </dgm:t>
    </dgm:pt>
    <dgm:pt modelId="{EB80D245-CDFF-40CD-ACB1-E390E8194D21}" type="pres">
      <dgm:prSet presAssocID="{49432D1C-42B7-4C3B-9F17-1A663A9FE0ED}" presName="root2" presStyleCnt="0"/>
      <dgm:spPr/>
      <dgm:t>
        <a:bodyPr/>
        <a:lstStyle/>
        <a:p>
          <a:endParaRPr lang="en-US"/>
        </a:p>
      </dgm:t>
    </dgm:pt>
    <dgm:pt modelId="{94EBC4D8-590D-4517-8A0D-E72F1D375007}" type="pres">
      <dgm:prSet presAssocID="{49432D1C-42B7-4C3B-9F17-1A663A9FE0ED}" presName="LevelTwoTextNode" presStyleLbl="node3" presStyleIdx="6" presStyleCnt="9" custScaleX="148771" custLinFactNeighborX="12906">
        <dgm:presLayoutVars>
          <dgm:chPref val="3"/>
        </dgm:presLayoutVars>
      </dgm:prSet>
      <dgm:spPr/>
      <dgm:t>
        <a:bodyPr/>
        <a:lstStyle/>
        <a:p>
          <a:pPr rtl="1"/>
          <a:endParaRPr lang="fa-IR"/>
        </a:p>
      </dgm:t>
    </dgm:pt>
    <dgm:pt modelId="{70B174D6-1E21-4BAA-8228-9AEBD737A262}" type="pres">
      <dgm:prSet presAssocID="{49432D1C-42B7-4C3B-9F17-1A663A9FE0ED}" presName="level3hierChild" presStyleCnt="0"/>
      <dgm:spPr/>
      <dgm:t>
        <a:bodyPr/>
        <a:lstStyle/>
        <a:p>
          <a:endParaRPr lang="en-US"/>
        </a:p>
      </dgm:t>
    </dgm:pt>
    <dgm:pt modelId="{50FD8583-3B01-45A6-B477-3CA377C63D7E}" type="pres">
      <dgm:prSet presAssocID="{522DC742-27BE-4B61-8D54-FA23ED467928}" presName="conn2-1" presStyleLbl="parChTrans1D3" presStyleIdx="7" presStyleCnt="9"/>
      <dgm:spPr/>
      <dgm:t>
        <a:bodyPr/>
        <a:lstStyle/>
        <a:p>
          <a:pPr rtl="1"/>
          <a:endParaRPr lang="fa-IR"/>
        </a:p>
      </dgm:t>
    </dgm:pt>
    <dgm:pt modelId="{A09349A3-E346-46C1-A3F5-6DD1D747561D}" type="pres">
      <dgm:prSet presAssocID="{522DC742-27BE-4B61-8D54-FA23ED467928}" presName="connTx" presStyleLbl="parChTrans1D3" presStyleIdx="7" presStyleCnt="9"/>
      <dgm:spPr/>
      <dgm:t>
        <a:bodyPr/>
        <a:lstStyle/>
        <a:p>
          <a:pPr rtl="1"/>
          <a:endParaRPr lang="fa-IR"/>
        </a:p>
      </dgm:t>
    </dgm:pt>
    <dgm:pt modelId="{C340592C-D251-4B0B-893D-FC76ED388AE4}" type="pres">
      <dgm:prSet presAssocID="{0C71AAD0-69AF-4E6E-B2BA-D1B630D7E611}" presName="root2" presStyleCnt="0"/>
      <dgm:spPr/>
      <dgm:t>
        <a:bodyPr/>
        <a:lstStyle/>
        <a:p>
          <a:endParaRPr lang="en-US"/>
        </a:p>
      </dgm:t>
    </dgm:pt>
    <dgm:pt modelId="{1CB3FC78-DED6-431D-A19C-B9B3C1DAB492}" type="pres">
      <dgm:prSet presAssocID="{0C71AAD0-69AF-4E6E-B2BA-D1B630D7E611}" presName="LevelTwoTextNode" presStyleLbl="node3" presStyleIdx="7" presStyleCnt="9" custScaleX="148771" custLinFactNeighborX="12906">
        <dgm:presLayoutVars>
          <dgm:chPref val="3"/>
        </dgm:presLayoutVars>
      </dgm:prSet>
      <dgm:spPr/>
      <dgm:t>
        <a:bodyPr/>
        <a:lstStyle/>
        <a:p>
          <a:pPr rtl="1"/>
          <a:endParaRPr lang="fa-IR"/>
        </a:p>
      </dgm:t>
    </dgm:pt>
    <dgm:pt modelId="{3B01F3EA-46B0-47CF-A823-82D5CD7F9C76}" type="pres">
      <dgm:prSet presAssocID="{0C71AAD0-69AF-4E6E-B2BA-D1B630D7E611}" presName="level3hierChild" presStyleCnt="0"/>
      <dgm:spPr/>
      <dgm:t>
        <a:bodyPr/>
        <a:lstStyle/>
        <a:p>
          <a:endParaRPr lang="en-US"/>
        </a:p>
      </dgm:t>
    </dgm:pt>
    <dgm:pt modelId="{A37A34D8-F6FC-4A1A-B5FE-C4003B8B0495}" type="pres">
      <dgm:prSet presAssocID="{82A3B5D0-BB14-410A-AC7C-2C8DD664F164}" presName="conn2-1" presStyleLbl="parChTrans1D3" presStyleIdx="8" presStyleCnt="9"/>
      <dgm:spPr/>
      <dgm:t>
        <a:bodyPr/>
        <a:lstStyle/>
        <a:p>
          <a:pPr rtl="1"/>
          <a:endParaRPr lang="fa-IR"/>
        </a:p>
      </dgm:t>
    </dgm:pt>
    <dgm:pt modelId="{40F0B067-BB2F-4C20-81B0-CDE76EC8948E}" type="pres">
      <dgm:prSet presAssocID="{82A3B5D0-BB14-410A-AC7C-2C8DD664F164}" presName="connTx" presStyleLbl="parChTrans1D3" presStyleIdx="8" presStyleCnt="9"/>
      <dgm:spPr/>
      <dgm:t>
        <a:bodyPr/>
        <a:lstStyle/>
        <a:p>
          <a:pPr rtl="1"/>
          <a:endParaRPr lang="fa-IR"/>
        </a:p>
      </dgm:t>
    </dgm:pt>
    <dgm:pt modelId="{BBE5544C-E4CF-43FE-B396-25AEBAF6D248}" type="pres">
      <dgm:prSet presAssocID="{3E98B3E3-85C6-4C56-B1D7-A687278ABE1B}" presName="root2" presStyleCnt="0"/>
      <dgm:spPr/>
      <dgm:t>
        <a:bodyPr/>
        <a:lstStyle/>
        <a:p>
          <a:endParaRPr lang="en-US"/>
        </a:p>
      </dgm:t>
    </dgm:pt>
    <dgm:pt modelId="{97BBC1C5-46D0-4B92-9182-6D3CE4ACB3A6}" type="pres">
      <dgm:prSet presAssocID="{3E98B3E3-85C6-4C56-B1D7-A687278ABE1B}" presName="LevelTwoTextNode" presStyleLbl="node3" presStyleIdx="8" presStyleCnt="9" custScaleX="148771" custLinFactNeighborX="12906">
        <dgm:presLayoutVars>
          <dgm:chPref val="3"/>
        </dgm:presLayoutVars>
      </dgm:prSet>
      <dgm:spPr/>
      <dgm:t>
        <a:bodyPr/>
        <a:lstStyle/>
        <a:p>
          <a:pPr rtl="1"/>
          <a:endParaRPr lang="fa-IR"/>
        </a:p>
      </dgm:t>
    </dgm:pt>
    <dgm:pt modelId="{7950EA25-1492-463A-B977-A2A3ACDFCC3F}" type="pres">
      <dgm:prSet presAssocID="{3E98B3E3-85C6-4C56-B1D7-A687278ABE1B}" presName="level3hierChild" presStyleCnt="0"/>
      <dgm:spPr/>
      <dgm:t>
        <a:bodyPr/>
        <a:lstStyle/>
        <a:p>
          <a:endParaRPr lang="en-US"/>
        </a:p>
      </dgm:t>
    </dgm:pt>
  </dgm:ptLst>
  <dgm:cxnLst>
    <dgm:cxn modelId="{53BD5A4A-ED96-466C-9D4C-35B91E4F10F9}" type="presOf" srcId="{900A3667-F287-4D9C-8617-DCC8B919C14C}" destId="{21F12406-6A44-4A0B-A27A-0DEADDA5DF48}" srcOrd="0" destOrd="0" presId="urn:microsoft.com/office/officeart/2008/layout/HorizontalMultiLevelHierarchy"/>
    <dgm:cxn modelId="{5CBDA44F-EF8C-473A-B275-BBD7EAD6F5A8}" type="presOf" srcId="{6195A360-DF13-47A1-9D04-865D6A1037E5}" destId="{D165C0C6-63C1-4A1D-9F7C-2FAF48C3E72C}" srcOrd="1" destOrd="0" presId="urn:microsoft.com/office/officeart/2008/layout/HorizontalMultiLevelHierarchy"/>
    <dgm:cxn modelId="{8309BF88-DB1F-4689-8989-F1FEB5B58028}" type="presOf" srcId="{F8EA54C6-A9E6-4622-9F0B-072BECDEC0AB}" destId="{8D2304E8-EC2F-4FB5-B332-AB5EB5BF13D2}" srcOrd="1" destOrd="0" presId="urn:microsoft.com/office/officeart/2008/layout/HorizontalMultiLevelHierarchy"/>
    <dgm:cxn modelId="{947DE2D2-B67A-4048-87E3-D49553B8D5A9}" type="presOf" srcId="{FFEA7C59-7E77-4210-B0F2-0CC77D237E7C}" destId="{E20E0D34-8AA4-4027-99CF-8BB5683A1724}" srcOrd="0" destOrd="0" presId="urn:microsoft.com/office/officeart/2008/layout/HorizontalMultiLevelHierarchy"/>
    <dgm:cxn modelId="{1D38BFAC-A624-4E77-9D7C-88867E15EAAD}" srcId="{900A3667-F287-4D9C-8617-DCC8B919C14C}" destId="{91C838F0-A6BA-490A-BC04-F0CC9E233C21}" srcOrd="1" destOrd="0" parTransId="{1AB3F7D5-42AD-42F0-AA60-6B0F331FA17E}" sibTransId="{F1D6C290-5D4C-46A6-911F-3A91A778AFBB}"/>
    <dgm:cxn modelId="{6B53BE03-2641-437F-8A19-B7F15DEC2C88}" srcId="{4D0A1E0C-A25C-44A3-9286-0560D54CA530}" destId="{900A3667-F287-4D9C-8617-DCC8B919C14C}" srcOrd="0" destOrd="0" parTransId="{EBD9F347-3A49-47E2-B01C-0269C0E3FDD2}" sibTransId="{87922D2C-9752-47FB-98DD-EB8E908920F7}"/>
    <dgm:cxn modelId="{035A0F27-4E27-4487-B581-153290A5D99D}" srcId="{14CB1A33-BDF9-46F9-A16B-73B0766D50DB}" destId="{3E98B3E3-85C6-4C56-B1D7-A687278ABE1B}" srcOrd="2" destOrd="0" parTransId="{82A3B5D0-BB14-410A-AC7C-2C8DD664F164}" sibTransId="{97C2F5B7-905E-4A83-BACC-DA50118C0845}"/>
    <dgm:cxn modelId="{7951707C-77B1-409A-8542-2EFA165165B1}" type="presOf" srcId="{89F4EEFC-40FE-4E44-B26D-0333A7874121}" destId="{CD74C867-8B08-4EFD-94B6-CA09093B34B2}" srcOrd="1" destOrd="0" presId="urn:microsoft.com/office/officeart/2008/layout/HorizontalMultiLevelHierarchy"/>
    <dgm:cxn modelId="{3C398FD7-29C8-46B7-B0DD-C1BEC846E075}" type="presOf" srcId="{C6794F63-454E-46E6-AF28-24D84878A9DE}" destId="{3A0C9340-68FD-4798-9184-9F11E6A13E7F}" srcOrd="0" destOrd="0" presId="urn:microsoft.com/office/officeart/2008/layout/HorizontalMultiLevelHierarchy"/>
    <dgm:cxn modelId="{D82C14B2-866D-4EDE-977C-D0FB4BFB0D79}" type="presOf" srcId="{6D7A9422-BA4D-4F04-886D-7C63E61C287E}" destId="{0C837391-3AA7-4771-8285-F7D59030EADB}" srcOrd="0" destOrd="0" presId="urn:microsoft.com/office/officeart/2008/layout/HorizontalMultiLevelHierarchy"/>
    <dgm:cxn modelId="{0F3D0CA3-4B97-4537-8173-A751C59615C6}" type="presOf" srcId="{81AFEF4B-5B42-4566-AFBC-503ACE2F3D84}" destId="{F472553E-6D41-468A-B1C9-80EC2E76EF00}" srcOrd="0" destOrd="0" presId="urn:microsoft.com/office/officeart/2008/layout/HorizontalMultiLevelHierarchy"/>
    <dgm:cxn modelId="{8D256B15-96A6-4C22-BE7D-AA0C3865E9E8}" srcId="{6D7A9422-BA4D-4F04-886D-7C63E61C287E}" destId="{DDF2C38B-A8A0-480B-A21C-F96C97D30AE0}" srcOrd="1" destOrd="0" parTransId="{D13C6BF1-7A5E-4F96-BEE0-AF915A63BBD7}" sibTransId="{26D1ABE6-9F34-481A-B323-17A90FD7AA3B}"/>
    <dgm:cxn modelId="{4F53FBFB-262F-46EE-97A0-E120D52F7D4E}" srcId="{6D7A9422-BA4D-4F04-886D-7C63E61C287E}" destId="{F90CD3E8-A095-4A6A-883A-73B38644745B}" srcOrd="0" destOrd="0" parTransId="{89F4EEFC-40FE-4E44-B26D-0333A7874121}" sibTransId="{6499D635-39B4-478E-96E9-E46EB3B83403}"/>
    <dgm:cxn modelId="{D0E1D3B8-6B84-4EF6-B971-6A345C1904A4}" type="presOf" srcId="{CC019D80-F250-47DF-B141-396E1FE2727D}" destId="{E0734B43-D879-47C3-B4A5-DB4083FE78A6}" srcOrd="0" destOrd="0" presId="urn:microsoft.com/office/officeart/2008/layout/HorizontalMultiLevelHierarchy"/>
    <dgm:cxn modelId="{B0F99C68-230C-4B70-A946-0E63E3A5F6B4}" type="presOf" srcId="{70A64319-3754-4F10-AB63-673272BDC366}" destId="{03991439-AFC1-4BEA-9DB2-FFBF41114D01}" srcOrd="0" destOrd="0" presId="urn:microsoft.com/office/officeart/2008/layout/HorizontalMultiLevelHierarchy"/>
    <dgm:cxn modelId="{D71FB62B-0445-4FA6-8114-66344DE1B087}" type="presOf" srcId="{D13C6BF1-7A5E-4F96-BEE0-AF915A63BBD7}" destId="{61D53004-9A40-41F2-8A5B-C03CB71E5B68}" srcOrd="0" destOrd="0" presId="urn:microsoft.com/office/officeart/2008/layout/HorizontalMultiLevelHierarchy"/>
    <dgm:cxn modelId="{9ECE8FCF-E40C-4CCB-9D2E-CA5C2B15231D}" type="presOf" srcId="{70A64319-3754-4F10-AB63-673272BDC366}" destId="{1D9157FD-72BC-4414-B158-3BE5B995FA22}" srcOrd="1" destOrd="0" presId="urn:microsoft.com/office/officeart/2008/layout/HorizontalMultiLevelHierarchy"/>
    <dgm:cxn modelId="{9225387C-68BB-4449-93BC-F75A07362D78}" type="presOf" srcId="{14CB1A33-BDF9-46F9-A16B-73B0766D50DB}" destId="{C459224B-6825-41E6-A588-86A5F0EF52E3}" srcOrd="0" destOrd="0" presId="urn:microsoft.com/office/officeart/2008/layout/HorizontalMultiLevelHierarchy"/>
    <dgm:cxn modelId="{0683EB7A-5F68-4DD0-AE19-346FC169C09B}" srcId="{900A3667-F287-4D9C-8617-DCC8B919C14C}" destId="{14CB1A33-BDF9-46F9-A16B-73B0766D50DB}" srcOrd="2" destOrd="0" parTransId="{1B018244-9F85-47AA-8DA0-3805D4D9FB9A}" sibTransId="{9A5C2372-50EE-4396-912D-15B67BF441B2}"/>
    <dgm:cxn modelId="{7418E4A8-6E59-4C9B-91BA-D10E386CB79E}" type="presOf" srcId="{82A3B5D0-BB14-410A-AC7C-2C8DD664F164}" destId="{40F0B067-BB2F-4C20-81B0-CDE76EC8948E}" srcOrd="1" destOrd="0" presId="urn:microsoft.com/office/officeart/2008/layout/HorizontalMultiLevelHierarchy"/>
    <dgm:cxn modelId="{5407C1B2-12E5-4B36-8A78-356FD32941D3}" type="presOf" srcId="{522DC742-27BE-4B61-8D54-FA23ED467928}" destId="{50FD8583-3B01-45A6-B477-3CA377C63D7E}" srcOrd="0" destOrd="0" presId="urn:microsoft.com/office/officeart/2008/layout/HorizontalMultiLevelHierarchy"/>
    <dgm:cxn modelId="{7DE30174-881D-4628-9209-DD5BFF387618}" srcId="{91C838F0-A6BA-490A-BC04-F0CC9E233C21}" destId="{C6794F63-454E-46E6-AF28-24D84878A9DE}" srcOrd="1" destOrd="0" parTransId="{2D2D18E4-7EAA-477F-BB44-7CE1D4E3D49D}" sibTransId="{9AE07F41-9AAD-4F5C-827D-971CDD5E9FC5}"/>
    <dgm:cxn modelId="{32FD6FC0-BEED-4EAF-AC0C-1B9602972EF2}" srcId="{91C838F0-A6BA-490A-BC04-F0CC9E233C21}" destId="{CC019D80-F250-47DF-B141-396E1FE2727D}" srcOrd="0" destOrd="0" parTransId="{F8EA54C6-A9E6-4622-9F0B-072BECDEC0AB}" sibTransId="{A7B36ED2-BA89-4104-9A58-87222C968596}"/>
    <dgm:cxn modelId="{70F0ECCF-F85C-4C2D-BCC0-20D74FF9198A}" srcId="{14CB1A33-BDF9-46F9-A16B-73B0766D50DB}" destId="{0C71AAD0-69AF-4E6E-B2BA-D1B630D7E611}" srcOrd="1" destOrd="0" parTransId="{522DC742-27BE-4B61-8D54-FA23ED467928}" sibTransId="{4635044B-3902-4F08-B8A8-63595B81A596}"/>
    <dgm:cxn modelId="{BE02072C-9631-4643-A5DC-C6316EBB5AF5}" type="presOf" srcId="{F90CD3E8-A095-4A6A-883A-73B38644745B}" destId="{6E1F3EEB-D99C-4300-A366-F11A75BF217B}" srcOrd="0" destOrd="0" presId="urn:microsoft.com/office/officeart/2008/layout/HorizontalMultiLevelHierarchy"/>
    <dgm:cxn modelId="{040B3912-F88B-40C2-8BBB-FA3FD090F041}" type="presOf" srcId="{F8EA54C6-A9E6-4622-9F0B-072BECDEC0AB}" destId="{774646EF-2965-49D1-83B5-E029249F86CB}" srcOrd="0" destOrd="0" presId="urn:microsoft.com/office/officeart/2008/layout/HorizontalMultiLevelHierarchy"/>
    <dgm:cxn modelId="{53859694-3684-41AA-B914-9E0F27FA2455}" type="presOf" srcId="{82A3B5D0-BB14-410A-AC7C-2C8DD664F164}" destId="{A37A34D8-F6FC-4A1A-B5FE-C4003B8B0495}" srcOrd="0" destOrd="0" presId="urn:microsoft.com/office/officeart/2008/layout/HorizontalMultiLevelHierarchy"/>
    <dgm:cxn modelId="{D847C05F-7CE0-41BC-8A98-0E643C7EEED4}" type="presOf" srcId="{4EEB1BFD-649C-49F7-841E-B8CDFFDA705E}" destId="{0E53F4DB-B906-4E2A-A9E0-97BF620E3456}" srcOrd="0" destOrd="0" presId="urn:microsoft.com/office/officeart/2008/layout/HorizontalMultiLevelHierarchy"/>
    <dgm:cxn modelId="{F47EC386-E8F8-40FB-9E75-AACFA2AADEA5}" type="presOf" srcId="{1B018244-9F85-47AA-8DA0-3805D4D9FB9A}" destId="{67B7FAC5-1E9A-4A5D-A443-D52A43139B87}" srcOrd="0" destOrd="0" presId="urn:microsoft.com/office/officeart/2008/layout/HorizontalMultiLevelHierarchy"/>
    <dgm:cxn modelId="{FA65C83D-6329-4B2D-9E8A-9E24CF1B38CE}" type="presOf" srcId="{0C71AAD0-69AF-4E6E-B2BA-D1B630D7E611}" destId="{1CB3FC78-DED6-431D-A19C-B9B3C1DAB492}" srcOrd="0" destOrd="0" presId="urn:microsoft.com/office/officeart/2008/layout/HorizontalMultiLevelHierarchy"/>
    <dgm:cxn modelId="{ABA4D086-9C64-43E1-886A-758FC968C8F9}" type="presOf" srcId="{1AB3F7D5-42AD-42F0-AA60-6B0F331FA17E}" destId="{F53CC074-D915-4190-9952-4BBCCE1F39EB}" srcOrd="0" destOrd="0" presId="urn:microsoft.com/office/officeart/2008/layout/HorizontalMultiLevelHierarchy"/>
    <dgm:cxn modelId="{8ECD8F85-5E0C-4DD2-81BA-1A7602A4318C}" type="presOf" srcId="{89F4EEFC-40FE-4E44-B26D-0333A7874121}" destId="{7E40137C-CD7D-4B79-A4FD-AF27A6ACB0D6}" srcOrd="0" destOrd="0" presId="urn:microsoft.com/office/officeart/2008/layout/HorizontalMultiLevelHierarchy"/>
    <dgm:cxn modelId="{DE39644B-247D-435A-9BA5-950B4EB040CF}" type="presOf" srcId="{4D0A1E0C-A25C-44A3-9286-0560D54CA530}" destId="{81AC8F86-1308-4E16-8F9A-0242AA236FDC}" srcOrd="0" destOrd="0" presId="urn:microsoft.com/office/officeart/2008/layout/HorizontalMultiLevelHierarchy"/>
    <dgm:cxn modelId="{8690604E-AAFF-4AF3-BFF6-FD8D37F81553}" type="presOf" srcId="{AF0BF2FF-B784-4CEB-8AE9-2F5FBC349468}" destId="{A682AF0D-6F0B-481E-9519-78B82F5B16A7}" srcOrd="0" destOrd="0" presId="urn:microsoft.com/office/officeart/2008/layout/HorizontalMultiLevelHierarchy"/>
    <dgm:cxn modelId="{664F4017-9D8C-4F8B-B853-6E7D3DC6FDF9}" type="presOf" srcId="{DDF2C38B-A8A0-480B-A21C-F96C97D30AE0}" destId="{FCA6D955-1489-4548-9AB6-D563C67098A1}" srcOrd="0" destOrd="0" presId="urn:microsoft.com/office/officeart/2008/layout/HorizontalMultiLevelHierarchy"/>
    <dgm:cxn modelId="{7D2BC6DE-18C3-466C-BBFA-653C5E401746}" type="presOf" srcId="{AF0BF2FF-B784-4CEB-8AE9-2F5FBC349468}" destId="{795EC10C-29C3-415B-BD88-298852F7B9C3}" srcOrd="1" destOrd="0" presId="urn:microsoft.com/office/officeart/2008/layout/HorizontalMultiLevelHierarchy"/>
    <dgm:cxn modelId="{7BE3CA06-88A9-41F1-B543-BAAACE3994B3}" type="presOf" srcId="{1B018244-9F85-47AA-8DA0-3805D4D9FB9A}" destId="{2D978778-76E6-49BE-8ECA-F264E648983F}" srcOrd="1" destOrd="0" presId="urn:microsoft.com/office/officeart/2008/layout/HorizontalMultiLevelHierarchy"/>
    <dgm:cxn modelId="{580414BB-0EED-406F-9A6B-5C2ECB2D5574}" type="presOf" srcId="{91C838F0-A6BA-490A-BC04-F0CC9E233C21}" destId="{E486A46B-C3EA-412F-99F9-E72F43763767}" srcOrd="0" destOrd="0" presId="urn:microsoft.com/office/officeart/2008/layout/HorizontalMultiLevelHierarchy"/>
    <dgm:cxn modelId="{E858431D-E76C-462E-A307-E3759B3C2706}" type="presOf" srcId="{6195A360-DF13-47A1-9D04-865D6A1037E5}" destId="{C711955F-E7F7-4674-B5B3-346D07AA6ED4}" srcOrd="0" destOrd="0" presId="urn:microsoft.com/office/officeart/2008/layout/HorizontalMultiLevelHierarchy"/>
    <dgm:cxn modelId="{7C57F4CC-0935-46C0-9DFE-F68E5A06F8B3}" type="presOf" srcId="{2D2D18E4-7EAA-477F-BB44-7CE1D4E3D49D}" destId="{9DB3E21B-5153-4B04-9AD8-2E887C9EC10F}" srcOrd="1" destOrd="0" presId="urn:microsoft.com/office/officeart/2008/layout/HorizontalMultiLevelHierarchy"/>
    <dgm:cxn modelId="{2C0827BA-1247-4A0E-9510-D8702075BD61}" srcId="{900A3667-F287-4D9C-8617-DCC8B919C14C}" destId="{6D7A9422-BA4D-4F04-886D-7C63E61C287E}" srcOrd="0" destOrd="0" parTransId="{81AFEF4B-5B42-4566-AFBC-503ACE2F3D84}" sibTransId="{F61EC856-F2AF-4D53-8E0F-C706EF7680D0}"/>
    <dgm:cxn modelId="{D224E1FB-B09A-42B2-AB0E-17DE0AF4E77C}" type="presOf" srcId="{1AB3F7D5-42AD-42F0-AA60-6B0F331FA17E}" destId="{982F1082-E624-4B57-B8CA-12DD8116004D}" srcOrd="1" destOrd="0" presId="urn:microsoft.com/office/officeart/2008/layout/HorizontalMultiLevelHierarchy"/>
    <dgm:cxn modelId="{321AFBC0-6BEF-4479-8248-1ED71FDD7E6D}" type="presOf" srcId="{522DC742-27BE-4B61-8D54-FA23ED467928}" destId="{A09349A3-E346-46C1-A3F5-6DD1D747561D}" srcOrd="1" destOrd="0" presId="urn:microsoft.com/office/officeart/2008/layout/HorizontalMultiLevelHierarchy"/>
    <dgm:cxn modelId="{1DE590B8-B084-4E85-B563-2F82A9CC3693}" srcId="{6D7A9422-BA4D-4F04-886D-7C63E61C287E}" destId="{4EEB1BFD-649C-49F7-841E-B8CDFFDA705E}" srcOrd="2" destOrd="0" parTransId="{AF0BF2FF-B784-4CEB-8AE9-2F5FBC349468}" sibTransId="{1CB21163-6821-4D72-A6E2-522AF1ADE1A4}"/>
    <dgm:cxn modelId="{CF12E1B3-83D0-4D46-8661-5AF9581E0FB6}" type="presOf" srcId="{49432D1C-42B7-4C3B-9F17-1A663A9FE0ED}" destId="{94EBC4D8-590D-4517-8A0D-E72F1D375007}" srcOrd="0" destOrd="0" presId="urn:microsoft.com/office/officeart/2008/layout/HorizontalMultiLevelHierarchy"/>
    <dgm:cxn modelId="{D3A7B52A-853F-4A3D-A55A-51542618A4E9}" type="presOf" srcId="{D13C6BF1-7A5E-4F96-BEE0-AF915A63BBD7}" destId="{5A195FE5-5ADB-49E9-87D4-14A8E8D3E78F}" srcOrd="1" destOrd="0" presId="urn:microsoft.com/office/officeart/2008/layout/HorizontalMultiLevelHierarchy"/>
    <dgm:cxn modelId="{82E24057-7347-4BC4-BFB8-6E3A423C3367}" type="presOf" srcId="{81AFEF4B-5B42-4566-AFBC-503ACE2F3D84}" destId="{FE27CA83-3E61-41A8-A54C-69F6ED2CB50A}" srcOrd="1" destOrd="0" presId="urn:microsoft.com/office/officeart/2008/layout/HorizontalMultiLevelHierarchy"/>
    <dgm:cxn modelId="{AE4063C1-F9ED-4251-AD17-45C0AAB8F129}" srcId="{91C838F0-A6BA-490A-BC04-F0CC9E233C21}" destId="{FFEA7C59-7E77-4210-B0F2-0CC77D237E7C}" srcOrd="2" destOrd="0" parTransId="{70A64319-3754-4F10-AB63-673272BDC366}" sibTransId="{27DDA18C-D273-43CA-9C4A-ACAF2B9157DE}"/>
    <dgm:cxn modelId="{FE73DC21-56A7-44D4-85AA-BF714D7470AE}" type="presOf" srcId="{2D2D18E4-7EAA-477F-BB44-7CE1D4E3D49D}" destId="{D2E39D56-F0DF-4ECA-BD92-CF5116C7A51C}" srcOrd="0" destOrd="0" presId="urn:microsoft.com/office/officeart/2008/layout/HorizontalMultiLevelHierarchy"/>
    <dgm:cxn modelId="{70438A3A-881E-4B28-9CA5-F3BD5993DAB5}" type="presOf" srcId="{3E98B3E3-85C6-4C56-B1D7-A687278ABE1B}" destId="{97BBC1C5-46D0-4B92-9182-6D3CE4ACB3A6}" srcOrd="0" destOrd="0" presId="urn:microsoft.com/office/officeart/2008/layout/HorizontalMultiLevelHierarchy"/>
    <dgm:cxn modelId="{25608D21-36A2-4D14-B4C4-F1898B9DFE32}" srcId="{14CB1A33-BDF9-46F9-A16B-73B0766D50DB}" destId="{49432D1C-42B7-4C3B-9F17-1A663A9FE0ED}" srcOrd="0" destOrd="0" parTransId="{6195A360-DF13-47A1-9D04-865D6A1037E5}" sibTransId="{A3CE4F8F-3C1F-4ABE-A7E2-676D3B8FD754}"/>
    <dgm:cxn modelId="{26A3EB48-DE10-4DFB-8285-6956993D1D30}" type="presParOf" srcId="{81AC8F86-1308-4E16-8F9A-0242AA236FDC}" destId="{1D4A2A07-3DBB-4369-8CBD-1407FE0534E0}" srcOrd="0" destOrd="0" presId="urn:microsoft.com/office/officeart/2008/layout/HorizontalMultiLevelHierarchy"/>
    <dgm:cxn modelId="{7B3A9D83-6B75-4400-AFDF-EDFA80D5791A}" type="presParOf" srcId="{1D4A2A07-3DBB-4369-8CBD-1407FE0534E0}" destId="{21F12406-6A44-4A0B-A27A-0DEADDA5DF48}" srcOrd="0" destOrd="0" presId="urn:microsoft.com/office/officeart/2008/layout/HorizontalMultiLevelHierarchy"/>
    <dgm:cxn modelId="{7781D741-03FE-4256-8F5C-E1BE69D06582}" type="presParOf" srcId="{1D4A2A07-3DBB-4369-8CBD-1407FE0534E0}" destId="{139B717F-7889-4CC5-87C0-FA2730626C57}" srcOrd="1" destOrd="0" presId="urn:microsoft.com/office/officeart/2008/layout/HorizontalMultiLevelHierarchy"/>
    <dgm:cxn modelId="{6CAF0D55-C771-43CB-B88F-BF86CA1A85D8}" type="presParOf" srcId="{139B717F-7889-4CC5-87C0-FA2730626C57}" destId="{F472553E-6D41-468A-B1C9-80EC2E76EF00}" srcOrd="0" destOrd="0" presId="urn:microsoft.com/office/officeart/2008/layout/HorizontalMultiLevelHierarchy"/>
    <dgm:cxn modelId="{E3E7F3F4-48EB-428A-8247-137D308539E0}" type="presParOf" srcId="{F472553E-6D41-468A-B1C9-80EC2E76EF00}" destId="{FE27CA83-3E61-41A8-A54C-69F6ED2CB50A}" srcOrd="0" destOrd="0" presId="urn:microsoft.com/office/officeart/2008/layout/HorizontalMultiLevelHierarchy"/>
    <dgm:cxn modelId="{2D2CB26C-71E5-42FF-B413-09B5A89DC129}" type="presParOf" srcId="{139B717F-7889-4CC5-87C0-FA2730626C57}" destId="{A6A841FC-4769-4C06-841E-E2F39A87FDE6}" srcOrd="1" destOrd="0" presId="urn:microsoft.com/office/officeart/2008/layout/HorizontalMultiLevelHierarchy"/>
    <dgm:cxn modelId="{B1FBEAA1-02DE-4301-B66A-DC8328C3030F}" type="presParOf" srcId="{A6A841FC-4769-4C06-841E-E2F39A87FDE6}" destId="{0C837391-3AA7-4771-8285-F7D59030EADB}" srcOrd="0" destOrd="0" presId="urn:microsoft.com/office/officeart/2008/layout/HorizontalMultiLevelHierarchy"/>
    <dgm:cxn modelId="{DF879986-DA59-427E-9B9C-BA04AD99E715}" type="presParOf" srcId="{A6A841FC-4769-4C06-841E-E2F39A87FDE6}" destId="{C5A73F49-91D4-43C6-BBAB-CB17F1172C80}" srcOrd="1" destOrd="0" presId="urn:microsoft.com/office/officeart/2008/layout/HorizontalMultiLevelHierarchy"/>
    <dgm:cxn modelId="{372B7BC8-A730-4D25-9CF2-6D49D680A29E}" type="presParOf" srcId="{C5A73F49-91D4-43C6-BBAB-CB17F1172C80}" destId="{7E40137C-CD7D-4B79-A4FD-AF27A6ACB0D6}" srcOrd="0" destOrd="0" presId="urn:microsoft.com/office/officeart/2008/layout/HorizontalMultiLevelHierarchy"/>
    <dgm:cxn modelId="{073DA4E0-2FDD-43AF-B09E-64B77BF714A6}" type="presParOf" srcId="{7E40137C-CD7D-4B79-A4FD-AF27A6ACB0D6}" destId="{CD74C867-8B08-4EFD-94B6-CA09093B34B2}" srcOrd="0" destOrd="0" presId="urn:microsoft.com/office/officeart/2008/layout/HorizontalMultiLevelHierarchy"/>
    <dgm:cxn modelId="{98ED365E-32D2-453E-B88B-5992438674B2}" type="presParOf" srcId="{C5A73F49-91D4-43C6-BBAB-CB17F1172C80}" destId="{192F6B69-21DF-45F6-9D52-E14269445DD9}" srcOrd="1" destOrd="0" presId="urn:microsoft.com/office/officeart/2008/layout/HorizontalMultiLevelHierarchy"/>
    <dgm:cxn modelId="{D88D6299-FE24-4BB4-8DCC-4EC2A0C0BAA4}" type="presParOf" srcId="{192F6B69-21DF-45F6-9D52-E14269445DD9}" destId="{6E1F3EEB-D99C-4300-A366-F11A75BF217B}" srcOrd="0" destOrd="0" presId="urn:microsoft.com/office/officeart/2008/layout/HorizontalMultiLevelHierarchy"/>
    <dgm:cxn modelId="{D60E5632-BE23-4B46-9BA0-36B2511A6239}" type="presParOf" srcId="{192F6B69-21DF-45F6-9D52-E14269445DD9}" destId="{B6A69BDD-4789-406D-880B-37B0297BEA1F}" srcOrd="1" destOrd="0" presId="urn:microsoft.com/office/officeart/2008/layout/HorizontalMultiLevelHierarchy"/>
    <dgm:cxn modelId="{29D742A9-61B5-4D6E-8858-B7325E10B9A3}" type="presParOf" srcId="{C5A73F49-91D4-43C6-BBAB-CB17F1172C80}" destId="{61D53004-9A40-41F2-8A5B-C03CB71E5B68}" srcOrd="2" destOrd="0" presId="urn:microsoft.com/office/officeart/2008/layout/HorizontalMultiLevelHierarchy"/>
    <dgm:cxn modelId="{D02F71D7-FEE1-4DDB-BC30-39D5290F8F46}" type="presParOf" srcId="{61D53004-9A40-41F2-8A5B-C03CB71E5B68}" destId="{5A195FE5-5ADB-49E9-87D4-14A8E8D3E78F}" srcOrd="0" destOrd="0" presId="urn:microsoft.com/office/officeart/2008/layout/HorizontalMultiLevelHierarchy"/>
    <dgm:cxn modelId="{CECA11D8-9F36-42C2-A7C9-4782BF9795D1}" type="presParOf" srcId="{C5A73F49-91D4-43C6-BBAB-CB17F1172C80}" destId="{0BEA7E04-0682-4DF4-B854-5CC62587CF27}" srcOrd="3" destOrd="0" presId="urn:microsoft.com/office/officeart/2008/layout/HorizontalMultiLevelHierarchy"/>
    <dgm:cxn modelId="{2CC561E7-AF90-4151-8510-34129FB1641D}" type="presParOf" srcId="{0BEA7E04-0682-4DF4-B854-5CC62587CF27}" destId="{FCA6D955-1489-4548-9AB6-D563C67098A1}" srcOrd="0" destOrd="0" presId="urn:microsoft.com/office/officeart/2008/layout/HorizontalMultiLevelHierarchy"/>
    <dgm:cxn modelId="{F835BDF3-D37F-4C99-B3FA-13EF74758AD9}" type="presParOf" srcId="{0BEA7E04-0682-4DF4-B854-5CC62587CF27}" destId="{8B1DEFD1-DA3A-4F09-AE0C-CD17587AD4CD}" srcOrd="1" destOrd="0" presId="urn:microsoft.com/office/officeart/2008/layout/HorizontalMultiLevelHierarchy"/>
    <dgm:cxn modelId="{7BF664BA-CF6C-47B9-AB4E-97D6D9E6D168}" type="presParOf" srcId="{C5A73F49-91D4-43C6-BBAB-CB17F1172C80}" destId="{A682AF0D-6F0B-481E-9519-78B82F5B16A7}" srcOrd="4" destOrd="0" presId="urn:microsoft.com/office/officeart/2008/layout/HorizontalMultiLevelHierarchy"/>
    <dgm:cxn modelId="{48B08276-41D4-46F0-879B-F31F659AF501}" type="presParOf" srcId="{A682AF0D-6F0B-481E-9519-78B82F5B16A7}" destId="{795EC10C-29C3-415B-BD88-298852F7B9C3}" srcOrd="0" destOrd="0" presId="urn:microsoft.com/office/officeart/2008/layout/HorizontalMultiLevelHierarchy"/>
    <dgm:cxn modelId="{83CF9A62-7CD4-45B0-B66E-2A6F0E99135B}" type="presParOf" srcId="{C5A73F49-91D4-43C6-BBAB-CB17F1172C80}" destId="{5F489C8E-FCEB-4BAC-BA58-B81FD826F295}" srcOrd="5" destOrd="0" presId="urn:microsoft.com/office/officeart/2008/layout/HorizontalMultiLevelHierarchy"/>
    <dgm:cxn modelId="{E4E60EA6-9A67-484F-B778-2EBED63F42F3}" type="presParOf" srcId="{5F489C8E-FCEB-4BAC-BA58-B81FD826F295}" destId="{0E53F4DB-B906-4E2A-A9E0-97BF620E3456}" srcOrd="0" destOrd="0" presId="urn:microsoft.com/office/officeart/2008/layout/HorizontalMultiLevelHierarchy"/>
    <dgm:cxn modelId="{284BF210-73F5-4EC3-A0F4-8A8595C9E2B0}" type="presParOf" srcId="{5F489C8E-FCEB-4BAC-BA58-B81FD826F295}" destId="{72BDD571-05F6-4A0A-9929-F6528AEFECF7}" srcOrd="1" destOrd="0" presId="urn:microsoft.com/office/officeart/2008/layout/HorizontalMultiLevelHierarchy"/>
    <dgm:cxn modelId="{B7A49B32-C19D-47DC-B3FC-4D1BA48E0E53}" type="presParOf" srcId="{139B717F-7889-4CC5-87C0-FA2730626C57}" destId="{F53CC074-D915-4190-9952-4BBCCE1F39EB}" srcOrd="2" destOrd="0" presId="urn:microsoft.com/office/officeart/2008/layout/HorizontalMultiLevelHierarchy"/>
    <dgm:cxn modelId="{EA205BDD-4C33-4EC0-B0EB-DE1465A02182}" type="presParOf" srcId="{F53CC074-D915-4190-9952-4BBCCE1F39EB}" destId="{982F1082-E624-4B57-B8CA-12DD8116004D}" srcOrd="0" destOrd="0" presId="urn:microsoft.com/office/officeart/2008/layout/HorizontalMultiLevelHierarchy"/>
    <dgm:cxn modelId="{2E10947E-A329-4783-81D8-10741BCF2DFA}" type="presParOf" srcId="{139B717F-7889-4CC5-87C0-FA2730626C57}" destId="{D2D93BEC-495D-4052-9A33-F9AE55AFF306}" srcOrd="3" destOrd="0" presId="urn:microsoft.com/office/officeart/2008/layout/HorizontalMultiLevelHierarchy"/>
    <dgm:cxn modelId="{0B2CE51A-BF03-4E53-B98C-007C7B3D1B1D}" type="presParOf" srcId="{D2D93BEC-495D-4052-9A33-F9AE55AFF306}" destId="{E486A46B-C3EA-412F-99F9-E72F43763767}" srcOrd="0" destOrd="0" presId="urn:microsoft.com/office/officeart/2008/layout/HorizontalMultiLevelHierarchy"/>
    <dgm:cxn modelId="{77F6DBB0-EB29-439A-B372-116AFFD9C812}" type="presParOf" srcId="{D2D93BEC-495D-4052-9A33-F9AE55AFF306}" destId="{732817F6-C769-439F-BD5C-60417D12C8C2}" srcOrd="1" destOrd="0" presId="urn:microsoft.com/office/officeart/2008/layout/HorizontalMultiLevelHierarchy"/>
    <dgm:cxn modelId="{886F7950-BBA1-4CD7-8867-BC7A6E209B06}" type="presParOf" srcId="{732817F6-C769-439F-BD5C-60417D12C8C2}" destId="{774646EF-2965-49D1-83B5-E029249F86CB}" srcOrd="0" destOrd="0" presId="urn:microsoft.com/office/officeart/2008/layout/HorizontalMultiLevelHierarchy"/>
    <dgm:cxn modelId="{F53D38C6-8245-4E28-8E67-EF4322805DB2}" type="presParOf" srcId="{774646EF-2965-49D1-83B5-E029249F86CB}" destId="{8D2304E8-EC2F-4FB5-B332-AB5EB5BF13D2}" srcOrd="0" destOrd="0" presId="urn:microsoft.com/office/officeart/2008/layout/HorizontalMultiLevelHierarchy"/>
    <dgm:cxn modelId="{FE543423-212E-42FD-815C-561609E7A3AB}" type="presParOf" srcId="{732817F6-C769-439F-BD5C-60417D12C8C2}" destId="{475207EC-51ED-493A-9235-8B160ACA92DB}" srcOrd="1" destOrd="0" presId="urn:microsoft.com/office/officeart/2008/layout/HorizontalMultiLevelHierarchy"/>
    <dgm:cxn modelId="{F5B4D61F-4D66-404E-B5A3-F31926535751}" type="presParOf" srcId="{475207EC-51ED-493A-9235-8B160ACA92DB}" destId="{E0734B43-D879-47C3-B4A5-DB4083FE78A6}" srcOrd="0" destOrd="0" presId="urn:microsoft.com/office/officeart/2008/layout/HorizontalMultiLevelHierarchy"/>
    <dgm:cxn modelId="{F0473888-300D-454D-A776-9C211C0C19F7}" type="presParOf" srcId="{475207EC-51ED-493A-9235-8B160ACA92DB}" destId="{4CA7D57A-74BC-49B9-A7EF-D7BA1FA12292}" srcOrd="1" destOrd="0" presId="urn:microsoft.com/office/officeart/2008/layout/HorizontalMultiLevelHierarchy"/>
    <dgm:cxn modelId="{4EB4FF8F-5A2C-4F47-9681-7F1A720BD2F1}" type="presParOf" srcId="{732817F6-C769-439F-BD5C-60417D12C8C2}" destId="{D2E39D56-F0DF-4ECA-BD92-CF5116C7A51C}" srcOrd="2" destOrd="0" presId="urn:microsoft.com/office/officeart/2008/layout/HorizontalMultiLevelHierarchy"/>
    <dgm:cxn modelId="{4C35273C-38CB-453B-AF1D-F83C09B5D42B}" type="presParOf" srcId="{D2E39D56-F0DF-4ECA-BD92-CF5116C7A51C}" destId="{9DB3E21B-5153-4B04-9AD8-2E887C9EC10F}" srcOrd="0" destOrd="0" presId="urn:microsoft.com/office/officeart/2008/layout/HorizontalMultiLevelHierarchy"/>
    <dgm:cxn modelId="{11BB1640-F728-4C07-B469-613665F513CA}" type="presParOf" srcId="{732817F6-C769-439F-BD5C-60417D12C8C2}" destId="{51FABFF9-59FE-4DE6-A02A-59037862A5BB}" srcOrd="3" destOrd="0" presId="urn:microsoft.com/office/officeart/2008/layout/HorizontalMultiLevelHierarchy"/>
    <dgm:cxn modelId="{969E3AAB-9344-407C-B1B1-12B6514B3531}" type="presParOf" srcId="{51FABFF9-59FE-4DE6-A02A-59037862A5BB}" destId="{3A0C9340-68FD-4798-9184-9F11E6A13E7F}" srcOrd="0" destOrd="0" presId="urn:microsoft.com/office/officeart/2008/layout/HorizontalMultiLevelHierarchy"/>
    <dgm:cxn modelId="{11D24D0C-418F-49BB-9E2A-E818AE335C05}" type="presParOf" srcId="{51FABFF9-59FE-4DE6-A02A-59037862A5BB}" destId="{C92C6D6B-F469-49C6-9116-8CAD23954D2F}" srcOrd="1" destOrd="0" presId="urn:microsoft.com/office/officeart/2008/layout/HorizontalMultiLevelHierarchy"/>
    <dgm:cxn modelId="{6D1BADF3-BE53-429C-AE19-BC41B099E143}" type="presParOf" srcId="{732817F6-C769-439F-BD5C-60417D12C8C2}" destId="{03991439-AFC1-4BEA-9DB2-FFBF41114D01}" srcOrd="4" destOrd="0" presId="urn:microsoft.com/office/officeart/2008/layout/HorizontalMultiLevelHierarchy"/>
    <dgm:cxn modelId="{CDDDC1E3-E310-4EAC-91B2-C57310265D12}" type="presParOf" srcId="{03991439-AFC1-4BEA-9DB2-FFBF41114D01}" destId="{1D9157FD-72BC-4414-B158-3BE5B995FA22}" srcOrd="0" destOrd="0" presId="urn:microsoft.com/office/officeart/2008/layout/HorizontalMultiLevelHierarchy"/>
    <dgm:cxn modelId="{BED32B82-A21B-4BFA-8D75-FF44BB79BFCB}" type="presParOf" srcId="{732817F6-C769-439F-BD5C-60417D12C8C2}" destId="{5DCE0A4C-1A16-4FC5-AD56-CA1915C4CD8D}" srcOrd="5" destOrd="0" presId="urn:microsoft.com/office/officeart/2008/layout/HorizontalMultiLevelHierarchy"/>
    <dgm:cxn modelId="{3D8B2977-8B60-4E05-A8D1-DF48EC50184C}" type="presParOf" srcId="{5DCE0A4C-1A16-4FC5-AD56-CA1915C4CD8D}" destId="{E20E0D34-8AA4-4027-99CF-8BB5683A1724}" srcOrd="0" destOrd="0" presId="urn:microsoft.com/office/officeart/2008/layout/HorizontalMultiLevelHierarchy"/>
    <dgm:cxn modelId="{E805B608-CA0E-466B-A75D-FACFE0E24C0E}" type="presParOf" srcId="{5DCE0A4C-1A16-4FC5-AD56-CA1915C4CD8D}" destId="{A9AB2699-01D8-4CDD-B2C0-409E9CB9C19A}" srcOrd="1" destOrd="0" presId="urn:microsoft.com/office/officeart/2008/layout/HorizontalMultiLevelHierarchy"/>
    <dgm:cxn modelId="{8DA52DB8-AF97-4C0C-BA43-117A87F4222B}" type="presParOf" srcId="{139B717F-7889-4CC5-87C0-FA2730626C57}" destId="{67B7FAC5-1E9A-4A5D-A443-D52A43139B87}" srcOrd="4" destOrd="0" presId="urn:microsoft.com/office/officeart/2008/layout/HorizontalMultiLevelHierarchy"/>
    <dgm:cxn modelId="{AB592DEC-462A-4733-B8ED-42908BA1B50A}" type="presParOf" srcId="{67B7FAC5-1E9A-4A5D-A443-D52A43139B87}" destId="{2D978778-76E6-49BE-8ECA-F264E648983F}" srcOrd="0" destOrd="0" presId="urn:microsoft.com/office/officeart/2008/layout/HorizontalMultiLevelHierarchy"/>
    <dgm:cxn modelId="{F7941885-9E25-4589-B51C-0F3707F5F1D3}" type="presParOf" srcId="{139B717F-7889-4CC5-87C0-FA2730626C57}" destId="{F315388B-B0A6-40CD-A764-3B1675E191B8}" srcOrd="5" destOrd="0" presId="urn:microsoft.com/office/officeart/2008/layout/HorizontalMultiLevelHierarchy"/>
    <dgm:cxn modelId="{98FAA177-3C3B-4320-8B0F-CF9ABAF74392}" type="presParOf" srcId="{F315388B-B0A6-40CD-A764-3B1675E191B8}" destId="{C459224B-6825-41E6-A588-86A5F0EF52E3}" srcOrd="0" destOrd="0" presId="urn:microsoft.com/office/officeart/2008/layout/HorizontalMultiLevelHierarchy"/>
    <dgm:cxn modelId="{1D1F6BCF-49E1-4E21-A8A3-5CADC04D5DD3}" type="presParOf" srcId="{F315388B-B0A6-40CD-A764-3B1675E191B8}" destId="{C992373E-2CA8-422C-A2FE-279FEAFF43BF}" srcOrd="1" destOrd="0" presId="urn:microsoft.com/office/officeart/2008/layout/HorizontalMultiLevelHierarchy"/>
    <dgm:cxn modelId="{6901DDCA-A797-469E-89F1-946532FB7BF9}" type="presParOf" srcId="{C992373E-2CA8-422C-A2FE-279FEAFF43BF}" destId="{C711955F-E7F7-4674-B5B3-346D07AA6ED4}" srcOrd="0" destOrd="0" presId="urn:microsoft.com/office/officeart/2008/layout/HorizontalMultiLevelHierarchy"/>
    <dgm:cxn modelId="{E3743D7F-2E55-437D-99A8-1202BDD580AF}" type="presParOf" srcId="{C711955F-E7F7-4674-B5B3-346D07AA6ED4}" destId="{D165C0C6-63C1-4A1D-9F7C-2FAF48C3E72C}" srcOrd="0" destOrd="0" presId="urn:microsoft.com/office/officeart/2008/layout/HorizontalMultiLevelHierarchy"/>
    <dgm:cxn modelId="{8C0D15FC-4B7A-4735-97BD-BA4ECC900EC0}" type="presParOf" srcId="{C992373E-2CA8-422C-A2FE-279FEAFF43BF}" destId="{EB80D245-CDFF-40CD-ACB1-E390E8194D21}" srcOrd="1" destOrd="0" presId="urn:microsoft.com/office/officeart/2008/layout/HorizontalMultiLevelHierarchy"/>
    <dgm:cxn modelId="{62849B5A-E0EB-44F7-8E28-BFF9F60217B0}" type="presParOf" srcId="{EB80D245-CDFF-40CD-ACB1-E390E8194D21}" destId="{94EBC4D8-590D-4517-8A0D-E72F1D375007}" srcOrd="0" destOrd="0" presId="urn:microsoft.com/office/officeart/2008/layout/HorizontalMultiLevelHierarchy"/>
    <dgm:cxn modelId="{7AEB51E1-CC62-4138-884C-C9ECAA7567B5}" type="presParOf" srcId="{EB80D245-CDFF-40CD-ACB1-E390E8194D21}" destId="{70B174D6-1E21-4BAA-8228-9AEBD737A262}" srcOrd="1" destOrd="0" presId="urn:microsoft.com/office/officeart/2008/layout/HorizontalMultiLevelHierarchy"/>
    <dgm:cxn modelId="{EC8A0493-5FA7-4351-B922-9ACA644B8B3E}" type="presParOf" srcId="{C992373E-2CA8-422C-A2FE-279FEAFF43BF}" destId="{50FD8583-3B01-45A6-B477-3CA377C63D7E}" srcOrd="2" destOrd="0" presId="urn:microsoft.com/office/officeart/2008/layout/HorizontalMultiLevelHierarchy"/>
    <dgm:cxn modelId="{AEFE2AB6-0FDB-4D4F-A754-8B4624EC2855}" type="presParOf" srcId="{50FD8583-3B01-45A6-B477-3CA377C63D7E}" destId="{A09349A3-E346-46C1-A3F5-6DD1D747561D}" srcOrd="0" destOrd="0" presId="urn:microsoft.com/office/officeart/2008/layout/HorizontalMultiLevelHierarchy"/>
    <dgm:cxn modelId="{55BFBDC7-1D72-4156-8654-AFE92BF0E03D}" type="presParOf" srcId="{C992373E-2CA8-422C-A2FE-279FEAFF43BF}" destId="{C340592C-D251-4B0B-893D-FC76ED388AE4}" srcOrd="3" destOrd="0" presId="urn:microsoft.com/office/officeart/2008/layout/HorizontalMultiLevelHierarchy"/>
    <dgm:cxn modelId="{91207D57-BBC7-4A4B-91C6-39BAB24756B7}" type="presParOf" srcId="{C340592C-D251-4B0B-893D-FC76ED388AE4}" destId="{1CB3FC78-DED6-431D-A19C-B9B3C1DAB492}" srcOrd="0" destOrd="0" presId="urn:microsoft.com/office/officeart/2008/layout/HorizontalMultiLevelHierarchy"/>
    <dgm:cxn modelId="{1CDAE901-9168-4D34-8773-FFBFDD52BE76}" type="presParOf" srcId="{C340592C-D251-4B0B-893D-FC76ED388AE4}" destId="{3B01F3EA-46B0-47CF-A823-82D5CD7F9C76}" srcOrd="1" destOrd="0" presId="urn:microsoft.com/office/officeart/2008/layout/HorizontalMultiLevelHierarchy"/>
    <dgm:cxn modelId="{70C9B9B7-C5F9-4DEF-8DEA-7F0F3C74BCEB}" type="presParOf" srcId="{C992373E-2CA8-422C-A2FE-279FEAFF43BF}" destId="{A37A34D8-F6FC-4A1A-B5FE-C4003B8B0495}" srcOrd="4" destOrd="0" presId="urn:microsoft.com/office/officeart/2008/layout/HorizontalMultiLevelHierarchy"/>
    <dgm:cxn modelId="{9477BA9F-4296-4581-912E-45CCA769107C}" type="presParOf" srcId="{A37A34D8-F6FC-4A1A-B5FE-C4003B8B0495}" destId="{40F0B067-BB2F-4C20-81B0-CDE76EC8948E}" srcOrd="0" destOrd="0" presId="urn:microsoft.com/office/officeart/2008/layout/HorizontalMultiLevelHierarchy"/>
    <dgm:cxn modelId="{F91B2EE8-4239-49BF-9043-F80B93020632}" type="presParOf" srcId="{C992373E-2CA8-422C-A2FE-279FEAFF43BF}" destId="{BBE5544C-E4CF-43FE-B396-25AEBAF6D248}" srcOrd="5" destOrd="0" presId="urn:microsoft.com/office/officeart/2008/layout/HorizontalMultiLevelHierarchy"/>
    <dgm:cxn modelId="{3AFC0ED1-A299-44EA-AA85-E1458996AB80}" type="presParOf" srcId="{BBE5544C-E4CF-43FE-B396-25AEBAF6D248}" destId="{97BBC1C5-46D0-4B92-9182-6D3CE4ACB3A6}" srcOrd="0" destOrd="0" presId="urn:microsoft.com/office/officeart/2008/layout/HorizontalMultiLevelHierarchy"/>
    <dgm:cxn modelId="{CD99EF0F-C9A2-4FCA-BFC5-B18037E53751}" type="presParOf" srcId="{BBE5544C-E4CF-43FE-B396-25AEBAF6D248}" destId="{7950EA25-1492-463A-B977-A2A3ACDFCC3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D0A1E0C-A25C-44A3-9286-0560D54CA530}" type="doc">
      <dgm:prSet loTypeId="urn:microsoft.com/office/officeart/2008/layout/HorizontalMultiLevelHierarchy" loCatId="hierarchy" qsTypeId="urn:microsoft.com/office/officeart/2005/8/quickstyle/simple4" qsCatId="simple" csTypeId="urn:microsoft.com/office/officeart/2005/8/colors/accent1_2" csCatId="accent1" phldr="1"/>
      <dgm:spPr/>
      <dgm:t>
        <a:bodyPr/>
        <a:lstStyle/>
        <a:p>
          <a:endParaRPr lang="en-US"/>
        </a:p>
      </dgm:t>
    </dgm:pt>
    <dgm:pt modelId="{CC019D80-F250-47DF-B141-396E1FE2727D}">
      <dgm:prSet phldrT="[Text]" custT="1"/>
      <dgm:spPr/>
      <dgm:t>
        <a:bodyPr/>
        <a:lstStyle/>
        <a:p>
          <a:r>
            <a:rPr lang="fa-IR" sz="2000" b="1" dirty="0" smtClean="0">
              <a:effectLst>
                <a:outerShdw blurRad="38100" dist="38100" dir="2700000" algn="tl">
                  <a:srgbClr val="000000">
                    <a:alpha val="43137"/>
                  </a:srgbClr>
                </a:outerShdw>
              </a:effectLst>
              <a:cs typeface="B Homa" panose="00000400000000000000" pitchFamily="2" charset="-78"/>
            </a:rPr>
            <a:t>مترو</a:t>
          </a:r>
          <a:endParaRPr lang="en-US" sz="2000" b="1" dirty="0">
            <a:effectLst>
              <a:outerShdw blurRad="38100" dist="38100" dir="2700000" algn="tl">
                <a:srgbClr val="000000">
                  <a:alpha val="43137"/>
                </a:srgbClr>
              </a:outerShdw>
            </a:effectLst>
            <a:cs typeface="B Homa" panose="00000400000000000000" pitchFamily="2" charset="-78"/>
          </a:endParaRPr>
        </a:p>
      </dgm:t>
    </dgm:pt>
    <dgm:pt modelId="{F8EA54C6-A9E6-4622-9F0B-072BECDEC0AB}" type="parTrans" cxnId="{32FD6FC0-BEED-4EAF-AC0C-1B9602972EF2}">
      <dgm:prSet/>
      <dgm:spPr/>
      <dgm:t>
        <a:bodyPr/>
        <a:lstStyle/>
        <a:p>
          <a:endParaRPr lang="en-US" dirty="0"/>
        </a:p>
      </dgm:t>
    </dgm:pt>
    <dgm:pt modelId="{A7B36ED2-BA89-4104-9A58-87222C968596}" type="sibTrans" cxnId="{32FD6FC0-BEED-4EAF-AC0C-1B9602972EF2}">
      <dgm:prSet/>
      <dgm:spPr/>
      <dgm:t>
        <a:bodyPr/>
        <a:lstStyle/>
        <a:p>
          <a:endParaRPr lang="en-US"/>
        </a:p>
      </dgm:t>
    </dgm:pt>
    <dgm:pt modelId="{14CB1A33-BDF9-46F9-A16B-73B0766D50DB}">
      <dgm:prSet phldrT="[Text]" custT="1"/>
      <dgm:spPr/>
      <dgm:t>
        <a:bodyPr/>
        <a:lstStyle/>
        <a:p>
          <a:r>
            <a:rPr lang="fa-IR" sz="2400" b="1" smtClean="0">
              <a:effectLst/>
              <a:cs typeface="B Homa" panose="00000400000000000000" pitchFamily="2" charset="-78"/>
            </a:rPr>
            <a:t>جاده ای</a:t>
          </a:r>
          <a:endParaRPr lang="en-US" sz="2400" b="1" dirty="0">
            <a:effectLst/>
            <a:cs typeface="B Homa" panose="00000400000000000000" pitchFamily="2" charset="-78"/>
          </a:endParaRPr>
        </a:p>
      </dgm:t>
    </dgm:pt>
    <dgm:pt modelId="{1B018244-9F85-47AA-8DA0-3805D4D9FB9A}" type="parTrans" cxnId="{0683EB7A-5F68-4DD0-AE19-346FC169C09B}">
      <dgm:prSet/>
      <dgm:spPr/>
      <dgm:t>
        <a:bodyPr/>
        <a:lstStyle/>
        <a:p>
          <a:endParaRPr lang="en-US" dirty="0"/>
        </a:p>
      </dgm:t>
    </dgm:pt>
    <dgm:pt modelId="{9A5C2372-50EE-4396-912D-15B67BF441B2}" type="sibTrans" cxnId="{0683EB7A-5F68-4DD0-AE19-346FC169C09B}">
      <dgm:prSet/>
      <dgm:spPr/>
      <dgm:t>
        <a:bodyPr/>
        <a:lstStyle/>
        <a:p>
          <a:endParaRPr lang="en-US"/>
        </a:p>
      </dgm:t>
    </dgm:pt>
    <dgm:pt modelId="{34972698-7B0C-4375-8D04-7C15AD270838}">
      <dgm:prSet phldrT="[Text]" custT="1"/>
      <dgm:spPr/>
      <dgm:t>
        <a:bodyPr/>
        <a:lstStyle/>
        <a:p>
          <a:r>
            <a:rPr lang="fa-IR" sz="2400" b="1" smtClean="0">
              <a:effectLst/>
              <a:cs typeface="B Homa" panose="00000400000000000000" pitchFamily="2" charset="-78"/>
            </a:rPr>
            <a:t>ریلی</a:t>
          </a:r>
          <a:endParaRPr lang="en-US" sz="2400" b="1" dirty="0">
            <a:effectLst/>
            <a:cs typeface="B Homa" panose="00000400000000000000" pitchFamily="2" charset="-78"/>
          </a:endParaRPr>
        </a:p>
      </dgm:t>
    </dgm:pt>
    <dgm:pt modelId="{76F5845E-8858-47CB-BEC2-F64DF28D0B0D}" type="parTrans" cxnId="{A8728C6B-07CC-40A4-A267-1BCE09359F17}">
      <dgm:prSet/>
      <dgm:spPr/>
      <dgm:t>
        <a:bodyPr/>
        <a:lstStyle/>
        <a:p>
          <a:endParaRPr lang="en-US" dirty="0"/>
        </a:p>
      </dgm:t>
    </dgm:pt>
    <dgm:pt modelId="{1F06A882-F304-4AA4-B225-5427C88880EC}" type="sibTrans" cxnId="{A8728C6B-07CC-40A4-A267-1BCE09359F17}">
      <dgm:prSet/>
      <dgm:spPr/>
      <dgm:t>
        <a:bodyPr/>
        <a:lstStyle/>
        <a:p>
          <a:endParaRPr lang="en-US"/>
        </a:p>
      </dgm:t>
    </dgm:pt>
    <dgm:pt modelId="{91C838F0-A6BA-490A-BC04-F0CC9E233C21}">
      <dgm:prSet custT="1"/>
      <dgm:spPr/>
      <dgm:t>
        <a:bodyPr/>
        <a:lstStyle/>
        <a:p>
          <a:r>
            <a:rPr lang="fa-IR" sz="2400" b="1" smtClean="0">
              <a:effectLst/>
              <a:cs typeface="B Homa" panose="00000400000000000000" pitchFamily="2" charset="-78"/>
            </a:rPr>
            <a:t>عمومی</a:t>
          </a:r>
          <a:endParaRPr lang="en-US" sz="2400" b="1" dirty="0">
            <a:effectLst/>
            <a:cs typeface="B Homa" panose="00000400000000000000" pitchFamily="2" charset="-78"/>
          </a:endParaRPr>
        </a:p>
      </dgm:t>
    </dgm:pt>
    <dgm:pt modelId="{1AB3F7D5-42AD-42F0-AA60-6B0F331FA17E}" type="parTrans" cxnId="{1D38BFAC-A624-4E77-9D7C-88867E15EAAD}">
      <dgm:prSet/>
      <dgm:spPr/>
      <dgm:t>
        <a:bodyPr/>
        <a:lstStyle/>
        <a:p>
          <a:endParaRPr lang="en-US" dirty="0"/>
        </a:p>
      </dgm:t>
    </dgm:pt>
    <dgm:pt modelId="{F1D6C290-5D4C-46A6-911F-3A91A778AFBB}" type="sibTrans" cxnId="{1D38BFAC-A624-4E77-9D7C-88867E15EAAD}">
      <dgm:prSet/>
      <dgm:spPr/>
      <dgm:t>
        <a:bodyPr/>
        <a:lstStyle/>
        <a:p>
          <a:endParaRPr lang="en-US"/>
        </a:p>
      </dgm:t>
    </dgm:pt>
    <dgm:pt modelId="{C6794F63-454E-46E6-AF28-24D84878A9DE}">
      <dgm:prSet custT="1"/>
      <dgm:spPr/>
      <dgm:t>
        <a:bodyPr/>
        <a:lstStyle/>
        <a:p>
          <a:r>
            <a:rPr lang="fa-IR" sz="2000" b="1" dirty="0" smtClean="0">
              <a:effectLst>
                <a:outerShdw blurRad="38100" dist="38100" dir="2700000" algn="tl">
                  <a:srgbClr val="000000">
                    <a:alpha val="43137"/>
                  </a:srgbClr>
                </a:outerShdw>
              </a:effectLst>
              <a:cs typeface="B Homa" panose="00000400000000000000" pitchFamily="2" charset="-78"/>
            </a:rPr>
            <a:t>اتوبوس</a:t>
          </a:r>
          <a:endParaRPr lang="en-US" sz="2000" b="1" dirty="0">
            <a:effectLst>
              <a:outerShdw blurRad="38100" dist="38100" dir="2700000" algn="tl">
                <a:srgbClr val="000000">
                  <a:alpha val="43137"/>
                </a:srgbClr>
              </a:outerShdw>
            </a:effectLst>
            <a:cs typeface="B Homa" panose="00000400000000000000" pitchFamily="2" charset="-78"/>
          </a:endParaRPr>
        </a:p>
      </dgm:t>
    </dgm:pt>
    <dgm:pt modelId="{2D2D18E4-7EAA-477F-BB44-7CE1D4E3D49D}" type="parTrans" cxnId="{7DE30174-881D-4628-9209-DD5BFF387618}">
      <dgm:prSet/>
      <dgm:spPr/>
      <dgm:t>
        <a:bodyPr/>
        <a:lstStyle/>
        <a:p>
          <a:endParaRPr lang="en-US" dirty="0"/>
        </a:p>
      </dgm:t>
    </dgm:pt>
    <dgm:pt modelId="{9AE07F41-9AAD-4F5C-827D-971CDD5E9FC5}" type="sibTrans" cxnId="{7DE30174-881D-4628-9209-DD5BFF387618}">
      <dgm:prSet/>
      <dgm:spPr/>
      <dgm:t>
        <a:bodyPr/>
        <a:lstStyle/>
        <a:p>
          <a:endParaRPr lang="en-US"/>
        </a:p>
      </dgm:t>
    </dgm:pt>
    <dgm:pt modelId="{FFEA7C59-7E77-4210-B0F2-0CC77D237E7C}">
      <dgm:prSet custT="1"/>
      <dgm:spPr/>
      <dgm:t>
        <a:bodyPr/>
        <a:lstStyle/>
        <a:p>
          <a:r>
            <a:rPr lang="fa-IR" sz="2000" b="1" dirty="0" smtClean="0">
              <a:effectLst>
                <a:outerShdw blurRad="38100" dist="38100" dir="2700000" algn="tl">
                  <a:srgbClr val="000000">
                    <a:alpha val="43137"/>
                  </a:srgbClr>
                </a:outerShdw>
              </a:effectLst>
              <a:cs typeface="B Homa" panose="00000400000000000000" pitchFamily="2" charset="-78"/>
            </a:rPr>
            <a:t>تاکسی</a:t>
          </a:r>
          <a:endParaRPr lang="en-US" sz="2000" b="1" dirty="0">
            <a:effectLst>
              <a:outerShdw blurRad="38100" dist="38100" dir="2700000" algn="tl">
                <a:srgbClr val="000000">
                  <a:alpha val="43137"/>
                </a:srgbClr>
              </a:outerShdw>
            </a:effectLst>
            <a:cs typeface="B Homa" panose="00000400000000000000" pitchFamily="2" charset="-78"/>
          </a:endParaRPr>
        </a:p>
      </dgm:t>
    </dgm:pt>
    <dgm:pt modelId="{70A64319-3754-4F10-AB63-673272BDC366}" type="parTrans" cxnId="{AE4063C1-F9ED-4251-AD17-45C0AAB8F129}">
      <dgm:prSet/>
      <dgm:spPr/>
      <dgm:t>
        <a:bodyPr/>
        <a:lstStyle/>
        <a:p>
          <a:endParaRPr lang="en-US" dirty="0"/>
        </a:p>
      </dgm:t>
    </dgm:pt>
    <dgm:pt modelId="{27DDA18C-D273-43CA-9C4A-ACAF2B9157DE}" type="sibTrans" cxnId="{AE4063C1-F9ED-4251-AD17-45C0AAB8F129}">
      <dgm:prSet/>
      <dgm:spPr/>
      <dgm:t>
        <a:bodyPr/>
        <a:lstStyle/>
        <a:p>
          <a:endParaRPr lang="en-US"/>
        </a:p>
      </dgm:t>
    </dgm:pt>
    <dgm:pt modelId="{0EBEC5BE-C8EC-49C6-AC68-4C7E14AFBD87}">
      <dgm:prSet custT="1"/>
      <dgm:spPr/>
      <dgm:t>
        <a:bodyPr/>
        <a:lstStyle/>
        <a:p>
          <a:r>
            <a:rPr lang="fa-IR" sz="2400" b="1" smtClean="0">
              <a:effectLst/>
              <a:cs typeface="B Homa" panose="00000400000000000000" pitchFamily="2" charset="-78"/>
            </a:rPr>
            <a:t>هوایی</a:t>
          </a:r>
          <a:endParaRPr lang="en-US" sz="2400" b="1" dirty="0">
            <a:effectLst/>
            <a:cs typeface="B Homa" panose="00000400000000000000" pitchFamily="2" charset="-78"/>
          </a:endParaRPr>
        </a:p>
      </dgm:t>
    </dgm:pt>
    <dgm:pt modelId="{F7E7F151-771A-4FE8-AA06-3CEFC7248001}" type="parTrans" cxnId="{56F642BF-AB09-459D-AD07-1E54A6B24986}">
      <dgm:prSet/>
      <dgm:spPr/>
      <dgm:t>
        <a:bodyPr/>
        <a:lstStyle/>
        <a:p>
          <a:endParaRPr lang="en-US" dirty="0"/>
        </a:p>
      </dgm:t>
    </dgm:pt>
    <dgm:pt modelId="{FE51CE48-8424-4B04-8DBB-E9B090294E8D}" type="sibTrans" cxnId="{56F642BF-AB09-459D-AD07-1E54A6B24986}">
      <dgm:prSet/>
      <dgm:spPr/>
      <dgm:t>
        <a:bodyPr/>
        <a:lstStyle/>
        <a:p>
          <a:endParaRPr lang="en-US"/>
        </a:p>
      </dgm:t>
    </dgm:pt>
    <dgm:pt modelId="{1FC3817D-633C-4CFB-BB3C-0E70DABFF984}">
      <dgm:prSet custT="1"/>
      <dgm:spPr/>
      <dgm:t>
        <a:bodyPr/>
        <a:lstStyle/>
        <a:p>
          <a:r>
            <a:rPr lang="fa-IR" sz="2400" b="1" smtClean="0">
              <a:effectLst/>
              <a:cs typeface="B Homa" panose="00000400000000000000" pitchFamily="2" charset="-78"/>
            </a:rPr>
            <a:t>دریایی</a:t>
          </a:r>
          <a:endParaRPr lang="en-US" sz="2400" b="1" dirty="0">
            <a:effectLst/>
            <a:cs typeface="B Homa" panose="00000400000000000000" pitchFamily="2" charset="-78"/>
          </a:endParaRPr>
        </a:p>
      </dgm:t>
    </dgm:pt>
    <dgm:pt modelId="{1B0F05C5-4F7D-4D5B-97A8-2AC105B7B364}" type="parTrans" cxnId="{15A7B974-31F3-4D96-A2E1-FC48D8655537}">
      <dgm:prSet/>
      <dgm:spPr/>
      <dgm:t>
        <a:bodyPr/>
        <a:lstStyle/>
        <a:p>
          <a:endParaRPr lang="en-US" dirty="0"/>
        </a:p>
      </dgm:t>
    </dgm:pt>
    <dgm:pt modelId="{5073DFA9-509D-442C-9099-20F3EEB60BF2}" type="sibTrans" cxnId="{15A7B974-31F3-4D96-A2E1-FC48D8655537}">
      <dgm:prSet/>
      <dgm:spPr/>
      <dgm:t>
        <a:bodyPr/>
        <a:lstStyle/>
        <a:p>
          <a:endParaRPr lang="en-US"/>
        </a:p>
      </dgm:t>
    </dgm:pt>
    <dgm:pt modelId="{900A3667-F287-4D9C-8617-DCC8B919C14C}">
      <dgm:prSet phldrT="[Text]" custT="1"/>
      <dgm:spPr/>
      <dgm:t>
        <a:bodyPr/>
        <a:lstStyle/>
        <a:p>
          <a:r>
            <a:rPr lang="fa-IR" sz="2400" b="1" i="0" dirty="0" smtClean="0">
              <a:effectLst/>
              <a:cs typeface="B Homa" panose="00000400000000000000" pitchFamily="2" charset="-78"/>
            </a:rPr>
            <a:t>حمل و نقل</a:t>
          </a:r>
          <a:endParaRPr lang="en-US" sz="2400" b="1" i="0" dirty="0">
            <a:effectLst/>
            <a:cs typeface="B Homa" panose="00000400000000000000" pitchFamily="2" charset="-78"/>
          </a:endParaRPr>
        </a:p>
      </dgm:t>
    </dgm:pt>
    <dgm:pt modelId="{87922D2C-9752-47FB-98DD-EB8E908920F7}" type="sibTrans" cxnId="{6B53BE03-2641-437F-8A19-B7F15DEC2C88}">
      <dgm:prSet/>
      <dgm:spPr/>
      <dgm:t>
        <a:bodyPr/>
        <a:lstStyle/>
        <a:p>
          <a:endParaRPr lang="en-US"/>
        </a:p>
      </dgm:t>
    </dgm:pt>
    <dgm:pt modelId="{EBD9F347-3A49-47E2-B01C-0269C0E3FDD2}" type="parTrans" cxnId="{6B53BE03-2641-437F-8A19-B7F15DEC2C88}">
      <dgm:prSet/>
      <dgm:spPr/>
      <dgm:t>
        <a:bodyPr/>
        <a:lstStyle/>
        <a:p>
          <a:endParaRPr lang="en-US"/>
        </a:p>
      </dgm:t>
    </dgm:pt>
    <dgm:pt modelId="{217CBC8A-6ECC-474F-814A-6CCF388EE563}">
      <dgm:prSet/>
      <dgm:spPr/>
      <dgm:t>
        <a:bodyPr/>
        <a:lstStyle/>
        <a:p>
          <a:r>
            <a:rPr lang="fa-IR" b="1" dirty="0" smtClean="0">
              <a:effectLst>
                <a:outerShdw blurRad="38100" dist="38100" dir="2700000" algn="tl">
                  <a:srgbClr val="000000">
                    <a:alpha val="43137"/>
                  </a:srgbClr>
                </a:outerShdw>
              </a:effectLst>
              <a:cs typeface="B Homa" panose="00000400000000000000" pitchFamily="2" charset="-78"/>
            </a:rPr>
            <a:t>ال آر تی</a:t>
          </a:r>
          <a:r>
            <a:rPr lang="en-US" b="1" dirty="0" smtClean="0">
              <a:effectLst>
                <a:outerShdw blurRad="38100" dist="38100" dir="2700000" algn="tl">
                  <a:srgbClr val="000000">
                    <a:alpha val="43137"/>
                  </a:srgbClr>
                </a:outerShdw>
              </a:effectLst>
              <a:cs typeface="B Homa" panose="00000400000000000000" pitchFamily="2" charset="-78"/>
            </a:rPr>
            <a:t>  </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(LRT)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C566F6A1-3093-4B0D-A596-0813FE347CED}" type="parTrans" cxnId="{249EFAFA-ED9A-4CE9-891C-0A8FE2B404FC}">
      <dgm:prSet/>
      <dgm:spPr/>
      <dgm:t>
        <a:bodyPr/>
        <a:lstStyle/>
        <a:p>
          <a:endParaRPr lang="en-US" dirty="0"/>
        </a:p>
      </dgm:t>
    </dgm:pt>
    <dgm:pt modelId="{28629253-ABB7-4BD7-B0A6-0DE379158C20}" type="sibTrans" cxnId="{249EFAFA-ED9A-4CE9-891C-0A8FE2B404FC}">
      <dgm:prSet/>
      <dgm:spPr/>
      <dgm:t>
        <a:bodyPr/>
        <a:lstStyle/>
        <a:p>
          <a:endParaRPr lang="en-US"/>
        </a:p>
      </dgm:t>
    </dgm:pt>
    <dgm:pt modelId="{C59D1489-E222-4378-884D-C612DD1C7A62}">
      <dgm:prSet/>
      <dgm:spPr/>
      <dgm:t>
        <a:bodyPr/>
        <a:lstStyle/>
        <a:p>
          <a:r>
            <a:rPr lang="fa-IR" b="1" dirty="0" smtClean="0">
              <a:effectLst>
                <a:outerShdw blurRad="38100" dist="38100" dir="2700000" algn="tl">
                  <a:srgbClr val="000000">
                    <a:alpha val="43137"/>
                  </a:srgbClr>
                </a:outerShdw>
              </a:effectLst>
              <a:cs typeface="B Homa" panose="00000400000000000000" pitchFamily="2" charset="-78"/>
            </a:rPr>
            <a:t>استار ال آر تی</a:t>
          </a:r>
          <a:r>
            <a:rPr lang="en-US" b="1" dirty="0" smtClean="0">
              <a:effectLst>
                <a:outerShdw blurRad="38100" dist="38100" dir="2700000" algn="tl">
                  <a:srgbClr val="000000">
                    <a:alpha val="43137"/>
                  </a:srgbClr>
                </a:outerShdw>
              </a:effectLst>
              <a:cs typeface="B Homa" panose="00000400000000000000" pitchFamily="2" charset="-78"/>
            </a:rPr>
            <a:t>  </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(Star LRT)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4628ED6B-E840-49C8-B370-5145A5095486}" type="parTrans" cxnId="{D6D95B1C-0144-4639-B2C6-613C51FBB457}">
      <dgm:prSet/>
      <dgm:spPr/>
      <dgm:t>
        <a:bodyPr/>
        <a:lstStyle/>
        <a:p>
          <a:endParaRPr lang="en-US" dirty="0"/>
        </a:p>
      </dgm:t>
    </dgm:pt>
    <dgm:pt modelId="{EF1B0E33-A5B5-4B6C-A08B-8921AC93F673}" type="sibTrans" cxnId="{D6D95B1C-0144-4639-B2C6-613C51FBB457}">
      <dgm:prSet/>
      <dgm:spPr/>
      <dgm:t>
        <a:bodyPr/>
        <a:lstStyle/>
        <a:p>
          <a:endParaRPr lang="en-US"/>
        </a:p>
      </dgm:t>
    </dgm:pt>
    <dgm:pt modelId="{EE7FF192-266C-49C3-86F7-98ABDDC67EA9}">
      <dgm:prSet/>
      <dgm:spPr/>
      <dgm:t>
        <a:bodyPr/>
        <a:lstStyle/>
        <a:p>
          <a:r>
            <a:rPr lang="fa-IR" b="1" dirty="0" smtClean="0">
              <a:effectLst>
                <a:outerShdw blurRad="38100" dist="38100" dir="2700000" algn="tl">
                  <a:srgbClr val="000000">
                    <a:alpha val="43137"/>
                  </a:srgbClr>
                </a:outerShdw>
              </a:effectLst>
              <a:cs typeface="B Homa" panose="00000400000000000000" pitchFamily="2" charset="-78"/>
            </a:rPr>
            <a:t>کی تی ام (راه آهن </a:t>
          </a:r>
          <a:r>
            <a:rPr lang="fa-IR" b="1" dirty="0" err="1" smtClean="0">
              <a:effectLst>
                <a:outerShdw blurRad="38100" dist="38100" dir="2700000" algn="tl">
                  <a:srgbClr val="000000">
                    <a:alpha val="43137"/>
                  </a:srgbClr>
                </a:outerShdw>
              </a:effectLst>
              <a:cs typeface="B Homa" panose="00000400000000000000" pitchFamily="2" charset="-78"/>
            </a:rPr>
            <a:t>مالایی</a:t>
          </a:r>
          <a:r>
            <a:rPr lang="fa-IR" b="1" dirty="0" smtClean="0">
              <a:effectLst>
                <a:outerShdw blurRad="38100" dist="38100" dir="2700000" algn="tl">
                  <a:srgbClr val="000000">
                    <a:alpha val="43137"/>
                  </a:srgbClr>
                </a:outerShdw>
              </a:effectLst>
              <a:cs typeface="B Homa" panose="00000400000000000000" pitchFamily="2" charset="-78"/>
            </a:rPr>
            <a:t>)</a:t>
          </a:r>
        </a:p>
        <a:p>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Keretapi</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Tanah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Melayu</a:t>
          </a:r>
          <a:endParaRPr lang="fa-IR"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8C630622-B86A-4CEB-BF5B-84870044EB2B}" type="parTrans" cxnId="{5F58C9E6-544D-4004-BE9B-19166BA38988}">
      <dgm:prSet/>
      <dgm:spPr/>
      <dgm:t>
        <a:bodyPr/>
        <a:lstStyle/>
        <a:p>
          <a:endParaRPr lang="en-US" dirty="0"/>
        </a:p>
      </dgm:t>
    </dgm:pt>
    <dgm:pt modelId="{9B60C9B4-3FA2-4A93-9ABA-DE614549A2BC}" type="sibTrans" cxnId="{5F58C9E6-544D-4004-BE9B-19166BA38988}">
      <dgm:prSet/>
      <dgm:spPr/>
      <dgm:t>
        <a:bodyPr/>
        <a:lstStyle/>
        <a:p>
          <a:endParaRPr lang="en-US"/>
        </a:p>
      </dgm:t>
    </dgm:pt>
    <dgm:pt modelId="{843EBBBB-34A7-472D-9126-B82F2B04C496}">
      <dgm:prSet custT="1"/>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LRT</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D9A9A3C7-C4BC-42BA-8EEE-61AB62F1EA1F}" type="parTrans" cxnId="{9ACA7A64-29AD-46EE-84B1-B9EF0B7B045A}">
      <dgm:prSet/>
      <dgm:spPr/>
      <dgm:t>
        <a:bodyPr/>
        <a:lstStyle/>
        <a:p>
          <a:endParaRPr lang="en-US" dirty="0"/>
        </a:p>
      </dgm:t>
    </dgm:pt>
    <dgm:pt modelId="{4AEA907B-C3C4-4642-BD96-597E0F88A429}" type="sibTrans" cxnId="{9ACA7A64-29AD-46EE-84B1-B9EF0B7B045A}">
      <dgm:prSet/>
      <dgm:spPr/>
      <dgm:t>
        <a:bodyPr/>
        <a:lstStyle/>
        <a:p>
          <a:endParaRPr lang="en-US"/>
        </a:p>
      </dgm:t>
    </dgm:pt>
    <dgm:pt modelId="{37BCCFAD-43DC-4E64-A74C-33EA505BDDB7}">
      <dgm:prSet custT="1"/>
      <dgm:spPr/>
      <dgm:t>
        <a:bodyPr/>
        <a:lstStyle/>
        <a:p>
          <a:r>
            <a:rPr lang="fa-IR" sz="1600" b="1" dirty="0" smtClean="0">
              <a:effectLst>
                <a:outerShdw blurRad="38100" dist="38100" dir="2700000" algn="tl">
                  <a:srgbClr val="000000">
                    <a:alpha val="43137"/>
                  </a:srgbClr>
                </a:outerShdw>
              </a:effectLst>
              <a:cs typeface="B Homa" panose="00000400000000000000" pitchFamily="2" charset="-78"/>
            </a:rPr>
            <a:t>مونوریل (قطار توریستی)</a:t>
          </a:r>
          <a:endParaRPr lang="en-US" sz="1600" b="1" dirty="0">
            <a:effectLst>
              <a:outerShdw blurRad="38100" dist="38100" dir="2700000" algn="tl">
                <a:srgbClr val="000000">
                  <a:alpha val="43137"/>
                </a:srgbClr>
              </a:outerShdw>
            </a:effectLst>
            <a:cs typeface="B Homa" panose="00000400000000000000" pitchFamily="2" charset="-78"/>
          </a:endParaRPr>
        </a:p>
      </dgm:t>
    </dgm:pt>
    <dgm:pt modelId="{14901E5F-C1F2-4872-BC6A-F673076CFDF1}" type="parTrans" cxnId="{56382607-CA95-493F-937F-A59902245254}">
      <dgm:prSet/>
      <dgm:spPr/>
      <dgm:t>
        <a:bodyPr/>
        <a:lstStyle/>
        <a:p>
          <a:endParaRPr lang="en-US" dirty="0"/>
        </a:p>
      </dgm:t>
    </dgm:pt>
    <dgm:pt modelId="{754E72B4-EA9A-43E2-8DF1-940454F3B6A5}" type="sibTrans" cxnId="{56382607-CA95-493F-937F-A59902245254}">
      <dgm:prSet/>
      <dgm:spPr/>
      <dgm:t>
        <a:bodyPr/>
        <a:lstStyle/>
        <a:p>
          <a:endParaRPr lang="en-US"/>
        </a:p>
      </dgm:t>
    </dgm:pt>
    <dgm:pt modelId="{D3685279-E7EE-4343-8412-6FA72F3BAFF0}">
      <dgm:prSet custT="1"/>
      <dgm:spPr/>
      <dgm: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Train Express</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dgm:t>
    </dgm:pt>
    <dgm:pt modelId="{1E19FBB5-92B1-44DB-8810-3A78511D9A35}" type="parTrans" cxnId="{3EB68016-D81A-4438-9151-412EDE715833}">
      <dgm:prSet/>
      <dgm:spPr/>
      <dgm:t>
        <a:bodyPr/>
        <a:lstStyle/>
        <a:p>
          <a:endParaRPr lang="en-US" dirty="0"/>
        </a:p>
      </dgm:t>
    </dgm:pt>
    <dgm:pt modelId="{94E56060-9637-4310-B9EC-8DB05A176422}" type="sibTrans" cxnId="{3EB68016-D81A-4438-9151-412EDE715833}">
      <dgm:prSet/>
      <dgm:spPr/>
      <dgm:t>
        <a:bodyPr/>
        <a:lstStyle/>
        <a:p>
          <a:endParaRPr lang="en-US"/>
        </a:p>
      </dgm:t>
    </dgm:pt>
    <dgm:pt modelId="{4AC38F68-B696-4AD5-95E0-9DEB41DB735B}">
      <dgm:prSet custT="1"/>
      <dgm:spPr/>
      <dgm:t>
        <a:bodyPr/>
        <a:lstStyle/>
        <a:p>
          <a:r>
            <a:rPr lang="fa-IR" sz="1800" b="1" dirty="0" smtClean="0">
              <a:effectLst>
                <a:outerShdw blurRad="38100" dist="38100" dir="2700000" algn="tl">
                  <a:srgbClr val="000000">
                    <a:alpha val="43137"/>
                  </a:srgbClr>
                </a:outerShdw>
              </a:effectLst>
              <a:cs typeface="B Homa" panose="00000400000000000000" pitchFamily="2" charset="-78"/>
            </a:rPr>
            <a:t>ایستگاه مرکزی شهر</a:t>
          </a:r>
          <a:endParaRPr lang="en-US" sz="1800" b="1" dirty="0">
            <a:effectLst>
              <a:outerShdw blurRad="38100" dist="38100" dir="2700000" algn="tl">
                <a:srgbClr val="000000">
                  <a:alpha val="43137"/>
                </a:srgbClr>
              </a:outerShdw>
            </a:effectLst>
            <a:cs typeface="B Homa" panose="00000400000000000000" pitchFamily="2" charset="-78"/>
          </a:endParaRPr>
        </a:p>
      </dgm:t>
    </dgm:pt>
    <dgm:pt modelId="{0175DB08-9F2E-4A90-ACF0-EBB54013D2A2}" type="parTrans" cxnId="{011D55C9-8227-4DAC-A8EC-2ECB6B5532AB}">
      <dgm:prSet/>
      <dgm:spPr/>
      <dgm:t>
        <a:bodyPr/>
        <a:lstStyle/>
        <a:p>
          <a:endParaRPr lang="en-US" dirty="0"/>
        </a:p>
      </dgm:t>
    </dgm:pt>
    <dgm:pt modelId="{0FBA379A-E653-4AFC-B0DB-4DF49BD5C6EF}" type="sibTrans" cxnId="{011D55C9-8227-4DAC-A8EC-2ECB6B5532AB}">
      <dgm:prSet/>
      <dgm:spPr/>
      <dgm:t>
        <a:bodyPr/>
        <a:lstStyle/>
        <a:p>
          <a:endParaRPr lang="en-US"/>
        </a:p>
      </dgm:t>
    </dgm:pt>
    <dgm:pt modelId="{81AC8F86-1308-4E16-8F9A-0242AA236FDC}" type="pres">
      <dgm:prSet presAssocID="{4D0A1E0C-A25C-44A3-9286-0560D54CA530}" presName="Name0" presStyleCnt="0">
        <dgm:presLayoutVars>
          <dgm:chPref val="1"/>
          <dgm:dir val="rev"/>
          <dgm:animOne val="branch"/>
          <dgm:animLvl val="lvl"/>
          <dgm:resizeHandles val="exact"/>
        </dgm:presLayoutVars>
      </dgm:prSet>
      <dgm:spPr/>
      <dgm:t>
        <a:bodyPr/>
        <a:lstStyle/>
        <a:p>
          <a:pPr rtl="1"/>
          <a:endParaRPr lang="fa-IR"/>
        </a:p>
      </dgm:t>
    </dgm:pt>
    <dgm:pt modelId="{1D4A2A07-3DBB-4369-8CBD-1407FE0534E0}" type="pres">
      <dgm:prSet presAssocID="{900A3667-F287-4D9C-8617-DCC8B919C14C}" presName="root1" presStyleCnt="0"/>
      <dgm:spPr/>
      <dgm:t>
        <a:bodyPr/>
        <a:lstStyle/>
        <a:p>
          <a:endParaRPr lang="en-US"/>
        </a:p>
      </dgm:t>
    </dgm:pt>
    <dgm:pt modelId="{21F12406-6A44-4A0B-A27A-0DEADDA5DF48}" type="pres">
      <dgm:prSet presAssocID="{900A3667-F287-4D9C-8617-DCC8B919C14C}" presName="LevelOneTextNode" presStyleLbl="node0" presStyleIdx="0" presStyleCnt="1" custScaleX="64833">
        <dgm:presLayoutVars>
          <dgm:chPref val="3"/>
        </dgm:presLayoutVars>
      </dgm:prSet>
      <dgm:spPr/>
      <dgm:t>
        <a:bodyPr/>
        <a:lstStyle/>
        <a:p>
          <a:endParaRPr lang="en-US"/>
        </a:p>
      </dgm:t>
    </dgm:pt>
    <dgm:pt modelId="{139B717F-7889-4CC5-87C0-FA2730626C57}" type="pres">
      <dgm:prSet presAssocID="{900A3667-F287-4D9C-8617-DCC8B919C14C}" presName="level2hierChild" presStyleCnt="0"/>
      <dgm:spPr/>
      <dgm:t>
        <a:bodyPr/>
        <a:lstStyle/>
        <a:p>
          <a:endParaRPr lang="en-US"/>
        </a:p>
      </dgm:t>
    </dgm:pt>
    <dgm:pt modelId="{F53CC074-D915-4190-9952-4BBCCE1F39EB}" type="pres">
      <dgm:prSet presAssocID="{1AB3F7D5-42AD-42F0-AA60-6B0F331FA17E}" presName="conn2-1" presStyleLbl="parChTrans1D2" presStyleIdx="0" presStyleCnt="5"/>
      <dgm:spPr/>
      <dgm:t>
        <a:bodyPr/>
        <a:lstStyle/>
        <a:p>
          <a:pPr rtl="1"/>
          <a:endParaRPr lang="fa-IR"/>
        </a:p>
      </dgm:t>
    </dgm:pt>
    <dgm:pt modelId="{982F1082-E624-4B57-B8CA-12DD8116004D}" type="pres">
      <dgm:prSet presAssocID="{1AB3F7D5-42AD-42F0-AA60-6B0F331FA17E}" presName="connTx" presStyleLbl="parChTrans1D2" presStyleIdx="0" presStyleCnt="5"/>
      <dgm:spPr/>
      <dgm:t>
        <a:bodyPr/>
        <a:lstStyle/>
        <a:p>
          <a:pPr rtl="1"/>
          <a:endParaRPr lang="fa-IR"/>
        </a:p>
      </dgm:t>
    </dgm:pt>
    <dgm:pt modelId="{D2D93BEC-495D-4052-9A33-F9AE55AFF306}" type="pres">
      <dgm:prSet presAssocID="{91C838F0-A6BA-490A-BC04-F0CC9E233C21}" presName="root2" presStyleCnt="0"/>
      <dgm:spPr/>
      <dgm:t>
        <a:bodyPr/>
        <a:lstStyle/>
        <a:p>
          <a:endParaRPr lang="en-US"/>
        </a:p>
      </dgm:t>
    </dgm:pt>
    <dgm:pt modelId="{E486A46B-C3EA-412F-99F9-E72F43763767}" type="pres">
      <dgm:prSet presAssocID="{91C838F0-A6BA-490A-BC04-F0CC9E233C21}" presName="LevelTwoTextNode" presStyleLbl="node2" presStyleIdx="0" presStyleCnt="5">
        <dgm:presLayoutVars>
          <dgm:chPref val="3"/>
        </dgm:presLayoutVars>
      </dgm:prSet>
      <dgm:spPr/>
      <dgm:t>
        <a:bodyPr/>
        <a:lstStyle/>
        <a:p>
          <a:endParaRPr lang="en-US"/>
        </a:p>
      </dgm:t>
    </dgm:pt>
    <dgm:pt modelId="{732817F6-C769-439F-BD5C-60417D12C8C2}" type="pres">
      <dgm:prSet presAssocID="{91C838F0-A6BA-490A-BC04-F0CC9E233C21}" presName="level3hierChild" presStyleCnt="0"/>
      <dgm:spPr/>
      <dgm:t>
        <a:bodyPr/>
        <a:lstStyle/>
        <a:p>
          <a:endParaRPr lang="en-US"/>
        </a:p>
      </dgm:t>
    </dgm:pt>
    <dgm:pt modelId="{774646EF-2965-49D1-83B5-E029249F86CB}" type="pres">
      <dgm:prSet presAssocID="{F8EA54C6-A9E6-4622-9F0B-072BECDEC0AB}" presName="conn2-1" presStyleLbl="parChTrans1D3" presStyleIdx="0" presStyleCnt="7"/>
      <dgm:spPr/>
      <dgm:t>
        <a:bodyPr/>
        <a:lstStyle/>
        <a:p>
          <a:pPr rtl="1"/>
          <a:endParaRPr lang="fa-IR"/>
        </a:p>
      </dgm:t>
    </dgm:pt>
    <dgm:pt modelId="{8D2304E8-EC2F-4FB5-B332-AB5EB5BF13D2}" type="pres">
      <dgm:prSet presAssocID="{F8EA54C6-A9E6-4622-9F0B-072BECDEC0AB}" presName="connTx" presStyleLbl="parChTrans1D3" presStyleIdx="0" presStyleCnt="7"/>
      <dgm:spPr/>
      <dgm:t>
        <a:bodyPr/>
        <a:lstStyle/>
        <a:p>
          <a:pPr rtl="1"/>
          <a:endParaRPr lang="fa-IR"/>
        </a:p>
      </dgm:t>
    </dgm:pt>
    <dgm:pt modelId="{475207EC-51ED-493A-9235-8B160ACA92DB}" type="pres">
      <dgm:prSet presAssocID="{CC019D80-F250-47DF-B141-396E1FE2727D}" presName="root2" presStyleCnt="0"/>
      <dgm:spPr/>
      <dgm:t>
        <a:bodyPr/>
        <a:lstStyle/>
        <a:p>
          <a:endParaRPr lang="en-US"/>
        </a:p>
      </dgm:t>
    </dgm:pt>
    <dgm:pt modelId="{E0734B43-D879-47C3-B4A5-DB4083FE78A6}" type="pres">
      <dgm:prSet presAssocID="{CC019D80-F250-47DF-B141-396E1FE2727D}" presName="LevelTwoTextNode" presStyleLbl="node3" presStyleIdx="0" presStyleCnt="7">
        <dgm:presLayoutVars>
          <dgm:chPref val="3"/>
        </dgm:presLayoutVars>
      </dgm:prSet>
      <dgm:spPr/>
      <dgm:t>
        <a:bodyPr/>
        <a:lstStyle/>
        <a:p>
          <a:endParaRPr lang="en-US"/>
        </a:p>
      </dgm:t>
    </dgm:pt>
    <dgm:pt modelId="{4CA7D57A-74BC-49B9-A7EF-D7BA1FA12292}" type="pres">
      <dgm:prSet presAssocID="{CC019D80-F250-47DF-B141-396E1FE2727D}" presName="level3hierChild" presStyleCnt="0"/>
      <dgm:spPr/>
      <dgm:t>
        <a:bodyPr/>
        <a:lstStyle/>
        <a:p>
          <a:endParaRPr lang="en-US"/>
        </a:p>
      </dgm:t>
    </dgm:pt>
    <dgm:pt modelId="{DD1516E0-674F-42BE-A90E-F88ABF8DF04F}" type="pres">
      <dgm:prSet presAssocID="{C566F6A1-3093-4B0D-A596-0813FE347CED}" presName="conn2-1" presStyleLbl="parChTrans1D4" presStyleIdx="0" presStyleCnt="3"/>
      <dgm:spPr/>
      <dgm:t>
        <a:bodyPr/>
        <a:lstStyle/>
        <a:p>
          <a:pPr rtl="1"/>
          <a:endParaRPr lang="fa-IR"/>
        </a:p>
      </dgm:t>
    </dgm:pt>
    <dgm:pt modelId="{817CA151-ABA4-4EF1-85C9-0555E85235FF}" type="pres">
      <dgm:prSet presAssocID="{C566F6A1-3093-4B0D-A596-0813FE347CED}" presName="connTx" presStyleLbl="parChTrans1D4" presStyleIdx="0" presStyleCnt="3"/>
      <dgm:spPr/>
      <dgm:t>
        <a:bodyPr/>
        <a:lstStyle/>
        <a:p>
          <a:pPr rtl="1"/>
          <a:endParaRPr lang="fa-IR"/>
        </a:p>
      </dgm:t>
    </dgm:pt>
    <dgm:pt modelId="{632AF18E-41EF-47C8-B5DA-7225726A90A5}" type="pres">
      <dgm:prSet presAssocID="{217CBC8A-6ECC-474F-814A-6CCF388EE563}" presName="root2" presStyleCnt="0"/>
      <dgm:spPr/>
      <dgm:t>
        <a:bodyPr/>
        <a:lstStyle/>
        <a:p>
          <a:endParaRPr lang="en-US"/>
        </a:p>
      </dgm:t>
    </dgm:pt>
    <dgm:pt modelId="{39FF8ACC-4796-43B5-A778-D6E172968F24}" type="pres">
      <dgm:prSet presAssocID="{217CBC8A-6ECC-474F-814A-6CCF388EE563}" presName="LevelTwoTextNode" presStyleLbl="node4" presStyleIdx="0" presStyleCnt="3" custScaleY="63491">
        <dgm:presLayoutVars>
          <dgm:chPref val="3"/>
        </dgm:presLayoutVars>
      </dgm:prSet>
      <dgm:spPr/>
      <dgm:t>
        <a:bodyPr/>
        <a:lstStyle/>
        <a:p>
          <a:pPr rtl="1"/>
          <a:endParaRPr lang="fa-IR"/>
        </a:p>
      </dgm:t>
    </dgm:pt>
    <dgm:pt modelId="{D218722D-D920-48D0-90B0-FDC8C059F6B0}" type="pres">
      <dgm:prSet presAssocID="{217CBC8A-6ECC-474F-814A-6CCF388EE563}" presName="level3hierChild" presStyleCnt="0"/>
      <dgm:spPr/>
      <dgm:t>
        <a:bodyPr/>
        <a:lstStyle/>
        <a:p>
          <a:endParaRPr lang="en-US"/>
        </a:p>
      </dgm:t>
    </dgm:pt>
    <dgm:pt modelId="{9ECC5601-3108-478B-BD40-7CFADE4B1535}" type="pres">
      <dgm:prSet presAssocID="{4628ED6B-E840-49C8-B370-5145A5095486}" presName="conn2-1" presStyleLbl="parChTrans1D4" presStyleIdx="1" presStyleCnt="3"/>
      <dgm:spPr/>
      <dgm:t>
        <a:bodyPr/>
        <a:lstStyle/>
        <a:p>
          <a:pPr rtl="1"/>
          <a:endParaRPr lang="fa-IR"/>
        </a:p>
      </dgm:t>
    </dgm:pt>
    <dgm:pt modelId="{68E33E59-CE34-4A09-B8F4-7B9EEA54A140}" type="pres">
      <dgm:prSet presAssocID="{4628ED6B-E840-49C8-B370-5145A5095486}" presName="connTx" presStyleLbl="parChTrans1D4" presStyleIdx="1" presStyleCnt="3"/>
      <dgm:spPr/>
      <dgm:t>
        <a:bodyPr/>
        <a:lstStyle/>
        <a:p>
          <a:pPr rtl="1"/>
          <a:endParaRPr lang="fa-IR"/>
        </a:p>
      </dgm:t>
    </dgm:pt>
    <dgm:pt modelId="{E499400E-FB05-45CE-8CED-001FC786E805}" type="pres">
      <dgm:prSet presAssocID="{C59D1489-E222-4378-884D-C612DD1C7A62}" presName="root2" presStyleCnt="0"/>
      <dgm:spPr/>
      <dgm:t>
        <a:bodyPr/>
        <a:lstStyle/>
        <a:p>
          <a:endParaRPr lang="en-US"/>
        </a:p>
      </dgm:t>
    </dgm:pt>
    <dgm:pt modelId="{C54864D0-3DE7-49B2-A92E-71F92F67DDEB}" type="pres">
      <dgm:prSet presAssocID="{C59D1489-E222-4378-884D-C612DD1C7A62}" presName="LevelTwoTextNode" presStyleLbl="node4" presStyleIdx="1" presStyleCnt="3" custScaleY="63491">
        <dgm:presLayoutVars>
          <dgm:chPref val="3"/>
        </dgm:presLayoutVars>
      </dgm:prSet>
      <dgm:spPr/>
      <dgm:t>
        <a:bodyPr/>
        <a:lstStyle/>
        <a:p>
          <a:pPr rtl="1"/>
          <a:endParaRPr lang="fa-IR"/>
        </a:p>
      </dgm:t>
    </dgm:pt>
    <dgm:pt modelId="{E51DFE45-2987-4C80-9DB5-27562256CE3B}" type="pres">
      <dgm:prSet presAssocID="{C59D1489-E222-4378-884D-C612DD1C7A62}" presName="level3hierChild" presStyleCnt="0"/>
      <dgm:spPr/>
      <dgm:t>
        <a:bodyPr/>
        <a:lstStyle/>
        <a:p>
          <a:endParaRPr lang="en-US"/>
        </a:p>
      </dgm:t>
    </dgm:pt>
    <dgm:pt modelId="{4BACE459-4A55-4FBB-AC46-3DF7839A894A}" type="pres">
      <dgm:prSet presAssocID="{8C630622-B86A-4CEB-BF5B-84870044EB2B}" presName="conn2-1" presStyleLbl="parChTrans1D4" presStyleIdx="2" presStyleCnt="3"/>
      <dgm:spPr/>
      <dgm:t>
        <a:bodyPr/>
        <a:lstStyle/>
        <a:p>
          <a:pPr rtl="1"/>
          <a:endParaRPr lang="fa-IR"/>
        </a:p>
      </dgm:t>
    </dgm:pt>
    <dgm:pt modelId="{6CF5CB2C-230C-40CA-8E0A-2AC187DBAD25}" type="pres">
      <dgm:prSet presAssocID="{8C630622-B86A-4CEB-BF5B-84870044EB2B}" presName="connTx" presStyleLbl="parChTrans1D4" presStyleIdx="2" presStyleCnt="3"/>
      <dgm:spPr/>
      <dgm:t>
        <a:bodyPr/>
        <a:lstStyle/>
        <a:p>
          <a:pPr rtl="1"/>
          <a:endParaRPr lang="fa-IR"/>
        </a:p>
      </dgm:t>
    </dgm:pt>
    <dgm:pt modelId="{22173229-16FF-4F97-9176-A150C93A9747}" type="pres">
      <dgm:prSet presAssocID="{EE7FF192-266C-49C3-86F7-98ABDDC67EA9}" presName="root2" presStyleCnt="0"/>
      <dgm:spPr/>
      <dgm:t>
        <a:bodyPr/>
        <a:lstStyle/>
        <a:p>
          <a:endParaRPr lang="en-US"/>
        </a:p>
      </dgm:t>
    </dgm:pt>
    <dgm:pt modelId="{033407C2-665A-4928-A210-59E18B3E5428}" type="pres">
      <dgm:prSet presAssocID="{EE7FF192-266C-49C3-86F7-98ABDDC67EA9}" presName="LevelTwoTextNode" presStyleLbl="node4" presStyleIdx="2" presStyleCnt="3" custScaleY="101322" custLinFactNeighborY="-2560">
        <dgm:presLayoutVars>
          <dgm:chPref val="3"/>
        </dgm:presLayoutVars>
      </dgm:prSet>
      <dgm:spPr/>
      <dgm:t>
        <a:bodyPr/>
        <a:lstStyle/>
        <a:p>
          <a:pPr rtl="1"/>
          <a:endParaRPr lang="fa-IR"/>
        </a:p>
      </dgm:t>
    </dgm:pt>
    <dgm:pt modelId="{D17286ED-9FF0-46FA-9E31-63035EB63BE8}" type="pres">
      <dgm:prSet presAssocID="{EE7FF192-266C-49C3-86F7-98ABDDC67EA9}" presName="level3hierChild" presStyleCnt="0"/>
      <dgm:spPr/>
      <dgm:t>
        <a:bodyPr/>
        <a:lstStyle/>
        <a:p>
          <a:endParaRPr lang="en-US"/>
        </a:p>
      </dgm:t>
    </dgm:pt>
    <dgm:pt modelId="{D2E39D56-F0DF-4ECA-BD92-CF5116C7A51C}" type="pres">
      <dgm:prSet presAssocID="{2D2D18E4-7EAA-477F-BB44-7CE1D4E3D49D}" presName="conn2-1" presStyleLbl="parChTrans1D3" presStyleIdx="1" presStyleCnt="7"/>
      <dgm:spPr/>
      <dgm:t>
        <a:bodyPr/>
        <a:lstStyle/>
        <a:p>
          <a:pPr rtl="1"/>
          <a:endParaRPr lang="fa-IR"/>
        </a:p>
      </dgm:t>
    </dgm:pt>
    <dgm:pt modelId="{9DB3E21B-5153-4B04-9AD8-2E887C9EC10F}" type="pres">
      <dgm:prSet presAssocID="{2D2D18E4-7EAA-477F-BB44-7CE1D4E3D49D}" presName="connTx" presStyleLbl="parChTrans1D3" presStyleIdx="1" presStyleCnt="7"/>
      <dgm:spPr/>
      <dgm:t>
        <a:bodyPr/>
        <a:lstStyle/>
        <a:p>
          <a:pPr rtl="1"/>
          <a:endParaRPr lang="fa-IR"/>
        </a:p>
      </dgm:t>
    </dgm:pt>
    <dgm:pt modelId="{51FABFF9-59FE-4DE6-A02A-59037862A5BB}" type="pres">
      <dgm:prSet presAssocID="{C6794F63-454E-46E6-AF28-24D84878A9DE}" presName="root2" presStyleCnt="0"/>
      <dgm:spPr/>
      <dgm:t>
        <a:bodyPr/>
        <a:lstStyle/>
        <a:p>
          <a:endParaRPr lang="en-US"/>
        </a:p>
      </dgm:t>
    </dgm:pt>
    <dgm:pt modelId="{3A0C9340-68FD-4798-9184-9F11E6A13E7F}" type="pres">
      <dgm:prSet presAssocID="{C6794F63-454E-46E6-AF28-24D84878A9DE}" presName="LevelTwoTextNode" presStyleLbl="node3" presStyleIdx="1" presStyleCnt="7">
        <dgm:presLayoutVars>
          <dgm:chPref val="3"/>
        </dgm:presLayoutVars>
      </dgm:prSet>
      <dgm:spPr/>
      <dgm:t>
        <a:bodyPr/>
        <a:lstStyle/>
        <a:p>
          <a:pPr rtl="1"/>
          <a:endParaRPr lang="fa-IR"/>
        </a:p>
      </dgm:t>
    </dgm:pt>
    <dgm:pt modelId="{C92C6D6B-F469-49C6-9116-8CAD23954D2F}" type="pres">
      <dgm:prSet presAssocID="{C6794F63-454E-46E6-AF28-24D84878A9DE}" presName="level3hierChild" presStyleCnt="0"/>
      <dgm:spPr/>
      <dgm:t>
        <a:bodyPr/>
        <a:lstStyle/>
        <a:p>
          <a:endParaRPr lang="en-US"/>
        </a:p>
      </dgm:t>
    </dgm:pt>
    <dgm:pt modelId="{03991439-AFC1-4BEA-9DB2-FFBF41114D01}" type="pres">
      <dgm:prSet presAssocID="{70A64319-3754-4F10-AB63-673272BDC366}" presName="conn2-1" presStyleLbl="parChTrans1D3" presStyleIdx="2" presStyleCnt="7"/>
      <dgm:spPr/>
      <dgm:t>
        <a:bodyPr/>
        <a:lstStyle/>
        <a:p>
          <a:pPr rtl="1"/>
          <a:endParaRPr lang="fa-IR"/>
        </a:p>
      </dgm:t>
    </dgm:pt>
    <dgm:pt modelId="{1D9157FD-72BC-4414-B158-3BE5B995FA22}" type="pres">
      <dgm:prSet presAssocID="{70A64319-3754-4F10-AB63-673272BDC366}" presName="connTx" presStyleLbl="parChTrans1D3" presStyleIdx="2" presStyleCnt="7"/>
      <dgm:spPr/>
      <dgm:t>
        <a:bodyPr/>
        <a:lstStyle/>
        <a:p>
          <a:pPr rtl="1"/>
          <a:endParaRPr lang="fa-IR"/>
        </a:p>
      </dgm:t>
    </dgm:pt>
    <dgm:pt modelId="{5DCE0A4C-1A16-4FC5-AD56-CA1915C4CD8D}" type="pres">
      <dgm:prSet presAssocID="{FFEA7C59-7E77-4210-B0F2-0CC77D237E7C}" presName="root2" presStyleCnt="0"/>
      <dgm:spPr/>
      <dgm:t>
        <a:bodyPr/>
        <a:lstStyle/>
        <a:p>
          <a:endParaRPr lang="en-US"/>
        </a:p>
      </dgm:t>
    </dgm:pt>
    <dgm:pt modelId="{E20E0D34-8AA4-4027-99CF-8BB5683A1724}" type="pres">
      <dgm:prSet presAssocID="{FFEA7C59-7E77-4210-B0F2-0CC77D237E7C}" presName="LevelTwoTextNode" presStyleLbl="node3" presStyleIdx="2" presStyleCnt="7">
        <dgm:presLayoutVars>
          <dgm:chPref val="3"/>
        </dgm:presLayoutVars>
      </dgm:prSet>
      <dgm:spPr/>
      <dgm:t>
        <a:bodyPr/>
        <a:lstStyle/>
        <a:p>
          <a:pPr rtl="1"/>
          <a:endParaRPr lang="fa-IR"/>
        </a:p>
      </dgm:t>
    </dgm:pt>
    <dgm:pt modelId="{A9AB2699-01D8-4CDD-B2C0-409E9CB9C19A}" type="pres">
      <dgm:prSet presAssocID="{FFEA7C59-7E77-4210-B0F2-0CC77D237E7C}" presName="level3hierChild" presStyleCnt="0"/>
      <dgm:spPr/>
      <dgm:t>
        <a:bodyPr/>
        <a:lstStyle/>
        <a:p>
          <a:endParaRPr lang="en-US"/>
        </a:p>
      </dgm:t>
    </dgm:pt>
    <dgm:pt modelId="{67B7FAC5-1E9A-4A5D-A443-D52A43139B87}" type="pres">
      <dgm:prSet presAssocID="{1B018244-9F85-47AA-8DA0-3805D4D9FB9A}" presName="conn2-1" presStyleLbl="parChTrans1D2" presStyleIdx="1" presStyleCnt="5"/>
      <dgm:spPr/>
      <dgm:t>
        <a:bodyPr/>
        <a:lstStyle/>
        <a:p>
          <a:pPr rtl="1"/>
          <a:endParaRPr lang="fa-IR"/>
        </a:p>
      </dgm:t>
    </dgm:pt>
    <dgm:pt modelId="{2D978778-76E6-49BE-8ECA-F264E648983F}" type="pres">
      <dgm:prSet presAssocID="{1B018244-9F85-47AA-8DA0-3805D4D9FB9A}" presName="connTx" presStyleLbl="parChTrans1D2" presStyleIdx="1" presStyleCnt="5"/>
      <dgm:spPr/>
      <dgm:t>
        <a:bodyPr/>
        <a:lstStyle/>
        <a:p>
          <a:pPr rtl="1"/>
          <a:endParaRPr lang="fa-IR"/>
        </a:p>
      </dgm:t>
    </dgm:pt>
    <dgm:pt modelId="{F315388B-B0A6-40CD-A764-3B1675E191B8}" type="pres">
      <dgm:prSet presAssocID="{14CB1A33-BDF9-46F9-A16B-73B0766D50DB}" presName="root2" presStyleCnt="0"/>
      <dgm:spPr/>
      <dgm:t>
        <a:bodyPr/>
        <a:lstStyle/>
        <a:p>
          <a:endParaRPr lang="en-US"/>
        </a:p>
      </dgm:t>
    </dgm:pt>
    <dgm:pt modelId="{C459224B-6825-41E6-A588-86A5F0EF52E3}" type="pres">
      <dgm:prSet presAssocID="{14CB1A33-BDF9-46F9-A16B-73B0766D50DB}" presName="LevelTwoTextNode" presStyleLbl="node2" presStyleIdx="1" presStyleCnt="5">
        <dgm:presLayoutVars>
          <dgm:chPref val="3"/>
        </dgm:presLayoutVars>
      </dgm:prSet>
      <dgm:spPr/>
      <dgm:t>
        <a:bodyPr/>
        <a:lstStyle/>
        <a:p>
          <a:pPr rtl="1"/>
          <a:endParaRPr lang="fa-IR"/>
        </a:p>
      </dgm:t>
    </dgm:pt>
    <dgm:pt modelId="{C992373E-2CA8-422C-A2FE-279FEAFF43BF}" type="pres">
      <dgm:prSet presAssocID="{14CB1A33-BDF9-46F9-A16B-73B0766D50DB}" presName="level3hierChild" presStyleCnt="0"/>
      <dgm:spPr/>
      <dgm:t>
        <a:bodyPr/>
        <a:lstStyle/>
        <a:p>
          <a:endParaRPr lang="en-US"/>
        </a:p>
      </dgm:t>
    </dgm:pt>
    <dgm:pt modelId="{09CDDD3F-925F-48B0-8C40-DBA4B1281290}" type="pres">
      <dgm:prSet presAssocID="{76F5845E-8858-47CB-BEC2-F64DF28D0B0D}" presName="conn2-1" presStyleLbl="parChTrans1D2" presStyleIdx="2" presStyleCnt="5"/>
      <dgm:spPr/>
      <dgm:t>
        <a:bodyPr/>
        <a:lstStyle/>
        <a:p>
          <a:pPr rtl="1"/>
          <a:endParaRPr lang="fa-IR"/>
        </a:p>
      </dgm:t>
    </dgm:pt>
    <dgm:pt modelId="{C032F2F4-E7EC-4149-AA5D-C40C22A36258}" type="pres">
      <dgm:prSet presAssocID="{76F5845E-8858-47CB-BEC2-F64DF28D0B0D}" presName="connTx" presStyleLbl="parChTrans1D2" presStyleIdx="2" presStyleCnt="5"/>
      <dgm:spPr/>
      <dgm:t>
        <a:bodyPr/>
        <a:lstStyle/>
        <a:p>
          <a:pPr rtl="1"/>
          <a:endParaRPr lang="fa-IR"/>
        </a:p>
      </dgm:t>
    </dgm:pt>
    <dgm:pt modelId="{5A59E9C7-A9E8-4546-8BFB-F8551092B5AC}" type="pres">
      <dgm:prSet presAssocID="{34972698-7B0C-4375-8D04-7C15AD270838}" presName="root2" presStyleCnt="0"/>
      <dgm:spPr/>
      <dgm:t>
        <a:bodyPr/>
        <a:lstStyle/>
        <a:p>
          <a:endParaRPr lang="en-US"/>
        </a:p>
      </dgm:t>
    </dgm:pt>
    <dgm:pt modelId="{EBADF41D-4270-4080-929C-3D06E2D73313}" type="pres">
      <dgm:prSet presAssocID="{34972698-7B0C-4375-8D04-7C15AD270838}" presName="LevelTwoTextNode" presStyleLbl="node2" presStyleIdx="2" presStyleCnt="5">
        <dgm:presLayoutVars>
          <dgm:chPref val="3"/>
        </dgm:presLayoutVars>
      </dgm:prSet>
      <dgm:spPr/>
      <dgm:t>
        <a:bodyPr/>
        <a:lstStyle/>
        <a:p>
          <a:pPr rtl="1"/>
          <a:endParaRPr lang="fa-IR"/>
        </a:p>
      </dgm:t>
    </dgm:pt>
    <dgm:pt modelId="{766EAE0E-AFE4-4C8D-A7DB-16D0621C6965}" type="pres">
      <dgm:prSet presAssocID="{34972698-7B0C-4375-8D04-7C15AD270838}" presName="level3hierChild" presStyleCnt="0"/>
      <dgm:spPr/>
      <dgm:t>
        <a:bodyPr/>
        <a:lstStyle/>
        <a:p>
          <a:endParaRPr lang="en-US"/>
        </a:p>
      </dgm:t>
    </dgm:pt>
    <dgm:pt modelId="{2F2B970A-E4A0-4BB1-9878-50EE04CC6985}" type="pres">
      <dgm:prSet presAssocID="{D9A9A3C7-C4BC-42BA-8EEE-61AB62F1EA1F}" presName="conn2-1" presStyleLbl="parChTrans1D3" presStyleIdx="3" presStyleCnt="7"/>
      <dgm:spPr/>
      <dgm:t>
        <a:bodyPr/>
        <a:lstStyle/>
        <a:p>
          <a:pPr rtl="1"/>
          <a:endParaRPr lang="fa-IR"/>
        </a:p>
      </dgm:t>
    </dgm:pt>
    <dgm:pt modelId="{FA639F0C-844E-4B55-AE97-2FF8FC119263}" type="pres">
      <dgm:prSet presAssocID="{D9A9A3C7-C4BC-42BA-8EEE-61AB62F1EA1F}" presName="connTx" presStyleLbl="parChTrans1D3" presStyleIdx="3" presStyleCnt="7"/>
      <dgm:spPr/>
      <dgm:t>
        <a:bodyPr/>
        <a:lstStyle/>
        <a:p>
          <a:pPr rtl="1"/>
          <a:endParaRPr lang="fa-IR"/>
        </a:p>
      </dgm:t>
    </dgm:pt>
    <dgm:pt modelId="{AEAC89F8-B526-41B4-BCF4-8BAD65F18818}" type="pres">
      <dgm:prSet presAssocID="{843EBBBB-34A7-472D-9126-B82F2B04C496}" presName="root2" presStyleCnt="0"/>
      <dgm:spPr/>
      <dgm:t>
        <a:bodyPr/>
        <a:lstStyle/>
        <a:p>
          <a:endParaRPr lang="en-US"/>
        </a:p>
      </dgm:t>
    </dgm:pt>
    <dgm:pt modelId="{B56239A1-AF29-4822-84EE-D343CAB0F597}" type="pres">
      <dgm:prSet presAssocID="{843EBBBB-34A7-472D-9126-B82F2B04C496}" presName="LevelTwoTextNode" presStyleLbl="node3" presStyleIdx="3" presStyleCnt="7">
        <dgm:presLayoutVars>
          <dgm:chPref val="3"/>
        </dgm:presLayoutVars>
      </dgm:prSet>
      <dgm:spPr/>
      <dgm:t>
        <a:bodyPr/>
        <a:lstStyle/>
        <a:p>
          <a:endParaRPr lang="en-US"/>
        </a:p>
      </dgm:t>
    </dgm:pt>
    <dgm:pt modelId="{56D0F40B-4015-467A-8A24-701C7BF214A8}" type="pres">
      <dgm:prSet presAssocID="{843EBBBB-34A7-472D-9126-B82F2B04C496}" presName="level3hierChild" presStyleCnt="0"/>
      <dgm:spPr/>
      <dgm:t>
        <a:bodyPr/>
        <a:lstStyle/>
        <a:p>
          <a:endParaRPr lang="en-US"/>
        </a:p>
      </dgm:t>
    </dgm:pt>
    <dgm:pt modelId="{39CCB7B2-EBDE-43CF-A918-54F49819B2AB}" type="pres">
      <dgm:prSet presAssocID="{1E19FBB5-92B1-44DB-8810-3A78511D9A35}" presName="conn2-1" presStyleLbl="parChTrans1D3" presStyleIdx="4" presStyleCnt="7"/>
      <dgm:spPr/>
      <dgm:t>
        <a:bodyPr/>
        <a:lstStyle/>
        <a:p>
          <a:pPr rtl="1"/>
          <a:endParaRPr lang="fa-IR"/>
        </a:p>
      </dgm:t>
    </dgm:pt>
    <dgm:pt modelId="{B746E5D0-E520-4D94-9974-7103E84DF671}" type="pres">
      <dgm:prSet presAssocID="{1E19FBB5-92B1-44DB-8810-3A78511D9A35}" presName="connTx" presStyleLbl="parChTrans1D3" presStyleIdx="4" presStyleCnt="7"/>
      <dgm:spPr/>
      <dgm:t>
        <a:bodyPr/>
        <a:lstStyle/>
        <a:p>
          <a:pPr rtl="1"/>
          <a:endParaRPr lang="fa-IR"/>
        </a:p>
      </dgm:t>
    </dgm:pt>
    <dgm:pt modelId="{0FC0E777-2754-4515-A3D6-6896F1F72F2A}" type="pres">
      <dgm:prSet presAssocID="{D3685279-E7EE-4343-8412-6FA72F3BAFF0}" presName="root2" presStyleCnt="0"/>
      <dgm:spPr/>
      <dgm:t>
        <a:bodyPr/>
        <a:lstStyle/>
        <a:p>
          <a:endParaRPr lang="en-US"/>
        </a:p>
      </dgm:t>
    </dgm:pt>
    <dgm:pt modelId="{0C9868BD-64E2-42E0-B1BC-5FFA67CA7A7C}" type="pres">
      <dgm:prSet presAssocID="{D3685279-E7EE-4343-8412-6FA72F3BAFF0}" presName="LevelTwoTextNode" presStyleLbl="node3" presStyleIdx="4" presStyleCnt="7">
        <dgm:presLayoutVars>
          <dgm:chPref val="3"/>
        </dgm:presLayoutVars>
      </dgm:prSet>
      <dgm:spPr/>
      <dgm:t>
        <a:bodyPr/>
        <a:lstStyle/>
        <a:p>
          <a:endParaRPr lang="en-US"/>
        </a:p>
      </dgm:t>
    </dgm:pt>
    <dgm:pt modelId="{A1DA6DC2-7452-46FC-9169-5E706B0561DB}" type="pres">
      <dgm:prSet presAssocID="{D3685279-E7EE-4343-8412-6FA72F3BAFF0}" presName="level3hierChild" presStyleCnt="0"/>
      <dgm:spPr/>
      <dgm:t>
        <a:bodyPr/>
        <a:lstStyle/>
        <a:p>
          <a:endParaRPr lang="en-US"/>
        </a:p>
      </dgm:t>
    </dgm:pt>
    <dgm:pt modelId="{74EF02B1-0BD9-4748-BE89-6E86D868EA1E}" type="pres">
      <dgm:prSet presAssocID="{14901E5F-C1F2-4872-BC6A-F673076CFDF1}" presName="conn2-1" presStyleLbl="parChTrans1D3" presStyleIdx="5" presStyleCnt="7"/>
      <dgm:spPr/>
      <dgm:t>
        <a:bodyPr/>
        <a:lstStyle/>
        <a:p>
          <a:pPr rtl="1"/>
          <a:endParaRPr lang="fa-IR"/>
        </a:p>
      </dgm:t>
    </dgm:pt>
    <dgm:pt modelId="{3BE67CB4-6602-4222-8F46-1FD652402DD1}" type="pres">
      <dgm:prSet presAssocID="{14901E5F-C1F2-4872-BC6A-F673076CFDF1}" presName="connTx" presStyleLbl="parChTrans1D3" presStyleIdx="5" presStyleCnt="7"/>
      <dgm:spPr/>
      <dgm:t>
        <a:bodyPr/>
        <a:lstStyle/>
        <a:p>
          <a:pPr rtl="1"/>
          <a:endParaRPr lang="fa-IR"/>
        </a:p>
      </dgm:t>
    </dgm:pt>
    <dgm:pt modelId="{751E5F21-9B80-4A58-B415-B5EB729208A2}" type="pres">
      <dgm:prSet presAssocID="{37BCCFAD-43DC-4E64-A74C-33EA505BDDB7}" presName="root2" presStyleCnt="0"/>
      <dgm:spPr/>
      <dgm:t>
        <a:bodyPr/>
        <a:lstStyle/>
        <a:p>
          <a:endParaRPr lang="en-US"/>
        </a:p>
      </dgm:t>
    </dgm:pt>
    <dgm:pt modelId="{040008D5-9FED-431D-A272-FE5A6C0249E7}" type="pres">
      <dgm:prSet presAssocID="{37BCCFAD-43DC-4E64-A74C-33EA505BDDB7}" presName="LevelTwoTextNode" presStyleLbl="node3" presStyleIdx="5" presStyleCnt="7">
        <dgm:presLayoutVars>
          <dgm:chPref val="3"/>
        </dgm:presLayoutVars>
      </dgm:prSet>
      <dgm:spPr/>
      <dgm:t>
        <a:bodyPr/>
        <a:lstStyle/>
        <a:p>
          <a:endParaRPr lang="en-US"/>
        </a:p>
      </dgm:t>
    </dgm:pt>
    <dgm:pt modelId="{A4517907-8855-4BCB-AC18-F285D4C87E1F}" type="pres">
      <dgm:prSet presAssocID="{37BCCFAD-43DC-4E64-A74C-33EA505BDDB7}" presName="level3hierChild" presStyleCnt="0"/>
      <dgm:spPr/>
      <dgm:t>
        <a:bodyPr/>
        <a:lstStyle/>
        <a:p>
          <a:endParaRPr lang="en-US"/>
        </a:p>
      </dgm:t>
    </dgm:pt>
    <dgm:pt modelId="{53B6BFC4-6734-4CD3-82FE-6AF3F98FEBB3}" type="pres">
      <dgm:prSet presAssocID="{0175DB08-9F2E-4A90-ACF0-EBB54013D2A2}" presName="conn2-1" presStyleLbl="parChTrans1D3" presStyleIdx="6" presStyleCnt="7"/>
      <dgm:spPr/>
      <dgm:t>
        <a:bodyPr/>
        <a:lstStyle/>
        <a:p>
          <a:pPr rtl="1"/>
          <a:endParaRPr lang="fa-IR"/>
        </a:p>
      </dgm:t>
    </dgm:pt>
    <dgm:pt modelId="{E60942FD-F0FA-47C0-AF3F-CAC4A89AD849}" type="pres">
      <dgm:prSet presAssocID="{0175DB08-9F2E-4A90-ACF0-EBB54013D2A2}" presName="connTx" presStyleLbl="parChTrans1D3" presStyleIdx="6" presStyleCnt="7"/>
      <dgm:spPr/>
      <dgm:t>
        <a:bodyPr/>
        <a:lstStyle/>
        <a:p>
          <a:pPr rtl="1"/>
          <a:endParaRPr lang="fa-IR"/>
        </a:p>
      </dgm:t>
    </dgm:pt>
    <dgm:pt modelId="{B86AED15-F631-49BE-AC11-6FB8432AA488}" type="pres">
      <dgm:prSet presAssocID="{4AC38F68-B696-4AD5-95E0-9DEB41DB735B}" presName="root2" presStyleCnt="0"/>
      <dgm:spPr/>
      <dgm:t>
        <a:bodyPr/>
        <a:lstStyle/>
        <a:p>
          <a:endParaRPr lang="en-US"/>
        </a:p>
      </dgm:t>
    </dgm:pt>
    <dgm:pt modelId="{8B05693A-AFD9-4459-9453-4AB0785F32D4}" type="pres">
      <dgm:prSet presAssocID="{4AC38F68-B696-4AD5-95E0-9DEB41DB735B}" presName="LevelTwoTextNode" presStyleLbl="node3" presStyleIdx="6" presStyleCnt="7" custLinFactNeighborX="1935" custLinFactNeighborY="19045">
        <dgm:presLayoutVars>
          <dgm:chPref val="3"/>
        </dgm:presLayoutVars>
      </dgm:prSet>
      <dgm:spPr/>
      <dgm:t>
        <a:bodyPr/>
        <a:lstStyle/>
        <a:p>
          <a:pPr rtl="1"/>
          <a:endParaRPr lang="fa-IR"/>
        </a:p>
      </dgm:t>
    </dgm:pt>
    <dgm:pt modelId="{ED430D5C-B70B-4D67-A29C-899CDC7BAB21}" type="pres">
      <dgm:prSet presAssocID="{4AC38F68-B696-4AD5-95E0-9DEB41DB735B}" presName="level3hierChild" presStyleCnt="0"/>
      <dgm:spPr/>
      <dgm:t>
        <a:bodyPr/>
        <a:lstStyle/>
        <a:p>
          <a:endParaRPr lang="en-US"/>
        </a:p>
      </dgm:t>
    </dgm:pt>
    <dgm:pt modelId="{9C426F40-5660-4483-8598-6BDAD40199BF}" type="pres">
      <dgm:prSet presAssocID="{F7E7F151-771A-4FE8-AA06-3CEFC7248001}" presName="conn2-1" presStyleLbl="parChTrans1D2" presStyleIdx="3" presStyleCnt="5"/>
      <dgm:spPr/>
      <dgm:t>
        <a:bodyPr/>
        <a:lstStyle/>
        <a:p>
          <a:pPr rtl="1"/>
          <a:endParaRPr lang="fa-IR"/>
        </a:p>
      </dgm:t>
    </dgm:pt>
    <dgm:pt modelId="{B39CA4C5-9F00-4D8F-984F-AC25A3F72DE7}" type="pres">
      <dgm:prSet presAssocID="{F7E7F151-771A-4FE8-AA06-3CEFC7248001}" presName="connTx" presStyleLbl="parChTrans1D2" presStyleIdx="3" presStyleCnt="5"/>
      <dgm:spPr/>
      <dgm:t>
        <a:bodyPr/>
        <a:lstStyle/>
        <a:p>
          <a:pPr rtl="1"/>
          <a:endParaRPr lang="fa-IR"/>
        </a:p>
      </dgm:t>
    </dgm:pt>
    <dgm:pt modelId="{1E9186B8-A9F0-4038-BF84-CEC604498C56}" type="pres">
      <dgm:prSet presAssocID="{0EBEC5BE-C8EC-49C6-AC68-4C7E14AFBD87}" presName="root2" presStyleCnt="0"/>
      <dgm:spPr/>
      <dgm:t>
        <a:bodyPr/>
        <a:lstStyle/>
        <a:p>
          <a:endParaRPr lang="en-US"/>
        </a:p>
      </dgm:t>
    </dgm:pt>
    <dgm:pt modelId="{FA368991-2852-44F3-A946-CB832AA88253}" type="pres">
      <dgm:prSet presAssocID="{0EBEC5BE-C8EC-49C6-AC68-4C7E14AFBD87}" presName="LevelTwoTextNode" presStyleLbl="node2" presStyleIdx="3" presStyleCnt="5">
        <dgm:presLayoutVars>
          <dgm:chPref val="3"/>
        </dgm:presLayoutVars>
      </dgm:prSet>
      <dgm:spPr/>
      <dgm:t>
        <a:bodyPr/>
        <a:lstStyle/>
        <a:p>
          <a:pPr rtl="1"/>
          <a:endParaRPr lang="fa-IR"/>
        </a:p>
      </dgm:t>
    </dgm:pt>
    <dgm:pt modelId="{DF0BAD0E-8F90-4752-B1FD-0A9F847E18D5}" type="pres">
      <dgm:prSet presAssocID="{0EBEC5BE-C8EC-49C6-AC68-4C7E14AFBD87}" presName="level3hierChild" presStyleCnt="0"/>
      <dgm:spPr/>
      <dgm:t>
        <a:bodyPr/>
        <a:lstStyle/>
        <a:p>
          <a:endParaRPr lang="en-US"/>
        </a:p>
      </dgm:t>
    </dgm:pt>
    <dgm:pt modelId="{16D4D767-2DE6-4F90-8A29-FF23C02447D1}" type="pres">
      <dgm:prSet presAssocID="{1B0F05C5-4F7D-4D5B-97A8-2AC105B7B364}" presName="conn2-1" presStyleLbl="parChTrans1D2" presStyleIdx="4" presStyleCnt="5"/>
      <dgm:spPr/>
      <dgm:t>
        <a:bodyPr/>
        <a:lstStyle/>
        <a:p>
          <a:pPr rtl="1"/>
          <a:endParaRPr lang="fa-IR"/>
        </a:p>
      </dgm:t>
    </dgm:pt>
    <dgm:pt modelId="{3871428D-49FA-4679-A835-E905ECF7A01F}" type="pres">
      <dgm:prSet presAssocID="{1B0F05C5-4F7D-4D5B-97A8-2AC105B7B364}" presName="connTx" presStyleLbl="parChTrans1D2" presStyleIdx="4" presStyleCnt="5"/>
      <dgm:spPr/>
      <dgm:t>
        <a:bodyPr/>
        <a:lstStyle/>
        <a:p>
          <a:pPr rtl="1"/>
          <a:endParaRPr lang="fa-IR"/>
        </a:p>
      </dgm:t>
    </dgm:pt>
    <dgm:pt modelId="{57A1ECF8-48AE-4F3C-8589-49F91BF8596F}" type="pres">
      <dgm:prSet presAssocID="{1FC3817D-633C-4CFB-BB3C-0E70DABFF984}" presName="root2" presStyleCnt="0"/>
      <dgm:spPr/>
      <dgm:t>
        <a:bodyPr/>
        <a:lstStyle/>
        <a:p>
          <a:endParaRPr lang="en-US"/>
        </a:p>
      </dgm:t>
    </dgm:pt>
    <dgm:pt modelId="{E8290BA7-BE70-4A33-85E4-5ACEEF0C5BB6}" type="pres">
      <dgm:prSet presAssocID="{1FC3817D-633C-4CFB-BB3C-0E70DABFF984}" presName="LevelTwoTextNode" presStyleLbl="node2" presStyleIdx="4" presStyleCnt="5">
        <dgm:presLayoutVars>
          <dgm:chPref val="3"/>
        </dgm:presLayoutVars>
      </dgm:prSet>
      <dgm:spPr/>
      <dgm:t>
        <a:bodyPr/>
        <a:lstStyle/>
        <a:p>
          <a:pPr rtl="1"/>
          <a:endParaRPr lang="fa-IR"/>
        </a:p>
      </dgm:t>
    </dgm:pt>
    <dgm:pt modelId="{C0B1F594-A3E2-44BD-9795-DB0D3A717125}" type="pres">
      <dgm:prSet presAssocID="{1FC3817D-633C-4CFB-BB3C-0E70DABFF984}" presName="level3hierChild" presStyleCnt="0"/>
      <dgm:spPr/>
      <dgm:t>
        <a:bodyPr/>
        <a:lstStyle/>
        <a:p>
          <a:endParaRPr lang="en-US"/>
        </a:p>
      </dgm:t>
    </dgm:pt>
  </dgm:ptLst>
  <dgm:cxnLst>
    <dgm:cxn modelId="{EA65B2DF-2D2B-4945-A3D2-C07A9DE22302}" type="presOf" srcId="{34972698-7B0C-4375-8D04-7C15AD270838}" destId="{EBADF41D-4270-4080-929C-3D06E2D73313}" srcOrd="0" destOrd="0" presId="urn:microsoft.com/office/officeart/2008/layout/HorizontalMultiLevelHierarchy"/>
    <dgm:cxn modelId="{56F642BF-AB09-459D-AD07-1E54A6B24986}" srcId="{900A3667-F287-4D9C-8617-DCC8B919C14C}" destId="{0EBEC5BE-C8EC-49C6-AC68-4C7E14AFBD87}" srcOrd="3" destOrd="0" parTransId="{F7E7F151-771A-4FE8-AA06-3CEFC7248001}" sibTransId="{FE51CE48-8424-4B04-8DBB-E9B090294E8D}"/>
    <dgm:cxn modelId="{93420945-EA74-474F-91FC-5AF724BCFC93}" type="presOf" srcId="{37BCCFAD-43DC-4E64-A74C-33EA505BDDB7}" destId="{040008D5-9FED-431D-A272-FE5A6C0249E7}" srcOrd="0" destOrd="0" presId="urn:microsoft.com/office/officeart/2008/layout/HorizontalMultiLevelHierarchy"/>
    <dgm:cxn modelId="{1D38BFAC-A624-4E77-9D7C-88867E15EAAD}" srcId="{900A3667-F287-4D9C-8617-DCC8B919C14C}" destId="{91C838F0-A6BA-490A-BC04-F0CC9E233C21}" srcOrd="0" destOrd="0" parTransId="{1AB3F7D5-42AD-42F0-AA60-6B0F331FA17E}" sibTransId="{F1D6C290-5D4C-46A6-911F-3A91A778AFBB}"/>
    <dgm:cxn modelId="{EE59D4DA-639A-4BDD-B1E2-A2F1FF7A3E11}" type="presOf" srcId="{1E19FBB5-92B1-44DB-8810-3A78511D9A35}" destId="{39CCB7B2-EBDE-43CF-A918-54F49819B2AB}" srcOrd="0" destOrd="0" presId="urn:microsoft.com/office/officeart/2008/layout/HorizontalMultiLevelHierarchy"/>
    <dgm:cxn modelId="{6B53BE03-2641-437F-8A19-B7F15DEC2C88}" srcId="{4D0A1E0C-A25C-44A3-9286-0560D54CA530}" destId="{900A3667-F287-4D9C-8617-DCC8B919C14C}" srcOrd="0" destOrd="0" parTransId="{EBD9F347-3A49-47E2-B01C-0269C0E3FDD2}" sibTransId="{87922D2C-9752-47FB-98DD-EB8E908920F7}"/>
    <dgm:cxn modelId="{3392B49B-D1B3-4CAA-A916-76349E394C91}" type="presOf" srcId="{1FC3817D-633C-4CFB-BB3C-0E70DABFF984}" destId="{E8290BA7-BE70-4A33-85E4-5ACEEF0C5BB6}" srcOrd="0" destOrd="0" presId="urn:microsoft.com/office/officeart/2008/layout/HorizontalMultiLevelHierarchy"/>
    <dgm:cxn modelId="{E865DAE6-6EEA-4999-8495-5C8C65D644F1}" type="presOf" srcId="{14901E5F-C1F2-4872-BC6A-F673076CFDF1}" destId="{3BE67CB4-6602-4222-8F46-1FD652402DD1}" srcOrd="1" destOrd="0" presId="urn:microsoft.com/office/officeart/2008/layout/HorizontalMultiLevelHierarchy"/>
    <dgm:cxn modelId="{FE5BF8B5-4029-4C40-9CF9-4952BDA1A1AD}" type="presOf" srcId="{1E19FBB5-92B1-44DB-8810-3A78511D9A35}" destId="{B746E5D0-E520-4D94-9974-7103E84DF671}" srcOrd="1" destOrd="0" presId="urn:microsoft.com/office/officeart/2008/layout/HorizontalMultiLevelHierarchy"/>
    <dgm:cxn modelId="{DFFCCA21-8FCD-4565-9A0D-CE46849B3AC8}" type="presOf" srcId="{2D2D18E4-7EAA-477F-BB44-7CE1D4E3D49D}" destId="{9DB3E21B-5153-4B04-9AD8-2E887C9EC10F}" srcOrd="1" destOrd="0" presId="urn:microsoft.com/office/officeart/2008/layout/HorizontalMultiLevelHierarchy"/>
    <dgm:cxn modelId="{9A7C77F1-8A9F-4239-AF89-52E54D1D904E}" type="presOf" srcId="{76F5845E-8858-47CB-BEC2-F64DF28D0B0D}" destId="{09CDDD3F-925F-48B0-8C40-DBA4B1281290}" srcOrd="0" destOrd="0" presId="urn:microsoft.com/office/officeart/2008/layout/HorizontalMultiLevelHierarchy"/>
    <dgm:cxn modelId="{BE925C07-0F42-4882-B942-EF9A8F24E5AB}" type="presOf" srcId="{C59D1489-E222-4378-884D-C612DD1C7A62}" destId="{C54864D0-3DE7-49B2-A92E-71F92F67DDEB}" srcOrd="0" destOrd="0" presId="urn:microsoft.com/office/officeart/2008/layout/HorizontalMultiLevelHierarchy"/>
    <dgm:cxn modelId="{A8728C6B-07CC-40A4-A267-1BCE09359F17}" srcId="{900A3667-F287-4D9C-8617-DCC8B919C14C}" destId="{34972698-7B0C-4375-8D04-7C15AD270838}" srcOrd="2" destOrd="0" parTransId="{76F5845E-8858-47CB-BEC2-F64DF28D0B0D}" sibTransId="{1F06A882-F304-4AA4-B225-5427C88880EC}"/>
    <dgm:cxn modelId="{011D55C9-8227-4DAC-A8EC-2ECB6B5532AB}" srcId="{34972698-7B0C-4375-8D04-7C15AD270838}" destId="{4AC38F68-B696-4AD5-95E0-9DEB41DB735B}" srcOrd="3" destOrd="0" parTransId="{0175DB08-9F2E-4A90-ACF0-EBB54013D2A2}" sibTransId="{0FBA379A-E653-4AFC-B0DB-4DF49BD5C6EF}"/>
    <dgm:cxn modelId="{774C4E49-7E9E-4DAE-B8FD-054C56C9861A}" type="presOf" srcId="{D3685279-E7EE-4343-8412-6FA72F3BAFF0}" destId="{0C9868BD-64E2-42E0-B1BC-5FFA67CA7A7C}" srcOrd="0" destOrd="0" presId="urn:microsoft.com/office/officeart/2008/layout/HorizontalMultiLevelHierarchy"/>
    <dgm:cxn modelId="{2501CB5D-2D59-4B2C-8302-24AF7FA44E10}" type="presOf" srcId="{4628ED6B-E840-49C8-B370-5145A5095486}" destId="{9ECC5601-3108-478B-BD40-7CFADE4B1535}" srcOrd="0" destOrd="0" presId="urn:microsoft.com/office/officeart/2008/layout/HorizontalMultiLevelHierarchy"/>
    <dgm:cxn modelId="{386E178A-CA79-4E62-82DC-397C18F39803}" type="presOf" srcId="{D9A9A3C7-C4BC-42BA-8EEE-61AB62F1EA1F}" destId="{2F2B970A-E4A0-4BB1-9878-50EE04CC6985}" srcOrd="0" destOrd="0" presId="urn:microsoft.com/office/officeart/2008/layout/HorizontalMultiLevelHierarchy"/>
    <dgm:cxn modelId="{488B172B-3B47-4563-96B3-BD219566C13D}" type="presOf" srcId="{0175DB08-9F2E-4A90-ACF0-EBB54013D2A2}" destId="{53B6BFC4-6734-4CD3-82FE-6AF3F98FEBB3}" srcOrd="0" destOrd="0" presId="urn:microsoft.com/office/officeart/2008/layout/HorizontalMultiLevelHierarchy"/>
    <dgm:cxn modelId="{D1575A86-B9EB-4DD9-BE80-4761FDEA9F02}" type="presOf" srcId="{F8EA54C6-A9E6-4622-9F0B-072BECDEC0AB}" destId="{774646EF-2965-49D1-83B5-E029249F86CB}" srcOrd="0" destOrd="0" presId="urn:microsoft.com/office/officeart/2008/layout/HorizontalMultiLevelHierarchy"/>
    <dgm:cxn modelId="{DAA2E1E3-8609-4C04-839D-82DEFBC281CA}" type="presOf" srcId="{CC019D80-F250-47DF-B141-396E1FE2727D}" destId="{E0734B43-D879-47C3-B4A5-DB4083FE78A6}" srcOrd="0" destOrd="0" presId="urn:microsoft.com/office/officeart/2008/layout/HorizontalMultiLevelHierarchy"/>
    <dgm:cxn modelId="{0683EB7A-5F68-4DD0-AE19-346FC169C09B}" srcId="{900A3667-F287-4D9C-8617-DCC8B919C14C}" destId="{14CB1A33-BDF9-46F9-A16B-73B0766D50DB}" srcOrd="1" destOrd="0" parTransId="{1B018244-9F85-47AA-8DA0-3805D4D9FB9A}" sibTransId="{9A5C2372-50EE-4396-912D-15B67BF441B2}"/>
    <dgm:cxn modelId="{297E75BD-01C6-460F-9571-647FBF5F755E}" type="presOf" srcId="{FFEA7C59-7E77-4210-B0F2-0CC77D237E7C}" destId="{E20E0D34-8AA4-4027-99CF-8BB5683A1724}" srcOrd="0" destOrd="0" presId="urn:microsoft.com/office/officeart/2008/layout/HorizontalMultiLevelHierarchy"/>
    <dgm:cxn modelId="{89A203E9-AC1A-4F32-9147-83BECA3FA938}" type="presOf" srcId="{70A64319-3754-4F10-AB63-673272BDC366}" destId="{03991439-AFC1-4BEA-9DB2-FFBF41114D01}" srcOrd="0" destOrd="0" presId="urn:microsoft.com/office/officeart/2008/layout/HorizontalMultiLevelHierarchy"/>
    <dgm:cxn modelId="{7DE30174-881D-4628-9209-DD5BFF387618}" srcId="{91C838F0-A6BA-490A-BC04-F0CC9E233C21}" destId="{C6794F63-454E-46E6-AF28-24D84878A9DE}" srcOrd="1" destOrd="0" parTransId="{2D2D18E4-7EAA-477F-BB44-7CE1D4E3D49D}" sibTransId="{9AE07F41-9AAD-4F5C-827D-971CDD5E9FC5}"/>
    <dgm:cxn modelId="{9ACA7A64-29AD-46EE-84B1-B9EF0B7B045A}" srcId="{34972698-7B0C-4375-8D04-7C15AD270838}" destId="{843EBBBB-34A7-472D-9126-B82F2B04C496}" srcOrd="0" destOrd="0" parTransId="{D9A9A3C7-C4BC-42BA-8EEE-61AB62F1EA1F}" sibTransId="{4AEA907B-C3C4-4642-BD96-597E0F88A429}"/>
    <dgm:cxn modelId="{32FD6FC0-BEED-4EAF-AC0C-1B9602972EF2}" srcId="{91C838F0-A6BA-490A-BC04-F0CC9E233C21}" destId="{CC019D80-F250-47DF-B141-396E1FE2727D}" srcOrd="0" destOrd="0" parTransId="{F8EA54C6-A9E6-4622-9F0B-072BECDEC0AB}" sibTransId="{A7B36ED2-BA89-4104-9A58-87222C968596}"/>
    <dgm:cxn modelId="{6DD69C4A-7D56-4DFE-93ED-C6885ADD10A8}" type="presOf" srcId="{C566F6A1-3093-4B0D-A596-0813FE347CED}" destId="{817CA151-ABA4-4EF1-85C9-0555E85235FF}" srcOrd="1" destOrd="0" presId="urn:microsoft.com/office/officeart/2008/layout/HorizontalMultiLevelHierarchy"/>
    <dgm:cxn modelId="{BAE5C860-C800-4BA9-AE8D-D8B97DEFF210}" type="presOf" srcId="{F7E7F151-771A-4FE8-AA06-3CEFC7248001}" destId="{9C426F40-5660-4483-8598-6BDAD40199BF}" srcOrd="0" destOrd="0" presId="urn:microsoft.com/office/officeart/2008/layout/HorizontalMultiLevelHierarchy"/>
    <dgm:cxn modelId="{8961B735-587C-4166-A814-76E4503A2BD4}" type="presOf" srcId="{0175DB08-9F2E-4A90-ACF0-EBB54013D2A2}" destId="{E60942FD-F0FA-47C0-AF3F-CAC4A89AD849}" srcOrd="1" destOrd="0" presId="urn:microsoft.com/office/officeart/2008/layout/HorizontalMultiLevelHierarchy"/>
    <dgm:cxn modelId="{9876BECF-325E-4927-AFB5-A204F4BB51D0}" type="presOf" srcId="{1B018244-9F85-47AA-8DA0-3805D4D9FB9A}" destId="{67B7FAC5-1E9A-4A5D-A443-D52A43139B87}" srcOrd="0" destOrd="0" presId="urn:microsoft.com/office/officeart/2008/layout/HorizontalMultiLevelHierarchy"/>
    <dgm:cxn modelId="{1C2D7FF4-2E9F-4A88-B439-6D4461E1A495}" type="presOf" srcId="{F8EA54C6-A9E6-4622-9F0B-072BECDEC0AB}" destId="{8D2304E8-EC2F-4FB5-B332-AB5EB5BF13D2}" srcOrd="1" destOrd="0" presId="urn:microsoft.com/office/officeart/2008/layout/HorizontalMultiLevelHierarchy"/>
    <dgm:cxn modelId="{AADD5502-75B0-4311-8C5D-F27401E3EAEE}" type="presOf" srcId="{1AB3F7D5-42AD-42F0-AA60-6B0F331FA17E}" destId="{982F1082-E624-4B57-B8CA-12DD8116004D}" srcOrd="1" destOrd="0" presId="urn:microsoft.com/office/officeart/2008/layout/HorizontalMultiLevelHierarchy"/>
    <dgm:cxn modelId="{DACD7FCC-F089-40D1-A4FA-BC32F492BBA1}" type="presOf" srcId="{91C838F0-A6BA-490A-BC04-F0CC9E233C21}" destId="{E486A46B-C3EA-412F-99F9-E72F43763767}" srcOrd="0" destOrd="0" presId="urn:microsoft.com/office/officeart/2008/layout/HorizontalMultiLevelHierarchy"/>
    <dgm:cxn modelId="{5F58C9E6-544D-4004-BE9B-19166BA38988}" srcId="{CC019D80-F250-47DF-B141-396E1FE2727D}" destId="{EE7FF192-266C-49C3-86F7-98ABDDC67EA9}" srcOrd="2" destOrd="0" parTransId="{8C630622-B86A-4CEB-BF5B-84870044EB2B}" sibTransId="{9B60C9B4-3FA2-4A93-9ABA-DE614549A2BC}"/>
    <dgm:cxn modelId="{832B0C49-FE44-45A8-9764-59C68DA45BBA}" type="presOf" srcId="{8C630622-B86A-4CEB-BF5B-84870044EB2B}" destId="{4BACE459-4A55-4FBB-AC46-3DF7839A894A}" srcOrd="0" destOrd="0" presId="urn:microsoft.com/office/officeart/2008/layout/HorizontalMultiLevelHierarchy"/>
    <dgm:cxn modelId="{F9D984FE-D298-4541-A77D-032D42682828}" type="presOf" srcId="{4D0A1E0C-A25C-44A3-9286-0560D54CA530}" destId="{81AC8F86-1308-4E16-8F9A-0242AA236FDC}" srcOrd="0" destOrd="0" presId="urn:microsoft.com/office/officeart/2008/layout/HorizontalMultiLevelHierarchy"/>
    <dgm:cxn modelId="{416B9FC0-2948-4684-9A35-E1161F05C454}" type="presOf" srcId="{4AC38F68-B696-4AD5-95E0-9DEB41DB735B}" destId="{8B05693A-AFD9-4459-9453-4AB0785F32D4}" srcOrd="0" destOrd="0" presId="urn:microsoft.com/office/officeart/2008/layout/HorizontalMultiLevelHierarchy"/>
    <dgm:cxn modelId="{249EFAFA-ED9A-4CE9-891C-0A8FE2B404FC}" srcId="{CC019D80-F250-47DF-B141-396E1FE2727D}" destId="{217CBC8A-6ECC-474F-814A-6CCF388EE563}" srcOrd="0" destOrd="0" parTransId="{C566F6A1-3093-4B0D-A596-0813FE347CED}" sibTransId="{28629253-ABB7-4BD7-B0A6-0DE379158C20}"/>
    <dgm:cxn modelId="{F500A359-7878-40C5-BA3D-4F92B8D12C4F}" type="presOf" srcId="{843EBBBB-34A7-472D-9126-B82F2B04C496}" destId="{B56239A1-AF29-4822-84EE-D343CAB0F597}" srcOrd="0" destOrd="0" presId="urn:microsoft.com/office/officeart/2008/layout/HorizontalMultiLevelHierarchy"/>
    <dgm:cxn modelId="{58587BF0-F5B6-4421-9135-13AAA46D4DE5}" type="presOf" srcId="{1B018244-9F85-47AA-8DA0-3805D4D9FB9A}" destId="{2D978778-76E6-49BE-8ECA-F264E648983F}" srcOrd="1" destOrd="0" presId="urn:microsoft.com/office/officeart/2008/layout/HorizontalMultiLevelHierarchy"/>
    <dgm:cxn modelId="{76DEFF36-8869-486F-8B78-51DF94CD2165}" type="presOf" srcId="{1B0F05C5-4F7D-4D5B-97A8-2AC105B7B364}" destId="{3871428D-49FA-4679-A835-E905ECF7A01F}" srcOrd="1" destOrd="0" presId="urn:microsoft.com/office/officeart/2008/layout/HorizontalMultiLevelHierarchy"/>
    <dgm:cxn modelId="{C14B45CB-B359-42F2-A405-6B3120262E90}" type="presOf" srcId="{8C630622-B86A-4CEB-BF5B-84870044EB2B}" destId="{6CF5CB2C-230C-40CA-8E0A-2AC187DBAD25}" srcOrd="1" destOrd="0" presId="urn:microsoft.com/office/officeart/2008/layout/HorizontalMultiLevelHierarchy"/>
    <dgm:cxn modelId="{EAC96D80-BE88-46C8-9E47-2125F15E7BBE}" type="presOf" srcId="{4628ED6B-E840-49C8-B370-5145A5095486}" destId="{68E33E59-CE34-4A09-B8F4-7B9EEA54A140}" srcOrd="1" destOrd="0" presId="urn:microsoft.com/office/officeart/2008/layout/HorizontalMultiLevelHierarchy"/>
    <dgm:cxn modelId="{B18F7CE0-B258-45FC-B74C-9A005E92522C}" type="presOf" srcId="{76F5845E-8858-47CB-BEC2-F64DF28D0B0D}" destId="{C032F2F4-E7EC-4149-AA5D-C40C22A36258}" srcOrd="1" destOrd="0" presId="urn:microsoft.com/office/officeart/2008/layout/HorizontalMultiLevelHierarchy"/>
    <dgm:cxn modelId="{6BDC8BD2-15EC-4C23-9FFF-E239AD6D62B9}" type="presOf" srcId="{C6794F63-454E-46E6-AF28-24D84878A9DE}" destId="{3A0C9340-68FD-4798-9184-9F11E6A13E7F}" srcOrd="0" destOrd="0" presId="urn:microsoft.com/office/officeart/2008/layout/HorizontalMultiLevelHierarchy"/>
    <dgm:cxn modelId="{BD6A059E-FCEF-43AD-8871-574F746FDB07}" type="presOf" srcId="{EE7FF192-266C-49C3-86F7-98ABDDC67EA9}" destId="{033407C2-665A-4928-A210-59E18B3E5428}" srcOrd="0" destOrd="0" presId="urn:microsoft.com/office/officeart/2008/layout/HorizontalMultiLevelHierarchy"/>
    <dgm:cxn modelId="{3EB68016-D81A-4438-9151-412EDE715833}" srcId="{34972698-7B0C-4375-8D04-7C15AD270838}" destId="{D3685279-E7EE-4343-8412-6FA72F3BAFF0}" srcOrd="1" destOrd="0" parTransId="{1E19FBB5-92B1-44DB-8810-3A78511D9A35}" sibTransId="{94E56060-9637-4310-B9EC-8DB05A176422}"/>
    <dgm:cxn modelId="{F71774C8-D35B-4280-81CD-5A9A7CFE6D2A}" type="presOf" srcId="{2D2D18E4-7EAA-477F-BB44-7CE1D4E3D49D}" destId="{D2E39D56-F0DF-4ECA-BD92-CF5116C7A51C}" srcOrd="0" destOrd="0" presId="urn:microsoft.com/office/officeart/2008/layout/HorizontalMultiLevelHierarchy"/>
    <dgm:cxn modelId="{56382607-CA95-493F-937F-A59902245254}" srcId="{34972698-7B0C-4375-8D04-7C15AD270838}" destId="{37BCCFAD-43DC-4E64-A74C-33EA505BDDB7}" srcOrd="2" destOrd="0" parTransId="{14901E5F-C1F2-4872-BC6A-F673076CFDF1}" sibTransId="{754E72B4-EA9A-43E2-8DF1-940454F3B6A5}"/>
    <dgm:cxn modelId="{15A7B974-31F3-4D96-A2E1-FC48D8655537}" srcId="{900A3667-F287-4D9C-8617-DCC8B919C14C}" destId="{1FC3817D-633C-4CFB-BB3C-0E70DABFF984}" srcOrd="4" destOrd="0" parTransId="{1B0F05C5-4F7D-4D5B-97A8-2AC105B7B364}" sibTransId="{5073DFA9-509D-442C-9099-20F3EEB60BF2}"/>
    <dgm:cxn modelId="{D4AF78C0-776F-41F5-A091-04D0BC98FEE0}" type="presOf" srcId="{0EBEC5BE-C8EC-49C6-AC68-4C7E14AFBD87}" destId="{FA368991-2852-44F3-A946-CB832AA88253}" srcOrd="0" destOrd="0" presId="urn:microsoft.com/office/officeart/2008/layout/HorizontalMultiLevelHierarchy"/>
    <dgm:cxn modelId="{628B64B6-D428-41EC-9A0D-1332105215EF}" type="presOf" srcId="{217CBC8A-6ECC-474F-814A-6CCF388EE563}" destId="{39FF8ACC-4796-43B5-A778-D6E172968F24}" srcOrd="0" destOrd="0" presId="urn:microsoft.com/office/officeart/2008/layout/HorizontalMultiLevelHierarchy"/>
    <dgm:cxn modelId="{186E798C-F5B8-4CC9-819F-BE2D116E193B}" type="presOf" srcId="{900A3667-F287-4D9C-8617-DCC8B919C14C}" destId="{21F12406-6A44-4A0B-A27A-0DEADDA5DF48}" srcOrd="0" destOrd="0" presId="urn:microsoft.com/office/officeart/2008/layout/HorizontalMultiLevelHierarchy"/>
    <dgm:cxn modelId="{A1CCD51B-5D04-46E1-AD34-816EA5F32CDD}" type="presOf" srcId="{F7E7F151-771A-4FE8-AA06-3CEFC7248001}" destId="{B39CA4C5-9F00-4D8F-984F-AC25A3F72DE7}" srcOrd="1" destOrd="0" presId="urn:microsoft.com/office/officeart/2008/layout/HorizontalMultiLevelHierarchy"/>
    <dgm:cxn modelId="{09845A0D-74B4-45C2-81DB-D3D6ED399934}" type="presOf" srcId="{D9A9A3C7-C4BC-42BA-8EEE-61AB62F1EA1F}" destId="{FA639F0C-844E-4B55-AE97-2FF8FC119263}" srcOrd="1" destOrd="0" presId="urn:microsoft.com/office/officeart/2008/layout/HorizontalMultiLevelHierarchy"/>
    <dgm:cxn modelId="{2CF2CA0C-4A99-44D4-9B25-36051996988F}" type="presOf" srcId="{14CB1A33-BDF9-46F9-A16B-73B0766D50DB}" destId="{C459224B-6825-41E6-A588-86A5F0EF52E3}" srcOrd="0" destOrd="0" presId="urn:microsoft.com/office/officeart/2008/layout/HorizontalMultiLevelHierarchy"/>
    <dgm:cxn modelId="{AE4063C1-F9ED-4251-AD17-45C0AAB8F129}" srcId="{91C838F0-A6BA-490A-BC04-F0CC9E233C21}" destId="{FFEA7C59-7E77-4210-B0F2-0CC77D237E7C}" srcOrd="2" destOrd="0" parTransId="{70A64319-3754-4F10-AB63-673272BDC366}" sibTransId="{27DDA18C-D273-43CA-9C4A-ACAF2B9157DE}"/>
    <dgm:cxn modelId="{D6D95B1C-0144-4639-B2C6-613C51FBB457}" srcId="{CC019D80-F250-47DF-B141-396E1FE2727D}" destId="{C59D1489-E222-4378-884D-C612DD1C7A62}" srcOrd="1" destOrd="0" parTransId="{4628ED6B-E840-49C8-B370-5145A5095486}" sibTransId="{EF1B0E33-A5B5-4B6C-A08B-8921AC93F673}"/>
    <dgm:cxn modelId="{ED36F3FD-81ED-428F-9D03-DFA88B9F2FB4}" type="presOf" srcId="{70A64319-3754-4F10-AB63-673272BDC366}" destId="{1D9157FD-72BC-4414-B158-3BE5B995FA22}" srcOrd="1" destOrd="0" presId="urn:microsoft.com/office/officeart/2008/layout/HorizontalMultiLevelHierarchy"/>
    <dgm:cxn modelId="{4CD82146-D76C-4151-9B23-2F0F0138A088}" type="presOf" srcId="{14901E5F-C1F2-4872-BC6A-F673076CFDF1}" destId="{74EF02B1-0BD9-4748-BE89-6E86D868EA1E}" srcOrd="0" destOrd="0" presId="urn:microsoft.com/office/officeart/2008/layout/HorizontalMultiLevelHierarchy"/>
    <dgm:cxn modelId="{466806A3-62A9-4897-8BCB-045596118EB8}" type="presOf" srcId="{1AB3F7D5-42AD-42F0-AA60-6B0F331FA17E}" destId="{F53CC074-D915-4190-9952-4BBCCE1F39EB}" srcOrd="0" destOrd="0" presId="urn:microsoft.com/office/officeart/2008/layout/HorizontalMultiLevelHierarchy"/>
    <dgm:cxn modelId="{DE3FB1C9-49D2-4399-92E0-7AABF046DD5E}" type="presOf" srcId="{1B0F05C5-4F7D-4D5B-97A8-2AC105B7B364}" destId="{16D4D767-2DE6-4F90-8A29-FF23C02447D1}" srcOrd="0" destOrd="0" presId="urn:microsoft.com/office/officeart/2008/layout/HorizontalMultiLevelHierarchy"/>
    <dgm:cxn modelId="{490C028B-624A-4513-8526-717149A51CBF}" type="presOf" srcId="{C566F6A1-3093-4B0D-A596-0813FE347CED}" destId="{DD1516E0-674F-42BE-A90E-F88ABF8DF04F}" srcOrd="0" destOrd="0" presId="urn:microsoft.com/office/officeart/2008/layout/HorizontalMultiLevelHierarchy"/>
    <dgm:cxn modelId="{830CA50D-1FA3-449E-990D-B2C1CA330E59}" type="presParOf" srcId="{81AC8F86-1308-4E16-8F9A-0242AA236FDC}" destId="{1D4A2A07-3DBB-4369-8CBD-1407FE0534E0}" srcOrd="0" destOrd="0" presId="urn:microsoft.com/office/officeart/2008/layout/HorizontalMultiLevelHierarchy"/>
    <dgm:cxn modelId="{79531178-F020-42A1-B952-2A52BB1E6AD9}" type="presParOf" srcId="{1D4A2A07-3DBB-4369-8CBD-1407FE0534E0}" destId="{21F12406-6A44-4A0B-A27A-0DEADDA5DF48}" srcOrd="0" destOrd="0" presId="urn:microsoft.com/office/officeart/2008/layout/HorizontalMultiLevelHierarchy"/>
    <dgm:cxn modelId="{E2C1739F-C4D2-4023-BE73-960C0696A3A4}" type="presParOf" srcId="{1D4A2A07-3DBB-4369-8CBD-1407FE0534E0}" destId="{139B717F-7889-4CC5-87C0-FA2730626C57}" srcOrd="1" destOrd="0" presId="urn:microsoft.com/office/officeart/2008/layout/HorizontalMultiLevelHierarchy"/>
    <dgm:cxn modelId="{0F916E82-6B3D-4358-A538-97D7CA0A45F7}" type="presParOf" srcId="{139B717F-7889-4CC5-87C0-FA2730626C57}" destId="{F53CC074-D915-4190-9952-4BBCCE1F39EB}" srcOrd="0" destOrd="0" presId="urn:microsoft.com/office/officeart/2008/layout/HorizontalMultiLevelHierarchy"/>
    <dgm:cxn modelId="{A7D38AE9-F022-4EB8-B364-F54CDA26D6B7}" type="presParOf" srcId="{F53CC074-D915-4190-9952-4BBCCE1F39EB}" destId="{982F1082-E624-4B57-B8CA-12DD8116004D}" srcOrd="0" destOrd="0" presId="urn:microsoft.com/office/officeart/2008/layout/HorizontalMultiLevelHierarchy"/>
    <dgm:cxn modelId="{79F611C3-8308-4953-8DAE-5D6D33A761F9}" type="presParOf" srcId="{139B717F-7889-4CC5-87C0-FA2730626C57}" destId="{D2D93BEC-495D-4052-9A33-F9AE55AFF306}" srcOrd="1" destOrd="0" presId="urn:microsoft.com/office/officeart/2008/layout/HorizontalMultiLevelHierarchy"/>
    <dgm:cxn modelId="{410F21E2-EE97-46BE-8AAB-E55D904DB077}" type="presParOf" srcId="{D2D93BEC-495D-4052-9A33-F9AE55AFF306}" destId="{E486A46B-C3EA-412F-99F9-E72F43763767}" srcOrd="0" destOrd="0" presId="urn:microsoft.com/office/officeart/2008/layout/HorizontalMultiLevelHierarchy"/>
    <dgm:cxn modelId="{E63EE662-5032-4424-AFA6-54AAA739A0B8}" type="presParOf" srcId="{D2D93BEC-495D-4052-9A33-F9AE55AFF306}" destId="{732817F6-C769-439F-BD5C-60417D12C8C2}" srcOrd="1" destOrd="0" presId="urn:microsoft.com/office/officeart/2008/layout/HorizontalMultiLevelHierarchy"/>
    <dgm:cxn modelId="{B3C7D752-ABB5-4EBE-A0C9-C3C41A3936AB}" type="presParOf" srcId="{732817F6-C769-439F-BD5C-60417D12C8C2}" destId="{774646EF-2965-49D1-83B5-E029249F86CB}" srcOrd="0" destOrd="0" presId="urn:microsoft.com/office/officeart/2008/layout/HorizontalMultiLevelHierarchy"/>
    <dgm:cxn modelId="{F440DB7C-8078-42E7-B497-6C43DF71355B}" type="presParOf" srcId="{774646EF-2965-49D1-83B5-E029249F86CB}" destId="{8D2304E8-EC2F-4FB5-B332-AB5EB5BF13D2}" srcOrd="0" destOrd="0" presId="urn:microsoft.com/office/officeart/2008/layout/HorizontalMultiLevelHierarchy"/>
    <dgm:cxn modelId="{BE83187F-F342-4C59-A197-67F736405159}" type="presParOf" srcId="{732817F6-C769-439F-BD5C-60417D12C8C2}" destId="{475207EC-51ED-493A-9235-8B160ACA92DB}" srcOrd="1" destOrd="0" presId="urn:microsoft.com/office/officeart/2008/layout/HorizontalMultiLevelHierarchy"/>
    <dgm:cxn modelId="{BA613561-EF9D-446B-BD16-7A713ACA336D}" type="presParOf" srcId="{475207EC-51ED-493A-9235-8B160ACA92DB}" destId="{E0734B43-D879-47C3-B4A5-DB4083FE78A6}" srcOrd="0" destOrd="0" presId="urn:microsoft.com/office/officeart/2008/layout/HorizontalMultiLevelHierarchy"/>
    <dgm:cxn modelId="{C3919CE6-0C95-4DEC-A536-584F9352DDC2}" type="presParOf" srcId="{475207EC-51ED-493A-9235-8B160ACA92DB}" destId="{4CA7D57A-74BC-49B9-A7EF-D7BA1FA12292}" srcOrd="1" destOrd="0" presId="urn:microsoft.com/office/officeart/2008/layout/HorizontalMultiLevelHierarchy"/>
    <dgm:cxn modelId="{8B4DAF61-39AC-4790-8580-209C20DCCF4D}" type="presParOf" srcId="{4CA7D57A-74BC-49B9-A7EF-D7BA1FA12292}" destId="{DD1516E0-674F-42BE-A90E-F88ABF8DF04F}" srcOrd="0" destOrd="0" presId="urn:microsoft.com/office/officeart/2008/layout/HorizontalMultiLevelHierarchy"/>
    <dgm:cxn modelId="{3234459E-4395-4131-BFE1-6194EC408F5F}" type="presParOf" srcId="{DD1516E0-674F-42BE-A90E-F88ABF8DF04F}" destId="{817CA151-ABA4-4EF1-85C9-0555E85235FF}" srcOrd="0" destOrd="0" presId="urn:microsoft.com/office/officeart/2008/layout/HorizontalMultiLevelHierarchy"/>
    <dgm:cxn modelId="{A943BCF4-2FE9-48BF-8AEC-02938BEF6AC8}" type="presParOf" srcId="{4CA7D57A-74BC-49B9-A7EF-D7BA1FA12292}" destId="{632AF18E-41EF-47C8-B5DA-7225726A90A5}" srcOrd="1" destOrd="0" presId="urn:microsoft.com/office/officeart/2008/layout/HorizontalMultiLevelHierarchy"/>
    <dgm:cxn modelId="{D2FA404E-CE55-4401-806C-2A7F30A3B8D8}" type="presParOf" srcId="{632AF18E-41EF-47C8-B5DA-7225726A90A5}" destId="{39FF8ACC-4796-43B5-A778-D6E172968F24}" srcOrd="0" destOrd="0" presId="urn:microsoft.com/office/officeart/2008/layout/HorizontalMultiLevelHierarchy"/>
    <dgm:cxn modelId="{123B47C7-5E16-4F30-811B-6A6458392319}" type="presParOf" srcId="{632AF18E-41EF-47C8-B5DA-7225726A90A5}" destId="{D218722D-D920-48D0-90B0-FDC8C059F6B0}" srcOrd="1" destOrd="0" presId="urn:microsoft.com/office/officeart/2008/layout/HorizontalMultiLevelHierarchy"/>
    <dgm:cxn modelId="{411C9762-E78C-4B76-AF92-1945542689E0}" type="presParOf" srcId="{4CA7D57A-74BC-49B9-A7EF-D7BA1FA12292}" destId="{9ECC5601-3108-478B-BD40-7CFADE4B1535}" srcOrd="2" destOrd="0" presId="urn:microsoft.com/office/officeart/2008/layout/HorizontalMultiLevelHierarchy"/>
    <dgm:cxn modelId="{32492119-0562-41D2-878B-38696ABE8DA9}" type="presParOf" srcId="{9ECC5601-3108-478B-BD40-7CFADE4B1535}" destId="{68E33E59-CE34-4A09-B8F4-7B9EEA54A140}" srcOrd="0" destOrd="0" presId="urn:microsoft.com/office/officeart/2008/layout/HorizontalMultiLevelHierarchy"/>
    <dgm:cxn modelId="{2795F570-23C9-463F-B3AE-053B37DD4812}" type="presParOf" srcId="{4CA7D57A-74BC-49B9-A7EF-D7BA1FA12292}" destId="{E499400E-FB05-45CE-8CED-001FC786E805}" srcOrd="3" destOrd="0" presId="urn:microsoft.com/office/officeart/2008/layout/HorizontalMultiLevelHierarchy"/>
    <dgm:cxn modelId="{790351D7-11FB-41BB-BB6F-333DBA35A3CD}" type="presParOf" srcId="{E499400E-FB05-45CE-8CED-001FC786E805}" destId="{C54864D0-3DE7-49B2-A92E-71F92F67DDEB}" srcOrd="0" destOrd="0" presId="urn:microsoft.com/office/officeart/2008/layout/HorizontalMultiLevelHierarchy"/>
    <dgm:cxn modelId="{86D23F0B-F8C7-4F78-A880-DEFF8E884698}" type="presParOf" srcId="{E499400E-FB05-45CE-8CED-001FC786E805}" destId="{E51DFE45-2987-4C80-9DB5-27562256CE3B}" srcOrd="1" destOrd="0" presId="urn:microsoft.com/office/officeart/2008/layout/HorizontalMultiLevelHierarchy"/>
    <dgm:cxn modelId="{5565FDE8-E97F-48C5-B1EC-5CA9EC6EF981}" type="presParOf" srcId="{4CA7D57A-74BC-49B9-A7EF-D7BA1FA12292}" destId="{4BACE459-4A55-4FBB-AC46-3DF7839A894A}" srcOrd="4" destOrd="0" presId="urn:microsoft.com/office/officeart/2008/layout/HorizontalMultiLevelHierarchy"/>
    <dgm:cxn modelId="{AF87535C-24B4-4900-98DF-D9DD5040408B}" type="presParOf" srcId="{4BACE459-4A55-4FBB-AC46-3DF7839A894A}" destId="{6CF5CB2C-230C-40CA-8E0A-2AC187DBAD25}" srcOrd="0" destOrd="0" presId="urn:microsoft.com/office/officeart/2008/layout/HorizontalMultiLevelHierarchy"/>
    <dgm:cxn modelId="{1E728862-7BEA-4178-9090-F4D37CAB4B36}" type="presParOf" srcId="{4CA7D57A-74BC-49B9-A7EF-D7BA1FA12292}" destId="{22173229-16FF-4F97-9176-A150C93A9747}" srcOrd="5" destOrd="0" presId="urn:microsoft.com/office/officeart/2008/layout/HorizontalMultiLevelHierarchy"/>
    <dgm:cxn modelId="{2C422C74-B6A0-4D90-9318-EC6FF24F7B1F}" type="presParOf" srcId="{22173229-16FF-4F97-9176-A150C93A9747}" destId="{033407C2-665A-4928-A210-59E18B3E5428}" srcOrd="0" destOrd="0" presId="urn:microsoft.com/office/officeart/2008/layout/HorizontalMultiLevelHierarchy"/>
    <dgm:cxn modelId="{DC7FB42D-03E1-43ED-8EFD-81252779624F}" type="presParOf" srcId="{22173229-16FF-4F97-9176-A150C93A9747}" destId="{D17286ED-9FF0-46FA-9E31-63035EB63BE8}" srcOrd="1" destOrd="0" presId="urn:microsoft.com/office/officeart/2008/layout/HorizontalMultiLevelHierarchy"/>
    <dgm:cxn modelId="{AC82194D-1233-4833-B85F-21D52DEC90CB}" type="presParOf" srcId="{732817F6-C769-439F-BD5C-60417D12C8C2}" destId="{D2E39D56-F0DF-4ECA-BD92-CF5116C7A51C}" srcOrd="2" destOrd="0" presId="urn:microsoft.com/office/officeart/2008/layout/HorizontalMultiLevelHierarchy"/>
    <dgm:cxn modelId="{1EBDA0B0-E0CC-4905-9B52-0FAB9D7013EB}" type="presParOf" srcId="{D2E39D56-F0DF-4ECA-BD92-CF5116C7A51C}" destId="{9DB3E21B-5153-4B04-9AD8-2E887C9EC10F}" srcOrd="0" destOrd="0" presId="urn:microsoft.com/office/officeart/2008/layout/HorizontalMultiLevelHierarchy"/>
    <dgm:cxn modelId="{1FBAC3D5-BAC8-4456-9890-45649D1BC5BF}" type="presParOf" srcId="{732817F6-C769-439F-BD5C-60417D12C8C2}" destId="{51FABFF9-59FE-4DE6-A02A-59037862A5BB}" srcOrd="3" destOrd="0" presId="urn:microsoft.com/office/officeart/2008/layout/HorizontalMultiLevelHierarchy"/>
    <dgm:cxn modelId="{5688CF81-4794-47E0-B152-BAA7D3721CE2}" type="presParOf" srcId="{51FABFF9-59FE-4DE6-A02A-59037862A5BB}" destId="{3A0C9340-68FD-4798-9184-9F11E6A13E7F}" srcOrd="0" destOrd="0" presId="urn:microsoft.com/office/officeart/2008/layout/HorizontalMultiLevelHierarchy"/>
    <dgm:cxn modelId="{4E5B0138-FBD3-4BDB-B161-E6C8B220368F}" type="presParOf" srcId="{51FABFF9-59FE-4DE6-A02A-59037862A5BB}" destId="{C92C6D6B-F469-49C6-9116-8CAD23954D2F}" srcOrd="1" destOrd="0" presId="urn:microsoft.com/office/officeart/2008/layout/HorizontalMultiLevelHierarchy"/>
    <dgm:cxn modelId="{8E2513AD-5AE6-480F-B35A-BECEEC9ABF59}" type="presParOf" srcId="{732817F6-C769-439F-BD5C-60417D12C8C2}" destId="{03991439-AFC1-4BEA-9DB2-FFBF41114D01}" srcOrd="4" destOrd="0" presId="urn:microsoft.com/office/officeart/2008/layout/HorizontalMultiLevelHierarchy"/>
    <dgm:cxn modelId="{8F76488E-6D56-4333-92CE-14B7C3A044B1}" type="presParOf" srcId="{03991439-AFC1-4BEA-9DB2-FFBF41114D01}" destId="{1D9157FD-72BC-4414-B158-3BE5B995FA22}" srcOrd="0" destOrd="0" presId="urn:microsoft.com/office/officeart/2008/layout/HorizontalMultiLevelHierarchy"/>
    <dgm:cxn modelId="{482465DB-547E-41A7-AAC7-C811FAAAF5BE}" type="presParOf" srcId="{732817F6-C769-439F-BD5C-60417D12C8C2}" destId="{5DCE0A4C-1A16-4FC5-AD56-CA1915C4CD8D}" srcOrd="5" destOrd="0" presId="urn:microsoft.com/office/officeart/2008/layout/HorizontalMultiLevelHierarchy"/>
    <dgm:cxn modelId="{192C50EA-9190-4D7D-84F8-011F48157138}" type="presParOf" srcId="{5DCE0A4C-1A16-4FC5-AD56-CA1915C4CD8D}" destId="{E20E0D34-8AA4-4027-99CF-8BB5683A1724}" srcOrd="0" destOrd="0" presId="urn:microsoft.com/office/officeart/2008/layout/HorizontalMultiLevelHierarchy"/>
    <dgm:cxn modelId="{95F79A49-D6F5-4C34-8DF1-BA62C99EED5D}" type="presParOf" srcId="{5DCE0A4C-1A16-4FC5-AD56-CA1915C4CD8D}" destId="{A9AB2699-01D8-4CDD-B2C0-409E9CB9C19A}" srcOrd="1" destOrd="0" presId="urn:microsoft.com/office/officeart/2008/layout/HorizontalMultiLevelHierarchy"/>
    <dgm:cxn modelId="{63C0F28E-20B0-4743-A533-9938C4054871}" type="presParOf" srcId="{139B717F-7889-4CC5-87C0-FA2730626C57}" destId="{67B7FAC5-1E9A-4A5D-A443-D52A43139B87}" srcOrd="2" destOrd="0" presId="urn:microsoft.com/office/officeart/2008/layout/HorizontalMultiLevelHierarchy"/>
    <dgm:cxn modelId="{32E0F41A-1E65-420C-B0A2-D5D374086D7D}" type="presParOf" srcId="{67B7FAC5-1E9A-4A5D-A443-D52A43139B87}" destId="{2D978778-76E6-49BE-8ECA-F264E648983F}" srcOrd="0" destOrd="0" presId="urn:microsoft.com/office/officeart/2008/layout/HorizontalMultiLevelHierarchy"/>
    <dgm:cxn modelId="{65819E59-BC68-4418-8CA3-3DAB3A52B8EE}" type="presParOf" srcId="{139B717F-7889-4CC5-87C0-FA2730626C57}" destId="{F315388B-B0A6-40CD-A764-3B1675E191B8}" srcOrd="3" destOrd="0" presId="urn:microsoft.com/office/officeart/2008/layout/HorizontalMultiLevelHierarchy"/>
    <dgm:cxn modelId="{79D51E45-AEBE-4F3B-BB22-7717EE1C1BB0}" type="presParOf" srcId="{F315388B-B0A6-40CD-A764-3B1675E191B8}" destId="{C459224B-6825-41E6-A588-86A5F0EF52E3}" srcOrd="0" destOrd="0" presId="urn:microsoft.com/office/officeart/2008/layout/HorizontalMultiLevelHierarchy"/>
    <dgm:cxn modelId="{414C1981-EE2E-46AD-979C-5147398ED1DF}" type="presParOf" srcId="{F315388B-B0A6-40CD-A764-3B1675E191B8}" destId="{C992373E-2CA8-422C-A2FE-279FEAFF43BF}" srcOrd="1" destOrd="0" presId="urn:microsoft.com/office/officeart/2008/layout/HorizontalMultiLevelHierarchy"/>
    <dgm:cxn modelId="{A17ECBEC-C741-4AB2-97EC-0DC6A072278C}" type="presParOf" srcId="{139B717F-7889-4CC5-87C0-FA2730626C57}" destId="{09CDDD3F-925F-48B0-8C40-DBA4B1281290}" srcOrd="4" destOrd="0" presId="urn:microsoft.com/office/officeart/2008/layout/HorizontalMultiLevelHierarchy"/>
    <dgm:cxn modelId="{CB55C55E-AABB-4B00-9DF9-DEE11318DA25}" type="presParOf" srcId="{09CDDD3F-925F-48B0-8C40-DBA4B1281290}" destId="{C032F2F4-E7EC-4149-AA5D-C40C22A36258}" srcOrd="0" destOrd="0" presId="urn:microsoft.com/office/officeart/2008/layout/HorizontalMultiLevelHierarchy"/>
    <dgm:cxn modelId="{012DFD56-66F9-4A6B-9BCB-8342FEC18A41}" type="presParOf" srcId="{139B717F-7889-4CC5-87C0-FA2730626C57}" destId="{5A59E9C7-A9E8-4546-8BFB-F8551092B5AC}" srcOrd="5" destOrd="0" presId="urn:microsoft.com/office/officeart/2008/layout/HorizontalMultiLevelHierarchy"/>
    <dgm:cxn modelId="{A988C4D3-1FC9-40A2-8FDE-595360E681DC}" type="presParOf" srcId="{5A59E9C7-A9E8-4546-8BFB-F8551092B5AC}" destId="{EBADF41D-4270-4080-929C-3D06E2D73313}" srcOrd="0" destOrd="0" presId="urn:microsoft.com/office/officeart/2008/layout/HorizontalMultiLevelHierarchy"/>
    <dgm:cxn modelId="{248E54BA-B650-4ACD-96BF-167A7201B0E3}" type="presParOf" srcId="{5A59E9C7-A9E8-4546-8BFB-F8551092B5AC}" destId="{766EAE0E-AFE4-4C8D-A7DB-16D0621C6965}" srcOrd="1" destOrd="0" presId="urn:microsoft.com/office/officeart/2008/layout/HorizontalMultiLevelHierarchy"/>
    <dgm:cxn modelId="{6FE0CE74-E6E8-4F19-8221-D812EE6F0B83}" type="presParOf" srcId="{766EAE0E-AFE4-4C8D-A7DB-16D0621C6965}" destId="{2F2B970A-E4A0-4BB1-9878-50EE04CC6985}" srcOrd="0" destOrd="0" presId="urn:microsoft.com/office/officeart/2008/layout/HorizontalMultiLevelHierarchy"/>
    <dgm:cxn modelId="{A0EB8808-1A66-41C3-A88D-8CCF28FF4B46}" type="presParOf" srcId="{2F2B970A-E4A0-4BB1-9878-50EE04CC6985}" destId="{FA639F0C-844E-4B55-AE97-2FF8FC119263}" srcOrd="0" destOrd="0" presId="urn:microsoft.com/office/officeart/2008/layout/HorizontalMultiLevelHierarchy"/>
    <dgm:cxn modelId="{06B77407-7C5E-4F42-BCD0-F9D1811437E1}" type="presParOf" srcId="{766EAE0E-AFE4-4C8D-A7DB-16D0621C6965}" destId="{AEAC89F8-B526-41B4-BCF4-8BAD65F18818}" srcOrd="1" destOrd="0" presId="urn:microsoft.com/office/officeart/2008/layout/HorizontalMultiLevelHierarchy"/>
    <dgm:cxn modelId="{D65FB61B-DCA3-45E4-980D-133CF0021D14}" type="presParOf" srcId="{AEAC89F8-B526-41B4-BCF4-8BAD65F18818}" destId="{B56239A1-AF29-4822-84EE-D343CAB0F597}" srcOrd="0" destOrd="0" presId="urn:microsoft.com/office/officeart/2008/layout/HorizontalMultiLevelHierarchy"/>
    <dgm:cxn modelId="{117CE26F-53A5-4550-80C8-27ECF3339DB8}" type="presParOf" srcId="{AEAC89F8-B526-41B4-BCF4-8BAD65F18818}" destId="{56D0F40B-4015-467A-8A24-701C7BF214A8}" srcOrd="1" destOrd="0" presId="urn:microsoft.com/office/officeart/2008/layout/HorizontalMultiLevelHierarchy"/>
    <dgm:cxn modelId="{DE2312B4-473E-4A0E-9015-BBF3876073FA}" type="presParOf" srcId="{766EAE0E-AFE4-4C8D-A7DB-16D0621C6965}" destId="{39CCB7B2-EBDE-43CF-A918-54F49819B2AB}" srcOrd="2" destOrd="0" presId="urn:microsoft.com/office/officeart/2008/layout/HorizontalMultiLevelHierarchy"/>
    <dgm:cxn modelId="{606A862A-5A50-4958-B281-3E1D9E0DC12F}" type="presParOf" srcId="{39CCB7B2-EBDE-43CF-A918-54F49819B2AB}" destId="{B746E5D0-E520-4D94-9974-7103E84DF671}" srcOrd="0" destOrd="0" presId="urn:microsoft.com/office/officeart/2008/layout/HorizontalMultiLevelHierarchy"/>
    <dgm:cxn modelId="{CDFA2E18-2E4A-4284-8DF5-E58652D6C133}" type="presParOf" srcId="{766EAE0E-AFE4-4C8D-A7DB-16D0621C6965}" destId="{0FC0E777-2754-4515-A3D6-6896F1F72F2A}" srcOrd="3" destOrd="0" presId="urn:microsoft.com/office/officeart/2008/layout/HorizontalMultiLevelHierarchy"/>
    <dgm:cxn modelId="{69E5D20D-1ADE-4D3F-8E08-7CF5A4C9A0F1}" type="presParOf" srcId="{0FC0E777-2754-4515-A3D6-6896F1F72F2A}" destId="{0C9868BD-64E2-42E0-B1BC-5FFA67CA7A7C}" srcOrd="0" destOrd="0" presId="urn:microsoft.com/office/officeart/2008/layout/HorizontalMultiLevelHierarchy"/>
    <dgm:cxn modelId="{AD14CAF5-7C8E-458A-8560-5E5016141129}" type="presParOf" srcId="{0FC0E777-2754-4515-A3D6-6896F1F72F2A}" destId="{A1DA6DC2-7452-46FC-9169-5E706B0561DB}" srcOrd="1" destOrd="0" presId="urn:microsoft.com/office/officeart/2008/layout/HorizontalMultiLevelHierarchy"/>
    <dgm:cxn modelId="{A8068A53-E971-43C2-B257-8A017AE69B82}" type="presParOf" srcId="{766EAE0E-AFE4-4C8D-A7DB-16D0621C6965}" destId="{74EF02B1-0BD9-4748-BE89-6E86D868EA1E}" srcOrd="4" destOrd="0" presId="urn:microsoft.com/office/officeart/2008/layout/HorizontalMultiLevelHierarchy"/>
    <dgm:cxn modelId="{DEF2317D-B7C3-4B89-BFF7-C204BD849C7E}" type="presParOf" srcId="{74EF02B1-0BD9-4748-BE89-6E86D868EA1E}" destId="{3BE67CB4-6602-4222-8F46-1FD652402DD1}" srcOrd="0" destOrd="0" presId="urn:microsoft.com/office/officeart/2008/layout/HorizontalMultiLevelHierarchy"/>
    <dgm:cxn modelId="{D02D2086-393A-4335-8F3A-A6DA7604E60A}" type="presParOf" srcId="{766EAE0E-AFE4-4C8D-A7DB-16D0621C6965}" destId="{751E5F21-9B80-4A58-B415-B5EB729208A2}" srcOrd="5" destOrd="0" presId="urn:microsoft.com/office/officeart/2008/layout/HorizontalMultiLevelHierarchy"/>
    <dgm:cxn modelId="{3F7DCC73-87D5-4458-B479-F9B95A3A8AFA}" type="presParOf" srcId="{751E5F21-9B80-4A58-B415-B5EB729208A2}" destId="{040008D5-9FED-431D-A272-FE5A6C0249E7}" srcOrd="0" destOrd="0" presId="urn:microsoft.com/office/officeart/2008/layout/HorizontalMultiLevelHierarchy"/>
    <dgm:cxn modelId="{4814591C-AF37-4369-9ECA-41B367706268}" type="presParOf" srcId="{751E5F21-9B80-4A58-B415-B5EB729208A2}" destId="{A4517907-8855-4BCB-AC18-F285D4C87E1F}" srcOrd="1" destOrd="0" presId="urn:microsoft.com/office/officeart/2008/layout/HorizontalMultiLevelHierarchy"/>
    <dgm:cxn modelId="{61B4AF9C-7947-4BC0-989D-BE1AE91BF3D1}" type="presParOf" srcId="{766EAE0E-AFE4-4C8D-A7DB-16D0621C6965}" destId="{53B6BFC4-6734-4CD3-82FE-6AF3F98FEBB3}" srcOrd="6" destOrd="0" presId="urn:microsoft.com/office/officeart/2008/layout/HorizontalMultiLevelHierarchy"/>
    <dgm:cxn modelId="{6FFAD65D-69D7-4AAD-A801-A62719AAD165}" type="presParOf" srcId="{53B6BFC4-6734-4CD3-82FE-6AF3F98FEBB3}" destId="{E60942FD-F0FA-47C0-AF3F-CAC4A89AD849}" srcOrd="0" destOrd="0" presId="urn:microsoft.com/office/officeart/2008/layout/HorizontalMultiLevelHierarchy"/>
    <dgm:cxn modelId="{FB944D7E-1819-4B1A-A4DA-05304F258E2F}" type="presParOf" srcId="{766EAE0E-AFE4-4C8D-A7DB-16D0621C6965}" destId="{B86AED15-F631-49BE-AC11-6FB8432AA488}" srcOrd="7" destOrd="0" presId="urn:microsoft.com/office/officeart/2008/layout/HorizontalMultiLevelHierarchy"/>
    <dgm:cxn modelId="{2A885073-079C-4658-BBEA-6A7B7FE184B3}" type="presParOf" srcId="{B86AED15-F631-49BE-AC11-6FB8432AA488}" destId="{8B05693A-AFD9-4459-9453-4AB0785F32D4}" srcOrd="0" destOrd="0" presId="urn:microsoft.com/office/officeart/2008/layout/HorizontalMultiLevelHierarchy"/>
    <dgm:cxn modelId="{13C9C36C-4B18-4AC7-9021-D8AE8FDB8E88}" type="presParOf" srcId="{B86AED15-F631-49BE-AC11-6FB8432AA488}" destId="{ED430D5C-B70B-4D67-A29C-899CDC7BAB21}" srcOrd="1" destOrd="0" presId="urn:microsoft.com/office/officeart/2008/layout/HorizontalMultiLevelHierarchy"/>
    <dgm:cxn modelId="{7BA7D1C0-055D-47FA-861D-3E9B49888B76}" type="presParOf" srcId="{139B717F-7889-4CC5-87C0-FA2730626C57}" destId="{9C426F40-5660-4483-8598-6BDAD40199BF}" srcOrd="6" destOrd="0" presId="urn:microsoft.com/office/officeart/2008/layout/HorizontalMultiLevelHierarchy"/>
    <dgm:cxn modelId="{AA8B2AA6-4029-419F-8B4A-605F191A3EAD}" type="presParOf" srcId="{9C426F40-5660-4483-8598-6BDAD40199BF}" destId="{B39CA4C5-9F00-4D8F-984F-AC25A3F72DE7}" srcOrd="0" destOrd="0" presId="urn:microsoft.com/office/officeart/2008/layout/HorizontalMultiLevelHierarchy"/>
    <dgm:cxn modelId="{D97E0927-5549-4C81-A45F-AB8A024D7880}" type="presParOf" srcId="{139B717F-7889-4CC5-87C0-FA2730626C57}" destId="{1E9186B8-A9F0-4038-BF84-CEC604498C56}" srcOrd="7" destOrd="0" presId="urn:microsoft.com/office/officeart/2008/layout/HorizontalMultiLevelHierarchy"/>
    <dgm:cxn modelId="{AE6EEB04-51C8-47DC-8BA0-A9F9B751AB09}" type="presParOf" srcId="{1E9186B8-A9F0-4038-BF84-CEC604498C56}" destId="{FA368991-2852-44F3-A946-CB832AA88253}" srcOrd="0" destOrd="0" presId="urn:microsoft.com/office/officeart/2008/layout/HorizontalMultiLevelHierarchy"/>
    <dgm:cxn modelId="{47CC41F7-4113-4AE7-814D-D5F537B245BE}" type="presParOf" srcId="{1E9186B8-A9F0-4038-BF84-CEC604498C56}" destId="{DF0BAD0E-8F90-4752-B1FD-0A9F847E18D5}" srcOrd="1" destOrd="0" presId="urn:microsoft.com/office/officeart/2008/layout/HorizontalMultiLevelHierarchy"/>
    <dgm:cxn modelId="{7B483CAE-D680-4BBD-A6F3-F36A2A8030E0}" type="presParOf" srcId="{139B717F-7889-4CC5-87C0-FA2730626C57}" destId="{16D4D767-2DE6-4F90-8A29-FF23C02447D1}" srcOrd="8" destOrd="0" presId="urn:microsoft.com/office/officeart/2008/layout/HorizontalMultiLevelHierarchy"/>
    <dgm:cxn modelId="{E4FF49F8-C82E-401B-B1C2-67E002E199E9}" type="presParOf" srcId="{16D4D767-2DE6-4F90-8A29-FF23C02447D1}" destId="{3871428D-49FA-4679-A835-E905ECF7A01F}" srcOrd="0" destOrd="0" presId="urn:microsoft.com/office/officeart/2008/layout/HorizontalMultiLevelHierarchy"/>
    <dgm:cxn modelId="{67325391-E2F8-48D6-9BC3-3E5951913879}" type="presParOf" srcId="{139B717F-7889-4CC5-87C0-FA2730626C57}" destId="{57A1ECF8-48AE-4F3C-8589-49F91BF8596F}" srcOrd="9" destOrd="0" presId="urn:microsoft.com/office/officeart/2008/layout/HorizontalMultiLevelHierarchy"/>
    <dgm:cxn modelId="{2AF3D597-9909-4891-BE68-1AA6880B036F}" type="presParOf" srcId="{57A1ECF8-48AE-4F3C-8589-49F91BF8596F}" destId="{E8290BA7-BE70-4A33-85E4-5ACEEF0C5BB6}" srcOrd="0" destOrd="0" presId="urn:microsoft.com/office/officeart/2008/layout/HorizontalMultiLevelHierarchy"/>
    <dgm:cxn modelId="{3EEFEA3A-24B0-4371-8956-AE26F795EAC0}" type="presParOf" srcId="{57A1ECF8-48AE-4F3C-8589-49F91BF8596F}" destId="{C0B1F594-A3E2-44BD-9795-DB0D3A71712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3498CF7-7E5E-4865-87EE-026B7683B169}"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US"/>
        </a:p>
      </dgm:t>
    </dgm:pt>
    <dgm:pt modelId="{3DCCB218-BBB5-448F-A388-6438CD9914A1}">
      <dgm:prSet phldrT="[Text]" custT="1"/>
      <dgm:spPr/>
      <dgm:t>
        <a:bodyPr/>
        <a:lstStyle/>
        <a:p>
          <a:pPr rtl="1"/>
          <a:r>
            <a:rPr lang="fa-IR" sz="2000" b="1" dirty="0" smtClean="0">
              <a:solidFill>
                <a:schemeClr val="tx1"/>
              </a:solidFill>
              <a:cs typeface="B Homa" panose="00000400000000000000" pitchFamily="2" charset="-78"/>
            </a:rPr>
            <a:t>برنامه های فناوری اطلاعات(</a:t>
          </a:r>
          <a:r>
            <a:rPr lang="en-US" sz="2000" b="1" dirty="0" smtClean="0">
              <a:solidFill>
                <a:schemeClr val="tx1"/>
              </a:solidFill>
              <a:cs typeface="B Homa" panose="00000400000000000000" pitchFamily="2" charset="-78"/>
            </a:rPr>
            <a:t>NITA</a:t>
          </a:r>
          <a:r>
            <a:rPr lang="fa-IR" sz="2000" b="1" dirty="0" smtClean="0">
              <a:solidFill>
                <a:schemeClr val="tx1"/>
              </a:solidFill>
              <a:cs typeface="B Homa" panose="00000400000000000000" pitchFamily="2" charset="-78"/>
            </a:rPr>
            <a:t>)</a:t>
          </a:r>
          <a:endParaRPr lang="en-US" sz="2000" b="1" dirty="0">
            <a:solidFill>
              <a:schemeClr val="tx1"/>
            </a:solidFill>
            <a:cs typeface="B Homa" panose="00000400000000000000" pitchFamily="2" charset="-78"/>
          </a:endParaRPr>
        </a:p>
      </dgm:t>
    </dgm:pt>
    <dgm:pt modelId="{77AAB276-897B-466D-80CB-832B355DC2A9}" type="parTrans" cxnId="{C803806A-6EA6-47B0-A888-04A5DF8E2279}">
      <dgm:prSet/>
      <dgm:spPr/>
      <dgm:t>
        <a:bodyPr/>
        <a:lstStyle/>
        <a:p>
          <a:endParaRPr lang="en-US"/>
        </a:p>
      </dgm:t>
    </dgm:pt>
    <dgm:pt modelId="{B6B33330-96BE-4BAF-A11D-15FCE7D82D63}" type="sibTrans" cxnId="{C803806A-6EA6-47B0-A888-04A5DF8E2279}">
      <dgm:prSet/>
      <dgm:spPr/>
      <dgm:t>
        <a:bodyPr/>
        <a:lstStyle/>
        <a:p>
          <a:endParaRPr lang="en-US"/>
        </a:p>
      </dgm:t>
    </dgm:pt>
    <dgm:pt modelId="{C54E4FF3-D960-4A94-993B-6E70DFACE8C6}">
      <dgm:prSet phldrT="[Text]" custT="1"/>
      <dgm:spPr/>
      <dgm:t>
        <a:bodyPr/>
        <a:lstStyle/>
        <a:p>
          <a:pPr rtl="1"/>
          <a:r>
            <a:rPr lang="fa-IR" sz="2000" b="1" dirty="0" smtClean="0">
              <a:solidFill>
                <a:schemeClr val="tx1"/>
              </a:solidFill>
              <a:cs typeface="B Homa" panose="00000400000000000000" pitchFamily="2" charset="-78"/>
            </a:rPr>
            <a:t>سوپر کریدور چند منظوره ای(</a:t>
          </a:r>
          <a:r>
            <a:rPr lang="en-US" sz="2000" b="1" dirty="0" smtClean="0">
              <a:solidFill>
                <a:schemeClr val="tx1"/>
              </a:solidFill>
              <a:cs typeface="B Homa" panose="00000400000000000000" pitchFamily="2" charset="-78"/>
            </a:rPr>
            <a:t>MSC</a:t>
          </a:r>
          <a:r>
            <a:rPr lang="fa-IR" sz="2000" b="1" dirty="0" smtClean="0">
              <a:solidFill>
                <a:schemeClr val="tx1"/>
              </a:solidFill>
              <a:cs typeface="B Homa" panose="00000400000000000000" pitchFamily="2" charset="-78"/>
            </a:rPr>
            <a:t>)</a:t>
          </a:r>
          <a:endParaRPr lang="en-US" sz="2000" b="1" dirty="0">
            <a:solidFill>
              <a:schemeClr val="tx1"/>
            </a:solidFill>
            <a:cs typeface="B Homa" panose="00000400000000000000" pitchFamily="2" charset="-78"/>
          </a:endParaRPr>
        </a:p>
      </dgm:t>
    </dgm:pt>
    <dgm:pt modelId="{A2D0FCDF-B380-419D-9DCA-84B27A6E8783}" type="parTrans" cxnId="{34DB5863-E7B2-48E1-8744-FD6D461CECDC}">
      <dgm:prSet/>
      <dgm:spPr/>
      <dgm:t>
        <a:bodyPr/>
        <a:lstStyle/>
        <a:p>
          <a:endParaRPr lang="en-US"/>
        </a:p>
      </dgm:t>
    </dgm:pt>
    <dgm:pt modelId="{2A566736-C16E-464A-B072-104FD1F45F5E}" type="sibTrans" cxnId="{34DB5863-E7B2-48E1-8744-FD6D461CECDC}">
      <dgm:prSet/>
      <dgm:spPr/>
      <dgm:t>
        <a:bodyPr/>
        <a:lstStyle/>
        <a:p>
          <a:endParaRPr lang="en-US"/>
        </a:p>
      </dgm:t>
    </dgm:pt>
    <dgm:pt modelId="{5515A03D-56B7-40CF-9FA4-D7C97DB68361}" type="pres">
      <dgm:prSet presAssocID="{93498CF7-7E5E-4865-87EE-026B7683B169}" presName="arrowDiagram" presStyleCnt="0">
        <dgm:presLayoutVars>
          <dgm:chMax val="5"/>
          <dgm:dir/>
          <dgm:resizeHandles val="exact"/>
        </dgm:presLayoutVars>
      </dgm:prSet>
      <dgm:spPr/>
      <dgm:t>
        <a:bodyPr/>
        <a:lstStyle/>
        <a:p>
          <a:pPr rtl="1"/>
          <a:endParaRPr lang="fa-IR"/>
        </a:p>
      </dgm:t>
    </dgm:pt>
    <dgm:pt modelId="{DAEBA4BA-BD41-41CC-8294-FEF83F240E35}" type="pres">
      <dgm:prSet presAssocID="{93498CF7-7E5E-4865-87EE-026B7683B169}" presName="arrow" presStyleLbl="bgShp" presStyleIdx="0" presStyleCnt="1"/>
      <dgm:spPr>
        <a:solidFill>
          <a:schemeClr val="accent1">
            <a:lumMod val="75000"/>
          </a:schemeClr>
        </a:solidFill>
      </dgm:spPr>
      <dgm:t>
        <a:bodyPr/>
        <a:lstStyle/>
        <a:p>
          <a:pPr rtl="1"/>
          <a:endParaRPr lang="fa-IR"/>
        </a:p>
      </dgm:t>
    </dgm:pt>
    <dgm:pt modelId="{47818BB6-1027-4132-85CA-0C8A148C098C}" type="pres">
      <dgm:prSet presAssocID="{93498CF7-7E5E-4865-87EE-026B7683B169}" presName="arrowDiagram2" presStyleCnt="0"/>
      <dgm:spPr/>
    </dgm:pt>
    <dgm:pt modelId="{EBAADF7A-C22A-4F7A-9217-87A052475C7F}" type="pres">
      <dgm:prSet presAssocID="{3DCCB218-BBB5-448F-A388-6438CD9914A1}" presName="bullet2a" presStyleLbl="node1" presStyleIdx="0" presStyleCnt="2"/>
      <dgm:spPr/>
    </dgm:pt>
    <dgm:pt modelId="{A56F6D6E-50CB-4420-9CCF-24B1E729A80C}" type="pres">
      <dgm:prSet presAssocID="{3DCCB218-BBB5-448F-A388-6438CD9914A1}" presName="textBox2a" presStyleLbl="revTx" presStyleIdx="0" presStyleCnt="2" custScaleX="99812" custLinFactNeighborX="526">
        <dgm:presLayoutVars>
          <dgm:bulletEnabled val="1"/>
        </dgm:presLayoutVars>
      </dgm:prSet>
      <dgm:spPr/>
      <dgm:t>
        <a:bodyPr/>
        <a:lstStyle/>
        <a:p>
          <a:pPr rtl="1"/>
          <a:endParaRPr lang="fa-IR"/>
        </a:p>
      </dgm:t>
    </dgm:pt>
    <dgm:pt modelId="{EDE2564C-A907-4B0F-A983-EC299D1FFE9D}" type="pres">
      <dgm:prSet presAssocID="{C54E4FF3-D960-4A94-993B-6E70DFACE8C6}" presName="bullet2b" presStyleLbl="node1" presStyleIdx="1" presStyleCnt="2"/>
      <dgm:spPr/>
    </dgm:pt>
    <dgm:pt modelId="{EBD32FBD-5691-4C99-AB41-3AFDFB35E79B}" type="pres">
      <dgm:prSet presAssocID="{C54E4FF3-D960-4A94-993B-6E70DFACE8C6}" presName="textBox2b" presStyleLbl="revTx" presStyleIdx="1" presStyleCnt="2" custScaleY="31355" custLinFactNeighborX="1552" custLinFactNeighborY="-23108">
        <dgm:presLayoutVars>
          <dgm:bulletEnabled val="1"/>
        </dgm:presLayoutVars>
      </dgm:prSet>
      <dgm:spPr/>
      <dgm:t>
        <a:bodyPr/>
        <a:lstStyle/>
        <a:p>
          <a:pPr rtl="1"/>
          <a:endParaRPr lang="fa-IR"/>
        </a:p>
      </dgm:t>
    </dgm:pt>
  </dgm:ptLst>
  <dgm:cxnLst>
    <dgm:cxn modelId="{95005F57-C52F-4501-AAE3-430E8C5B985C}" type="presOf" srcId="{3DCCB218-BBB5-448F-A388-6438CD9914A1}" destId="{A56F6D6E-50CB-4420-9CCF-24B1E729A80C}" srcOrd="0" destOrd="0" presId="urn:microsoft.com/office/officeart/2005/8/layout/arrow2"/>
    <dgm:cxn modelId="{DAB18439-1025-4052-97ED-84EFB3ED0491}" type="presOf" srcId="{C54E4FF3-D960-4A94-993B-6E70DFACE8C6}" destId="{EBD32FBD-5691-4C99-AB41-3AFDFB35E79B}" srcOrd="0" destOrd="0" presId="urn:microsoft.com/office/officeart/2005/8/layout/arrow2"/>
    <dgm:cxn modelId="{34DB5863-E7B2-48E1-8744-FD6D461CECDC}" srcId="{93498CF7-7E5E-4865-87EE-026B7683B169}" destId="{C54E4FF3-D960-4A94-993B-6E70DFACE8C6}" srcOrd="1" destOrd="0" parTransId="{A2D0FCDF-B380-419D-9DCA-84B27A6E8783}" sibTransId="{2A566736-C16E-464A-B072-104FD1F45F5E}"/>
    <dgm:cxn modelId="{B5701BD4-94A8-4062-AB55-80CF7B05A021}" type="presOf" srcId="{93498CF7-7E5E-4865-87EE-026B7683B169}" destId="{5515A03D-56B7-40CF-9FA4-D7C97DB68361}" srcOrd="0" destOrd="0" presId="urn:microsoft.com/office/officeart/2005/8/layout/arrow2"/>
    <dgm:cxn modelId="{C803806A-6EA6-47B0-A888-04A5DF8E2279}" srcId="{93498CF7-7E5E-4865-87EE-026B7683B169}" destId="{3DCCB218-BBB5-448F-A388-6438CD9914A1}" srcOrd="0" destOrd="0" parTransId="{77AAB276-897B-466D-80CB-832B355DC2A9}" sibTransId="{B6B33330-96BE-4BAF-A11D-15FCE7D82D63}"/>
    <dgm:cxn modelId="{18C3995B-5F97-42C7-B0E4-0C2B8F5A85F4}" type="presParOf" srcId="{5515A03D-56B7-40CF-9FA4-D7C97DB68361}" destId="{DAEBA4BA-BD41-41CC-8294-FEF83F240E35}" srcOrd="0" destOrd="0" presId="urn:microsoft.com/office/officeart/2005/8/layout/arrow2"/>
    <dgm:cxn modelId="{8103ECA4-9C56-4F3A-BBF9-0773C70C8535}" type="presParOf" srcId="{5515A03D-56B7-40CF-9FA4-D7C97DB68361}" destId="{47818BB6-1027-4132-85CA-0C8A148C098C}" srcOrd="1" destOrd="0" presId="urn:microsoft.com/office/officeart/2005/8/layout/arrow2"/>
    <dgm:cxn modelId="{A0042070-8B75-4574-8D5C-FEE55E32D0CF}" type="presParOf" srcId="{47818BB6-1027-4132-85CA-0C8A148C098C}" destId="{EBAADF7A-C22A-4F7A-9217-87A052475C7F}" srcOrd="0" destOrd="0" presId="urn:microsoft.com/office/officeart/2005/8/layout/arrow2"/>
    <dgm:cxn modelId="{220DE7C5-88A1-476C-85EF-4B82866E04D5}" type="presParOf" srcId="{47818BB6-1027-4132-85CA-0C8A148C098C}" destId="{A56F6D6E-50CB-4420-9CCF-24B1E729A80C}" srcOrd="1" destOrd="0" presId="urn:microsoft.com/office/officeart/2005/8/layout/arrow2"/>
    <dgm:cxn modelId="{6E5ECE38-DE6E-494F-9C32-8EA01161E7D6}" type="presParOf" srcId="{47818BB6-1027-4132-85CA-0C8A148C098C}" destId="{EDE2564C-A907-4B0F-A983-EC299D1FFE9D}" srcOrd="2" destOrd="0" presId="urn:microsoft.com/office/officeart/2005/8/layout/arrow2"/>
    <dgm:cxn modelId="{F5AD45DB-01A7-4A09-9C09-8DACF5F43AA6}" type="presParOf" srcId="{47818BB6-1027-4132-85CA-0C8A148C098C}" destId="{EBD32FBD-5691-4C99-AB41-3AFDFB35E79B}" srcOrd="3" destOrd="0" presId="urn:microsoft.com/office/officeart/2005/8/layout/arrow2"/>
  </dgm:cxnLst>
  <dgm:bg>
    <a:solidFill>
      <a:schemeClr val="bg1">
        <a:lumMod val="85000"/>
        <a:lumOff val="15000"/>
      </a:schemeClr>
    </a:solid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36A39E-80A1-44A3-BF0E-A3482432177A}" type="doc">
      <dgm:prSet loTypeId="urn:microsoft.com/office/officeart/2005/8/layout/cycle6" loCatId="relationship" qsTypeId="urn:microsoft.com/office/officeart/2005/8/quickstyle/3d3" qsCatId="3D" csTypeId="urn:microsoft.com/office/officeart/2005/8/colors/colorful1" csCatId="colorful" phldr="1"/>
      <dgm:spPr/>
      <dgm:t>
        <a:bodyPr/>
        <a:lstStyle/>
        <a:p>
          <a:endParaRPr lang="en-US"/>
        </a:p>
      </dgm:t>
    </dgm:pt>
    <dgm:pt modelId="{1B3C75BB-8986-47A9-B8A6-78B57833709C}">
      <dgm:prSet phldrT="[Text]" custT="1"/>
      <dgm:spPr>
        <a:solidFill>
          <a:srgbClr val="FFFF00"/>
        </a:solidFill>
      </dgm:spPr>
      <dgm:t>
        <a:bodyPr/>
        <a:lstStyle/>
        <a:p>
          <a:r>
            <a:rPr lang="fa-IR" sz="2000" dirty="0" smtClean="0">
              <a:solidFill>
                <a:schemeClr val="tx1"/>
              </a:solidFill>
              <a:cs typeface="B Homa" panose="00000400000000000000" pitchFamily="2" charset="-78"/>
            </a:rPr>
            <a:t>شاخص قیمت مصرف کننده</a:t>
          </a:r>
          <a:endParaRPr lang="en-US" sz="2000" dirty="0">
            <a:solidFill>
              <a:schemeClr val="tx1"/>
            </a:solidFill>
            <a:cs typeface="B Homa" panose="00000400000000000000" pitchFamily="2" charset="-78"/>
          </a:endParaRPr>
        </a:p>
      </dgm:t>
    </dgm:pt>
    <dgm:pt modelId="{C7566ADE-3838-46CA-A31E-672CD71CA1FE}" type="parTrans" cxnId="{F73F0473-6601-4D14-AACB-C1DF5E3416EF}">
      <dgm:prSet/>
      <dgm:spPr/>
      <dgm:t>
        <a:bodyPr/>
        <a:lstStyle/>
        <a:p>
          <a:endParaRPr lang="en-US">
            <a:solidFill>
              <a:schemeClr val="tx1"/>
            </a:solidFill>
          </a:endParaRPr>
        </a:p>
      </dgm:t>
    </dgm:pt>
    <dgm:pt modelId="{A5BFF984-E84E-4514-9957-B7BE585E545E}" type="sibTrans" cxnId="{F73F0473-6601-4D14-AACB-C1DF5E3416EF}">
      <dgm:prSet/>
      <dgm:spPr/>
      <dgm:t>
        <a:bodyPr/>
        <a:lstStyle/>
        <a:p>
          <a:endParaRPr lang="en-US">
            <a:solidFill>
              <a:schemeClr val="tx1"/>
            </a:solidFill>
          </a:endParaRPr>
        </a:p>
      </dgm:t>
    </dgm:pt>
    <dgm:pt modelId="{4656E2BB-E30A-419E-A7E5-E52BDB3C8EC6}">
      <dgm:prSet phldrT="[Text]" custT="1"/>
      <dgm:spPr>
        <a:solidFill>
          <a:srgbClr val="FFC000"/>
        </a:solidFill>
      </dgm:spPr>
      <dgm:t>
        <a:bodyPr/>
        <a:lstStyle/>
        <a:p>
          <a:r>
            <a:rPr lang="fa-IR" sz="2000" dirty="0" smtClean="0">
              <a:solidFill>
                <a:schemeClr val="tx1"/>
              </a:solidFill>
              <a:cs typeface="B Homa" panose="00000400000000000000" pitchFamily="2" charset="-78"/>
            </a:rPr>
            <a:t>نسبت قیمت دارایی بـه درآمد</a:t>
          </a:r>
          <a:endParaRPr lang="en-US" sz="2000" dirty="0">
            <a:solidFill>
              <a:schemeClr val="tx1"/>
            </a:solidFill>
            <a:cs typeface="B Homa" panose="00000400000000000000" pitchFamily="2" charset="-78"/>
          </a:endParaRPr>
        </a:p>
      </dgm:t>
    </dgm:pt>
    <dgm:pt modelId="{C855F33C-9517-49FC-A52E-EC4BACDF174C}" type="parTrans" cxnId="{6239263B-F09F-4C43-9C4C-B0FE2DE5087D}">
      <dgm:prSet/>
      <dgm:spPr/>
      <dgm:t>
        <a:bodyPr/>
        <a:lstStyle/>
        <a:p>
          <a:endParaRPr lang="en-US">
            <a:solidFill>
              <a:schemeClr val="tx1"/>
            </a:solidFill>
          </a:endParaRPr>
        </a:p>
      </dgm:t>
    </dgm:pt>
    <dgm:pt modelId="{BF2422C0-13B8-4CCE-9E7C-CB9A8A18C477}" type="sibTrans" cxnId="{6239263B-F09F-4C43-9C4C-B0FE2DE5087D}">
      <dgm:prSet/>
      <dgm:spPr/>
      <dgm:t>
        <a:bodyPr/>
        <a:lstStyle/>
        <a:p>
          <a:endParaRPr lang="en-US">
            <a:solidFill>
              <a:schemeClr val="tx1"/>
            </a:solidFill>
          </a:endParaRPr>
        </a:p>
      </dgm:t>
    </dgm:pt>
    <dgm:pt modelId="{DB8F3A52-7209-4E09-882F-CBC1259D5E1C}">
      <dgm:prSet phldrT="[Text]" custT="1"/>
      <dgm:spPr>
        <a:solidFill>
          <a:srgbClr val="00B050"/>
        </a:solidFill>
      </dgm:spPr>
      <dgm:t>
        <a:bodyPr/>
        <a:lstStyle/>
        <a:p>
          <a:r>
            <a:rPr lang="fa-IR" sz="2000" dirty="0" smtClean="0">
              <a:solidFill>
                <a:schemeClr val="tx1"/>
              </a:solidFill>
              <a:cs typeface="B Homa" panose="00000400000000000000" pitchFamily="2" charset="-78"/>
            </a:rPr>
            <a:t>شاخص زمان ترافیک شهري</a:t>
          </a:r>
          <a:endParaRPr lang="en-US" sz="2000" dirty="0">
            <a:solidFill>
              <a:schemeClr val="tx1"/>
            </a:solidFill>
            <a:cs typeface="B Homa" panose="00000400000000000000" pitchFamily="2" charset="-78"/>
          </a:endParaRPr>
        </a:p>
      </dgm:t>
    </dgm:pt>
    <dgm:pt modelId="{E594E067-3A44-4582-B6F6-62658E7E5249}" type="parTrans" cxnId="{89A51303-E70E-46E0-93C9-5FE78DB56B49}">
      <dgm:prSet/>
      <dgm:spPr/>
      <dgm:t>
        <a:bodyPr/>
        <a:lstStyle/>
        <a:p>
          <a:endParaRPr lang="en-US">
            <a:solidFill>
              <a:schemeClr val="tx1"/>
            </a:solidFill>
          </a:endParaRPr>
        </a:p>
      </dgm:t>
    </dgm:pt>
    <dgm:pt modelId="{EDBDDAAB-39B3-4707-AD04-FDF1F62F13AE}" type="sibTrans" cxnId="{89A51303-E70E-46E0-93C9-5FE78DB56B49}">
      <dgm:prSet/>
      <dgm:spPr/>
      <dgm:t>
        <a:bodyPr/>
        <a:lstStyle/>
        <a:p>
          <a:endParaRPr lang="en-US">
            <a:solidFill>
              <a:schemeClr val="tx1"/>
            </a:solidFill>
          </a:endParaRPr>
        </a:p>
      </dgm:t>
    </dgm:pt>
    <dgm:pt modelId="{85792069-1C42-4B75-AC65-0BC3B5342962}">
      <dgm:prSet phldrT="[Text]" custT="1"/>
      <dgm:spPr/>
      <dgm:t>
        <a:bodyPr/>
        <a:lstStyle/>
        <a:p>
          <a:r>
            <a:rPr lang="fa-IR" sz="2000" dirty="0" smtClean="0">
              <a:solidFill>
                <a:schemeClr val="tx1"/>
              </a:solidFill>
              <a:cs typeface="B Homa" panose="00000400000000000000" pitchFamily="2" charset="-78"/>
            </a:rPr>
            <a:t>شاخص آلودگی</a:t>
          </a:r>
          <a:endParaRPr lang="en-US" sz="2000" dirty="0">
            <a:solidFill>
              <a:schemeClr val="tx1"/>
            </a:solidFill>
            <a:cs typeface="B Homa" panose="00000400000000000000" pitchFamily="2" charset="-78"/>
          </a:endParaRPr>
        </a:p>
      </dgm:t>
    </dgm:pt>
    <dgm:pt modelId="{A0A84248-7407-4364-984D-49288053EAC0}" type="parTrans" cxnId="{6A0F7A26-86AE-47D2-8692-642BB4F09063}">
      <dgm:prSet/>
      <dgm:spPr/>
      <dgm:t>
        <a:bodyPr/>
        <a:lstStyle/>
        <a:p>
          <a:endParaRPr lang="en-US">
            <a:solidFill>
              <a:schemeClr val="tx1"/>
            </a:solidFill>
          </a:endParaRPr>
        </a:p>
      </dgm:t>
    </dgm:pt>
    <dgm:pt modelId="{50CD8345-9FBC-4110-9E6F-E18353E6F25E}" type="sibTrans" cxnId="{6A0F7A26-86AE-47D2-8692-642BB4F09063}">
      <dgm:prSet/>
      <dgm:spPr/>
      <dgm:t>
        <a:bodyPr/>
        <a:lstStyle/>
        <a:p>
          <a:endParaRPr lang="en-US">
            <a:solidFill>
              <a:schemeClr val="tx1"/>
            </a:solidFill>
          </a:endParaRPr>
        </a:p>
      </dgm:t>
    </dgm:pt>
    <dgm:pt modelId="{7D92E94E-ABFD-4271-A655-9FAE9412B8D1}">
      <dgm:prSet phldrT="[Text]" custT="1"/>
      <dgm:spPr>
        <a:solidFill>
          <a:srgbClr val="92D050"/>
        </a:solidFill>
      </dgm:spPr>
      <dgm:t>
        <a:bodyPr/>
        <a:lstStyle/>
        <a:p>
          <a:r>
            <a:rPr lang="fa-IR" sz="2000" dirty="0" smtClean="0">
              <a:solidFill>
                <a:schemeClr val="tx1"/>
              </a:solidFill>
              <a:cs typeface="B Homa" panose="00000400000000000000" pitchFamily="2" charset="-78"/>
            </a:rPr>
            <a:t>شاخص آب و هوا</a:t>
          </a:r>
          <a:endParaRPr lang="en-US" sz="2000" dirty="0">
            <a:solidFill>
              <a:schemeClr val="tx1"/>
            </a:solidFill>
            <a:cs typeface="B Homa" panose="00000400000000000000" pitchFamily="2" charset="-78"/>
          </a:endParaRPr>
        </a:p>
      </dgm:t>
    </dgm:pt>
    <dgm:pt modelId="{8B17CBC1-F2CB-4DB7-BBFD-302A3502E8EB}" type="parTrans" cxnId="{B01038F6-6A28-4AD8-AB43-17CAD8888E04}">
      <dgm:prSet/>
      <dgm:spPr/>
      <dgm:t>
        <a:bodyPr/>
        <a:lstStyle/>
        <a:p>
          <a:endParaRPr lang="en-US">
            <a:solidFill>
              <a:schemeClr val="tx1"/>
            </a:solidFill>
          </a:endParaRPr>
        </a:p>
      </dgm:t>
    </dgm:pt>
    <dgm:pt modelId="{93BD8D45-434E-4773-A8DE-54C6B9A41672}" type="sibTrans" cxnId="{B01038F6-6A28-4AD8-AB43-17CAD8888E04}">
      <dgm:prSet/>
      <dgm:spPr/>
      <dgm:t>
        <a:bodyPr/>
        <a:lstStyle/>
        <a:p>
          <a:endParaRPr lang="en-US">
            <a:solidFill>
              <a:schemeClr val="tx1"/>
            </a:solidFill>
          </a:endParaRPr>
        </a:p>
      </dgm:t>
    </dgm:pt>
    <dgm:pt modelId="{2CB26A97-9CD9-4CC7-8BE0-66E0BDCCB2F6}">
      <dgm:prSet phldrT="[Text]" custT="1"/>
      <dgm:spPr>
        <a:solidFill>
          <a:srgbClr val="7030A0"/>
        </a:solidFill>
      </dgm:spPr>
      <dgm:t>
        <a:bodyPr/>
        <a:lstStyle/>
        <a:p>
          <a:r>
            <a:rPr lang="fa-IR" sz="2000" dirty="0" smtClean="0">
              <a:solidFill>
                <a:schemeClr val="tx1"/>
              </a:solidFill>
              <a:cs typeface="B Homa" panose="00000400000000000000" pitchFamily="2" charset="-78"/>
            </a:rPr>
            <a:t>شاخص ایمنی</a:t>
          </a:r>
          <a:endParaRPr lang="en-US" sz="2000" dirty="0">
            <a:solidFill>
              <a:schemeClr val="tx1"/>
            </a:solidFill>
            <a:cs typeface="B Homa" panose="00000400000000000000" pitchFamily="2" charset="-78"/>
          </a:endParaRPr>
        </a:p>
      </dgm:t>
    </dgm:pt>
    <dgm:pt modelId="{100DF1BE-2B3F-4161-AFD1-5151B8F8850A}" type="parTrans" cxnId="{B201DC68-E416-44EF-829C-1879FDDB262C}">
      <dgm:prSet/>
      <dgm:spPr/>
      <dgm:t>
        <a:bodyPr/>
        <a:lstStyle/>
        <a:p>
          <a:endParaRPr lang="en-US">
            <a:solidFill>
              <a:schemeClr val="tx1"/>
            </a:solidFill>
          </a:endParaRPr>
        </a:p>
      </dgm:t>
    </dgm:pt>
    <dgm:pt modelId="{0EF07206-B2C1-40D3-8311-EB4CAADB8BD4}" type="sibTrans" cxnId="{B201DC68-E416-44EF-829C-1879FDDB262C}">
      <dgm:prSet/>
      <dgm:spPr/>
      <dgm:t>
        <a:bodyPr/>
        <a:lstStyle/>
        <a:p>
          <a:endParaRPr lang="en-US">
            <a:solidFill>
              <a:schemeClr val="tx1"/>
            </a:solidFill>
          </a:endParaRPr>
        </a:p>
      </dgm:t>
    </dgm:pt>
    <dgm:pt modelId="{295661F7-72C7-4CBA-BDD9-B0F71F7399D5}">
      <dgm:prSet phldrT="[Text]" custT="1"/>
      <dgm:spPr>
        <a:solidFill>
          <a:srgbClr val="FF0000"/>
        </a:solidFill>
      </dgm:spPr>
      <dgm:t>
        <a:bodyPr/>
        <a:lstStyle/>
        <a:p>
          <a:r>
            <a:rPr lang="fa-IR" sz="2000" dirty="0" smtClean="0">
              <a:solidFill>
                <a:schemeClr val="tx1"/>
              </a:solidFill>
              <a:cs typeface="B Homa" panose="00000400000000000000" pitchFamily="2" charset="-78"/>
            </a:rPr>
            <a:t>شاخص قدرت خرید</a:t>
          </a:r>
          <a:endParaRPr lang="en-US" sz="2000" dirty="0">
            <a:solidFill>
              <a:schemeClr val="tx1"/>
            </a:solidFill>
            <a:cs typeface="B Homa" panose="00000400000000000000" pitchFamily="2" charset="-78"/>
          </a:endParaRPr>
        </a:p>
      </dgm:t>
    </dgm:pt>
    <dgm:pt modelId="{BCC7AEB7-6886-4CB7-AE9D-5FDAEFEBB829}" type="parTrans" cxnId="{667E106C-778F-4770-8BD9-150F81D23C29}">
      <dgm:prSet/>
      <dgm:spPr/>
      <dgm:t>
        <a:bodyPr/>
        <a:lstStyle/>
        <a:p>
          <a:endParaRPr lang="en-US">
            <a:solidFill>
              <a:schemeClr val="tx1"/>
            </a:solidFill>
          </a:endParaRPr>
        </a:p>
      </dgm:t>
    </dgm:pt>
    <dgm:pt modelId="{09F5DAD5-85B6-41D4-9ED2-089B37F591BB}" type="sibTrans" cxnId="{667E106C-778F-4770-8BD9-150F81D23C29}">
      <dgm:prSet/>
      <dgm:spPr/>
      <dgm:t>
        <a:bodyPr/>
        <a:lstStyle/>
        <a:p>
          <a:endParaRPr lang="en-US">
            <a:solidFill>
              <a:schemeClr val="tx1"/>
            </a:solidFill>
          </a:endParaRPr>
        </a:p>
      </dgm:t>
    </dgm:pt>
    <dgm:pt modelId="{60A7621F-4C38-4DCB-A979-058974256F48}">
      <dgm:prSet phldrT="[Text]" custT="1"/>
      <dgm:spPr>
        <a:solidFill>
          <a:srgbClr val="FF99FF"/>
        </a:solidFill>
      </dgm:spPr>
      <dgm:t>
        <a:bodyPr/>
        <a:lstStyle/>
        <a:p>
          <a:r>
            <a:rPr lang="fa-IR" sz="2000" dirty="0" smtClean="0">
              <a:solidFill>
                <a:schemeClr val="tx1"/>
              </a:solidFill>
              <a:cs typeface="B Homa" panose="00000400000000000000" pitchFamily="2" charset="-78"/>
            </a:rPr>
            <a:t>شـاخص مراقبت بهداشتی </a:t>
          </a:r>
          <a:endParaRPr lang="en-US" sz="2000" dirty="0">
            <a:solidFill>
              <a:schemeClr val="tx1"/>
            </a:solidFill>
            <a:cs typeface="B Homa" panose="00000400000000000000" pitchFamily="2" charset="-78"/>
          </a:endParaRPr>
        </a:p>
      </dgm:t>
    </dgm:pt>
    <dgm:pt modelId="{7A5409EF-0788-4E07-9879-6B0D2990CE72}" type="parTrans" cxnId="{E7ED6A0C-6A5B-468B-85B3-5F775CB2DF4E}">
      <dgm:prSet/>
      <dgm:spPr/>
      <dgm:t>
        <a:bodyPr/>
        <a:lstStyle/>
        <a:p>
          <a:endParaRPr lang="en-US">
            <a:solidFill>
              <a:schemeClr val="tx1"/>
            </a:solidFill>
          </a:endParaRPr>
        </a:p>
      </dgm:t>
    </dgm:pt>
    <dgm:pt modelId="{901964BA-ABC3-4C8F-BC96-D16D78E914B2}" type="sibTrans" cxnId="{E7ED6A0C-6A5B-468B-85B3-5F775CB2DF4E}">
      <dgm:prSet/>
      <dgm:spPr/>
      <dgm:t>
        <a:bodyPr/>
        <a:lstStyle/>
        <a:p>
          <a:endParaRPr lang="en-US">
            <a:solidFill>
              <a:schemeClr val="tx1"/>
            </a:solidFill>
          </a:endParaRPr>
        </a:p>
      </dgm:t>
    </dgm:pt>
    <dgm:pt modelId="{6E8F1A8E-BDCE-4C8C-A31B-5C3A7BDF7EE0}" type="pres">
      <dgm:prSet presAssocID="{D536A39E-80A1-44A3-BF0E-A3482432177A}" presName="cycle" presStyleCnt="0">
        <dgm:presLayoutVars>
          <dgm:dir/>
          <dgm:resizeHandles val="exact"/>
        </dgm:presLayoutVars>
      </dgm:prSet>
      <dgm:spPr/>
      <dgm:t>
        <a:bodyPr/>
        <a:lstStyle/>
        <a:p>
          <a:endParaRPr lang="en-US"/>
        </a:p>
      </dgm:t>
    </dgm:pt>
    <dgm:pt modelId="{579F29D8-E620-4351-8D08-A6BA9D40AAEC}" type="pres">
      <dgm:prSet presAssocID="{1B3C75BB-8986-47A9-B8A6-78B57833709C}" presName="node" presStyleLbl="node1" presStyleIdx="0" presStyleCnt="8" custScaleX="170512">
        <dgm:presLayoutVars>
          <dgm:bulletEnabled val="1"/>
        </dgm:presLayoutVars>
      </dgm:prSet>
      <dgm:spPr/>
      <dgm:t>
        <a:bodyPr/>
        <a:lstStyle/>
        <a:p>
          <a:endParaRPr lang="en-US"/>
        </a:p>
      </dgm:t>
    </dgm:pt>
    <dgm:pt modelId="{3A09CC3E-6E15-415D-B9D6-FA04E7D4CEA0}" type="pres">
      <dgm:prSet presAssocID="{1B3C75BB-8986-47A9-B8A6-78B57833709C}" presName="spNode" presStyleCnt="0"/>
      <dgm:spPr/>
      <dgm:t>
        <a:bodyPr/>
        <a:lstStyle/>
        <a:p>
          <a:endParaRPr lang="en-US"/>
        </a:p>
      </dgm:t>
    </dgm:pt>
    <dgm:pt modelId="{6C3012EF-21CC-4580-8C2F-A2086143B033}" type="pres">
      <dgm:prSet presAssocID="{A5BFF984-E84E-4514-9957-B7BE585E545E}" presName="sibTrans" presStyleLbl="sibTrans1D1" presStyleIdx="0" presStyleCnt="8"/>
      <dgm:spPr/>
      <dgm:t>
        <a:bodyPr/>
        <a:lstStyle/>
        <a:p>
          <a:endParaRPr lang="en-US"/>
        </a:p>
      </dgm:t>
    </dgm:pt>
    <dgm:pt modelId="{C95A1565-BFBA-488A-91F4-22BBFBE2C3B3}" type="pres">
      <dgm:prSet presAssocID="{4656E2BB-E30A-419E-A7E5-E52BDB3C8EC6}" presName="node" presStyleLbl="node1" presStyleIdx="1" presStyleCnt="8" custScaleX="170512">
        <dgm:presLayoutVars>
          <dgm:bulletEnabled val="1"/>
        </dgm:presLayoutVars>
      </dgm:prSet>
      <dgm:spPr/>
      <dgm:t>
        <a:bodyPr/>
        <a:lstStyle/>
        <a:p>
          <a:endParaRPr lang="en-US"/>
        </a:p>
      </dgm:t>
    </dgm:pt>
    <dgm:pt modelId="{6880749F-1C5D-4221-AD2E-A297B67D9A19}" type="pres">
      <dgm:prSet presAssocID="{4656E2BB-E30A-419E-A7E5-E52BDB3C8EC6}" presName="spNode" presStyleCnt="0"/>
      <dgm:spPr/>
      <dgm:t>
        <a:bodyPr/>
        <a:lstStyle/>
        <a:p>
          <a:endParaRPr lang="en-US"/>
        </a:p>
      </dgm:t>
    </dgm:pt>
    <dgm:pt modelId="{B6353252-38EF-44C5-A65C-B9CC70F6A232}" type="pres">
      <dgm:prSet presAssocID="{BF2422C0-13B8-4CCE-9E7C-CB9A8A18C477}" presName="sibTrans" presStyleLbl="sibTrans1D1" presStyleIdx="1" presStyleCnt="8"/>
      <dgm:spPr/>
      <dgm:t>
        <a:bodyPr/>
        <a:lstStyle/>
        <a:p>
          <a:endParaRPr lang="en-US"/>
        </a:p>
      </dgm:t>
    </dgm:pt>
    <dgm:pt modelId="{06353DA0-E3CA-47EF-9F1C-6DD70ED8E67F}" type="pres">
      <dgm:prSet presAssocID="{295661F7-72C7-4CBA-BDD9-B0F71F7399D5}" presName="node" presStyleLbl="node1" presStyleIdx="2" presStyleCnt="8" custScaleX="170512">
        <dgm:presLayoutVars>
          <dgm:bulletEnabled val="1"/>
        </dgm:presLayoutVars>
      </dgm:prSet>
      <dgm:spPr/>
      <dgm:t>
        <a:bodyPr/>
        <a:lstStyle/>
        <a:p>
          <a:endParaRPr lang="en-US"/>
        </a:p>
      </dgm:t>
    </dgm:pt>
    <dgm:pt modelId="{A37ED667-4331-4167-B57C-2E3A6FA23C2C}" type="pres">
      <dgm:prSet presAssocID="{295661F7-72C7-4CBA-BDD9-B0F71F7399D5}" presName="spNode" presStyleCnt="0"/>
      <dgm:spPr/>
      <dgm:t>
        <a:bodyPr/>
        <a:lstStyle/>
        <a:p>
          <a:endParaRPr lang="en-US"/>
        </a:p>
      </dgm:t>
    </dgm:pt>
    <dgm:pt modelId="{59D74969-C652-4B8B-B72F-CFDE5DB244C0}" type="pres">
      <dgm:prSet presAssocID="{09F5DAD5-85B6-41D4-9ED2-089B37F591BB}" presName="sibTrans" presStyleLbl="sibTrans1D1" presStyleIdx="2" presStyleCnt="8"/>
      <dgm:spPr/>
      <dgm:t>
        <a:bodyPr/>
        <a:lstStyle/>
        <a:p>
          <a:endParaRPr lang="en-US"/>
        </a:p>
      </dgm:t>
    </dgm:pt>
    <dgm:pt modelId="{A84D52DA-75AA-4FF4-9262-AD79AC163768}" type="pres">
      <dgm:prSet presAssocID="{60A7621F-4C38-4DCB-A979-058974256F48}" presName="node" presStyleLbl="node1" presStyleIdx="3" presStyleCnt="8" custScaleX="170512">
        <dgm:presLayoutVars>
          <dgm:bulletEnabled val="1"/>
        </dgm:presLayoutVars>
      </dgm:prSet>
      <dgm:spPr/>
      <dgm:t>
        <a:bodyPr/>
        <a:lstStyle/>
        <a:p>
          <a:endParaRPr lang="en-US"/>
        </a:p>
      </dgm:t>
    </dgm:pt>
    <dgm:pt modelId="{A6C3AA40-7BDD-4BD7-B0B3-433BD5961AD6}" type="pres">
      <dgm:prSet presAssocID="{60A7621F-4C38-4DCB-A979-058974256F48}" presName="spNode" presStyleCnt="0"/>
      <dgm:spPr/>
      <dgm:t>
        <a:bodyPr/>
        <a:lstStyle/>
        <a:p>
          <a:endParaRPr lang="en-US"/>
        </a:p>
      </dgm:t>
    </dgm:pt>
    <dgm:pt modelId="{D9EA266C-1BB6-4E23-81DA-85AA511DC8E7}" type="pres">
      <dgm:prSet presAssocID="{901964BA-ABC3-4C8F-BC96-D16D78E914B2}" presName="sibTrans" presStyleLbl="sibTrans1D1" presStyleIdx="3" presStyleCnt="8"/>
      <dgm:spPr/>
      <dgm:t>
        <a:bodyPr/>
        <a:lstStyle/>
        <a:p>
          <a:endParaRPr lang="en-US"/>
        </a:p>
      </dgm:t>
    </dgm:pt>
    <dgm:pt modelId="{D5CA9C60-7ED4-42D1-8320-F21636BED57B}" type="pres">
      <dgm:prSet presAssocID="{2CB26A97-9CD9-4CC7-8BE0-66E0BDCCB2F6}" presName="node" presStyleLbl="node1" presStyleIdx="4" presStyleCnt="8" custScaleX="170512">
        <dgm:presLayoutVars>
          <dgm:bulletEnabled val="1"/>
        </dgm:presLayoutVars>
      </dgm:prSet>
      <dgm:spPr/>
      <dgm:t>
        <a:bodyPr/>
        <a:lstStyle/>
        <a:p>
          <a:endParaRPr lang="en-US"/>
        </a:p>
      </dgm:t>
    </dgm:pt>
    <dgm:pt modelId="{F90EBF9C-9EA4-44C9-9E80-EECD9DFEE5AB}" type="pres">
      <dgm:prSet presAssocID="{2CB26A97-9CD9-4CC7-8BE0-66E0BDCCB2F6}" presName="spNode" presStyleCnt="0"/>
      <dgm:spPr/>
      <dgm:t>
        <a:bodyPr/>
        <a:lstStyle/>
        <a:p>
          <a:endParaRPr lang="en-US"/>
        </a:p>
      </dgm:t>
    </dgm:pt>
    <dgm:pt modelId="{B42E36EF-AB89-40F9-BE42-96BACD05717B}" type="pres">
      <dgm:prSet presAssocID="{0EF07206-B2C1-40D3-8311-EB4CAADB8BD4}" presName="sibTrans" presStyleLbl="sibTrans1D1" presStyleIdx="4" presStyleCnt="8"/>
      <dgm:spPr/>
      <dgm:t>
        <a:bodyPr/>
        <a:lstStyle/>
        <a:p>
          <a:endParaRPr lang="en-US"/>
        </a:p>
      </dgm:t>
    </dgm:pt>
    <dgm:pt modelId="{2CB71B5A-D3D3-4B40-BAFA-94DD7AD00C84}" type="pres">
      <dgm:prSet presAssocID="{DB8F3A52-7209-4E09-882F-CBC1259D5E1C}" presName="node" presStyleLbl="node1" presStyleIdx="5" presStyleCnt="8" custScaleX="170512">
        <dgm:presLayoutVars>
          <dgm:bulletEnabled val="1"/>
        </dgm:presLayoutVars>
      </dgm:prSet>
      <dgm:spPr/>
      <dgm:t>
        <a:bodyPr/>
        <a:lstStyle/>
        <a:p>
          <a:endParaRPr lang="en-US"/>
        </a:p>
      </dgm:t>
    </dgm:pt>
    <dgm:pt modelId="{395ED639-77AA-49F5-A91C-5888E3189E95}" type="pres">
      <dgm:prSet presAssocID="{DB8F3A52-7209-4E09-882F-CBC1259D5E1C}" presName="spNode" presStyleCnt="0"/>
      <dgm:spPr/>
      <dgm:t>
        <a:bodyPr/>
        <a:lstStyle/>
        <a:p>
          <a:endParaRPr lang="en-US"/>
        </a:p>
      </dgm:t>
    </dgm:pt>
    <dgm:pt modelId="{6551490D-B485-41ED-8ED9-5D2D85624E43}" type="pres">
      <dgm:prSet presAssocID="{EDBDDAAB-39B3-4707-AD04-FDF1F62F13AE}" presName="sibTrans" presStyleLbl="sibTrans1D1" presStyleIdx="5" presStyleCnt="8"/>
      <dgm:spPr/>
      <dgm:t>
        <a:bodyPr/>
        <a:lstStyle/>
        <a:p>
          <a:endParaRPr lang="en-US"/>
        </a:p>
      </dgm:t>
    </dgm:pt>
    <dgm:pt modelId="{E85064EF-0974-422D-B419-08A16F4D5C68}" type="pres">
      <dgm:prSet presAssocID="{85792069-1C42-4B75-AC65-0BC3B5342962}" presName="node" presStyleLbl="node1" presStyleIdx="6" presStyleCnt="8" custScaleX="170512">
        <dgm:presLayoutVars>
          <dgm:bulletEnabled val="1"/>
        </dgm:presLayoutVars>
      </dgm:prSet>
      <dgm:spPr/>
      <dgm:t>
        <a:bodyPr/>
        <a:lstStyle/>
        <a:p>
          <a:endParaRPr lang="en-US"/>
        </a:p>
      </dgm:t>
    </dgm:pt>
    <dgm:pt modelId="{DFFF6FDC-C97E-4125-AC82-396D4DC8CAC9}" type="pres">
      <dgm:prSet presAssocID="{85792069-1C42-4B75-AC65-0BC3B5342962}" presName="spNode" presStyleCnt="0"/>
      <dgm:spPr/>
      <dgm:t>
        <a:bodyPr/>
        <a:lstStyle/>
        <a:p>
          <a:endParaRPr lang="en-US"/>
        </a:p>
      </dgm:t>
    </dgm:pt>
    <dgm:pt modelId="{52184C16-C1C1-42FD-A0B0-84964A71619C}" type="pres">
      <dgm:prSet presAssocID="{50CD8345-9FBC-4110-9E6F-E18353E6F25E}" presName="sibTrans" presStyleLbl="sibTrans1D1" presStyleIdx="6" presStyleCnt="8"/>
      <dgm:spPr/>
      <dgm:t>
        <a:bodyPr/>
        <a:lstStyle/>
        <a:p>
          <a:endParaRPr lang="en-US"/>
        </a:p>
      </dgm:t>
    </dgm:pt>
    <dgm:pt modelId="{9460FF70-04E9-4627-B94E-D8ED776EAD94}" type="pres">
      <dgm:prSet presAssocID="{7D92E94E-ABFD-4271-A655-9FAE9412B8D1}" presName="node" presStyleLbl="node1" presStyleIdx="7" presStyleCnt="8" custScaleX="170512">
        <dgm:presLayoutVars>
          <dgm:bulletEnabled val="1"/>
        </dgm:presLayoutVars>
      </dgm:prSet>
      <dgm:spPr/>
      <dgm:t>
        <a:bodyPr/>
        <a:lstStyle/>
        <a:p>
          <a:endParaRPr lang="en-US"/>
        </a:p>
      </dgm:t>
    </dgm:pt>
    <dgm:pt modelId="{512A7A2F-456A-4A34-9358-C732C80E0C8D}" type="pres">
      <dgm:prSet presAssocID="{7D92E94E-ABFD-4271-A655-9FAE9412B8D1}" presName="spNode" presStyleCnt="0"/>
      <dgm:spPr/>
      <dgm:t>
        <a:bodyPr/>
        <a:lstStyle/>
        <a:p>
          <a:endParaRPr lang="en-US"/>
        </a:p>
      </dgm:t>
    </dgm:pt>
    <dgm:pt modelId="{D26D3812-7329-48B6-A5A2-5612ECAEBD8B}" type="pres">
      <dgm:prSet presAssocID="{93BD8D45-434E-4773-A8DE-54C6B9A41672}" presName="sibTrans" presStyleLbl="sibTrans1D1" presStyleIdx="7" presStyleCnt="8"/>
      <dgm:spPr/>
      <dgm:t>
        <a:bodyPr/>
        <a:lstStyle/>
        <a:p>
          <a:endParaRPr lang="en-US"/>
        </a:p>
      </dgm:t>
    </dgm:pt>
  </dgm:ptLst>
  <dgm:cxnLst>
    <dgm:cxn modelId="{AFC0466D-340C-44D4-9851-4522C565228A}" type="presOf" srcId="{60A7621F-4C38-4DCB-A979-058974256F48}" destId="{A84D52DA-75AA-4FF4-9262-AD79AC163768}" srcOrd="0" destOrd="0" presId="urn:microsoft.com/office/officeart/2005/8/layout/cycle6"/>
    <dgm:cxn modelId="{E7ED6A0C-6A5B-468B-85B3-5F775CB2DF4E}" srcId="{D536A39E-80A1-44A3-BF0E-A3482432177A}" destId="{60A7621F-4C38-4DCB-A979-058974256F48}" srcOrd="3" destOrd="0" parTransId="{7A5409EF-0788-4E07-9879-6B0D2990CE72}" sibTransId="{901964BA-ABC3-4C8F-BC96-D16D78E914B2}"/>
    <dgm:cxn modelId="{B201DC68-E416-44EF-829C-1879FDDB262C}" srcId="{D536A39E-80A1-44A3-BF0E-A3482432177A}" destId="{2CB26A97-9CD9-4CC7-8BE0-66E0BDCCB2F6}" srcOrd="4" destOrd="0" parTransId="{100DF1BE-2B3F-4161-AFD1-5151B8F8850A}" sibTransId="{0EF07206-B2C1-40D3-8311-EB4CAADB8BD4}"/>
    <dgm:cxn modelId="{2EC85F2B-7CC9-4C3C-90E2-C3558B331D4F}" type="presOf" srcId="{EDBDDAAB-39B3-4707-AD04-FDF1F62F13AE}" destId="{6551490D-B485-41ED-8ED9-5D2D85624E43}" srcOrd="0" destOrd="0" presId="urn:microsoft.com/office/officeart/2005/8/layout/cycle6"/>
    <dgm:cxn modelId="{22EF0823-761E-4D6D-AF0E-F1F7BA9DD421}" type="presOf" srcId="{901964BA-ABC3-4C8F-BC96-D16D78E914B2}" destId="{D9EA266C-1BB6-4E23-81DA-85AA511DC8E7}" srcOrd="0" destOrd="0" presId="urn:microsoft.com/office/officeart/2005/8/layout/cycle6"/>
    <dgm:cxn modelId="{6239263B-F09F-4C43-9C4C-B0FE2DE5087D}" srcId="{D536A39E-80A1-44A3-BF0E-A3482432177A}" destId="{4656E2BB-E30A-419E-A7E5-E52BDB3C8EC6}" srcOrd="1" destOrd="0" parTransId="{C855F33C-9517-49FC-A52E-EC4BACDF174C}" sibTransId="{BF2422C0-13B8-4CCE-9E7C-CB9A8A18C477}"/>
    <dgm:cxn modelId="{1D0C6EFD-5AD4-43FC-B3E1-0D823FB29349}" type="presOf" srcId="{85792069-1C42-4B75-AC65-0BC3B5342962}" destId="{E85064EF-0974-422D-B419-08A16F4D5C68}" srcOrd="0" destOrd="0" presId="urn:microsoft.com/office/officeart/2005/8/layout/cycle6"/>
    <dgm:cxn modelId="{4DE047D6-AA24-40BF-BCC2-897AF2DB48F7}" type="presOf" srcId="{D536A39E-80A1-44A3-BF0E-A3482432177A}" destId="{6E8F1A8E-BDCE-4C8C-A31B-5C3A7BDF7EE0}" srcOrd="0" destOrd="0" presId="urn:microsoft.com/office/officeart/2005/8/layout/cycle6"/>
    <dgm:cxn modelId="{89A51303-E70E-46E0-93C9-5FE78DB56B49}" srcId="{D536A39E-80A1-44A3-BF0E-A3482432177A}" destId="{DB8F3A52-7209-4E09-882F-CBC1259D5E1C}" srcOrd="5" destOrd="0" parTransId="{E594E067-3A44-4582-B6F6-62658E7E5249}" sibTransId="{EDBDDAAB-39B3-4707-AD04-FDF1F62F13AE}"/>
    <dgm:cxn modelId="{923DE96A-EE87-4C17-AC84-87DF881B81A1}" type="presOf" srcId="{4656E2BB-E30A-419E-A7E5-E52BDB3C8EC6}" destId="{C95A1565-BFBA-488A-91F4-22BBFBE2C3B3}" srcOrd="0" destOrd="0" presId="urn:microsoft.com/office/officeart/2005/8/layout/cycle6"/>
    <dgm:cxn modelId="{F73F0473-6601-4D14-AACB-C1DF5E3416EF}" srcId="{D536A39E-80A1-44A3-BF0E-A3482432177A}" destId="{1B3C75BB-8986-47A9-B8A6-78B57833709C}" srcOrd="0" destOrd="0" parTransId="{C7566ADE-3838-46CA-A31E-672CD71CA1FE}" sibTransId="{A5BFF984-E84E-4514-9957-B7BE585E545E}"/>
    <dgm:cxn modelId="{235CDFD3-2FA5-4679-BADB-F18606E2CC9A}" type="presOf" srcId="{50CD8345-9FBC-4110-9E6F-E18353E6F25E}" destId="{52184C16-C1C1-42FD-A0B0-84964A71619C}" srcOrd="0" destOrd="0" presId="urn:microsoft.com/office/officeart/2005/8/layout/cycle6"/>
    <dgm:cxn modelId="{B9F5890E-2EF9-46A4-9C51-9DCFF76C7210}" type="presOf" srcId="{0EF07206-B2C1-40D3-8311-EB4CAADB8BD4}" destId="{B42E36EF-AB89-40F9-BE42-96BACD05717B}" srcOrd="0" destOrd="0" presId="urn:microsoft.com/office/officeart/2005/8/layout/cycle6"/>
    <dgm:cxn modelId="{6A0F7A26-86AE-47D2-8692-642BB4F09063}" srcId="{D536A39E-80A1-44A3-BF0E-A3482432177A}" destId="{85792069-1C42-4B75-AC65-0BC3B5342962}" srcOrd="6" destOrd="0" parTransId="{A0A84248-7407-4364-984D-49288053EAC0}" sibTransId="{50CD8345-9FBC-4110-9E6F-E18353E6F25E}"/>
    <dgm:cxn modelId="{1DFF8384-1C0E-4CF4-B325-FE80B470F18C}" type="presOf" srcId="{7D92E94E-ABFD-4271-A655-9FAE9412B8D1}" destId="{9460FF70-04E9-4627-B94E-D8ED776EAD94}" srcOrd="0" destOrd="0" presId="urn:microsoft.com/office/officeart/2005/8/layout/cycle6"/>
    <dgm:cxn modelId="{C20DA7F9-EDBA-4BDD-92C1-31B1861F8937}" type="presOf" srcId="{DB8F3A52-7209-4E09-882F-CBC1259D5E1C}" destId="{2CB71B5A-D3D3-4B40-BAFA-94DD7AD00C84}" srcOrd="0" destOrd="0" presId="urn:microsoft.com/office/officeart/2005/8/layout/cycle6"/>
    <dgm:cxn modelId="{2F348F22-35E2-4D23-8587-2C2B411C4796}" type="presOf" srcId="{A5BFF984-E84E-4514-9957-B7BE585E545E}" destId="{6C3012EF-21CC-4580-8C2F-A2086143B033}" srcOrd="0" destOrd="0" presId="urn:microsoft.com/office/officeart/2005/8/layout/cycle6"/>
    <dgm:cxn modelId="{9366935A-3EB3-4A14-87F0-52FE56FEA9CB}" type="presOf" srcId="{09F5DAD5-85B6-41D4-9ED2-089B37F591BB}" destId="{59D74969-C652-4B8B-B72F-CFDE5DB244C0}" srcOrd="0" destOrd="0" presId="urn:microsoft.com/office/officeart/2005/8/layout/cycle6"/>
    <dgm:cxn modelId="{12970CED-143C-4045-8171-EE796920F950}" type="presOf" srcId="{93BD8D45-434E-4773-A8DE-54C6B9A41672}" destId="{D26D3812-7329-48B6-A5A2-5612ECAEBD8B}" srcOrd="0" destOrd="0" presId="urn:microsoft.com/office/officeart/2005/8/layout/cycle6"/>
    <dgm:cxn modelId="{99D6581E-1FF6-4DEF-B090-0DEF29FC00C4}" type="presOf" srcId="{1B3C75BB-8986-47A9-B8A6-78B57833709C}" destId="{579F29D8-E620-4351-8D08-A6BA9D40AAEC}" srcOrd="0" destOrd="0" presId="urn:microsoft.com/office/officeart/2005/8/layout/cycle6"/>
    <dgm:cxn modelId="{252DD2AE-6778-4B72-B02D-D9376A737385}" type="presOf" srcId="{BF2422C0-13B8-4CCE-9E7C-CB9A8A18C477}" destId="{B6353252-38EF-44C5-A65C-B9CC70F6A232}" srcOrd="0" destOrd="0" presId="urn:microsoft.com/office/officeart/2005/8/layout/cycle6"/>
    <dgm:cxn modelId="{B6DE84C9-34ED-4F1B-AA8D-73D8AAFA2779}" type="presOf" srcId="{295661F7-72C7-4CBA-BDD9-B0F71F7399D5}" destId="{06353DA0-E3CA-47EF-9F1C-6DD70ED8E67F}" srcOrd="0" destOrd="0" presId="urn:microsoft.com/office/officeart/2005/8/layout/cycle6"/>
    <dgm:cxn modelId="{B01038F6-6A28-4AD8-AB43-17CAD8888E04}" srcId="{D536A39E-80A1-44A3-BF0E-A3482432177A}" destId="{7D92E94E-ABFD-4271-A655-9FAE9412B8D1}" srcOrd="7" destOrd="0" parTransId="{8B17CBC1-F2CB-4DB7-BBFD-302A3502E8EB}" sibTransId="{93BD8D45-434E-4773-A8DE-54C6B9A41672}"/>
    <dgm:cxn modelId="{667E106C-778F-4770-8BD9-150F81D23C29}" srcId="{D536A39E-80A1-44A3-BF0E-A3482432177A}" destId="{295661F7-72C7-4CBA-BDD9-B0F71F7399D5}" srcOrd="2" destOrd="0" parTransId="{BCC7AEB7-6886-4CB7-AE9D-5FDAEFEBB829}" sibTransId="{09F5DAD5-85B6-41D4-9ED2-089B37F591BB}"/>
    <dgm:cxn modelId="{09E265CE-29D0-4BC3-9C82-40AB4C02AFA7}" type="presOf" srcId="{2CB26A97-9CD9-4CC7-8BE0-66E0BDCCB2F6}" destId="{D5CA9C60-7ED4-42D1-8320-F21636BED57B}" srcOrd="0" destOrd="0" presId="urn:microsoft.com/office/officeart/2005/8/layout/cycle6"/>
    <dgm:cxn modelId="{E86CA65A-6537-43E5-B422-DE21E84FD531}" type="presParOf" srcId="{6E8F1A8E-BDCE-4C8C-A31B-5C3A7BDF7EE0}" destId="{579F29D8-E620-4351-8D08-A6BA9D40AAEC}" srcOrd="0" destOrd="0" presId="urn:microsoft.com/office/officeart/2005/8/layout/cycle6"/>
    <dgm:cxn modelId="{07939BCD-2666-4413-9F54-E1269B99A9C2}" type="presParOf" srcId="{6E8F1A8E-BDCE-4C8C-A31B-5C3A7BDF7EE0}" destId="{3A09CC3E-6E15-415D-B9D6-FA04E7D4CEA0}" srcOrd="1" destOrd="0" presId="urn:microsoft.com/office/officeart/2005/8/layout/cycle6"/>
    <dgm:cxn modelId="{F8764FD2-F800-4101-AF6D-090D14512C29}" type="presParOf" srcId="{6E8F1A8E-BDCE-4C8C-A31B-5C3A7BDF7EE0}" destId="{6C3012EF-21CC-4580-8C2F-A2086143B033}" srcOrd="2" destOrd="0" presId="urn:microsoft.com/office/officeart/2005/8/layout/cycle6"/>
    <dgm:cxn modelId="{006CE997-7B83-4278-A327-1734813E1E6D}" type="presParOf" srcId="{6E8F1A8E-BDCE-4C8C-A31B-5C3A7BDF7EE0}" destId="{C95A1565-BFBA-488A-91F4-22BBFBE2C3B3}" srcOrd="3" destOrd="0" presId="urn:microsoft.com/office/officeart/2005/8/layout/cycle6"/>
    <dgm:cxn modelId="{0FB7FA07-6AD0-46CF-8B38-FE01921539D3}" type="presParOf" srcId="{6E8F1A8E-BDCE-4C8C-A31B-5C3A7BDF7EE0}" destId="{6880749F-1C5D-4221-AD2E-A297B67D9A19}" srcOrd="4" destOrd="0" presId="urn:microsoft.com/office/officeart/2005/8/layout/cycle6"/>
    <dgm:cxn modelId="{D3C69409-DFB3-4B5C-986D-45BAB01E49EF}" type="presParOf" srcId="{6E8F1A8E-BDCE-4C8C-A31B-5C3A7BDF7EE0}" destId="{B6353252-38EF-44C5-A65C-B9CC70F6A232}" srcOrd="5" destOrd="0" presId="urn:microsoft.com/office/officeart/2005/8/layout/cycle6"/>
    <dgm:cxn modelId="{43B2D21F-9EBB-4846-A327-101F42F9C334}" type="presParOf" srcId="{6E8F1A8E-BDCE-4C8C-A31B-5C3A7BDF7EE0}" destId="{06353DA0-E3CA-47EF-9F1C-6DD70ED8E67F}" srcOrd="6" destOrd="0" presId="urn:microsoft.com/office/officeart/2005/8/layout/cycle6"/>
    <dgm:cxn modelId="{3F9E3882-F8D9-4654-A6D0-29D46382B815}" type="presParOf" srcId="{6E8F1A8E-BDCE-4C8C-A31B-5C3A7BDF7EE0}" destId="{A37ED667-4331-4167-B57C-2E3A6FA23C2C}" srcOrd="7" destOrd="0" presId="urn:microsoft.com/office/officeart/2005/8/layout/cycle6"/>
    <dgm:cxn modelId="{8F7923B9-08EA-432D-B0A6-65C1E773C5A6}" type="presParOf" srcId="{6E8F1A8E-BDCE-4C8C-A31B-5C3A7BDF7EE0}" destId="{59D74969-C652-4B8B-B72F-CFDE5DB244C0}" srcOrd="8" destOrd="0" presId="urn:microsoft.com/office/officeart/2005/8/layout/cycle6"/>
    <dgm:cxn modelId="{8935E9C5-A999-4A0D-8F8F-01B8CFDF5FA0}" type="presParOf" srcId="{6E8F1A8E-BDCE-4C8C-A31B-5C3A7BDF7EE0}" destId="{A84D52DA-75AA-4FF4-9262-AD79AC163768}" srcOrd="9" destOrd="0" presId="urn:microsoft.com/office/officeart/2005/8/layout/cycle6"/>
    <dgm:cxn modelId="{F53D9BF2-84DB-4D36-8FE0-F029641108EE}" type="presParOf" srcId="{6E8F1A8E-BDCE-4C8C-A31B-5C3A7BDF7EE0}" destId="{A6C3AA40-7BDD-4BD7-B0B3-433BD5961AD6}" srcOrd="10" destOrd="0" presId="urn:microsoft.com/office/officeart/2005/8/layout/cycle6"/>
    <dgm:cxn modelId="{B21C3FCA-400D-496E-A20D-2D35FB9511B4}" type="presParOf" srcId="{6E8F1A8E-BDCE-4C8C-A31B-5C3A7BDF7EE0}" destId="{D9EA266C-1BB6-4E23-81DA-85AA511DC8E7}" srcOrd="11" destOrd="0" presId="urn:microsoft.com/office/officeart/2005/8/layout/cycle6"/>
    <dgm:cxn modelId="{2EFC3A0E-66DC-4D80-9D28-1431C5D13179}" type="presParOf" srcId="{6E8F1A8E-BDCE-4C8C-A31B-5C3A7BDF7EE0}" destId="{D5CA9C60-7ED4-42D1-8320-F21636BED57B}" srcOrd="12" destOrd="0" presId="urn:microsoft.com/office/officeart/2005/8/layout/cycle6"/>
    <dgm:cxn modelId="{DCD44CB0-BFB3-43AA-A785-26A705AC9B0F}" type="presParOf" srcId="{6E8F1A8E-BDCE-4C8C-A31B-5C3A7BDF7EE0}" destId="{F90EBF9C-9EA4-44C9-9E80-EECD9DFEE5AB}" srcOrd="13" destOrd="0" presId="urn:microsoft.com/office/officeart/2005/8/layout/cycle6"/>
    <dgm:cxn modelId="{06E56138-202E-42C5-90CB-CE371E6806E5}" type="presParOf" srcId="{6E8F1A8E-BDCE-4C8C-A31B-5C3A7BDF7EE0}" destId="{B42E36EF-AB89-40F9-BE42-96BACD05717B}" srcOrd="14" destOrd="0" presId="urn:microsoft.com/office/officeart/2005/8/layout/cycle6"/>
    <dgm:cxn modelId="{01F5C550-FD0C-4555-BB1D-00B1823B56D6}" type="presParOf" srcId="{6E8F1A8E-BDCE-4C8C-A31B-5C3A7BDF7EE0}" destId="{2CB71B5A-D3D3-4B40-BAFA-94DD7AD00C84}" srcOrd="15" destOrd="0" presId="urn:microsoft.com/office/officeart/2005/8/layout/cycle6"/>
    <dgm:cxn modelId="{D49DE404-568F-4DA9-ADC7-B1DDB7F3ED2A}" type="presParOf" srcId="{6E8F1A8E-BDCE-4C8C-A31B-5C3A7BDF7EE0}" destId="{395ED639-77AA-49F5-A91C-5888E3189E95}" srcOrd="16" destOrd="0" presId="urn:microsoft.com/office/officeart/2005/8/layout/cycle6"/>
    <dgm:cxn modelId="{D8A7EB19-13FD-47DD-8A01-45801AC21812}" type="presParOf" srcId="{6E8F1A8E-BDCE-4C8C-A31B-5C3A7BDF7EE0}" destId="{6551490D-B485-41ED-8ED9-5D2D85624E43}" srcOrd="17" destOrd="0" presId="urn:microsoft.com/office/officeart/2005/8/layout/cycle6"/>
    <dgm:cxn modelId="{F91CC858-087A-43FD-AD9A-4BCA41265D34}" type="presParOf" srcId="{6E8F1A8E-BDCE-4C8C-A31B-5C3A7BDF7EE0}" destId="{E85064EF-0974-422D-B419-08A16F4D5C68}" srcOrd="18" destOrd="0" presId="urn:microsoft.com/office/officeart/2005/8/layout/cycle6"/>
    <dgm:cxn modelId="{81043891-97C8-47B5-9580-24FCDDAAC4C5}" type="presParOf" srcId="{6E8F1A8E-BDCE-4C8C-A31B-5C3A7BDF7EE0}" destId="{DFFF6FDC-C97E-4125-AC82-396D4DC8CAC9}" srcOrd="19" destOrd="0" presId="urn:microsoft.com/office/officeart/2005/8/layout/cycle6"/>
    <dgm:cxn modelId="{6D69CB74-E22E-4AD1-ADE2-BA400C8BDA06}" type="presParOf" srcId="{6E8F1A8E-BDCE-4C8C-A31B-5C3A7BDF7EE0}" destId="{52184C16-C1C1-42FD-A0B0-84964A71619C}" srcOrd="20" destOrd="0" presId="urn:microsoft.com/office/officeart/2005/8/layout/cycle6"/>
    <dgm:cxn modelId="{86F1FF90-B1D0-49E6-A7DF-1180B40DDD00}" type="presParOf" srcId="{6E8F1A8E-BDCE-4C8C-A31B-5C3A7BDF7EE0}" destId="{9460FF70-04E9-4627-B94E-D8ED776EAD94}" srcOrd="21" destOrd="0" presId="urn:microsoft.com/office/officeart/2005/8/layout/cycle6"/>
    <dgm:cxn modelId="{519ECE79-DF74-4C0D-8834-97B148B92766}" type="presParOf" srcId="{6E8F1A8E-BDCE-4C8C-A31B-5C3A7BDF7EE0}" destId="{512A7A2F-456A-4A34-9358-C732C80E0C8D}" srcOrd="22" destOrd="0" presId="urn:microsoft.com/office/officeart/2005/8/layout/cycle6"/>
    <dgm:cxn modelId="{10E76F40-F642-4164-8549-641A3634D483}" type="presParOf" srcId="{6E8F1A8E-BDCE-4C8C-A31B-5C3A7BDF7EE0}" destId="{D26D3812-7329-48B6-A5A2-5612ECAEBD8B}" srcOrd="23" destOrd="0" presId="urn:microsoft.com/office/officeart/2005/8/layout/cycle6"/>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9A88BC5-F670-4534-B54A-062481162F35}" type="doc">
      <dgm:prSet loTypeId="urn:microsoft.com/office/officeart/2005/8/layout/pyramid2" loCatId="list" qsTypeId="urn:microsoft.com/office/officeart/2005/8/quickstyle/simple1" qsCatId="simple" csTypeId="urn:microsoft.com/office/officeart/2005/8/colors/accent1_2" csCatId="accent1" phldr="1"/>
      <dgm:spPr/>
      <dgm:t>
        <a:bodyPr/>
        <a:lstStyle/>
        <a:p>
          <a:endParaRPr lang="en-US"/>
        </a:p>
      </dgm:t>
    </dgm:pt>
    <dgm:pt modelId="{0141B2C1-0D6D-425D-B5B6-FB610AF219C9}">
      <dgm:prSet phldrT="[Text]"/>
      <dgm:spPr>
        <a:solidFill>
          <a:schemeClr val="bg1"/>
        </a:solidFill>
        <a:ln>
          <a:solidFill>
            <a:srgbClr val="00B050"/>
          </a:solidFill>
        </a:ln>
      </dgm:spPr>
      <dgm:t>
        <a:bodyPr/>
        <a:lstStyle/>
        <a:p>
          <a:pPr algn="r"/>
          <a:endParaRPr lang="en-US" dirty="0">
            <a:solidFill>
              <a:schemeClr val="tx1"/>
            </a:solidFill>
            <a:cs typeface="B Homa" panose="00000400000000000000" pitchFamily="2" charset="-78"/>
          </a:endParaRPr>
        </a:p>
      </dgm:t>
    </dgm:pt>
    <dgm:pt modelId="{9B8C8B26-1456-4EA7-A03A-32C7650DF083}" type="parTrans" cxnId="{9F7FA747-6615-47F8-9826-0166B9D6DCDB}">
      <dgm:prSet/>
      <dgm:spPr/>
      <dgm:t>
        <a:bodyPr/>
        <a:lstStyle/>
        <a:p>
          <a:endParaRPr lang="en-US"/>
        </a:p>
      </dgm:t>
    </dgm:pt>
    <dgm:pt modelId="{80A69D15-34B0-4CD8-957B-1BC0F0F8D68C}" type="sibTrans" cxnId="{9F7FA747-6615-47F8-9826-0166B9D6DCDB}">
      <dgm:prSet/>
      <dgm:spPr/>
      <dgm:t>
        <a:bodyPr/>
        <a:lstStyle/>
        <a:p>
          <a:endParaRPr lang="en-US"/>
        </a:p>
      </dgm:t>
    </dgm:pt>
    <dgm:pt modelId="{34CA8AD8-800E-4F0F-BE73-557A72EEB0D3}">
      <dgm:prSet phldrT="[Text]"/>
      <dgm:spPr>
        <a:solidFill>
          <a:schemeClr val="bg1"/>
        </a:solidFill>
        <a:ln>
          <a:solidFill>
            <a:srgbClr val="00B050"/>
          </a:solidFill>
        </a:ln>
      </dgm:spPr>
      <dgm:t>
        <a:bodyPr/>
        <a:lstStyle/>
        <a:p>
          <a:pPr algn="r" rtl="1"/>
          <a:endParaRPr lang="en-US" dirty="0">
            <a:solidFill>
              <a:schemeClr val="tx1"/>
            </a:solidFill>
            <a:cs typeface="B Homa" panose="00000400000000000000" pitchFamily="2" charset="-78"/>
          </a:endParaRPr>
        </a:p>
      </dgm:t>
    </dgm:pt>
    <dgm:pt modelId="{BC1BCD67-F100-4C7A-A416-FF5541D24E0F}" type="parTrans" cxnId="{D5073C05-04B1-4AF4-BD38-5DF43FD5D22A}">
      <dgm:prSet/>
      <dgm:spPr/>
      <dgm:t>
        <a:bodyPr/>
        <a:lstStyle/>
        <a:p>
          <a:endParaRPr lang="en-US"/>
        </a:p>
      </dgm:t>
    </dgm:pt>
    <dgm:pt modelId="{2F04F0AB-5419-44CB-997F-E0BAE10E71DE}" type="sibTrans" cxnId="{D5073C05-04B1-4AF4-BD38-5DF43FD5D22A}">
      <dgm:prSet/>
      <dgm:spPr/>
      <dgm:t>
        <a:bodyPr/>
        <a:lstStyle/>
        <a:p>
          <a:endParaRPr lang="en-US"/>
        </a:p>
      </dgm:t>
    </dgm:pt>
    <dgm:pt modelId="{0AB0DEDC-C6A1-4423-B844-65FD13A42D57}">
      <dgm:prSet phldrT="[Text]"/>
      <dgm:spPr>
        <a:solidFill>
          <a:schemeClr val="bg1"/>
        </a:solidFill>
        <a:ln w="12700">
          <a:solidFill>
            <a:srgbClr val="00B050"/>
          </a:solidFill>
        </a:ln>
      </dgm:spPr>
      <dgm:t>
        <a:bodyPr/>
        <a:lstStyle/>
        <a:p>
          <a:pPr algn="r"/>
          <a:endParaRPr lang="en-US" dirty="0">
            <a:solidFill>
              <a:schemeClr val="tx1"/>
            </a:solidFill>
            <a:cs typeface="B Homa" panose="00000400000000000000" pitchFamily="2" charset="-78"/>
          </a:endParaRPr>
        </a:p>
      </dgm:t>
    </dgm:pt>
    <dgm:pt modelId="{97E39524-1F02-4CAC-8DA3-F1A19366DF6A}" type="parTrans" cxnId="{3FDBCC73-8962-4CB4-8BDB-FC8974538609}">
      <dgm:prSet/>
      <dgm:spPr/>
      <dgm:t>
        <a:bodyPr/>
        <a:lstStyle/>
        <a:p>
          <a:endParaRPr lang="en-US"/>
        </a:p>
      </dgm:t>
    </dgm:pt>
    <dgm:pt modelId="{FD492DC2-830E-4B67-A245-E7509B932CB8}" type="sibTrans" cxnId="{3FDBCC73-8962-4CB4-8BDB-FC8974538609}">
      <dgm:prSet/>
      <dgm:spPr/>
      <dgm:t>
        <a:bodyPr/>
        <a:lstStyle/>
        <a:p>
          <a:endParaRPr lang="en-US"/>
        </a:p>
      </dgm:t>
    </dgm:pt>
    <dgm:pt modelId="{FC9363B5-A6BF-4474-8374-A3F9B2609814}" type="pres">
      <dgm:prSet presAssocID="{39A88BC5-F670-4534-B54A-062481162F35}" presName="compositeShape" presStyleCnt="0">
        <dgm:presLayoutVars>
          <dgm:dir/>
          <dgm:resizeHandles/>
        </dgm:presLayoutVars>
      </dgm:prSet>
      <dgm:spPr/>
      <dgm:t>
        <a:bodyPr/>
        <a:lstStyle/>
        <a:p>
          <a:pPr rtl="1"/>
          <a:endParaRPr lang="fa-IR"/>
        </a:p>
      </dgm:t>
    </dgm:pt>
    <dgm:pt modelId="{D1CF3B1A-3170-42B9-8A31-2EA6276282B1}" type="pres">
      <dgm:prSet presAssocID="{39A88BC5-F670-4534-B54A-062481162F35}" presName="pyramid" presStyleLbl="node1" presStyleIdx="0" presStyleCnt="1"/>
      <dgm:spPr/>
    </dgm:pt>
    <dgm:pt modelId="{741BE034-5752-42CD-AE1B-768C3DCDB2B7}" type="pres">
      <dgm:prSet presAssocID="{39A88BC5-F670-4534-B54A-062481162F35}" presName="theList" presStyleCnt="0"/>
      <dgm:spPr/>
    </dgm:pt>
    <dgm:pt modelId="{8E1C538D-94BC-4406-A6C5-7BD9FD37CE20}" type="pres">
      <dgm:prSet presAssocID="{0141B2C1-0D6D-425D-B5B6-FB610AF219C9}" presName="aNode" presStyleLbl="fgAcc1" presStyleIdx="0" presStyleCnt="3">
        <dgm:presLayoutVars>
          <dgm:bulletEnabled val="1"/>
        </dgm:presLayoutVars>
      </dgm:prSet>
      <dgm:spPr/>
      <dgm:t>
        <a:bodyPr/>
        <a:lstStyle/>
        <a:p>
          <a:pPr rtl="1"/>
          <a:endParaRPr lang="fa-IR"/>
        </a:p>
      </dgm:t>
    </dgm:pt>
    <dgm:pt modelId="{892ADA2E-0AD2-4886-826D-B25040C2A883}" type="pres">
      <dgm:prSet presAssocID="{0141B2C1-0D6D-425D-B5B6-FB610AF219C9}" presName="aSpace" presStyleCnt="0"/>
      <dgm:spPr/>
    </dgm:pt>
    <dgm:pt modelId="{97D91163-438D-4D66-9571-BA0322136ABD}" type="pres">
      <dgm:prSet presAssocID="{34CA8AD8-800E-4F0F-BE73-557A72EEB0D3}" presName="aNode" presStyleLbl="fgAcc1" presStyleIdx="1" presStyleCnt="3">
        <dgm:presLayoutVars>
          <dgm:bulletEnabled val="1"/>
        </dgm:presLayoutVars>
      </dgm:prSet>
      <dgm:spPr/>
      <dgm:t>
        <a:bodyPr/>
        <a:lstStyle/>
        <a:p>
          <a:pPr rtl="1"/>
          <a:endParaRPr lang="fa-IR"/>
        </a:p>
      </dgm:t>
    </dgm:pt>
    <dgm:pt modelId="{9BF23449-DBC6-4D56-AE02-6A1980963E11}" type="pres">
      <dgm:prSet presAssocID="{34CA8AD8-800E-4F0F-BE73-557A72EEB0D3}" presName="aSpace" presStyleCnt="0"/>
      <dgm:spPr/>
    </dgm:pt>
    <dgm:pt modelId="{E58447E9-4E10-4064-8F13-ED5B6D679102}" type="pres">
      <dgm:prSet presAssocID="{0AB0DEDC-C6A1-4423-B844-65FD13A42D57}" presName="aNode" presStyleLbl="fgAcc1" presStyleIdx="2" presStyleCnt="3">
        <dgm:presLayoutVars>
          <dgm:bulletEnabled val="1"/>
        </dgm:presLayoutVars>
      </dgm:prSet>
      <dgm:spPr/>
      <dgm:t>
        <a:bodyPr/>
        <a:lstStyle/>
        <a:p>
          <a:pPr rtl="1"/>
          <a:endParaRPr lang="fa-IR"/>
        </a:p>
      </dgm:t>
    </dgm:pt>
    <dgm:pt modelId="{D2F64893-BB9C-4B37-9AC3-580096B15470}" type="pres">
      <dgm:prSet presAssocID="{0AB0DEDC-C6A1-4423-B844-65FD13A42D57}" presName="aSpace" presStyleCnt="0"/>
      <dgm:spPr/>
    </dgm:pt>
  </dgm:ptLst>
  <dgm:cxnLst>
    <dgm:cxn modelId="{9F7FA747-6615-47F8-9826-0166B9D6DCDB}" srcId="{39A88BC5-F670-4534-B54A-062481162F35}" destId="{0141B2C1-0D6D-425D-B5B6-FB610AF219C9}" srcOrd="0" destOrd="0" parTransId="{9B8C8B26-1456-4EA7-A03A-32C7650DF083}" sibTransId="{80A69D15-34B0-4CD8-957B-1BC0F0F8D68C}"/>
    <dgm:cxn modelId="{D5073C05-04B1-4AF4-BD38-5DF43FD5D22A}" srcId="{39A88BC5-F670-4534-B54A-062481162F35}" destId="{34CA8AD8-800E-4F0F-BE73-557A72EEB0D3}" srcOrd="1" destOrd="0" parTransId="{BC1BCD67-F100-4C7A-A416-FF5541D24E0F}" sibTransId="{2F04F0AB-5419-44CB-997F-E0BAE10E71DE}"/>
    <dgm:cxn modelId="{97613125-E8B3-42D6-82B8-B9B71099D62B}" type="presOf" srcId="{34CA8AD8-800E-4F0F-BE73-557A72EEB0D3}" destId="{97D91163-438D-4D66-9571-BA0322136ABD}" srcOrd="0" destOrd="0" presId="urn:microsoft.com/office/officeart/2005/8/layout/pyramid2"/>
    <dgm:cxn modelId="{3FDBCC73-8962-4CB4-8BDB-FC8974538609}" srcId="{39A88BC5-F670-4534-B54A-062481162F35}" destId="{0AB0DEDC-C6A1-4423-B844-65FD13A42D57}" srcOrd="2" destOrd="0" parTransId="{97E39524-1F02-4CAC-8DA3-F1A19366DF6A}" sibTransId="{FD492DC2-830E-4B67-A245-E7509B932CB8}"/>
    <dgm:cxn modelId="{60151F36-E8B4-4A85-8823-2C1BE289EAC1}" type="presOf" srcId="{0141B2C1-0D6D-425D-B5B6-FB610AF219C9}" destId="{8E1C538D-94BC-4406-A6C5-7BD9FD37CE20}" srcOrd="0" destOrd="0" presId="urn:microsoft.com/office/officeart/2005/8/layout/pyramid2"/>
    <dgm:cxn modelId="{FDC4A615-A684-487F-B385-4F5963E88F63}" type="presOf" srcId="{39A88BC5-F670-4534-B54A-062481162F35}" destId="{FC9363B5-A6BF-4474-8374-A3F9B2609814}" srcOrd="0" destOrd="0" presId="urn:microsoft.com/office/officeart/2005/8/layout/pyramid2"/>
    <dgm:cxn modelId="{71A46FA7-7486-46B0-B7D4-F13D39E75CC9}" type="presOf" srcId="{0AB0DEDC-C6A1-4423-B844-65FD13A42D57}" destId="{E58447E9-4E10-4064-8F13-ED5B6D679102}" srcOrd="0" destOrd="0" presId="urn:microsoft.com/office/officeart/2005/8/layout/pyramid2"/>
    <dgm:cxn modelId="{145DDFA5-7483-4721-86B8-ADE874037892}" type="presParOf" srcId="{FC9363B5-A6BF-4474-8374-A3F9B2609814}" destId="{D1CF3B1A-3170-42B9-8A31-2EA6276282B1}" srcOrd="0" destOrd="0" presId="urn:microsoft.com/office/officeart/2005/8/layout/pyramid2"/>
    <dgm:cxn modelId="{E618DB9C-420D-4C2C-BCB4-AD54352F331B}" type="presParOf" srcId="{FC9363B5-A6BF-4474-8374-A3F9B2609814}" destId="{741BE034-5752-42CD-AE1B-768C3DCDB2B7}" srcOrd="1" destOrd="0" presId="urn:microsoft.com/office/officeart/2005/8/layout/pyramid2"/>
    <dgm:cxn modelId="{36FCD2CC-C96A-41E8-9A2D-D10A7348FCD9}" type="presParOf" srcId="{741BE034-5752-42CD-AE1B-768C3DCDB2B7}" destId="{8E1C538D-94BC-4406-A6C5-7BD9FD37CE20}" srcOrd="0" destOrd="0" presId="urn:microsoft.com/office/officeart/2005/8/layout/pyramid2"/>
    <dgm:cxn modelId="{98499660-0E83-45F5-A7A5-40168934A2F5}" type="presParOf" srcId="{741BE034-5752-42CD-AE1B-768C3DCDB2B7}" destId="{892ADA2E-0AD2-4886-826D-B25040C2A883}" srcOrd="1" destOrd="0" presId="urn:microsoft.com/office/officeart/2005/8/layout/pyramid2"/>
    <dgm:cxn modelId="{E750A8F9-0C91-47D2-A201-D486A27AD444}" type="presParOf" srcId="{741BE034-5752-42CD-AE1B-768C3DCDB2B7}" destId="{97D91163-438D-4D66-9571-BA0322136ABD}" srcOrd="2" destOrd="0" presId="urn:microsoft.com/office/officeart/2005/8/layout/pyramid2"/>
    <dgm:cxn modelId="{52E669EE-3306-4F86-836B-266A7AA1383D}" type="presParOf" srcId="{741BE034-5752-42CD-AE1B-768C3DCDB2B7}" destId="{9BF23449-DBC6-4D56-AE02-6A1980963E11}" srcOrd="3" destOrd="0" presId="urn:microsoft.com/office/officeart/2005/8/layout/pyramid2"/>
    <dgm:cxn modelId="{B9ED8F59-606F-426D-A47F-17CE9F28A85E}" type="presParOf" srcId="{741BE034-5752-42CD-AE1B-768C3DCDB2B7}" destId="{E58447E9-4E10-4064-8F13-ED5B6D679102}" srcOrd="4" destOrd="0" presId="urn:microsoft.com/office/officeart/2005/8/layout/pyramid2"/>
    <dgm:cxn modelId="{0C9E41F0-CB9D-4C9F-833B-C05041428E0F}" type="presParOf" srcId="{741BE034-5752-42CD-AE1B-768C3DCDB2B7}" destId="{D2F64893-BB9C-4B37-9AC3-580096B15470}"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C49EE1B-A35E-4D09-8B65-ABB7DC1FBEF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58C18C5B-B75D-4383-828E-DEAD63B4B294}">
      <dgm:prSet phldrT="[Text]"/>
      <dgm:spPr/>
      <dgm:t>
        <a:bodyPr/>
        <a:lstStyle/>
        <a:p>
          <a:r>
            <a:rPr lang="fa-IR" dirty="0" smtClean="0">
              <a:cs typeface="B Homa" panose="00000400000000000000" pitchFamily="2" charset="-78"/>
            </a:rPr>
            <a:t>رهبر</a:t>
          </a:r>
          <a:endParaRPr lang="en-US" dirty="0">
            <a:cs typeface="B Homa" panose="00000400000000000000" pitchFamily="2" charset="-78"/>
          </a:endParaRPr>
        </a:p>
      </dgm:t>
    </dgm:pt>
    <dgm:pt modelId="{71624BD8-EBF5-4218-BDEC-F76F17F0A8DD}" type="parTrans" cxnId="{6D2F075C-9CC1-48DF-A5C5-E2DB7E04B734}">
      <dgm:prSet/>
      <dgm:spPr/>
      <dgm:t>
        <a:bodyPr/>
        <a:lstStyle/>
        <a:p>
          <a:endParaRPr lang="en-US"/>
        </a:p>
      </dgm:t>
    </dgm:pt>
    <dgm:pt modelId="{7A9AB085-DB0C-4292-A436-932BBBA5B71A}" type="sibTrans" cxnId="{6D2F075C-9CC1-48DF-A5C5-E2DB7E04B734}">
      <dgm:prSet/>
      <dgm:spPr/>
      <dgm:t>
        <a:bodyPr/>
        <a:lstStyle/>
        <a:p>
          <a:endParaRPr lang="en-US"/>
        </a:p>
      </dgm:t>
    </dgm:pt>
    <dgm:pt modelId="{6C4F64C9-169F-40B9-913D-CCB58E7934D1}">
      <dgm:prSet phldrT="[Text]"/>
      <dgm:spPr/>
      <dgm:t>
        <a:bodyPr/>
        <a:lstStyle/>
        <a:p>
          <a:r>
            <a:rPr lang="fa-IR" dirty="0" smtClean="0">
              <a:cs typeface="B Homa" panose="00000400000000000000" pitchFamily="2" charset="-78"/>
            </a:rPr>
            <a:t>قوه مجریه</a:t>
          </a:r>
          <a:endParaRPr lang="en-US" dirty="0">
            <a:cs typeface="B Homa" panose="00000400000000000000" pitchFamily="2" charset="-78"/>
          </a:endParaRPr>
        </a:p>
      </dgm:t>
    </dgm:pt>
    <dgm:pt modelId="{27AD3EEA-9239-4A6A-B706-5AB037779489}" type="parTrans" cxnId="{D24CB4BB-09BC-4B4F-A932-DBBC4738F4BB}">
      <dgm:prSet/>
      <dgm:spPr/>
      <dgm:t>
        <a:bodyPr/>
        <a:lstStyle/>
        <a:p>
          <a:endParaRPr lang="en-US"/>
        </a:p>
      </dgm:t>
    </dgm:pt>
    <dgm:pt modelId="{0226D26A-DF96-4187-9320-7F0BDD1B86F7}" type="sibTrans" cxnId="{D24CB4BB-09BC-4B4F-A932-DBBC4738F4BB}">
      <dgm:prSet/>
      <dgm:spPr/>
      <dgm:t>
        <a:bodyPr/>
        <a:lstStyle/>
        <a:p>
          <a:endParaRPr lang="en-US"/>
        </a:p>
      </dgm:t>
    </dgm:pt>
    <dgm:pt modelId="{B38A91D1-E09E-45B9-B5AB-5BE153296D38}">
      <dgm:prSet phldrT="[Text]"/>
      <dgm:spPr/>
      <dgm:t>
        <a:bodyPr/>
        <a:lstStyle/>
        <a:p>
          <a:r>
            <a:rPr lang="fa-IR" dirty="0" smtClean="0">
              <a:cs typeface="B Homa" panose="00000400000000000000" pitchFamily="2" charset="-78"/>
            </a:rPr>
            <a:t>دیوان عالی کشور</a:t>
          </a:r>
          <a:endParaRPr lang="en-US" dirty="0">
            <a:cs typeface="B Homa" panose="00000400000000000000" pitchFamily="2" charset="-78"/>
          </a:endParaRPr>
        </a:p>
      </dgm:t>
    </dgm:pt>
    <dgm:pt modelId="{48A6EEDC-76EF-442B-BC27-AA2C05A3C3A0}" type="parTrans" cxnId="{1F658835-5993-4652-9303-9929CF693A3B}">
      <dgm:prSet/>
      <dgm:spPr/>
      <dgm:t>
        <a:bodyPr/>
        <a:lstStyle/>
        <a:p>
          <a:endParaRPr lang="en-US"/>
        </a:p>
      </dgm:t>
    </dgm:pt>
    <dgm:pt modelId="{FF41D6C0-B043-4A48-9F0A-F9986C0FC572}" type="sibTrans" cxnId="{1F658835-5993-4652-9303-9929CF693A3B}">
      <dgm:prSet/>
      <dgm:spPr/>
      <dgm:t>
        <a:bodyPr/>
        <a:lstStyle/>
        <a:p>
          <a:endParaRPr lang="en-US"/>
        </a:p>
      </dgm:t>
    </dgm:pt>
    <dgm:pt modelId="{3DEFF34C-B9A8-4E82-947E-2F5A7F2F38BF}">
      <dgm:prSet phldrT="[Text]"/>
      <dgm:spPr/>
      <dgm:t>
        <a:bodyPr/>
        <a:lstStyle/>
        <a:p>
          <a:r>
            <a:rPr lang="fa-IR" dirty="0" smtClean="0">
              <a:cs typeface="B Homa" panose="00000400000000000000" pitchFamily="2" charset="-78"/>
            </a:rPr>
            <a:t>سازمان بازرسی کل کشور</a:t>
          </a:r>
          <a:endParaRPr lang="en-US" dirty="0">
            <a:cs typeface="B Homa" panose="00000400000000000000" pitchFamily="2" charset="-78"/>
          </a:endParaRPr>
        </a:p>
      </dgm:t>
    </dgm:pt>
    <dgm:pt modelId="{14521DA9-DC67-470E-8206-54A69B26B8A6}" type="parTrans" cxnId="{62B0D849-2CC6-45F6-B761-5521CB302644}">
      <dgm:prSet/>
      <dgm:spPr/>
      <dgm:t>
        <a:bodyPr/>
        <a:lstStyle/>
        <a:p>
          <a:endParaRPr lang="en-US"/>
        </a:p>
      </dgm:t>
    </dgm:pt>
    <dgm:pt modelId="{3AC1DD93-DBF7-4675-8548-4FC868FDAFAA}" type="sibTrans" cxnId="{62B0D849-2CC6-45F6-B761-5521CB302644}">
      <dgm:prSet/>
      <dgm:spPr/>
      <dgm:t>
        <a:bodyPr/>
        <a:lstStyle/>
        <a:p>
          <a:endParaRPr lang="en-US"/>
        </a:p>
      </dgm:t>
    </dgm:pt>
    <dgm:pt modelId="{9E4D138A-3291-47CE-95A0-EB1C764D877B}">
      <dgm:prSet phldrT="[Text]"/>
      <dgm:spPr/>
      <dgm:t>
        <a:bodyPr/>
        <a:lstStyle/>
        <a:p>
          <a:r>
            <a:rPr lang="fa-IR" dirty="0" smtClean="0">
              <a:cs typeface="B Homa" panose="00000400000000000000" pitchFamily="2" charset="-78"/>
            </a:rPr>
            <a:t>قوه مقننه</a:t>
          </a:r>
          <a:endParaRPr lang="en-US" dirty="0">
            <a:cs typeface="B Homa" panose="00000400000000000000" pitchFamily="2" charset="-78"/>
          </a:endParaRPr>
        </a:p>
      </dgm:t>
    </dgm:pt>
    <dgm:pt modelId="{C9EE44B1-DFE6-402F-9407-9A11A74683A0}" type="parTrans" cxnId="{55AEF1FC-5ED9-4EFF-BE4A-27044DBB90EC}">
      <dgm:prSet/>
      <dgm:spPr/>
      <dgm:t>
        <a:bodyPr/>
        <a:lstStyle/>
        <a:p>
          <a:endParaRPr lang="en-US"/>
        </a:p>
      </dgm:t>
    </dgm:pt>
    <dgm:pt modelId="{762A62CC-DE58-4B9B-A14C-93600F4E2E87}" type="sibTrans" cxnId="{55AEF1FC-5ED9-4EFF-BE4A-27044DBB90EC}">
      <dgm:prSet/>
      <dgm:spPr/>
      <dgm:t>
        <a:bodyPr/>
        <a:lstStyle/>
        <a:p>
          <a:endParaRPr lang="en-US"/>
        </a:p>
      </dgm:t>
    </dgm:pt>
    <dgm:pt modelId="{A1A7CFA0-B75E-43BF-8489-D7A16C9E2992}">
      <dgm:prSet phldrT="[Text]"/>
      <dgm:spPr/>
      <dgm:t>
        <a:bodyPr/>
        <a:lstStyle/>
        <a:p>
          <a:r>
            <a:rPr lang="fa-IR" dirty="0" smtClean="0">
              <a:cs typeface="B Homa" panose="00000400000000000000" pitchFamily="2" charset="-78"/>
            </a:rPr>
            <a:t>دیوان محاسبات کشور</a:t>
          </a:r>
          <a:endParaRPr lang="en-US" dirty="0">
            <a:cs typeface="B Homa" panose="00000400000000000000" pitchFamily="2" charset="-78"/>
          </a:endParaRPr>
        </a:p>
      </dgm:t>
    </dgm:pt>
    <dgm:pt modelId="{5DA4CB6B-B384-40C2-85E0-0029E6D1017E}" type="parTrans" cxnId="{1EF47621-E771-42CC-8EEF-F1B1225CC037}">
      <dgm:prSet/>
      <dgm:spPr/>
      <dgm:t>
        <a:bodyPr/>
        <a:lstStyle/>
        <a:p>
          <a:endParaRPr lang="en-US"/>
        </a:p>
      </dgm:t>
    </dgm:pt>
    <dgm:pt modelId="{F5299E62-0DD9-4E82-A713-C57EDE6069AD}" type="sibTrans" cxnId="{1EF47621-E771-42CC-8EEF-F1B1225CC037}">
      <dgm:prSet/>
      <dgm:spPr/>
      <dgm:t>
        <a:bodyPr/>
        <a:lstStyle/>
        <a:p>
          <a:endParaRPr lang="en-US"/>
        </a:p>
      </dgm:t>
    </dgm:pt>
    <dgm:pt modelId="{7728E5E0-FE7E-4C28-A16E-335212096946}">
      <dgm:prSet phldrT="[Text]"/>
      <dgm:spPr/>
      <dgm:t>
        <a:bodyPr/>
        <a:lstStyle/>
        <a:p>
          <a:r>
            <a:rPr lang="fa-IR" dirty="0" smtClean="0">
              <a:cs typeface="B Homa" panose="00000400000000000000" pitchFamily="2" charset="-78"/>
            </a:rPr>
            <a:t>قوه قضاییه</a:t>
          </a:r>
          <a:endParaRPr lang="en-US" dirty="0">
            <a:cs typeface="B Homa" panose="00000400000000000000" pitchFamily="2" charset="-78"/>
          </a:endParaRPr>
        </a:p>
      </dgm:t>
    </dgm:pt>
    <dgm:pt modelId="{B078D5C5-42EC-4DF8-8B11-1E95213758F4}" type="parTrans" cxnId="{380BDB46-1374-428C-9CDE-0EE70ADFD0EB}">
      <dgm:prSet/>
      <dgm:spPr/>
      <dgm:t>
        <a:bodyPr/>
        <a:lstStyle/>
        <a:p>
          <a:endParaRPr lang="en-US"/>
        </a:p>
      </dgm:t>
    </dgm:pt>
    <dgm:pt modelId="{93C1AF1F-5681-4684-86CE-7AF96DD3001D}" type="sibTrans" cxnId="{380BDB46-1374-428C-9CDE-0EE70ADFD0EB}">
      <dgm:prSet/>
      <dgm:spPr/>
      <dgm:t>
        <a:bodyPr/>
        <a:lstStyle/>
        <a:p>
          <a:endParaRPr lang="en-US"/>
        </a:p>
      </dgm:t>
    </dgm:pt>
    <dgm:pt modelId="{65DCCD1D-1F32-45BF-9CE4-96528EBF4EA7}">
      <dgm:prSet phldrT="[Text]"/>
      <dgm:spPr/>
      <dgm:t>
        <a:bodyPr/>
        <a:lstStyle/>
        <a:p>
          <a:r>
            <a:rPr lang="fa-IR" dirty="0" smtClean="0">
              <a:cs typeface="B Homa" panose="00000400000000000000" pitchFamily="2" charset="-78"/>
            </a:rPr>
            <a:t>دیوان عدالت اداری</a:t>
          </a:r>
          <a:endParaRPr lang="en-US" dirty="0">
            <a:cs typeface="B Homa" panose="00000400000000000000" pitchFamily="2" charset="-78"/>
          </a:endParaRPr>
        </a:p>
      </dgm:t>
    </dgm:pt>
    <dgm:pt modelId="{E0F4AAEA-8D1D-4C77-BE94-8E947B3EFA2E}" type="parTrans" cxnId="{2BC5EAF4-5253-498C-A74E-003A08A4D999}">
      <dgm:prSet/>
      <dgm:spPr/>
      <dgm:t>
        <a:bodyPr/>
        <a:lstStyle/>
        <a:p>
          <a:endParaRPr lang="en-US"/>
        </a:p>
      </dgm:t>
    </dgm:pt>
    <dgm:pt modelId="{16EBF40B-2CD8-46ED-BC79-897C54DEC622}" type="sibTrans" cxnId="{2BC5EAF4-5253-498C-A74E-003A08A4D999}">
      <dgm:prSet/>
      <dgm:spPr/>
      <dgm:t>
        <a:bodyPr/>
        <a:lstStyle/>
        <a:p>
          <a:endParaRPr lang="en-US"/>
        </a:p>
      </dgm:t>
    </dgm:pt>
    <dgm:pt modelId="{8ACFBD28-2DD9-47B3-B2AF-2BD8593F1054}" type="pres">
      <dgm:prSet presAssocID="{9C49EE1B-A35E-4D09-8B65-ABB7DC1FBEFD}" presName="hierChild1" presStyleCnt="0">
        <dgm:presLayoutVars>
          <dgm:chPref val="1"/>
          <dgm:dir/>
          <dgm:animOne val="branch"/>
          <dgm:animLvl val="lvl"/>
          <dgm:resizeHandles/>
        </dgm:presLayoutVars>
      </dgm:prSet>
      <dgm:spPr/>
      <dgm:t>
        <a:bodyPr/>
        <a:lstStyle/>
        <a:p>
          <a:endParaRPr lang="en-US"/>
        </a:p>
      </dgm:t>
    </dgm:pt>
    <dgm:pt modelId="{E5951289-25C5-4ACE-B3E9-820CAC7A55E2}" type="pres">
      <dgm:prSet presAssocID="{58C18C5B-B75D-4383-828E-DEAD63B4B294}" presName="hierRoot1" presStyleCnt="0"/>
      <dgm:spPr/>
    </dgm:pt>
    <dgm:pt modelId="{44839DC6-A259-472A-B738-A36352FB43CE}" type="pres">
      <dgm:prSet presAssocID="{58C18C5B-B75D-4383-828E-DEAD63B4B294}" presName="composite" presStyleCnt="0"/>
      <dgm:spPr/>
    </dgm:pt>
    <dgm:pt modelId="{C0EF7A3D-5D40-44D8-B83A-79F35391679C}" type="pres">
      <dgm:prSet presAssocID="{58C18C5B-B75D-4383-828E-DEAD63B4B294}" presName="background" presStyleLbl="node0" presStyleIdx="0" presStyleCnt="1"/>
      <dgm:spPr/>
    </dgm:pt>
    <dgm:pt modelId="{521E1C0B-FDDD-4933-88C3-3883B0B34943}" type="pres">
      <dgm:prSet presAssocID="{58C18C5B-B75D-4383-828E-DEAD63B4B294}" presName="text" presStyleLbl="fgAcc0" presStyleIdx="0" presStyleCnt="1">
        <dgm:presLayoutVars>
          <dgm:chPref val="3"/>
        </dgm:presLayoutVars>
      </dgm:prSet>
      <dgm:spPr/>
      <dgm:t>
        <a:bodyPr/>
        <a:lstStyle/>
        <a:p>
          <a:endParaRPr lang="en-US"/>
        </a:p>
      </dgm:t>
    </dgm:pt>
    <dgm:pt modelId="{ED83631C-9F6B-490A-AF80-45915E55AB33}" type="pres">
      <dgm:prSet presAssocID="{58C18C5B-B75D-4383-828E-DEAD63B4B294}" presName="hierChild2" presStyleCnt="0"/>
      <dgm:spPr/>
    </dgm:pt>
    <dgm:pt modelId="{834CDE0A-C095-44FE-8CEB-0B6655CD58A5}" type="pres">
      <dgm:prSet presAssocID="{27AD3EEA-9239-4A6A-B706-5AB037779489}" presName="Name10" presStyleLbl="parChTrans1D2" presStyleIdx="0" presStyleCnt="3"/>
      <dgm:spPr/>
      <dgm:t>
        <a:bodyPr/>
        <a:lstStyle/>
        <a:p>
          <a:endParaRPr lang="en-US"/>
        </a:p>
      </dgm:t>
    </dgm:pt>
    <dgm:pt modelId="{4911C1DC-C5D9-4F1F-8C04-BD3F2B5D6638}" type="pres">
      <dgm:prSet presAssocID="{6C4F64C9-169F-40B9-913D-CCB58E7934D1}" presName="hierRoot2" presStyleCnt="0"/>
      <dgm:spPr/>
    </dgm:pt>
    <dgm:pt modelId="{DE47AAB1-3307-439B-9EE9-BA961834E82D}" type="pres">
      <dgm:prSet presAssocID="{6C4F64C9-169F-40B9-913D-CCB58E7934D1}" presName="composite2" presStyleCnt="0"/>
      <dgm:spPr/>
    </dgm:pt>
    <dgm:pt modelId="{D21C673C-EABA-4919-945B-782B892D921D}" type="pres">
      <dgm:prSet presAssocID="{6C4F64C9-169F-40B9-913D-CCB58E7934D1}" presName="background2" presStyleLbl="node2" presStyleIdx="0" presStyleCnt="3"/>
      <dgm:spPr>
        <a:solidFill>
          <a:srgbClr val="00B0F0"/>
        </a:solidFill>
      </dgm:spPr>
    </dgm:pt>
    <dgm:pt modelId="{31E21547-5C5F-4345-9FB6-A07802D6B228}" type="pres">
      <dgm:prSet presAssocID="{6C4F64C9-169F-40B9-913D-CCB58E7934D1}" presName="text2" presStyleLbl="fgAcc2" presStyleIdx="0" presStyleCnt="3">
        <dgm:presLayoutVars>
          <dgm:chPref val="3"/>
        </dgm:presLayoutVars>
      </dgm:prSet>
      <dgm:spPr/>
      <dgm:t>
        <a:bodyPr/>
        <a:lstStyle/>
        <a:p>
          <a:endParaRPr lang="en-US"/>
        </a:p>
      </dgm:t>
    </dgm:pt>
    <dgm:pt modelId="{B824D358-2FB1-4863-AC65-91B95B664568}" type="pres">
      <dgm:prSet presAssocID="{6C4F64C9-169F-40B9-913D-CCB58E7934D1}" presName="hierChild3" presStyleCnt="0"/>
      <dgm:spPr/>
    </dgm:pt>
    <dgm:pt modelId="{F1EFA7F7-9705-4845-BBBE-0C46BCBB0C37}" type="pres">
      <dgm:prSet presAssocID="{B078D5C5-42EC-4DF8-8B11-1E95213758F4}" presName="Name10" presStyleLbl="parChTrans1D2" presStyleIdx="1" presStyleCnt="3"/>
      <dgm:spPr/>
      <dgm:t>
        <a:bodyPr/>
        <a:lstStyle/>
        <a:p>
          <a:endParaRPr lang="en-US"/>
        </a:p>
      </dgm:t>
    </dgm:pt>
    <dgm:pt modelId="{03768984-BF4F-4C68-904D-5F108A8DDDBA}" type="pres">
      <dgm:prSet presAssocID="{7728E5E0-FE7E-4C28-A16E-335212096946}" presName="hierRoot2" presStyleCnt="0"/>
      <dgm:spPr/>
    </dgm:pt>
    <dgm:pt modelId="{69952C3C-EA42-4F96-8802-33EF5A262A46}" type="pres">
      <dgm:prSet presAssocID="{7728E5E0-FE7E-4C28-A16E-335212096946}" presName="composite2" presStyleCnt="0"/>
      <dgm:spPr/>
    </dgm:pt>
    <dgm:pt modelId="{D1FE901A-22A7-4AC6-B4E4-2DA4CC2905A4}" type="pres">
      <dgm:prSet presAssocID="{7728E5E0-FE7E-4C28-A16E-335212096946}" presName="background2" presStyleLbl="node2" presStyleIdx="1" presStyleCnt="3"/>
      <dgm:spPr>
        <a:solidFill>
          <a:srgbClr val="00B0F0"/>
        </a:solidFill>
      </dgm:spPr>
    </dgm:pt>
    <dgm:pt modelId="{53942DA4-B859-4200-8640-C38399991191}" type="pres">
      <dgm:prSet presAssocID="{7728E5E0-FE7E-4C28-A16E-335212096946}" presName="text2" presStyleLbl="fgAcc2" presStyleIdx="1" presStyleCnt="3">
        <dgm:presLayoutVars>
          <dgm:chPref val="3"/>
        </dgm:presLayoutVars>
      </dgm:prSet>
      <dgm:spPr/>
      <dgm:t>
        <a:bodyPr/>
        <a:lstStyle/>
        <a:p>
          <a:endParaRPr lang="en-US"/>
        </a:p>
      </dgm:t>
    </dgm:pt>
    <dgm:pt modelId="{F2091D29-6CE9-4983-BC4D-723E9F67D37B}" type="pres">
      <dgm:prSet presAssocID="{7728E5E0-FE7E-4C28-A16E-335212096946}" presName="hierChild3" presStyleCnt="0"/>
      <dgm:spPr/>
    </dgm:pt>
    <dgm:pt modelId="{3E5F89ED-79A7-4CFE-B018-698C41CC8961}" type="pres">
      <dgm:prSet presAssocID="{48A6EEDC-76EF-442B-BC27-AA2C05A3C3A0}" presName="Name17" presStyleLbl="parChTrans1D3" presStyleIdx="0" presStyleCnt="4"/>
      <dgm:spPr/>
      <dgm:t>
        <a:bodyPr/>
        <a:lstStyle/>
        <a:p>
          <a:endParaRPr lang="en-US"/>
        </a:p>
      </dgm:t>
    </dgm:pt>
    <dgm:pt modelId="{EFE5EA78-A509-4481-9084-C33CE446472A}" type="pres">
      <dgm:prSet presAssocID="{B38A91D1-E09E-45B9-B5AB-5BE153296D38}" presName="hierRoot3" presStyleCnt="0"/>
      <dgm:spPr/>
    </dgm:pt>
    <dgm:pt modelId="{749BCF46-1D7D-4F48-AFD1-17F459EE0695}" type="pres">
      <dgm:prSet presAssocID="{B38A91D1-E09E-45B9-B5AB-5BE153296D38}" presName="composite3" presStyleCnt="0"/>
      <dgm:spPr/>
    </dgm:pt>
    <dgm:pt modelId="{95371EEE-06D8-4961-ACF6-5D3FCB8E9EB5}" type="pres">
      <dgm:prSet presAssocID="{B38A91D1-E09E-45B9-B5AB-5BE153296D38}" presName="background3" presStyleLbl="node3" presStyleIdx="0" presStyleCnt="4"/>
      <dgm:spPr>
        <a:solidFill>
          <a:srgbClr val="FFC000"/>
        </a:solidFill>
      </dgm:spPr>
    </dgm:pt>
    <dgm:pt modelId="{2FE039CC-4651-44B9-8006-7CCDB9A895DF}" type="pres">
      <dgm:prSet presAssocID="{B38A91D1-E09E-45B9-B5AB-5BE153296D38}" presName="text3" presStyleLbl="fgAcc3" presStyleIdx="0" presStyleCnt="4">
        <dgm:presLayoutVars>
          <dgm:chPref val="3"/>
        </dgm:presLayoutVars>
      </dgm:prSet>
      <dgm:spPr/>
      <dgm:t>
        <a:bodyPr/>
        <a:lstStyle/>
        <a:p>
          <a:endParaRPr lang="en-US"/>
        </a:p>
      </dgm:t>
    </dgm:pt>
    <dgm:pt modelId="{034DB60E-5DBB-4F22-A86D-B854FF77D61A}" type="pres">
      <dgm:prSet presAssocID="{B38A91D1-E09E-45B9-B5AB-5BE153296D38}" presName="hierChild4" presStyleCnt="0"/>
      <dgm:spPr/>
    </dgm:pt>
    <dgm:pt modelId="{B511E28A-506D-4CFD-B17C-28A620F3BE1D}" type="pres">
      <dgm:prSet presAssocID="{E0F4AAEA-8D1D-4C77-BE94-8E947B3EFA2E}" presName="Name17" presStyleLbl="parChTrans1D3" presStyleIdx="1" presStyleCnt="4"/>
      <dgm:spPr/>
      <dgm:t>
        <a:bodyPr/>
        <a:lstStyle/>
        <a:p>
          <a:endParaRPr lang="en-US"/>
        </a:p>
      </dgm:t>
    </dgm:pt>
    <dgm:pt modelId="{837280A4-0755-43F8-A9EB-E4EAD64CC516}" type="pres">
      <dgm:prSet presAssocID="{65DCCD1D-1F32-45BF-9CE4-96528EBF4EA7}" presName="hierRoot3" presStyleCnt="0"/>
      <dgm:spPr/>
    </dgm:pt>
    <dgm:pt modelId="{AEC5C69C-282F-4D46-9FAC-4CB1DABC7E3A}" type="pres">
      <dgm:prSet presAssocID="{65DCCD1D-1F32-45BF-9CE4-96528EBF4EA7}" presName="composite3" presStyleCnt="0"/>
      <dgm:spPr/>
    </dgm:pt>
    <dgm:pt modelId="{DE9289DE-38FC-4EAA-9AE8-8D8812E76BC8}" type="pres">
      <dgm:prSet presAssocID="{65DCCD1D-1F32-45BF-9CE4-96528EBF4EA7}" presName="background3" presStyleLbl="node3" presStyleIdx="1" presStyleCnt="4"/>
      <dgm:spPr>
        <a:solidFill>
          <a:srgbClr val="FFC000"/>
        </a:solidFill>
      </dgm:spPr>
    </dgm:pt>
    <dgm:pt modelId="{28779898-00D5-422D-A1A9-CB2EB266EBEF}" type="pres">
      <dgm:prSet presAssocID="{65DCCD1D-1F32-45BF-9CE4-96528EBF4EA7}" presName="text3" presStyleLbl="fgAcc3" presStyleIdx="1" presStyleCnt="4">
        <dgm:presLayoutVars>
          <dgm:chPref val="3"/>
        </dgm:presLayoutVars>
      </dgm:prSet>
      <dgm:spPr/>
      <dgm:t>
        <a:bodyPr/>
        <a:lstStyle/>
        <a:p>
          <a:endParaRPr lang="en-US"/>
        </a:p>
      </dgm:t>
    </dgm:pt>
    <dgm:pt modelId="{CB912EDD-4C1C-47A6-81A0-FA68C1C8C01C}" type="pres">
      <dgm:prSet presAssocID="{65DCCD1D-1F32-45BF-9CE4-96528EBF4EA7}" presName="hierChild4" presStyleCnt="0"/>
      <dgm:spPr/>
    </dgm:pt>
    <dgm:pt modelId="{0349C549-F1D5-48F5-86C9-499A2936D8E4}" type="pres">
      <dgm:prSet presAssocID="{14521DA9-DC67-470E-8206-54A69B26B8A6}" presName="Name17" presStyleLbl="parChTrans1D3" presStyleIdx="2" presStyleCnt="4"/>
      <dgm:spPr/>
      <dgm:t>
        <a:bodyPr/>
        <a:lstStyle/>
        <a:p>
          <a:endParaRPr lang="en-US"/>
        </a:p>
      </dgm:t>
    </dgm:pt>
    <dgm:pt modelId="{A8F5F715-8790-4332-9CC9-0BF66DFF976F}" type="pres">
      <dgm:prSet presAssocID="{3DEFF34C-B9A8-4E82-947E-2F5A7F2F38BF}" presName="hierRoot3" presStyleCnt="0"/>
      <dgm:spPr/>
    </dgm:pt>
    <dgm:pt modelId="{139AADFD-9E1E-4F19-8274-87497341E07D}" type="pres">
      <dgm:prSet presAssocID="{3DEFF34C-B9A8-4E82-947E-2F5A7F2F38BF}" presName="composite3" presStyleCnt="0"/>
      <dgm:spPr/>
    </dgm:pt>
    <dgm:pt modelId="{DFD92B44-3506-4A0F-BA06-3284DB8FAFB5}" type="pres">
      <dgm:prSet presAssocID="{3DEFF34C-B9A8-4E82-947E-2F5A7F2F38BF}" presName="background3" presStyleLbl="node3" presStyleIdx="2" presStyleCnt="4"/>
      <dgm:spPr>
        <a:solidFill>
          <a:srgbClr val="FFC000"/>
        </a:solidFill>
      </dgm:spPr>
    </dgm:pt>
    <dgm:pt modelId="{D5241C2A-61B9-4C50-A3E3-675DF9343BBE}" type="pres">
      <dgm:prSet presAssocID="{3DEFF34C-B9A8-4E82-947E-2F5A7F2F38BF}" presName="text3" presStyleLbl="fgAcc3" presStyleIdx="2" presStyleCnt="4">
        <dgm:presLayoutVars>
          <dgm:chPref val="3"/>
        </dgm:presLayoutVars>
      </dgm:prSet>
      <dgm:spPr/>
      <dgm:t>
        <a:bodyPr/>
        <a:lstStyle/>
        <a:p>
          <a:endParaRPr lang="en-US"/>
        </a:p>
      </dgm:t>
    </dgm:pt>
    <dgm:pt modelId="{489F7798-8A56-44C6-884E-0E53E9C0B515}" type="pres">
      <dgm:prSet presAssocID="{3DEFF34C-B9A8-4E82-947E-2F5A7F2F38BF}" presName="hierChild4" presStyleCnt="0"/>
      <dgm:spPr/>
    </dgm:pt>
    <dgm:pt modelId="{A2ED8FE9-8644-4061-A826-0577C944E5DF}" type="pres">
      <dgm:prSet presAssocID="{C9EE44B1-DFE6-402F-9407-9A11A74683A0}" presName="Name10" presStyleLbl="parChTrans1D2" presStyleIdx="2" presStyleCnt="3"/>
      <dgm:spPr/>
      <dgm:t>
        <a:bodyPr/>
        <a:lstStyle/>
        <a:p>
          <a:endParaRPr lang="en-US"/>
        </a:p>
      </dgm:t>
    </dgm:pt>
    <dgm:pt modelId="{946D47B7-C9D3-4704-82D0-4FCC29565EEB}" type="pres">
      <dgm:prSet presAssocID="{9E4D138A-3291-47CE-95A0-EB1C764D877B}" presName="hierRoot2" presStyleCnt="0"/>
      <dgm:spPr/>
    </dgm:pt>
    <dgm:pt modelId="{ADF31F7A-529A-4250-B5CB-DD6E40F101E7}" type="pres">
      <dgm:prSet presAssocID="{9E4D138A-3291-47CE-95A0-EB1C764D877B}" presName="composite2" presStyleCnt="0"/>
      <dgm:spPr/>
    </dgm:pt>
    <dgm:pt modelId="{67720AE1-D2D2-4E08-A4D5-C725C305F7F1}" type="pres">
      <dgm:prSet presAssocID="{9E4D138A-3291-47CE-95A0-EB1C764D877B}" presName="background2" presStyleLbl="node2" presStyleIdx="2" presStyleCnt="3"/>
      <dgm:spPr>
        <a:solidFill>
          <a:srgbClr val="00B0F0"/>
        </a:solidFill>
      </dgm:spPr>
    </dgm:pt>
    <dgm:pt modelId="{D855B70D-C4D2-411E-B7A5-353DE4F28A89}" type="pres">
      <dgm:prSet presAssocID="{9E4D138A-3291-47CE-95A0-EB1C764D877B}" presName="text2" presStyleLbl="fgAcc2" presStyleIdx="2" presStyleCnt="3">
        <dgm:presLayoutVars>
          <dgm:chPref val="3"/>
        </dgm:presLayoutVars>
      </dgm:prSet>
      <dgm:spPr/>
      <dgm:t>
        <a:bodyPr/>
        <a:lstStyle/>
        <a:p>
          <a:endParaRPr lang="en-US"/>
        </a:p>
      </dgm:t>
    </dgm:pt>
    <dgm:pt modelId="{5C88D823-3271-47BA-A100-5916F1342139}" type="pres">
      <dgm:prSet presAssocID="{9E4D138A-3291-47CE-95A0-EB1C764D877B}" presName="hierChild3" presStyleCnt="0"/>
      <dgm:spPr/>
    </dgm:pt>
    <dgm:pt modelId="{5A2B02AF-701A-4FA4-BDE2-E2767A485F28}" type="pres">
      <dgm:prSet presAssocID="{5DA4CB6B-B384-40C2-85E0-0029E6D1017E}" presName="Name17" presStyleLbl="parChTrans1D3" presStyleIdx="3" presStyleCnt="4"/>
      <dgm:spPr/>
      <dgm:t>
        <a:bodyPr/>
        <a:lstStyle/>
        <a:p>
          <a:endParaRPr lang="en-US"/>
        </a:p>
      </dgm:t>
    </dgm:pt>
    <dgm:pt modelId="{D681BC61-33C7-4474-8AAF-497924EB9EAC}" type="pres">
      <dgm:prSet presAssocID="{A1A7CFA0-B75E-43BF-8489-D7A16C9E2992}" presName="hierRoot3" presStyleCnt="0"/>
      <dgm:spPr/>
    </dgm:pt>
    <dgm:pt modelId="{97495268-F073-47EC-95D5-587D464B7A25}" type="pres">
      <dgm:prSet presAssocID="{A1A7CFA0-B75E-43BF-8489-D7A16C9E2992}" presName="composite3" presStyleCnt="0"/>
      <dgm:spPr/>
    </dgm:pt>
    <dgm:pt modelId="{9545579B-43BC-463D-8C58-9F20876C7E29}" type="pres">
      <dgm:prSet presAssocID="{A1A7CFA0-B75E-43BF-8489-D7A16C9E2992}" presName="background3" presStyleLbl="node3" presStyleIdx="3" presStyleCnt="4"/>
      <dgm:spPr>
        <a:solidFill>
          <a:srgbClr val="FFC000"/>
        </a:solidFill>
      </dgm:spPr>
    </dgm:pt>
    <dgm:pt modelId="{0C86937A-A4E8-4687-8AB6-B263C45C0812}" type="pres">
      <dgm:prSet presAssocID="{A1A7CFA0-B75E-43BF-8489-D7A16C9E2992}" presName="text3" presStyleLbl="fgAcc3" presStyleIdx="3" presStyleCnt="4">
        <dgm:presLayoutVars>
          <dgm:chPref val="3"/>
        </dgm:presLayoutVars>
      </dgm:prSet>
      <dgm:spPr/>
      <dgm:t>
        <a:bodyPr/>
        <a:lstStyle/>
        <a:p>
          <a:endParaRPr lang="en-US"/>
        </a:p>
      </dgm:t>
    </dgm:pt>
    <dgm:pt modelId="{1FED453D-22F5-4134-BA45-9DCD6809C2BB}" type="pres">
      <dgm:prSet presAssocID="{A1A7CFA0-B75E-43BF-8489-D7A16C9E2992}" presName="hierChild4" presStyleCnt="0"/>
      <dgm:spPr/>
    </dgm:pt>
  </dgm:ptLst>
  <dgm:cxnLst>
    <dgm:cxn modelId="{E254BFF7-93BB-4CDC-BD98-3499121077E9}" type="presOf" srcId="{E0F4AAEA-8D1D-4C77-BE94-8E947B3EFA2E}" destId="{B511E28A-506D-4CFD-B17C-28A620F3BE1D}" srcOrd="0" destOrd="0" presId="urn:microsoft.com/office/officeart/2005/8/layout/hierarchy1"/>
    <dgm:cxn modelId="{BC114CB5-AE0D-4807-8AD0-4B379214D4FA}" type="presOf" srcId="{48A6EEDC-76EF-442B-BC27-AA2C05A3C3A0}" destId="{3E5F89ED-79A7-4CFE-B018-698C41CC8961}" srcOrd="0" destOrd="0" presId="urn:microsoft.com/office/officeart/2005/8/layout/hierarchy1"/>
    <dgm:cxn modelId="{F0EE5816-F40F-4CF4-944F-DCEBB0A92CE9}" type="presOf" srcId="{3DEFF34C-B9A8-4E82-947E-2F5A7F2F38BF}" destId="{D5241C2A-61B9-4C50-A3E3-675DF9343BBE}" srcOrd="0" destOrd="0" presId="urn:microsoft.com/office/officeart/2005/8/layout/hierarchy1"/>
    <dgm:cxn modelId="{4340A04D-E991-4F14-8585-E5DBEFAE3D04}" type="presOf" srcId="{7728E5E0-FE7E-4C28-A16E-335212096946}" destId="{53942DA4-B859-4200-8640-C38399991191}" srcOrd="0" destOrd="0" presId="urn:microsoft.com/office/officeart/2005/8/layout/hierarchy1"/>
    <dgm:cxn modelId="{5F37A543-F2B6-45D4-8FB6-7501C575D8EF}" type="presOf" srcId="{9C49EE1B-A35E-4D09-8B65-ABB7DC1FBEFD}" destId="{8ACFBD28-2DD9-47B3-B2AF-2BD8593F1054}" srcOrd="0" destOrd="0" presId="urn:microsoft.com/office/officeart/2005/8/layout/hierarchy1"/>
    <dgm:cxn modelId="{90D504CA-A235-4F1A-A329-F238353A2267}" type="presOf" srcId="{5DA4CB6B-B384-40C2-85E0-0029E6D1017E}" destId="{5A2B02AF-701A-4FA4-BDE2-E2767A485F28}" srcOrd="0" destOrd="0" presId="urn:microsoft.com/office/officeart/2005/8/layout/hierarchy1"/>
    <dgm:cxn modelId="{AA0717C7-0E8B-43F6-B07E-5EAF184C9148}" type="presOf" srcId="{9E4D138A-3291-47CE-95A0-EB1C764D877B}" destId="{D855B70D-C4D2-411E-B7A5-353DE4F28A89}" srcOrd="0" destOrd="0" presId="urn:microsoft.com/office/officeart/2005/8/layout/hierarchy1"/>
    <dgm:cxn modelId="{6D2F075C-9CC1-48DF-A5C5-E2DB7E04B734}" srcId="{9C49EE1B-A35E-4D09-8B65-ABB7DC1FBEFD}" destId="{58C18C5B-B75D-4383-828E-DEAD63B4B294}" srcOrd="0" destOrd="0" parTransId="{71624BD8-EBF5-4218-BDEC-F76F17F0A8DD}" sibTransId="{7A9AB085-DB0C-4292-A436-932BBBA5B71A}"/>
    <dgm:cxn modelId="{62B0D849-2CC6-45F6-B761-5521CB302644}" srcId="{7728E5E0-FE7E-4C28-A16E-335212096946}" destId="{3DEFF34C-B9A8-4E82-947E-2F5A7F2F38BF}" srcOrd="2" destOrd="0" parTransId="{14521DA9-DC67-470E-8206-54A69B26B8A6}" sibTransId="{3AC1DD93-DBF7-4675-8548-4FC868FDAFAA}"/>
    <dgm:cxn modelId="{85E23353-DE93-455B-8020-9277F63051D8}" type="presOf" srcId="{58C18C5B-B75D-4383-828E-DEAD63B4B294}" destId="{521E1C0B-FDDD-4933-88C3-3883B0B34943}" srcOrd="0" destOrd="0" presId="urn:microsoft.com/office/officeart/2005/8/layout/hierarchy1"/>
    <dgm:cxn modelId="{300DD555-DD8D-4A43-BA2C-93E4CD200FCB}" type="presOf" srcId="{C9EE44B1-DFE6-402F-9407-9A11A74683A0}" destId="{A2ED8FE9-8644-4061-A826-0577C944E5DF}" srcOrd="0" destOrd="0" presId="urn:microsoft.com/office/officeart/2005/8/layout/hierarchy1"/>
    <dgm:cxn modelId="{55AEF1FC-5ED9-4EFF-BE4A-27044DBB90EC}" srcId="{58C18C5B-B75D-4383-828E-DEAD63B4B294}" destId="{9E4D138A-3291-47CE-95A0-EB1C764D877B}" srcOrd="2" destOrd="0" parTransId="{C9EE44B1-DFE6-402F-9407-9A11A74683A0}" sibTransId="{762A62CC-DE58-4B9B-A14C-93600F4E2E87}"/>
    <dgm:cxn modelId="{1EF47621-E771-42CC-8EEF-F1B1225CC037}" srcId="{9E4D138A-3291-47CE-95A0-EB1C764D877B}" destId="{A1A7CFA0-B75E-43BF-8489-D7A16C9E2992}" srcOrd="0" destOrd="0" parTransId="{5DA4CB6B-B384-40C2-85E0-0029E6D1017E}" sibTransId="{F5299E62-0DD9-4E82-A713-C57EDE6069AD}"/>
    <dgm:cxn modelId="{2BC5EAF4-5253-498C-A74E-003A08A4D999}" srcId="{7728E5E0-FE7E-4C28-A16E-335212096946}" destId="{65DCCD1D-1F32-45BF-9CE4-96528EBF4EA7}" srcOrd="1" destOrd="0" parTransId="{E0F4AAEA-8D1D-4C77-BE94-8E947B3EFA2E}" sibTransId="{16EBF40B-2CD8-46ED-BC79-897C54DEC622}"/>
    <dgm:cxn modelId="{E5923908-2DB3-4098-96EC-CD8FB5A16916}" type="presOf" srcId="{A1A7CFA0-B75E-43BF-8489-D7A16C9E2992}" destId="{0C86937A-A4E8-4687-8AB6-B263C45C0812}" srcOrd="0" destOrd="0" presId="urn:microsoft.com/office/officeart/2005/8/layout/hierarchy1"/>
    <dgm:cxn modelId="{B457CC8A-BB79-4B31-B819-46CB7AB7661B}" type="presOf" srcId="{27AD3EEA-9239-4A6A-B706-5AB037779489}" destId="{834CDE0A-C095-44FE-8CEB-0B6655CD58A5}" srcOrd="0" destOrd="0" presId="urn:microsoft.com/office/officeart/2005/8/layout/hierarchy1"/>
    <dgm:cxn modelId="{BADFA1AF-4015-4D47-93A1-099441B4DDB8}" type="presOf" srcId="{B38A91D1-E09E-45B9-B5AB-5BE153296D38}" destId="{2FE039CC-4651-44B9-8006-7CCDB9A895DF}" srcOrd="0" destOrd="0" presId="urn:microsoft.com/office/officeart/2005/8/layout/hierarchy1"/>
    <dgm:cxn modelId="{D24CB4BB-09BC-4B4F-A932-DBBC4738F4BB}" srcId="{58C18C5B-B75D-4383-828E-DEAD63B4B294}" destId="{6C4F64C9-169F-40B9-913D-CCB58E7934D1}" srcOrd="0" destOrd="0" parTransId="{27AD3EEA-9239-4A6A-B706-5AB037779489}" sibTransId="{0226D26A-DF96-4187-9320-7F0BDD1B86F7}"/>
    <dgm:cxn modelId="{1F658835-5993-4652-9303-9929CF693A3B}" srcId="{7728E5E0-FE7E-4C28-A16E-335212096946}" destId="{B38A91D1-E09E-45B9-B5AB-5BE153296D38}" srcOrd="0" destOrd="0" parTransId="{48A6EEDC-76EF-442B-BC27-AA2C05A3C3A0}" sibTransId="{FF41D6C0-B043-4A48-9F0A-F9986C0FC572}"/>
    <dgm:cxn modelId="{12EDF56B-80EF-43CE-8743-827651102936}" type="presOf" srcId="{14521DA9-DC67-470E-8206-54A69B26B8A6}" destId="{0349C549-F1D5-48F5-86C9-499A2936D8E4}" srcOrd="0" destOrd="0" presId="urn:microsoft.com/office/officeart/2005/8/layout/hierarchy1"/>
    <dgm:cxn modelId="{8F595D89-7CDA-4CC3-92FF-D7DA03ADEBAA}" type="presOf" srcId="{6C4F64C9-169F-40B9-913D-CCB58E7934D1}" destId="{31E21547-5C5F-4345-9FB6-A07802D6B228}" srcOrd="0" destOrd="0" presId="urn:microsoft.com/office/officeart/2005/8/layout/hierarchy1"/>
    <dgm:cxn modelId="{E053977F-B0C5-40BD-AD0C-9F49AECD595C}" type="presOf" srcId="{65DCCD1D-1F32-45BF-9CE4-96528EBF4EA7}" destId="{28779898-00D5-422D-A1A9-CB2EB266EBEF}" srcOrd="0" destOrd="0" presId="urn:microsoft.com/office/officeart/2005/8/layout/hierarchy1"/>
    <dgm:cxn modelId="{7C6B84E8-A93B-4CD8-9870-19B9E043EB3B}" type="presOf" srcId="{B078D5C5-42EC-4DF8-8B11-1E95213758F4}" destId="{F1EFA7F7-9705-4845-BBBE-0C46BCBB0C37}" srcOrd="0" destOrd="0" presId="urn:microsoft.com/office/officeart/2005/8/layout/hierarchy1"/>
    <dgm:cxn modelId="{380BDB46-1374-428C-9CDE-0EE70ADFD0EB}" srcId="{58C18C5B-B75D-4383-828E-DEAD63B4B294}" destId="{7728E5E0-FE7E-4C28-A16E-335212096946}" srcOrd="1" destOrd="0" parTransId="{B078D5C5-42EC-4DF8-8B11-1E95213758F4}" sibTransId="{93C1AF1F-5681-4684-86CE-7AF96DD3001D}"/>
    <dgm:cxn modelId="{BAED6D2C-5D20-49C0-B53D-8CCB0176C418}" type="presParOf" srcId="{8ACFBD28-2DD9-47B3-B2AF-2BD8593F1054}" destId="{E5951289-25C5-4ACE-B3E9-820CAC7A55E2}" srcOrd="0" destOrd="0" presId="urn:microsoft.com/office/officeart/2005/8/layout/hierarchy1"/>
    <dgm:cxn modelId="{F9C4A80D-F27C-4CED-8E21-C750752BAF9D}" type="presParOf" srcId="{E5951289-25C5-4ACE-B3E9-820CAC7A55E2}" destId="{44839DC6-A259-472A-B738-A36352FB43CE}" srcOrd="0" destOrd="0" presId="urn:microsoft.com/office/officeart/2005/8/layout/hierarchy1"/>
    <dgm:cxn modelId="{8A6805CB-25E3-4BD4-9A90-F78795867746}" type="presParOf" srcId="{44839DC6-A259-472A-B738-A36352FB43CE}" destId="{C0EF7A3D-5D40-44D8-B83A-79F35391679C}" srcOrd="0" destOrd="0" presId="urn:microsoft.com/office/officeart/2005/8/layout/hierarchy1"/>
    <dgm:cxn modelId="{1E31FECB-05B7-4DF8-8360-2BA0D5EB7BC2}" type="presParOf" srcId="{44839DC6-A259-472A-B738-A36352FB43CE}" destId="{521E1C0B-FDDD-4933-88C3-3883B0B34943}" srcOrd="1" destOrd="0" presId="urn:microsoft.com/office/officeart/2005/8/layout/hierarchy1"/>
    <dgm:cxn modelId="{482862B1-2045-47D4-B88B-0ED08B0CC4E6}" type="presParOf" srcId="{E5951289-25C5-4ACE-B3E9-820CAC7A55E2}" destId="{ED83631C-9F6B-490A-AF80-45915E55AB33}" srcOrd="1" destOrd="0" presId="urn:microsoft.com/office/officeart/2005/8/layout/hierarchy1"/>
    <dgm:cxn modelId="{1C1F4918-3C74-4D10-960D-C0D3EBD83702}" type="presParOf" srcId="{ED83631C-9F6B-490A-AF80-45915E55AB33}" destId="{834CDE0A-C095-44FE-8CEB-0B6655CD58A5}" srcOrd="0" destOrd="0" presId="urn:microsoft.com/office/officeart/2005/8/layout/hierarchy1"/>
    <dgm:cxn modelId="{B7E8B109-6B6B-485D-B0E7-7D78B4AC071E}" type="presParOf" srcId="{ED83631C-9F6B-490A-AF80-45915E55AB33}" destId="{4911C1DC-C5D9-4F1F-8C04-BD3F2B5D6638}" srcOrd="1" destOrd="0" presId="urn:microsoft.com/office/officeart/2005/8/layout/hierarchy1"/>
    <dgm:cxn modelId="{6727AF90-78EE-42FA-BEF8-32D8E588D385}" type="presParOf" srcId="{4911C1DC-C5D9-4F1F-8C04-BD3F2B5D6638}" destId="{DE47AAB1-3307-439B-9EE9-BA961834E82D}" srcOrd="0" destOrd="0" presId="urn:microsoft.com/office/officeart/2005/8/layout/hierarchy1"/>
    <dgm:cxn modelId="{9F034E40-98CA-4AC6-926A-2A6FA6CD8C8D}" type="presParOf" srcId="{DE47AAB1-3307-439B-9EE9-BA961834E82D}" destId="{D21C673C-EABA-4919-945B-782B892D921D}" srcOrd="0" destOrd="0" presId="urn:microsoft.com/office/officeart/2005/8/layout/hierarchy1"/>
    <dgm:cxn modelId="{9C3B4985-DAF6-4A5A-A791-6E1F574E9A28}" type="presParOf" srcId="{DE47AAB1-3307-439B-9EE9-BA961834E82D}" destId="{31E21547-5C5F-4345-9FB6-A07802D6B228}" srcOrd="1" destOrd="0" presId="urn:microsoft.com/office/officeart/2005/8/layout/hierarchy1"/>
    <dgm:cxn modelId="{98AFC8C5-B60A-49FF-9864-D9DBC566375F}" type="presParOf" srcId="{4911C1DC-C5D9-4F1F-8C04-BD3F2B5D6638}" destId="{B824D358-2FB1-4863-AC65-91B95B664568}" srcOrd="1" destOrd="0" presId="urn:microsoft.com/office/officeart/2005/8/layout/hierarchy1"/>
    <dgm:cxn modelId="{56582CAB-8680-4AC1-85C9-E2C77CDFF7F4}" type="presParOf" srcId="{ED83631C-9F6B-490A-AF80-45915E55AB33}" destId="{F1EFA7F7-9705-4845-BBBE-0C46BCBB0C37}" srcOrd="2" destOrd="0" presId="urn:microsoft.com/office/officeart/2005/8/layout/hierarchy1"/>
    <dgm:cxn modelId="{A6535B17-7763-4011-9A78-7A1437460290}" type="presParOf" srcId="{ED83631C-9F6B-490A-AF80-45915E55AB33}" destId="{03768984-BF4F-4C68-904D-5F108A8DDDBA}" srcOrd="3" destOrd="0" presId="urn:microsoft.com/office/officeart/2005/8/layout/hierarchy1"/>
    <dgm:cxn modelId="{E62D2259-8328-41B7-8F72-27FBE6317100}" type="presParOf" srcId="{03768984-BF4F-4C68-904D-5F108A8DDDBA}" destId="{69952C3C-EA42-4F96-8802-33EF5A262A46}" srcOrd="0" destOrd="0" presId="urn:microsoft.com/office/officeart/2005/8/layout/hierarchy1"/>
    <dgm:cxn modelId="{8BA34BE3-4E18-4933-B62F-09851283A5B9}" type="presParOf" srcId="{69952C3C-EA42-4F96-8802-33EF5A262A46}" destId="{D1FE901A-22A7-4AC6-B4E4-2DA4CC2905A4}" srcOrd="0" destOrd="0" presId="urn:microsoft.com/office/officeart/2005/8/layout/hierarchy1"/>
    <dgm:cxn modelId="{AA83DAF4-7372-4F4B-B59D-9C9D9D6725E7}" type="presParOf" srcId="{69952C3C-EA42-4F96-8802-33EF5A262A46}" destId="{53942DA4-B859-4200-8640-C38399991191}" srcOrd="1" destOrd="0" presId="urn:microsoft.com/office/officeart/2005/8/layout/hierarchy1"/>
    <dgm:cxn modelId="{FEA43514-65DF-4151-B173-FAA942C1DBD5}" type="presParOf" srcId="{03768984-BF4F-4C68-904D-5F108A8DDDBA}" destId="{F2091D29-6CE9-4983-BC4D-723E9F67D37B}" srcOrd="1" destOrd="0" presId="urn:microsoft.com/office/officeart/2005/8/layout/hierarchy1"/>
    <dgm:cxn modelId="{AF6E1CE8-B71B-4697-BE07-3067ECB6076F}" type="presParOf" srcId="{F2091D29-6CE9-4983-BC4D-723E9F67D37B}" destId="{3E5F89ED-79A7-4CFE-B018-698C41CC8961}" srcOrd="0" destOrd="0" presId="urn:microsoft.com/office/officeart/2005/8/layout/hierarchy1"/>
    <dgm:cxn modelId="{2C3F0CD3-C2FA-4C8F-B699-BF659099F259}" type="presParOf" srcId="{F2091D29-6CE9-4983-BC4D-723E9F67D37B}" destId="{EFE5EA78-A509-4481-9084-C33CE446472A}" srcOrd="1" destOrd="0" presId="urn:microsoft.com/office/officeart/2005/8/layout/hierarchy1"/>
    <dgm:cxn modelId="{069933F2-4241-47BF-BA53-08573220035E}" type="presParOf" srcId="{EFE5EA78-A509-4481-9084-C33CE446472A}" destId="{749BCF46-1D7D-4F48-AFD1-17F459EE0695}" srcOrd="0" destOrd="0" presId="urn:microsoft.com/office/officeart/2005/8/layout/hierarchy1"/>
    <dgm:cxn modelId="{B52F11AF-D22D-461F-8BB9-B14FE20F5441}" type="presParOf" srcId="{749BCF46-1D7D-4F48-AFD1-17F459EE0695}" destId="{95371EEE-06D8-4961-ACF6-5D3FCB8E9EB5}" srcOrd="0" destOrd="0" presId="urn:microsoft.com/office/officeart/2005/8/layout/hierarchy1"/>
    <dgm:cxn modelId="{475E9361-92C9-4AF7-A8A0-BF34DDF7C279}" type="presParOf" srcId="{749BCF46-1D7D-4F48-AFD1-17F459EE0695}" destId="{2FE039CC-4651-44B9-8006-7CCDB9A895DF}" srcOrd="1" destOrd="0" presId="urn:microsoft.com/office/officeart/2005/8/layout/hierarchy1"/>
    <dgm:cxn modelId="{666C0F36-EF25-41E1-9F6B-EC12855C95F1}" type="presParOf" srcId="{EFE5EA78-A509-4481-9084-C33CE446472A}" destId="{034DB60E-5DBB-4F22-A86D-B854FF77D61A}" srcOrd="1" destOrd="0" presId="urn:microsoft.com/office/officeart/2005/8/layout/hierarchy1"/>
    <dgm:cxn modelId="{89132398-1046-46E0-A0E1-91BB704721FB}" type="presParOf" srcId="{F2091D29-6CE9-4983-BC4D-723E9F67D37B}" destId="{B511E28A-506D-4CFD-B17C-28A620F3BE1D}" srcOrd="2" destOrd="0" presId="urn:microsoft.com/office/officeart/2005/8/layout/hierarchy1"/>
    <dgm:cxn modelId="{F5F582F1-16D0-4A79-B4CB-8BFB1B14C9F9}" type="presParOf" srcId="{F2091D29-6CE9-4983-BC4D-723E9F67D37B}" destId="{837280A4-0755-43F8-A9EB-E4EAD64CC516}" srcOrd="3" destOrd="0" presId="urn:microsoft.com/office/officeart/2005/8/layout/hierarchy1"/>
    <dgm:cxn modelId="{A2837B73-C0B5-4B96-AE69-A8B3389B7BE0}" type="presParOf" srcId="{837280A4-0755-43F8-A9EB-E4EAD64CC516}" destId="{AEC5C69C-282F-4D46-9FAC-4CB1DABC7E3A}" srcOrd="0" destOrd="0" presId="urn:microsoft.com/office/officeart/2005/8/layout/hierarchy1"/>
    <dgm:cxn modelId="{4A6888A9-3F82-4D8D-BB41-00D1815846AA}" type="presParOf" srcId="{AEC5C69C-282F-4D46-9FAC-4CB1DABC7E3A}" destId="{DE9289DE-38FC-4EAA-9AE8-8D8812E76BC8}" srcOrd="0" destOrd="0" presId="urn:microsoft.com/office/officeart/2005/8/layout/hierarchy1"/>
    <dgm:cxn modelId="{0829632C-B16D-4559-B564-706F13F05C8F}" type="presParOf" srcId="{AEC5C69C-282F-4D46-9FAC-4CB1DABC7E3A}" destId="{28779898-00D5-422D-A1A9-CB2EB266EBEF}" srcOrd="1" destOrd="0" presId="urn:microsoft.com/office/officeart/2005/8/layout/hierarchy1"/>
    <dgm:cxn modelId="{8B288D81-2299-468A-ACC8-662937906AA7}" type="presParOf" srcId="{837280A4-0755-43F8-A9EB-E4EAD64CC516}" destId="{CB912EDD-4C1C-47A6-81A0-FA68C1C8C01C}" srcOrd="1" destOrd="0" presId="urn:microsoft.com/office/officeart/2005/8/layout/hierarchy1"/>
    <dgm:cxn modelId="{B7D6AF27-F5E0-4868-B4A3-A03078DC0A01}" type="presParOf" srcId="{F2091D29-6CE9-4983-BC4D-723E9F67D37B}" destId="{0349C549-F1D5-48F5-86C9-499A2936D8E4}" srcOrd="4" destOrd="0" presId="urn:microsoft.com/office/officeart/2005/8/layout/hierarchy1"/>
    <dgm:cxn modelId="{AD8C2AE7-8745-484D-A4F6-ACC5BB2BF3BA}" type="presParOf" srcId="{F2091D29-6CE9-4983-BC4D-723E9F67D37B}" destId="{A8F5F715-8790-4332-9CC9-0BF66DFF976F}" srcOrd="5" destOrd="0" presId="urn:microsoft.com/office/officeart/2005/8/layout/hierarchy1"/>
    <dgm:cxn modelId="{BE84F714-7E28-4489-9E00-5AA18A693710}" type="presParOf" srcId="{A8F5F715-8790-4332-9CC9-0BF66DFF976F}" destId="{139AADFD-9E1E-4F19-8274-87497341E07D}" srcOrd="0" destOrd="0" presId="urn:microsoft.com/office/officeart/2005/8/layout/hierarchy1"/>
    <dgm:cxn modelId="{FB1FE09C-BE0B-42A1-B385-15CE71E33A4B}" type="presParOf" srcId="{139AADFD-9E1E-4F19-8274-87497341E07D}" destId="{DFD92B44-3506-4A0F-BA06-3284DB8FAFB5}" srcOrd="0" destOrd="0" presId="urn:microsoft.com/office/officeart/2005/8/layout/hierarchy1"/>
    <dgm:cxn modelId="{02AFA469-B5B1-4F8B-A69A-4A402432D9E4}" type="presParOf" srcId="{139AADFD-9E1E-4F19-8274-87497341E07D}" destId="{D5241C2A-61B9-4C50-A3E3-675DF9343BBE}" srcOrd="1" destOrd="0" presId="urn:microsoft.com/office/officeart/2005/8/layout/hierarchy1"/>
    <dgm:cxn modelId="{156E0F88-BA54-4C74-B93B-08D9D8A376E5}" type="presParOf" srcId="{A8F5F715-8790-4332-9CC9-0BF66DFF976F}" destId="{489F7798-8A56-44C6-884E-0E53E9C0B515}" srcOrd="1" destOrd="0" presId="urn:microsoft.com/office/officeart/2005/8/layout/hierarchy1"/>
    <dgm:cxn modelId="{624FDA35-53D0-48D2-A2C5-51100B684BE0}" type="presParOf" srcId="{ED83631C-9F6B-490A-AF80-45915E55AB33}" destId="{A2ED8FE9-8644-4061-A826-0577C944E5DF}" srcOrd="4" destOrd="0" presId="urn:microsoft.com/office/officeart/2005/8/layout/hierarchy1"/>
    <dgm:cxn modelId="{626C87D5-75F1-4F84-8D70-593960B63261}" type="presParOf" srcId="{ED83631C-9F6B-490A-AF80-45915E55AB33}" destId="{946D47B7-C9D3-4704-82D0-4FCC29565EEB}" srcOrd="5" destOrd="0" presId="urn:microsoft.com/office/officeart/2005/8/layout/hierarchy1"/>
    <dgm:cxn modelId="{1D3CBCDB-430B-4AD1-BF59-0D1CC3A9C1F8}" type="presParOf" srcId="{946D47B7-C9D3-4704-82D0-4FCC29565EEB}" destId="{ADF31F7A-529A-4250-B5CB-DD6E40F101E7}" srcOrd="0" destOrd="0" presId="urn:microsoft.com/office/officeart/2005/8/layout/hierarchy1"/>
    <dgm:cxn modelId="{4D566D06-6463-4A53-B4D3-4FF72BF0C4D8}" type="presParOf" srcId="{ADF31F7A-529A-4250-B5CB-DD6E40F101E7}" destId="{67720AE1-D2D2-4E08-A4D5-C725C305F7F1}" srcOrd="0" destOrd="0" presId="urn:microsoft.com/office/officeart/2005/8/layout/hierarchy1"/>
    <dgm:cxn modelId="{6370D7F0-A9E3-401C-8E6F-ADFE01C54D9F}" type="presParOf" srcId="{ADF31F7A-529A-4250-B5CB-DD6E40F101E7}" destId="{D855B70D-C4D2-411E-B7A5-353DE4F28A89}" srcOrd="1" destOrd="0" presId="urn:microsoft.com/office/officeart/2005/8/layout/hierarchy1"/>
    <dgm:cxn modelId="{C2EB6E51-8893-445F-A80E-4AE5485DAA9A}" type="presParOf" srcId="{946D47B7-C9D3-4704-82D0-4FCC29565EEB}" destId="{5C88D823-3271-47BA-A100-5916F1342139}" srcOrd="1" destOrd="0" presId="urn:microsoft.com/office/officeart/2005/8/layout/hierarchy1"/>
    <dgm:cxn modelId="{68145FA6-7CCE-40A1-A909-1CCBF0AD77F7}" type="presParOf" srcId="{5C88D823-3271-47BA-A100-5916F1342139}" destId="{5A2B02AF-701A-4FA4-BDE2-E2767A485F28}" srcOrd="0" destOrd="0" presId="urn:microsoft.com/office/officeart/2005/8/layout/hierarchy1"/>
    <dgm:cxn modelId="{92256BBE-2B87-45E7-8FD0-BB986B5D01B2}" type="presParOf" srcId="{5C88D823-3271-47BA-A100-5916F1342139}" destId="{D681BC61-33C7-4474-8AAF-497924EB9EAC}" srcOrd="1" destOrd="0" presId="urn:microsoft.com/office/officeart/2005/8/layout/hierarchy1"/>
    <dgm:cxn modelId="{45ADE6C5-73FF-4CBF-A35A-16C2FD1883CC}" type="presParOf" srcId="{D681BC61-33C7-4474-8AAF-497924EB9EAC}" destId="{97495268-F073-47EC-95D5-587D464B7A25}" srcOrd="0" destOrd="0" presId="urn:microsoft.com/office/officeart/2005/8/layout/hierarchy1"/>
    <dgm:cxn modelId="{C2E8CF19-682E-447A-9554-DC821BE106E4}" type="presParOf" srcId="{97495268-F073-47EC-95D5-587D464B7A25}" destId="{9545579B-43BC-463D-8C58-9F20876C7E29}" srcOrd="0" destOrd="0" presId="urn:microsoft.com/office/officeart/2005/8/layout/hierarchy1"/>
    <dgm:cxn modelId="{0BDE1F89-DBAB-4C78-A707-AF65E96512C1}" type="presParOf" srcId="{97495268-F073-47EC-95D5-587D464B7A25}" destId="{0C86937A-A4E8-4687-8AB6-B263C45C0812}" srcOrd="1" destOrd="0" presId="urn:microsoft.com/office/officeart/2005/8/layout/hierarchy1"/>
    <dgm:cxn modelId="{A76FA56C-69D9-4B0A-8055-514B6854DB66}" type="presParOf" srcId="{D681BC61-33C7-4474-8AAF-497924EB9EAC}" destId="{1FED453D-22F5-4134-BA45-9DCD6809C2B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F52FA-C069-4740-84EE-95837AAC2E88}">
      <dsp:nvSpPr>
        <dsp:cNvPr id="0" name=""/>
        <dsp:cNvSpPr/>
      </dsp:nvSpPr>
      <dsp:spPr>
        <a:xfrm>
          <a:off x="0" y="4734859"/>
          <a:ext cx="5862725" cy="345429"/>
        </a:xfrm>
        <a:prstGeom prst="rec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a:off x="0" y="4734859"/>
        <a:ext cx="5862725" cy="345429"/>
      </dsp:txXfrm>
    </dsp:sp>
    <dsp:sp modelId="{1FACE58B-7866-4D5D-9C63-ED7BC9770DBC}">
      <dsp:nvSpPr>
        <dsp:cNvPr id="0" name=""/>
        <dsp:cNvSpPr/>
      </dsp:nvSpPr>
      <dsp:spPr>
        <a:xfrm rot="10800000">
          <a:off x="0" y="4208770"/>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r>
            <a:rPr lang="fa-IR" sz="3600" b="1" kern="1200" smtClean="0">
              <a:effectLst/>
              <a:cs typeface="B Homa" panose="00000400000000000000" pitchFamily="2" charset="-78"/>
            </a:rPr>
            <a:t> </a:t>
          </a:r>
          <a:endParaRPr lang="en-US" sz="3600" b="1" kern="1200" dirty="0">
            <a:effectLst/>
            <a:cs typeface="B Homa" panose="00000400000000000000" pitchFamily="2" charset="-78"/>
          </a:endParaRPr>
        </a:p>
      </dsp:txBody>
      <dsp:txXfrm rot="10800000">
        <a:off x="0" y="4208770"/>
        <a:ext cx="5862725" cy="345203"/>
      </dsp:txXfrm>
    </dsp:sp>
    <dsp:sp modelId="{6256E069-A469-4A0F-A2F9-08F691521EB8}">
      <dsp:nvSpPr>
        <dsp:cNvPr id="0" name=""/>
        <dsp:cNvSpPr/>
      </dsp:nvSpPr>
      <dsp:spPr>
        <a:xfrm rot="10800000">
          <a:off x="0" y="3682682"/>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3682682"/>
        <a:ext cx="5862725" cy="345203"/>
      </dsp:txXfrm>
    </dsp:sp>
    <dsp:sp modelId="{8B5BE828-A7F5-4407-A6CD-DAD0D07DF3C5}">
      <dsp:nvSpPr>
        <dsp:cNvPr id="0" name=""/>
        <dsp:cNvSpPr/>
      </dsp:nvSpPr>
      <dsp:spPr>
        <a:xfrm rot="10800000">
          <a:off x="0" y="3156593"/>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3156593"/>
        <a:ext cx="5862725" cy="345203"/>
      </dsp:txXfrm>
    </dsp:sp>
    <dsp:sp modelId="{AF7CA2B1-C47E-4AD3-B6B9-7A1FC2AB0110}">
      <dsp:nvSpPr>
        <dsp:cNvPr id="0" name=""/>
        <dsp:cNvSpPr/>
      </dsp:nvSpPr>
      <dsp:spPr>
        <a:xfrm rot="10800000">
          <a:off x="0" y="2630505"/>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2630505"/>
        <a:ext cx="5862725" cy="345203"/>
      </dsp:txXfrm>
    </dsp:sp>
    <dsp:sp modelId="{6ACB9F75-9F6C-4A3D-888D-23A026B467FF}">
      <dsp:nvSpPr>
        <dsp:cNvPr id="0" name=""/>
        <dsp:cNvSpPr/>
      </dsp:nvSpPr>
      <dsp:spPr>
        <a:xfrm rot="10800000">
          <a:off x="0" y="2104416"/>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2104416"/>
        <a:ext cx="5862725" cy="345203"/>
      </dsp:txXfrm>
    </dsp:sp>
    <dsp:sp modelId="{D3CBFAA4-D347-4445-82E5-C265BDA6B7CC}">
      <dsp:nvSpPr>
        <dsp:cNvPr id="0" name=""/>
        <dsp:cNvSpPr/>
      </dsp:nvSpPr>
      <dsp:spPr>
        <a:xfrm rot="10800000">
          <a:off x="0" y="1578328"/>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1578328"/>
        <a:ext cx="5862725" cy="345203"/>
      </dsp:txXfrm>
    </dsp:sp>
    <dsp:sp modelId="{BDE96FFD-23BE-4B62-A222-FC20FAD08C1F}">
      <dsp:nvSpPr>
        <dsp:cNvPr id="0" name=""/>
        <dsp:cNvSpPr/>
      </dsp:nvSpPr>
      <dsp:spPr>
        <a:xfrm rot="10800000">
          <a:off x="0" y="1052239"/>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rtl="1">
            <a:lnSpc>
              <a:spcPct val="90000"/>
            </a:lnSpc>
            <a:spcBef>
              <a:spcPct val="0"/>
            </a:spcBef>
            <a:spcAft>
              <a:spcPct val="35000"/>
            </a:spcAft>
          </a:pPr>
          <a:endParaRPr lang="en-US" sz="3600" b="1" kern="1200" dirty="0">
            <a:solidFill>
              <a:schemeClr val="tx1"/>
            </a:solidFill>
            <a:effectLst/>
            <a:cs typeface="B Homa" panose="00000400000000000000" pitchFamily="2" charset="-78"/>
          </a:endParaRPr>
        </a:p>
      </dsp:txBody>
      <dsp:txXfrm rot="10800000">
        <a:off x="0" y="1052239"/>
        <a:ext cx="5862725" cy="345203"/>
      </dsp:txXfrm>
    </dsp:sp>
    <dsp:sp modelId="{FF7CA531-C330-4251-B0F8-B556615DB08A}">
      <dsp:nvSpPr>
        <dsp:cNvPr id="0" name=""/>
        <dsp:cNvSpPr/>
      </dsp:nvSpPr>
      <dsp:spPr>
        <a:xfrm rot="10800000">
          <a:off x="0" y="526150"/>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smtClean="0">
            <a:solidFill>
              <a:schemeClr val="tx1"/>
            </a:solidFill>
            <a:effectLst/>
            <a:cs typeface="B Homa" panose="00000400000000000000" pitchFamily="2" charset="-78"/>
          </a:endParaRPr>
        </a:p>
      </dsp:txBody>
      <dsp:txXfrm rot="10800000">
        <a:off x="0" y="526150"/>
        <a:ext cx="5862725" cy="345203"/>
      </dsp:txXfrm>
    </dsp:sp>
    <dsp:sp modelId="{D308796B-BF52-4A97-BD2D-7B8A7989173E}">
      <dsp:nvSpPr>
        <dsp:cNvPr id="0" name=""/>
        <dsp:cNvSpPr/>
      </dsp:nvSpPr>
      <dsp:spPr>
        <a:xfrm rot="10800000">
          <a:off x="0" y="62"/>
          <a:ext cx="5862725" cy="531270"/>
        </a:xfrm>
        <a:prstGeom prst="upArrowCallout">
          <a:avLst/>
        </a:prstGeom>
        <a:gradFill rotWithShape="0">
          <a:gsLst>
            <a:gs pos="0">
              <a:schemeClr val="accent6">
                <a:hueOff val="0"/>
                <a:satOff val="0"/>
                <a:lumOff val="0"/>
                <a:alphaOff val="0"/>
                <a:tint val="98000"/>
                <a:lumMod val="114000"/>
              </a:schemeClr>
            </a:gs>
            <a:gs pos="100000">
              <a:schemeClr val="accent6">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r" defTabSz="1600200" rtl="1">
            <a:lnSpc>
              <a:spcPct val="90000"/>
            </a:lnSpc>
            <a:spcBef>
              <a:spcPct val="0"/>
            </a:spcBef>
            <a:spcAft>
              <a:spcPct val="35000"/>
            </a:spcAft>
          </a:pPr>
          <a:endParaRPr lang="en-US" sz="3600" b="1" kern="1200" dirty="0" smtClean="0">
            <a:solidFill>
              <a:schemeClr val="tx1"/>
            </a:solidFill>
            <a:effectLst/>
            <a:cs typeface="B Homa" panose="00000400000000000000" pitchFamily="2" charset="-78"/>
          </a:endParaRPr>
        </a:p>
      </dsp:txBody>
      <dsp:txXfrm rot="10800000">
        <a:off x="0" y="62"/>
        <a:ext cx="5862725" cy="3452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2B02AF-701A-4FA4-BDE2-E2767A485F28}">
      <dsp:nvSpPr>
        <dsp:cNvPr id="0" name=""/>
        <dsp:cNvSpPr/>
      </dsp:nvSpPr>
      <dsp:spPr>
        <a:xfrm>
          <a:off x="5040460" y="2425412"/>
          <a:ext cx="91440" cy="354896"/>
        </a:xfrm>
        <a:custGeom>
          <a:avLst/>
          <a:gdLst/>
          <a:ahLst/>
          <a:cxnLst/>
          <a:rect l="0" t="0" r="0" b="0"/>
          <a:pathLst>
            <a:path>
              <a:moveTo>
                <a:pt x="45720" y="0"/>
              </a:moveTo>
              <a:lnTo>
                <a:pt x="45720" y="354896"/>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ED8FE9-8644-4061-A826-0577C944E5DF}">
      <dsp:nvSpPr>
        <dsp:cNvPr id="0" name=""/>
        <dsp:cNvSpPr/>
      </dsp:nvSpPr>
      <dsp:spPr>
        <a:xfrm>
          <a:off x="2849013" y="1295643"/>
          <a:ext cx="2237167" cy="354896"/>
        </a:xfrm>
        <a:custGeom>
          <a:avLst/>
          <a:gdLst/>
          <a:ahLst/>
          <a:cxnLst/>
          <a:rect l="0" t="0" r="0" b="0"/>
          <a:pathLst>
            <a:path>
              <a:moveTo>
                <a:pt x="0" y="0"/>
              </a:moveTo>
              <a:lnTo>
                <a:pt x="0" y="241851"/>
              </a:lnTo>
              <a:lnTo>
                <a:pt x="2237167" y="241851"/>
              </a:lnTo>
              <a:lnTo>
                <a:pt x="2237167" y="35489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49C549-F1D5-48F5-86C9-499A2936D8E4}">
      <dsp:nvSpPr>
        <dsp:cNvPr id="0" name=""/>
        <dsp:cNvSpPr/>
      </dsp:nvSpPr>
      <dsp:spPr>
        <a:xfrm>
          <a:off x="2103290" y="2425412"/>
          <a:ext cx="1491444" cy="354896"/>
        </a:xfrm>
        <a:custGeom>
          <a:avLst/>
          <a:gdLst/>
          <a:ahLst/>
          <a:cxnLst/>
          <a:rect l="0" t="0" r="0" b="0"/>
          <a:pathLst>
            <a:path>
              <a:moveTo>
                <a:pt x="0" y="0"/>
              </a:moveTo>
              <a:lnTo>
                <a:pt x="0" y="241851"/>
              </a:lnTo>
              <a:lnTo>
                <a:pt x="1491444" y="241851"/>
              </a:lnTo>
              <a:lnTo>
                <a:pt x="1491444" y="354896"/>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11E28A-506D-4CFD-B17C-28A620F3BE1D}">
      <dsp:nvSpPr>
        <dsp:cNvPr id="0" name=""/>
        <dsp:cNvSpPr/>
      </dsp:nvSpPr>
      <dsp:spPr>
        <a:xfrm>
          <a:off x="2057570" y="2425412"/>
          <a:ext cx="91440" cy="354896"/>
        </a:xfrm>
        <a:custGeom>
          <a:avLst/>
          <a:gdLst/>
          <a:ahLst/>
          <a:cxnLst/>
          <a:rect l="0" t="0" r="0" b="0"/>
          <a:pathLst>
            <a:path>
              <a:moveTo>
                <a:pt x="45720" y="0"/>
              </a:moveTo>
              <a:lnTo>
                <a:pt x="45720" y="354896"/>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F89ED-79A7-4CFE-B018-698C41CC8961}">
      <dsp:nvSpPr>
        <dsp:cNvPr id="0" name=""/>
        <dsp:cNvSpPr/>
      </dsp:nvSpPr>
      <dsp:spPr>
        <a:xfrm>
          <a:off x="611845" y="2425412"/>
          <a:ext cx="1491444" cy="354896"/>
        </a:xfrm>
        <a:custGeom>
          <a:avLst/>
          <a:gdLst/>
          <a:ahLst/>
          <a:cxnLst/>
          <a:rect l="0" t="0" r="0" b="0"/>
          <a:pathLst>
            <a:path>
              <a:moveTo>
                <a:pt x="1491444" y="0"/>
              </a:moveTo>
              <a:lnTo>
                <a:pt x="1491444" y="241851"/>
              </a:lnTo>
              <a:lnTo>
                <a:pt x="0" y="241851"/>
              </a:lnTo>
              <a:lnTo>
                <a:pt x="0" y="354896"/>
              </a:lnTo>
            </a:path>
          </a:pathLst>
        </a:custGeom>
        <a:noFill/>
        <a:ln w="19050"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EFA7F7-9705-4845-BBBE-0C46BCBB0C37}">
      <dsp:nvSpPr>
        <dsp:cNvPr id="0" name=""/>
        <dsp:cNvSpPr/>
      </dsp:nvSpPr>
      <dsp:spPr>
        <a:xfrm>
          <a:off x="2103290" y="1295643"/>
          <a:ext cx="745722" cy="354896"/>
        </a:xfrm>
        <a:custGeom>
          <a:avLst/>
          <a:gdLst/>
          <a:ahLst/>
          <a:cxnLst/>
          <a:rect l="0" t="0" r="0" b="0"/>
          <a:pathLst>
            <a:path>
              <a:moveTo>
                <a:pt x="745722" y="0"/>
              </a:moveTo>
              <a:lnTo>
                <a:pt x="745722" y="241851"/>
              </a:lnTo>
              <a:lnTo>
                <a:pt x="0" y="241851"/>
              </a:lnTo>
              <a:lnTo>
                <a:pt x="0" y="35489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4CDE0A-C095-44FE-8CEB-0B6655CD58A5}">
      <dsp:nvSpPr>
        <dsp:cNvPr id="0" name=""/>
        <dsp:cNvSpPr/>
      </dsp:nvSpPr>
      <dsp:spPr>
        <a:xfrm>
          <a:off x="611845" y="1295643"/>
          <a:ext cx="2237167" cy="354896"/>
        </a:xfrm>
        <a:custGeom>
          <a:avLst/>
          <a:gdLst/>
          <a:ahLst/>
          <a:cxnLst/>
          <a:rect l="0" t="0" r="0" b="0"/>
          <a:pathLst>
            <a:path>
              <a:moveTo>
                <a:pt x="2237167" y="0"/>
              </a:moveTo>
              <a:lnTo>
                <a:pt x="2237167" y="241851"/>
              </a:lnTo>
              <a:lnTo>
                <a:pt x="0" y="241851"/>
              </a:lnTo>
              <a:lnTo>
                <a:pt x="0" y="35489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EF7A3D-5D40-44D8-B83A-79F35391679C}">
      <dsp:nvSpPr>
        <dsp:cNvPr id="0" name=""/>
        <dsp:cNvSpPr/>
      </dsp:nvSpPr>
      <dsp:spPr>
        <a:xfrm>
          <a:off x="2238876" y="520769"/>
          <a:ext cx="1220273" cy="774873"/>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1E1C0B-FDDD-4933-88C3-3883B0B34943}">
      <dsp:nvSpPr>
        <dsp:cNvPr id="0" name=""/>
        <dsp:cNvSpPr/>
      </dsp:nvSpPr>
      <dsp:spPr>
        <a:xfrm>
          <a:off x="2374462" y="649576"/>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رهبر</a:t>
          </a:r>
          <a:endParaRPr lang="en-US" sz="1400" kern="1200" dirty="0">
            <a:cs typeface="B Homa" panose="00000400000000000000" pitchFamily="2" charset="-78"/>
          </a:endParaRPr>
        </a:p>
      </dsp:txBody>
      <dsp:txXfrm>
        <a:off x="2397157" y="672271"/>
        <a:ext cx="1174883" cy="729483"/>
      </dsp:txXfrm>
    </dsp:sp>
    <dsp:sp modelId="{D21C673C-EABA-4919-945B-782B892D921D}">
      <dsp:nvSpPr>
        <dsp:cNvPr id="0" name=""/>
        <dsp:cNvSpPr/>
      </dsp:nvSpPr>
      <dsp:spPr>
        <a:xfrm>
          <a:off x="1709" y="1650539"/>
          <a:ext cx="1220273" cy="774873"/>
        </a:xfrm>
        <a:prstGeom prst="roundRect">
          <a:avLst>
            <a:gd name="adj" fmla="val 10000"/>
          </a:avLst>
        </a:prstGeom>
        <a:solidFill>
          <a:srgbClr val="00B0F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E21547-5C5F-4345-9FB6-A07802D6B228}">
      <dsp:nvSpPr>
        <dsp:cNvPr id="0" name=""/>
        <dsp:cNvSpPr/>
      </dsp:nvSpPr>
      <dsp:spPr>
        <a:xfrm>
          <a:off x="137294" y="1779346"/>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قوه مجریه</a:t>
          </a:r>
          <a:endParaRPr lang="en-US" sz="1400" kern="1200" dirty="0">
            <a:cs typeface="B Homa" panose="00000400000000000000" pitchFamily="2" charset="-78"/>
          </a:endParaRPr>
        </a:p>
      </dsp:txBody>
      <dsp:txXfrm>
        <a:off x="159989" y="1802041"/>
        <a:ext cx="1174883" cy="729483"/>
      </dsp:txXfrm>
    </dsp:sp>
    <dsp:sp modelId="{D1FE901A-22A7-4AC6-B4E4-2DA4CC2905A4}">
      <dsp:nvSpPr>
        <dsp:cNvPr id="0" name=""/>
        <dsp:cNvSpPr/>
      </dsp:nvSpPr>
      <dsp:spPr>
        <a:xfrm>
          <a:off x="1493154" y="1650539"/>
          <a:ext cx="1220273" cy="774873"/>
        </a:xfrm>
        <a:prstGeom prst="roundRect">
          <a:avLst>
            <a:gd name="adj" fmla="val 10000"/>
          </a:avLst>
        </a:prstGeom>
        <a:solidFill>
          <a:srgbClr val="00B0F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942DA4-B859-4200-8640-C38399991191}">
      <dsp:nvSpPr>
        <dsp:cNvPr id="0" name=""/>
        <dsp:cNvSpPr/>
      </dsp:nvSpPr>
      <dsp:spPr>
        <a:xfrm>
          <a:off x="1628739" y="1779346"/>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قوه قضاییه</a:t>
          </a:r>
          <a:endParaRPr lang="en-US" sz="1400" kern="1200" dirty="0">
            <a:cs typeface="B Homa" panose="00000400000000000000" pitchFamily="2" charset="-78"/>
          </a:endParaRPr>
        </a:p>
      </dsp:txBody>
      <dsp:txXfrm>
        <a:off x="1651434" y="1802041"/>
        <a:ext cx="1174883" cy="729483"/>
      </dsp:txXfrm>
    </dsp:sp>
    <dsp:sp modelId="{95371EEE-06D8-4961-ACF6-5D3FCB8E9EB5}">
      <dsp:nvSpPr>
        <dsp:cNvPr id="0" name=""/>
        <dsp:cNvSpPr/>
      </dsp:nvSpPr>
      <dsp:spPr>
        <a:xfrm>
          <a:off x="1709" y="2780309"/>
          <a:ext cx="1220273" cy="774873"/>
        </a:xfrm>
        <a:prstGeom prst="roundRect">
          <a:avLst>
            <a:gd name="adj" fmla="val 10000"/>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E039CC-4651-44B9-8006-7CCDB9A895DF}">
      <dsp:nvSpPr>
        <dsp:cNvPr id="0" name=""/>
        <dsp:cNvSpPr/>
      </dsp:nvSpPr>
      <dsp:spPr>
        <a:xfrm>
          <a:off x="137294" y="2909115"/>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دیوان عالی کشور</a:t>
          </a:r>
          <a:endParaRPr lang="en-US" sz="1400" kern="1200" dirty="0">
            <a:cs typeface="B Homa" panose="00000400000000000000" pitchFamily="2" charset="-78"/>
          </a:endParaRPr>
        </a:p>
      </dsp:txBody>
      <dsp:txXfrm>
        <a:off x="159989" y="2931810"/>
        <a:ext cx="1174883" cy="729483"/>
      </dsp:txXfrm>
    </dsp:sp>
    <dsp:sp modelId="{DE9289DE-38FC-4EAA-9AE8-8D8812E76BC8}">
      <dsp:nvSpPr>
        <dsp:cNvPr id="0" name=""/>
        <dsp:cNvSpPr/>
      </dsp:nvSpPr>
      <dsp:spPr>
        <a:xfrm>
          <a:off x="1493154" y="2780309"/>
          <a:ext cx="1220273" cy="774873"/>
        </a:xfrm>
        <a:prstGeom prst="roundRect">
          <a:avLst>
            <a:gd name="adj" fmla="val 10000"/>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779898-00D5-422D-A1A9-CB2EB266EBEF}">
      <dsp:nvSpPr>
        <dsp:cNvPr id="0" name=""/>
        <dsp:cNvSpPr/>
      </dsp:nvSpPr>
      <dsp:spPr>
        <a:xfrm>
          <a:off x="1628739" y="2909115"/>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دیوان عدالت اداری</a:t>
          </a:r>
          <a:endParaRPr lang="en-US" sz="1400" kern="1200" dirty="0">
            <a:cs typeface="B Homa" panose="00000400000000000000" pitchFamily="2" charset="-78"/>
          </a:endParaRPr>
        </a:p>
      </dsp:txBody>
      <dsp:txXfrm>
        <a:off x="1651434" y="2931810"/>
        <a:ext cx="1174883" cy="729483"/>
      </dsp:txXfrm>
    </dsp:sp>
    <dsp:sp modelId="{DFD92B44-3506-4A0F-BA06-3284DB8FAFB5}">
      <dsp:nvSpPr>
        <dsp:cNvPr id="0" name=""/>
        <dsp:cNvSpPr/>
      </dsp:nvSpPr>
      <dsp:spPr>
        <a:xfrm>
          <a:off x="2984598" y="2780309"/>
          <a:ext cx="1220273" cy="774873"/>
        </a:xfrm>
        <a:prstGeom prst="roundRect">
          <a:avLst>
            <a:gd name="adj" fmla="val 10000"/>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241C2A-61B9-4C50-A3E3-675DF9343BBE}">
      <dsp:nvSpPr>
        <dsp:cNvPr id="0" name=""/>
        <dsp:cNvSpPr/>
      </dsp:nvSpPr>
      <dsp:spPr>
        <a:xfrm>
          <a:off x="3120184" y="2909115"/>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سازمان بازرسی کل کشور</a:t>
          </a:r>
          <a:endParaRPr lang="en-US" sz="1400" kern="1200" dirty="0">
            <a:cs typeface="B Homa" panose="00000400000000000000" pitchFamily="2" charset="-78"/>
          </a:endParaRPr>
        </a:p>
      </dsp:txBody>
      <dsp:txXfrm>
        <a:off x="3142879" y="2931810"/>
        <a:ext cx="1174883" cy="729483"/>
      </dsp:txXfrm>
    </dsp:sp>
    <dsp:sp modelId="{67720AE1-D2D2-4E08-A4D5-C725C305F7F1}">
      <dsp:nvSpPr>
        <dsp:cNvPr id="0" name=""/>
        <dsp:cNvSpPr/>
      </dsp:nvSpPr>
      <dsp:spPr>
        <a:xfrm>
          <a:off x="4476043" y="1650539"/>
          <a:ext cx="1220273" cy="774873"/>
        </a:xfrm>
        <a:prstGeom prst="roundRect">
          <a:avLst>
            <a:gd name="adj" fmla="val 10000"/>
          </a:avLst>
        </a:prstGeom>
        <a:solidFill>
          <a:srgbClr val="00B0F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55B70D-C4D2-411E-B7A5-353DE4F28A89}">
      <dsp:nvSpPr>
        <dsp:cNvPr id="0" name=""/>
        <dsp:cNvSpPr/>
      </dsp:nvSpPr>
      <dsp:spPr>
        <a:xfrm>
          <a:off x="4611629" y="1779346"/>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قوه مقننه</a:t>
          </a:r>
          <a:endParaRPr lang="en-US" sz="1400" kern="1200" dirty="0">
            <a:cs typeface="B Homa" panose="00000400000000000000" pitchFamily="2" charset="-78"/>
          </a:endParaRPr>
        </a:p>
      </dsp:txBody>
      <dsp:txXfrm>
        <a:off x="4634324" y="1802041"/>
        <a:ext cx="1174883" cy="729483"/>
      </dsp:txXfrm>
    </dsp:sp>
    <dsp:sp modelId="{9545579B-43BC-463D-8C58-9F20876C7E29}">
      <dsp:nvSpPr>
        <dsp:cNvPr id="0" name=""/>
        <dsp:cNvSpPr/>
      </dsp:nvSpPr>
      <dsp:spPr>
        <a:xfrm>
          <a:off x="4476043" y="2780309"/>
          <a:ext cx="1220273" cy="774873"/>
        </a:xfrm>
        <a:prstGeom prst="roundRect">
          <a:avLst>
            <a:gd name="adj" fmla="val 10000"/>
          </a:avLst>
        </a:prstGeom>
        <a:solidFill>
          <a:srgbClr val="FFC00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86937A-A4E8-4687-8AB6-B263C45C0812}">
      <dsp:nvSpPr>
        <dsp:cNvPr id="0" name=""/>
        <dsp:cNvSpPr/>
      </dsp:nvSpPr>
      <dsp:spPr>
        <a:xfrm>
          <a:off x="4611629" y="2909115"/>
          <a:ext cx="1220273" cy="774873"/>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a-IR" sz="1400" kern="1200" dirty="0" smtClean="0">
              <a:cs typeface="B Homa" panose="00000400000000000000" pitchFamily="2" charset="-78"/>
            </a:rPr>
            <a:t>دیوان محاسبات کشور</a:t>
          </a:r>
          <a:endParaRPr lang="en-US" sz="1400" kern="1200" dirty="0">
            <a:cs typeface="B Homa" panose="00000400000000000000" pitchFamily="2" charset="-78"/>
          </a:endParaRPr>
        </a:p>
      </dsp:txBody>
      <dsp:txXfrm>
        <a:off x="4634324" y="2931810"/>
        <a:ext cx="1174883" cy="729483"/>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PictureCircles">
  <dgm:title val=""/>
  <dgm:desc val=""/>
  <dgm:catLst>
    <dgm:cat type="picture" pri="17000"/>
    <dgm:cat type="pictureconvert" pri="1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3" destOrd="0"/>
      </dgm:cxnLst>
      <dgm:bg/>
      <dgm:whole/>
    </dgm:dataModel>
  </dgm:clrData>
  <dgm:layoutNode name="Name0">
    <dgm:varLst>
      <dgm:chMax/>
      <dgm:chPref/>
      <dgm:dir/>
    </dgm:varLst>
    <dgm:alg type="lin">
      <dgm:param type="linDir" val="fromT"/>
      <dgm:param type="fallback" val="2D"/>
      <dgm:param type="horzAlign" val="ctr"/>
      <dgm:param type="nodeVertAlign" val="t"/>
    </dgm:alg>
    <dgm:shape xmlns:r="http://schemas.openxmlformats.org/officeDocument/2006/relationships" r:blip="">
      <dgm:adjLst/>
    </dgm:shape>
    <dgm:choose name="Name1">
      <dgm:if name="Name2" axis="ch" ptType="node" func="cnt" op="gte" val="2">
        <dgm:constrLst>
          <dgm:constr type="primFontSz" for="des" ptType="node" op="equ" val="65"/>
          <dgm:constr type="w" for="ch" forName="composite" refType="h" refFor="ch" refForName="composite" fact="2.9499"/>
          <dgm:constr type="h" for="ch" forName="composite" refType="h"/>
          <dgm:constr type="h" for="ch" forName="ConnectorComposite" refType="w" refFor="ch" refForName="composite" op="equ" fact="0.1685"/>
          <dgm:constr type="w" for="ch" forName="ConnectorComposite" refType="h" refFor="ch" refForName="ConnectorComposite" op="equ"/>
        </dgm:constrLst>
      </dgm:if>
      <dgm:else name="Name3">
        <dgm:constrLst>
          <dgm:constr type="primFontSz" for="des" ptType="node" op="equ" val="65"/>
          <dgm:constr type="w" for="ch" forName="composite" refType="h" refFor="ch" refForName="composite" fact="1.9752"/>
          <dgm:constr type="h" for="ch" forName="composite" refType="h"/>
          <dgm:constr type="h" for="ch" forName="ConnectorComposite" refType="w" refFor="ch" refForName="composite" op="equ" fact="0.1685"/>
          <dgm:constr type="w" for="ch" forName="ConnectorComposite" refType="h" refFor="ch" refForName="ConnectorComposite" op="equ"/>
        </dgm:constrLst>
      </dgm:else>
    </dgm:choose>
    <dgm:forEach name="nodesForEach" axis="ch" ptType="node">
      <dgm:layoutNode name="composite">
        <dgm:alg type="composite"/>
        <dgm:shape xmlns:r="http://schemas.openxmlformats.org/officeDocument/2006/relationships" r:blip="">
          <dgm:adjLst/>
        </dgm:shape>
        <dgm:choose name="Name4">
          <dgm:if name="Name5" axis="precedSib" ptType="sibTrans" func="cnt" op="lte" val="0">
            <dgm:choose name="Name6">
              <dgm:if name="Name7" axis="followSib" ptType="sibTrans" func="cnt" op="lte" val="0">
                <dgm:choose name="Name8">
                  <dgm:if name="Name9" func="var" arg="dir" op="equ" val="norm">
                    <dgm:constrLst>
                      <dgm:constr type="l" for="ch" forName="Accent" refType="w" fact="0.4937"/>
                      <dgm:constr type="t" for="ch" forName="Accent" refType="h" fact="0"/>
                      <dgm:constr type="h" for="ch" forName="Accent" refType="w" refFor="ch" refForName="Accent"/>
                      <dgm:constr type="w" for="ch" forName="Accent" refType="w" fact="0.5063"/>
                      <dgm:constr type="l" for="ch" forName="Parent" refType="w" fact="0.5494"/>
                      <dgm:constr type="t" for="ch" forName="Parent" refType="h" fact="0.11"/>
                      <dgm:constr type="h" for="ch" forName="Parent" refType="w" refFor="ch" refForName="Parent"/>
                      <dgm:constr type="w" for="ch" forName="Parent" refType="w" fact="0.3949"/>
                      <dgm:constr type="l" for="ch" forName="Image" refType="w" fact="0"/>
                      <dgm:constr type="t" for="ch" forName="Image" refType="h" fact="0.035"/>
                      <dgm:constr type="h" for="ch" forName="Image" refType="h" fact="0.93"/>
                      <dgm:constr type="w" for="ch" forName="Image" refType="w" fact="0.6227"/>
                    </dgm:constrLst>
                  </dgm:if>
                  <dgm:else name="Name10">
                    <dgm:constrLst>
                      <dgm:constr type="l" for="ch" forName="Accent" refType="w" fact="0"/>
                      <dgm:constr type="t" for="ch" forName="Accent" refType="h" fact="0"/>
                      <dgm:constr type="h" for="ch" forName="Accent" refType="w" refFor="ch" refForName="Accent"/>
                      <dgm:constr type="w" for="ch" forName="Accent" refType="w" fact="0.5063"/>
                      <dgm:constr type="l" for="ch" forName="Parent" refType="w" fact="0.0557"/>
                      <dgm:constr type="t" for="ch" forName="Parent" refType="h" fact="0.11"/>
                      <dgm:constr type="h" for="ch" forName="Parent" refType="w" refFor="ch" refForName="Parent"/>
                      <dgm:constr type="w" for="ch" forName="Parent" refType="w" fact="0.3949"/>
                      <dgm:constr type="l" for="ch" forName="Image" refType="w" fact="0.3773"/>
                      <dgm:constr type="t" for="ch" forName="Image" refType="h" fact="0.035"/>
                      <dgm:constr type="h" for="ch" forName="Image" refType="h" fact="0.93"/>
                      <dgm:constr type="w" for="ch" forName="Image" refType="w" fact="0.6227"/>
                    </dgm:constrLst>
                  </dgm:else>
                </dgm:choose>
              </dgm:if>
              <dgm:else name="Name11">
                <dgm:choose name="Name12">
                  <dgm:if name="Name13" func="var" arg="dir" op="equ" val="norm">
                    <dgm:choose name="Name14">
                      <dgm:if name="Name1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1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17">
                    <dgm:choose name="Name18">
                      <dgm:if name="Name1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2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if>
          <dgm:else name="Name21">
            <dgm:choose name="Name22">
              <dgm:if name="Name23" func="var" arg="dir" op="equ" val="norm">
                <dgm:choose name="Name24">
                  <dgm:if name="Name2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2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27">
                <dgm:choose name="Name28">
                  <dgm:if name="Name2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3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layoutNode name="Accent" styleLbl="alignNode1">
          <dgm:varLst>
            <dgm:chMax val="0"/>
            <dgm:chPref val="0"/>
          </dgm:varLst>
          <dgm:alg type="sp"/>
          <dgm:shape xmlns:r="http://schemas.openxmlformats.org/officeDocument/2006/relationships" type="donut" r:blip="">
            <dgm:adjLst>
              <dgm:adj idx="1" val="0.1101"/>
            </dgm:adjLst>
          </dgm:shape>
          <dgm:presOf/>
        </dgm:layoutNode>
        <dgm:layoutNode name="Image" styleLbl="bgImgPlace1">
          <dgm:varLst>
            <dgm:chMax val="0"/>
            <dgm:chPref val="0"/>
            <dgm:bulletEnabled val="1"/>
          </dgm:varLst>
          <dgm:alg type="sp"/>
          <dgm:shape xmlns:r="http://schemas.openxmlformats.org/officeDocument/2006/relationships" type="rect" r:blip="" blipPhldr="1">
            <dgm:adjLst/>
          </dgm:shape>
          <dgm:presOf/>
        </dgm:layoutNode>
        <dgm:layoutNode name="Parent" styleLbl="fgAccFollowNode1">
          <dgm:varLst>
            <dgm:chMax val="0"/>
            <dgm:chPref val="0"/>
            <dgm:bulletEnabled val="1"/>
          </dgm:varLst>
          <dgm:alg type="tx">
            <dgm:param type="txAnchorVertCh" val="mid"/>
          </dgm:alg>
          <dgm:shape xmlns:r="http://schemas.openxmlformats.org/officeDocument/2006/relationships" type="ellipse"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Space">
          <dgm:varLst>
            <dgm:chMax val="0"/>
            <dgm:chPref val="0"/>
          </dgm:varLst>
          <dgm:alg type="sp"/>
          <dgm:shape xmlns:r="http://schemas.openxmlformats.org/officeDocument/2006/relationships" r:blip="">
            <dgm:adjLst/>
          </dgm:shape>
          <dgm:presOf/>
        </dgm:layoutNode>
      </dgm:layoutNode>
      <dgm:forEach name="Name31" axis="followSib" ptType="sibTrans" cnt="1">
        <dgm:layoutNode name="ConnectorComposite">
          <dgm:alg type="composite">
            <dgm:param type="ar" val=".4"/>
          </dgm:alg>
          <dgm:shape xmlns:r="http://schemas.openxmlformats.org/officeDocument/2006/relationships" r:blip="">
            <dgm:adjLst/>
          </dgm:shape>
          <dgm:constrLst>
            <dgm:constr type="l" for="ch" forName="TopSpacing" refType="w" fact="0"/>
            <dgm:constr type="t" for="ch" forName="TopSpacing" refType="h" fact="0"/>
            <dgm:constr type="h" for="ch" forName="TopSpacing" refType="h" fact="0.3"/>
            <dgm:constr type="w" for="ch" forName="TopSpacing" refType="w"/>
            <dgm:constr type="l" for="ch" forName="Connector" refType="w" fact="0"/>
            <dgm:constr type="t" for="ch" forName="Connector" refType="h" fact="0.3"/>
            <dgm:constr type="h" for="ch" forName="Connector" refType="h" fact="0.4"/>
            <dgm:constr type="w" for="ch" forName="Connector" refType="h" refFor="ch" refForName="Connector"/>
            <dgm:constr type="l" for="ch" forName="BottomSpacing" refType="w" fact="0"/>
            <dgm:constr type="t" for="ch" forName="BottomSpacing" refType="h" fact="0.7"/>
            <dgm:constr type="h" for="ch" forName="BottomSpacing" refType="h" fact="0.3"/>
            <dgm:constr type="w" for="ch" forName="BottomSpacing" refType="w"/>
          </dgm:constrLst>
          <dgm:layoutNode name="TopSpacing">
            <dgm:alg type="sp"/>
            <dgm:shape xmlns:r="http://schemas.openxmlformats.org/officeDocument/2006/relationships" r:blip="">
              <dgm:adjLst/>
            </dgm:shape>
          </dgm:layoutNode>
          <dgm:layoutNode name="Connector" styleLbl="alignNode1">
            <dgm:alg type="sp"/>
            <dgm:shape xmlns:r="http://schemas.openxmlformats.org/officeDocument/2006/relationships" type="flowChartConnector" r:blip="">
              <dgm:adjLst/>
            </dgm:shape>
            <dgm:presOf/>
          </dgm:layoutNode>
          <dgm:layoutNode name="BottomSpacing">
            <dgm:alg type="sp"/>
            <dgm:shape xmlns:r="http://schemas.openxmlformats.org/officeDocument/2006/relationships" r:blip="">
              <dgm:adjLst/>
            </dgm:shape>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37C0C6C2-64C2-4646-89BD-882BEC012BFF}" type="datetimeFigureOut">
              <a:rPr lang="fa-IR" smtClean="0"/>
              <a:t>27/02/1441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FAF70CD-0320-4A0F-A504-3D1FA0EB1A19}" type="slidenum">
              <a:rPr lang="fa-IR" smtClean="0"/>
              <a:t>‹#›</a:t>
            </a:fld>
            <a:endParaRPr lang="fa-IR"/>
          </a:p>
        </p:txBody>
      </p:sp>
    </p:spTree>
    <p:extLst>
      <p:ext uri="{BB962C8B-B14F-4D97-AF65-F5344CB8AC3E}">
        <p14:creationId xmlns:p14="http://schemas.microsoft.com/office/powerpoint/2010/main" val="191344361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FAF70CD-0320-4A0F-A504-3D1FA0EB1A19}" type="slidenum">
              <a:rPr lang="fa-IR" smtClean="0"/>
              <a:t>5</a:t>
            </a:fld>
            <a:endParaRPr lang="fa-IR"/>
          </a:p>
        </p:txBody>
      </p:sp>
    </p:spTree>
    <p:extLst>
      <p:ext uri="{BB962C8B-B14F-4D97-AF65-F5344CB8AC3E}">
        <p14:creationId xmlns:p14="http://schemas.microsoft.com/office/powerpoint/2010/main" val="3064993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defTabSz="1316038" fontAlgn="base">
              <a:spcBef>
                <a:spcPct val="0"/>
              </a:spcBef>
              <a:spcAft>
                <a:spcPct val="0"/>
              </a:spcAft>
            </a:pPr>
            <a:fld id="{4751505C-3E40-46B1-ADD5-B2F2ED2BA4EC}" type="slidenum">
              <a:rPr lang="en-US" altLang="en-US" sz="1200" smtClean="0"/>
              <a:pPr defTabSz="1316038" fontAlgn="base">
                <a:spcBef>
                  <a:spcPct val="0"/>
                </a:spcBef>
                <a:spcAft>
                  <a:spcPct val="0"/>
                </a:spcAft>
              </a:pPr>
              <a:t>7</a:t>
            </a:fld>
            <a:endParaRPr lang="en-US" altLang="en-US" sz="1200" smtClean="0"/>
          </a:p>
        </p:txBody>
      </p:sp>
    </p:spTree>
    <p:extLst>
      <p:ext uri="{BB962C8B-B14F-4D97-AF65-F5344CB8AC3E}">
        <p14:creationId xmlns:p14="http://schemas.microsoft.com/office/powerpoint/2010/main" val="3970302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0FAF70CD-0320-4A0F-A504-3D1FA0EB1A19}" type="slidenum">
              <a:rPr lang="fa-IR" smtClean="0"/>
              <a:t>8</a:t>
            </a:fld>
            <a:endParaRPr lang="fa-IR"/>
          </a:p>
        </p:txBody>
      </p:sp>
    </p:spTree>
    <p:extLst>
      <p:ext uri="{BB962C8B-B14F-4D97-AF65-F5344CB8AC3E}">
        <p14:creationId xmlns:p14="http://schemas.microsoft.com/office/powerpoint/2010/main" val="3940342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3011468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644B6E-EF4B-407F-A6F8-CCE4665D2ABE}"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3202337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400576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811329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66577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37883005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430359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3115111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226461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2437716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2603712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7644B6E-EF4B-407F-A6F8-CCE4665D2ABE}"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309990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7644B6E-EF4B-407F-A6F8-CCE4665D2ABE}" type="datetimeFigureOut">
              <a:rPr lang="fa-IR" smtClean="0"/>
              <a:t>27/02/1441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27962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3579872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635530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37644B6E-EF4B-407F-A6F8-CCE4665D2ABE}" type="datetimeFigureOut">
              <a:rPr lang="fa-IR" smtClean="0"/>
              <a:t>27/02/1441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476891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644B6E-EF4B-407F-A6F8-CCE4665D2ABE}"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376054-B446-4373-9F5E-A857E96EA61E}" type="slidenum">
              <a:rPr lang="fa-IR" smtClean="0"/>
              <a:t>‹#›</a:t>
            </a:fld>
            <a:endParaRPr lang="fa-IR"/>
          </a:p>
        </p:txBody>
      </p:sp>
    </p:spTree>
    <p:extLst>
      <p:ext uri="{BB962C8B-B14F-4D97-AF65-F5344CB8AC3E}">
        <p14:creationId xmlns:p14="http://schemas.microsoft.com/office/powerpoint/2010/main" val="1081879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7644B6E-EF4B-407F-A6F8-CCE4665D2ABE}" type="datetimeFigureOut">
              <a:rPr lang="fa-IR" smtClean="0"/>
              <a:t>27/02/1441</a:t>
            </a:fld>
            <a:endParaRPr lang="fa-I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9376054-B446-4373-9F5E-A857E96EA61E}" type="slidenum">
              <a:rPr lang="fa-IR" smtClean="0"/>
              <a:t>‹#›</a:t>
            </a:fld>
            <a:endParaRPr lang="fa-IR"/>
          </a:p>
        </p:txBody>
      </p:sp>
    </p:spTree>
    <p:extLst>
      <p:ext uri="{BB962C8B-B14F-4D97-AF65-F5344CB8AC3E}">
        <p14:creationId xmlns:p14="http://schemas.microsoft.com/office/powerpoint/2010/main" val="235831939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hyperlink" Target="http://www.tehran.ir/default.aspx?tabid=209&amp;cid=70#dnn_ctr603_Category_tvCategory_SkipLink" TargetMode="Externa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Layout" Target="../diagrams/layout4.xml"/><Relationship Id="rId7" Type="http://schemas.openxmlformats.org/officeDocument/2006/relationships/image" Target="../media/image11.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2.xml"/><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16.png"/><Relationship Id="rId5" Type="http://schemas.openxmlformats.org/officeDocument/2006/relationships/diagramQuickStyle" Target="../diagrams/quickStyle5.xml"/><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diagramLayout" Target="../diagrams/layout5.xml"/><Relationship Id="rId9" Type="http://schemas.openxmlformats.org/officeDocument/2006/relationships/image" Target="../media/image14.png"/><Relationship Id="rId1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image" Target="../media/image24.png"/><Relationship Id="rId7" Type="http://schemas.openxmlformats.org/officeDocument/2006/relationships/diagramLayout" Target="../diagrams/layout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Data" Target="../diagrams/data6.xml"/><Relationship Id="rId5" Type="http://schemas.openxmlformats.org/officeDocument/2006/relationships/image" Target="../media/image26.png"/><Relationship Id="rId10" Type="http://schemas.microsoft.com/office/2007/relationships/diagramDrawing" Target="../diagrams/drawing6.xml"/><Relationship Id="rId4" Type="http://schemas.openxmlformats.org/officeDocument/2006/relationships/image" Target="../media/image25.png"/><Relationship Id="rId9" Type="http://schemas.openxmlformats.org/officeDocument/2006/relationships/diagramColors" Target="../diagrams/colors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7.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1926" y="3244334"/>
            <a:ext cx="10588156" cy="646331"/>
          </a:xfrm>
          <a:prstGeom prst="rect">
            <a:avLst/>
          </a:prstGeom>
        </p:spPr>
        <p:txBody>
          <a:bodyPr wrap="none">
            <a:spAutoFit/>
          </a:bodyPr>
          <a:lstStyle/>
          <a:p>
            <a:pPr algn="ctr" defTabSz="877868">
              <a:defRPr/>
            </a:pPr>
            <a:r>
              <a:rPr lang="fa-IR" sz="3600" dirty="0">
                <a:cs typeface="B Homa" panose="00000400000000000000" pitchFamily="2" charset="-78"/>
              </a:rPr>
              <a:t>مقایسه </a:t>
            </a:r>
            <a:r>
              <a:rPr lang="fa-IR" sz="3600" dirty="0" smtClean="0">
                <a:cs typeface="B Homa" panose="00000400000000000000" pitchFamily="2" charset="-78"/>
              </a:rPr>
              <a:t>نظام مدیریت شهری </a:t>
            </a:r>
            <a:r>
              <a:rPr lang="fa-IR" sz="3600" dirty="0" smtClean="0">
                <a:cs typeface="B Homa" panose="00000400000000000000" pitchFamily="2" charset="-78"/>
              </a:rPr>
              <a:t>کلانشهر </a:t>
            </a:r>
            <a:r>
              <a:rPr lang="fa-IR" sz="3600" dirty="0">
                <a:cs typeface="B Homa" panose="00000400000000000000" pitchFamily="2" charset="-78"/>
              </a:rPr>
              <a:t>تهران </a:t>
            </a:r>
            <a:r>
              <a:rPr lang="fa-IR" sz="3600" dirty="0" smtClean="0">
                <a:cs typeface="B Homa" panose="00000400000000000000" pitchFamily="2" charset="-78"/>
              </a:rPr>
              <a:t>و کلانشهر کوالالامپور</a:t>
            </a:r>
            <a:endParaRPr lang="en-US" sz="3600" dirty="0">
              <a:cs typeface="B Homa" panose="00000400000000000000" pitchFamily="2" charset="-78"/>
            </a:endParaRPr>
          </a:p>
        </p:txBody>
      </p:sp>
    </p:spTree>
    <p:extLst>
      <p:ext uri="{BB962C8B-B14F-4D97-AF65-F5344CB8AC3E}">
        <p14:creationId xmlns:p14="http://schemas.microsoft.com/office/powerpoint/2010/main" val="7136410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 4"/>
          <p:cNvSpPr/>
          <p:nvPr/>
        </p:nvSpPr>
        <p:spPr>
          <a:xfrm>
            <a:off x="2483909" y="3691467"/>
            <a:ext cx="2440517" cy="613833"/>
          </a:xfrm>
          <a:prstGeom prst="homePlate">
            <a:avLst/>
          </a:prstGeom>
          <a:solidFill>
            <a:schemeClr val="bg1"/>
          </a:solidFill>
          <a:ln w="12700">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شب یلدا</a:t>
            </a:r>
            <a:endParaRPr lang="en-US" sz="2133" dirty="0">
              <a:solidFill>
                <a:schemeClr val="tx1"/>
              </a:solidFill>
              <a:cs typeface="B Homa" panose="00000400000000000000" pitchFamily="2" charset="-78"/>
            </a:endParaRPr>
          </a:p>
        </p:txBody>
      </p:sp>
      <p:sp>
        <p:nvSpPr>
          <p:cNvPr id="6" name="Pentagon 5"/>
          <p:cNvSpPr/>
          <p:nvPr/>
        </p:nvSpPr>
        <p:spPr>
          <a:xfrm>
            <a:off x="3539067" y="5359400"/>
            <a:ext cx="2632075" cy="613833"/>
          </a:xfrm>
          <a:prstGeom prst="homePlate">
            <a:avLst/>
          </a:prstGeom>
          <a:solidFill>
            <a:schemeClr val="bg1"/>
          </a:solidFill>
          <a:ln w="12700">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تعزیه خوانی- مقتل خوانی</a:t>
            </a:r>
            <a:endParaRPr lang="en-US" sz="2133" dirty="0">
              <a:solidFill>
                <a:schemeClr val="tx1"/>
              </a:solidFill>
              <a:cs typeface="B Homa" panose="00000400000000000000" pitchFamily="2" charset="-78"/>
            </a:endParaRPr>
          </a:p>
        </p:txBody>
      </p:sp>
      <p:sp>
        <p:nvSpPr>
          <p:cNvPr id="7" name="Pentagon 6"/>
          <p:cNvSpPr/>
          <p:nvPr/>
        </p:nvSpPr>
        <p:spPr>
          <a:xfrm>
            <a:off x="7300384" y="4409017"/>
            <a:ext cx="2343150" cy="613833"/>
          </a:xfrm>
          <a:prstGeom prst="homePlate">
            <a:avLst/>
          </a:prstGeom>
          <a:solidFill>
            <a:schemeClr val="bg1"/>
          </a:solidFill>
          <a:ln w="12700">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چهارشنبه سوری</a:t>
            </a:r>
            <a:endParaRPr lang="en-US" sz="2133" dirty="0">
              <a:solidFill>
                <a:schemeClr val="tx1"/>
              </a:solidFill>
              <a:cs typeface="B Homa" panose="00000400000000000000" pitchFamily="2" charset="-78"/>
            </a:endParaRPr>
          </a:p>
        </p:txBody>
      </p:sp>
      <p:sp>
        <p:nvSpPr>
          <p:cNvPr id="8" name="Pentagon 7"/>
          <p:cNvSpPr/>
          <p:nvPr/>
        </p:nvSpPr>
        <p:spPr>
          <a:xfrm>
            <a:off x="6707717" y="2528359"/>
            <a:ext cx="2308225" cy="613833"/>
          </a:xfrm>
          <a:prstGeom prst="homePlate">
            <a:avLst/>
          </a:prstGeom>
          <a:solidFill>
            <a:schemeClr val="bg1"/>
          </a:solidFill>
          <a:ln w="12700">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سیزده بدر</a:t>
            </a:r>
            <a:endParaRPr lang="en-US" sz="2133" dirty="0">
              <a:solidFill>
                <a:schemeClr val="tx1"/>
              </a:solidFill>
              <a:cs typeface="B Homa" panose="00000400000000000000" pitchFamily="2" charset="-78"/>
            </a:endParaRPr>
          </a:p>
        </p:txBody>
      </p:sp>
      <p:sp>
        <p:nvSpPr>
          <p:cNvPr id="9" name="Pentagon 8"/>
          <p:cNvSpPr/>
          <p:nvPr/>
        </p:nvSpPr>
        <p:spPr>
          <a:xfrm>
            <a:off x="1663700" y="2047876"/>
            <a:ext cx="2396067" cy="613833"/>
          </a:xfrm>
          <a:prstGeom prst="homePlate">
            <a:avLst/>
          </a:prstGeom>
          <a:solidFill>
            <a:schemeClr val="bg1"/>
          </a:solidFill>
          <a:ln w="12700">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آیین نوروز</a:t>
            </a:r>
            <a:endParaRPr lang="en-US" sz="2133" dirty="0">
              <a:solidFill>
                <a:schemeClr val="tx1"/>
              </a:solidFill>
              <a:cs typeface="B Homa" panose="00000400000000000000" pitchFamily="2" charset="-78"/>
            </a:endParaRPr>
          </a:p>
        </p:txBody>
      </p:sp>
      <p:sp>
        <p:nvSpPr>
          <p:cNvPr id="10" name="Oval 9"/>
          <p:cNvSpPr/>
          <p:nvPr/>
        </p:nvSpPr>
        <p:spPr>
          <a:xfrm>
            <a:off x="4973109" y="3164417"/>
            <a:ext cx="1562100" cy="1524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Oval 10"/>
          <p:cNvSpPr/>
          <p:nvPr/>
        </p:nvSpPr>
        <p:spPr>
          <a:xfrm>
            <a:off x="4017433" y="1479550"/>
            <a:ext cx="1651000" cy="1524000"/>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Oval 11"/>
          <p:cNvSpPr/>
          <p:nvPr/>
        </p:nvSpPr>
        <p:spPr>
          <a:xfrm>
            <a:off x="9015942" y="1862667"/>
            <a:ext cx="1600200" cy="1561042"/>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Oval 12"/>
          <p:cNvSpPr/>
          <p:nvPr/>
        </p:nvSpPr>
        <p:spPr>
          <a:xfrm>
            <a:off x="9643534" y="3998383"/>
            <a:ext cx="1593850" cy="1511300"/>
          </a:xfrm>
          <a:prstGeom prst="ellipse">
            <a:avLst/>
          </a:prstGeom>
          <a:blipFill rotWithShape="1">
            <a:blip r:embed="rId5"/>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Oval 13"/>
          <p:cNvSpPr/>
          <p:nvPr/>
        </p:nvSpPr>
        <p:spPr>
          <a:xfrm>
            <a:off x="6255809" y="5008033"/>
            <a:ext cx="1550458" cy="1460500"/>
          </a:xfrm>
          <a:prstGeom prst="ellipse">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Rectangle 2"/>
          <p:cNvSpPr/>
          <p:nvPr/>
        </p:nvSpPr>
        <p:spPr>
          <a:xfrm>
            <a:off x="5326592" y="901700"/>
            <a:ext cx="1493308" cy="50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933" dirty="0">
                <a:solidFill>
                  <a:schemeClr val="tx1"/>
                </a:solidFill>
                <a:cs typeface="B Homa" panose="00000400000000000000" pitchFamily="2" charset="-78"/>
              </a:rPr>
              <a:t>ایران</a:t>
            </a:r>
            <a:endParaRPr lang="en-US" sz="2933" dirty="0">
              <a:solidFill>
                <a:schemeClr val="tx1"/>
              </a:solidFill>
              <a:cs typeface="B Homa" panose="00000400000000000000" pitchFamily="2" charset="-78"/>
            </a:endParaRPr>
          </a:p>
        </p:txBody>
      </p:sp>
      <p:sp>
        <p:nvSpPr>
          <p:cNvPr id="4" name="Rectangle 3"/>
          <p:cNvSpPr/>
          <p:nvPr/>
        </p:nvSpPr>
        <p:spPr>
          <a:xfrm>
            <a:off x="9653059" y="795867"/>
            <a:ext cx="1574800" cy="61383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28" dirty="0">
                <a:solidFill>
                  <a:schemeClr val="tx1"/>
                </a:solidFill>
                <a:cs typeface="B Homa" panose="00000400000000000000" pitchFamily="2" charset="-78"/>
              </a:rPr>
              <a:t>مالزی</a:t>
            </a:r>
            <a:endParaRPr lang="en-US" sz="1728" dirty="0">
              <a:solidFill>
                <a:schemeClr val="tx1"/>
              </a:solidFill>
              <a:cs typeface="B Homa" panose="00000400000000000000" pitchFamily="2" charset="-78"/>
            </a:endParaRPr>
          </a:p>
        </p:txBody>
      </p:sp>
      <p:grpSp>
        <p:nvGrpSpPr>
          <p:cNvPr id="60" name="Group 59"/>
          <p:cNvGrpSpPr/>
          <p:nvPr/>
        </p:nvGrpSpPr>
        <p:grpSpPr>
          <a:xfrm>
            <a:off x="2041631" y="2076794"/>
            <a:ext cx="2638160" cy="1021133"/>
            <a:chOff x="3044" y="1004719"/>
            <a:chExt cx="2967930" cy="1148774"/>
          </a:xfrm>
          <a:solidFill>
            <a:schemeClr val="accent1">
              <a:lumMod val="40000"/>
              <a:lumOff val="60000"/>
            </a:schemeClr>
          </a:solidFill>
        </p:grpSpPr>
        <p:sp>
          <p:nvSpPr>
            <p:cNvPr id="61" name="Rectangle 60"/>
            <p:cNvSpPr/>
            <p:nvPr/>
          </p:nvSpPr>
          <p:spPr>
            <a:xfrm>
              <a:off x="3044" y="1004719"/>
              <a:ext cx="2967930" cy="1148774"/>
            </a:xfrm>
            <a:prstGeom prst="rect">
              <a:avLst/>
            </a:prstGeom>
            <a:grpFill/>
            <a:ln>
              <a:solidFill>
                <a:srgbClr val="FFFF00"/>
              </a:solidFill>
            </a:ln>
          </p:spPr>
          <p:style>
            <a:lnRef idx="2">
              <a:schemeClr val="accent2">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62" name="Rectangle 61"/>
            <p:cNvSpPr/>
            <p:nvPr/>
          </p:nvSpPr>
          <p:spPr>
            <a:xfrm>
              <a:off x="3044" y="1004719"/>
              <a:ext cx="2967930" cy="1148774"/>
            </a:xfrm>
            <a:prstGeom prst="rect">
              <a:avLst/>
            </a:prstGeom>
            <a:grpFill/>
            <a:ln>
              <a:solidFill>
                <a:srgbClr val="FFFF00"/>
              </a:solidFill>
            </a:ln>
          </p:spPr>
          <p:style>
            <a:lnRef idx="0">
              <a:scrgbClr r="0" g="0" b="0"/>
            </a:lnRef>
            <a:fillRef idx="0">
              <a:scrgbClr r="0" g="0" b="0"/>
            </a:fillRef>
            <a:effectRef idx="0">
              <a:scrgbClr r="0" g="0" b="0"/>
            </a:effectRef>
            <a:fontRef idx="minor">
              <a:schemeClr val="lt1"/>
            </a:fontRef>
          </p:style>
          <p:txBody>
            <a:bodyPr lIns="170688" tIns="97536" rIns="170688" bIns="97536" spcCol="1270" anchor="ctr"/>
            <a:lstStyle/>
            <a:p>
              <a:pPr algn="ctr" defTabSz="1066827">
                <a:lnSpc>
                  <a:spcPct val="90000"/>
                </a:lnSpc>
                <a:spcAft>
                  <a:spcPct val="35000"/>
                </a:spcAft>
                <a:defRPr/>
              </a:pPr>
              <a:r>
                <a:rPr lang="fa-IR" sz="2400" dirty="0">
                  <a:solidFill>
                    <a:schemeClr val="bg1"/>
                  </a:solidFill>
                  <a:cs typeface="B Homa" panose="00000400000000000000" pitchFamily="2" charset="-78"/>
                </a:rPr>
                <a:t>فرهنگ</a:t>
              </a:r>
              <a:endParaRPr lang="en-US" sz="2400" dirty="0">
                <a:solidFill>
                  <a:schemeClr val="bg1"/>
                </a:solidFill>
                <a:cs typeface="B Homa" panose="00000400000000000000" pitchFamily="2" charset="-78"/>
              </a:endParaRPr>
            </a:p>
          </p:txBody>
        </p:sp>
      </p:grpSp>
      <p:grpSp>
        <p:nvGrpSpPr>
          <p:cNvPr id="63" name="Group 62"/>
          <p:cNvGrpSpPr/>
          <p:nvPr/>
        </p:nvGrpSpPr>
        <p:grpSpPr>
          <a:xfrm>
            <a:off x="2041631" y="3196024"/>
            <a:ext cx="2638160" cy="2445795"/>
            <a:chOff x="3044" y="2153494"/>
            <a:chExt cx="2967930" cy="2751519"/>
          </a:xfrm>
          <a:solidFill>
            <a:srgbClr val="C00000"/>
          </a:solidFill>
        </p:grpSpPr>
        <p:sp>
          <p:nvSpPr>
            <p:cNvPr id="64" name="Rectangle 63"/>
            <p:cNvSpPr/>
            <p:nvPr/>
          </p:nvSpPr>
          <p:spPr>
            <a:xfrm>
              <a:off x="3044" y="2153494"/>
              <a:ext cx="2967930" cy="2751519"/>
            </a:xfrm>
            <a:prstGeom prst="rect">
              <a:avLst/>
            </a:prstGeom>
            <a:grpFill/>
            <a:ln>
              <a:solidFill>
                <a:srgbClr val="FFFF00"/>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65" name="Rectangle 64"/>
            <p:cNvSpPr/>
            <p:nvPr/>
          </p:nvSpPr>
          <p:spPr>
            <a:xfrm>
              <a:off x="3044" y="2153494"/>
              <a:ext cx="2967930" cy="2751519"/>
            </a:xfrm>
            <a:prstGeom prst="rect">
              <a:avLst/>
            </a:prstGeom>
            <a:grpFill/>
            <a:ln>
              <a:solidFill>
                <a:srgbClr val="FFFF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lIns="94827" tIns="94827" rIns="126435" bIns="142240" spcCol="1270"/>
            <a:lstStyle/>
            <a:p>
              <a:pPr marL="203205" lvl="1" indent="-203205" defTabSz="790242">
                <a:lnSpc>
                  <a:spcPct val="90000"/>
                </a:lnSpc>
                <a:spcAft>
                  <a:spcPct val="15000"/>
                </a:spcAft>
                <a:buFontTx/>
                <a:buChar char="••"/>
                <a:defRPr/>
              </a:pPr>
              <a:r>
                <a:rPr lang="fa-IR" sz="1778" b="1" dirty="0">
                  <a:cs typeface="B Homa" panose="00000400000000000000" pitchFamily="2" charset="-78"/>
                </a:rPr>
                <a:t>چند فرهنگی و چند زبانی</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65درصد مالایی،25 درصد چینی و 7درصد هندی</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سنت رقص و درام های همراه با رقص</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خیمه شب بازی و تئاتر</a:t>
              </a:r>
              <a:endParaRPr lang="en-US" sz="1778" b="1" dirty="0">
                <a:cs typeface="B Homa" panose="00000400000000000000" pitchFamily="2" charset="-78"/>
              </a:endParaRPr>
            </a:p>
          </p:txBody>
        </p:sp>
      </p:grpSp>
      <p:grpSp>
        <p:nvGrpSpPr>
          <p:cNvPr id="66" name="Group 65"/>
          <p:cNvGrpSpPr/>
          <p:nvPr/>
        </p:nvGrpSpPr>
        <p:grpSpPr>
          <a:xfrm>
            <a:off x="4774321" y="2066478"/>
            <a:ext cx="2638160" cy="1021133"/>
            <a:chOff x="3386484" y="1004719"/>
            <a:chExt cx="2967930" cy="1148774"/>
          </a:xfrm>
          <a:solidFill>
            <a:schemeClr val="accent3">
              <a:lumMod val="20000"/>
              <a:lumOff val="80000"/>
            </a:schemeClr>
          </a:solidFill>
        </p:grpSpPr>
        <p:sp>
          <p:nvSpPr>
            <p:cNvPr id="67" name="Rectangle 66"/>
            <p:cNvSpPr/>
            <p:nvPr/>
          </p:nvSpPr>
          <p:spPr>
            <a:xfrm>
              <a:off x="3386484" y="1004719"/>
              <a:ext cx="2967930" cy="1148774"/>
            </a:xfrm>
            <a:prstGeom prst="rect">
              <a:avLst/>
            </a:prstGeom>
            <a:grpFill/>
            <a:ln>
              <a:solidFill>
                <a:srgbClr val="FFFF00"/>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68" name="Rectangle 67"/>
            <p:cNvSpPr/>
            <p:nvPr/>
          </p:nvSpPr>
          <p:spPr>
            <a:xfrm>
              <a:off x="3386484" y="1004719"/>
              <a:ext cx="2967930" cy="1148774"/>
            </a:xfrm>
            <a:prstGeom prst="rect">
              <a:avLst/>
            </a:prstGeom>
            <a:solidFill>
              <a:schemeClr val="accent1">
                <a:lumMod val="40000"/>
                <a:lumOff val="60000"/>
              </a:schemeClr>
            </a:solidFill>
            <a:ln>
              <a:solidFill>
                <a:srgbClr val="FFFF00"/>
              </a:solidFill>
            </a:ln>
          </p:spPr>
          <p:style>
            <a:lnRef idx="0">
              <a:scrgbClr r="0" g="0" b="0"/>
            </a:lnRef>
            <a:fillRef idx="0">
              <a:scrgbClr r="0" g="0" b="0"/>
            </a:fillRef>
            <a:effectRef idx="0">
              <a:scrgbClr r="0" g="0" b="0"/>
            </a:effectRef>
            <a:fontRef idx="minor">
              <a:schemeClr val="lt1"/>
            </a:fontRef>
          </p:style>
          <p:txBody>
            <a:bodyPr lIns="170688" tIns="97536" rIns="170688" bIns="97536" spcCol="1270" anchor="ctr"/>
            <a:lstStyle/>
            <a:p>
              <a:pPr algn="ctr" defTabSz="1066827">
                <a:lnSpc>
                  <a:spcPct val="90000"/>
                </a:lnSpc>
                <a:spcAft>
                  <a:spcPct val="35000"/>
                </a:spcAft>
                <a:defRPr/>
              </a:pPr>
              <a:r>
                <a:rPr lang="fa-IR" sz="2400" dirty="0">
                  <a:solidFill>
                    <a:schemeClr val="bg1"/>
                  </a:solidFill>
                  <a:cs typeface="B Homa" panose="00000400000000000000" pitchFamily="2" charset="-78"/>
                </a:rPr>
                <a:t>جشن های مهم مالایی ها </a:t>
              </a:r>
              <a:endParaRPr lang="en-US" sz="2400" dirty="0">
                <a:solidFill>
                  <a:schemeClr val="bg1"/>
                </a:solidFill>
                <a:cs typeface="B Homa" panose="00000400000000000000" pitchFamily="2" charset="-78"/>
              </a:endParaRPr>
            </a:p>
          </p:txBody>
        </p:sp>
      </p:grpSp>
      <p:grpSp>
        <p:nvGrpSpPr>
          <p:cNvPr id="69" name="Group 68"/>
          <p:cNvGrpSpPr/>
          <p:nvPr/>
        </p:nvGrpSpPr>
        <p:grpSpPr>
          <a:xfrm>
            <a:off x="4774321" y="3189954"/>
            <a:ext cx="2638160" cy="2445795"/>
            <a:chOff x="3386484" y="2153494"/>
            <a:chExt cx="2967930" cy="2751519"/>
          </a:xfrm>
          <a:solidFill>
            <a:schemeClr val="bg1"/>
          </a:solidFill>
        </p:grpSpPr>
        <p:sp>
          <p:nvSpPr>
            <p:cNvPr id="70" name="Rectangle 69"/>
            <p:cNvSpPr/>
            <p:nvPr/>
          </p:nvSpPr>
          <p:spPr>
            <a:xfrm>
              <a:off x="3386484" y="2153494"/>
              <a:ext cx="2967930" cy="2751519"/>
            </a:xfrm>
            <a:prstGeom prst="rect">
              <a:avLst/>
            </a:prstGeom>
            <a:grpFill/>
            <a:ln>
              <a:solidFill>
                <a:srgbClr val="FFFF00"/>
              </a:solid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71" name="Rectangle 70"/>
            <p:cNvSpPr/>
            <p:nvPr/>
          </p:nvSpPr>
          <p:spPr>
            <a:xfrm>
              <a:off x="3386484" y="2153494"/>
              <a:ext cx="2967930" cy="2751519"/>
            </a:xfrm>
            <a:prstGeom prst="rect">
              <a:avLst/>
            </a:prstGeom>
            <a:solidFill>
              <a:srgbClr val="C00000"/>
            </a:solidFill>
            <a:ln>
              <a:solidFill>
                <a:srgbClr val="FFFF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lIns="94827" tIns="94827" rIns="126435" bIns="142240" spcCol="1270"/>
            <a:lstStyle/>
            <a:p>
              <a:pPr marL="203205" lvl="1" indent="-203205" defTabSz="790242">
                <a:lnSpc>
                  <a:spcPct val="90000"/>
                </a:lnSpc>
                <a:spcAft>
                  <a:spcPct val="15000"/>
                </a:spcAft>
                <a:buFontTx/>
                <a:buChar char="••"/>
                <a:defRPr/>
              </a:pPr>
              <a:r>
                <a:rPr lang="fa-IR" sz="1778" b="1" dirty="0">
                  <a:cs typeface="B Homa" panose="00000400000000000000" pitchFamily="2" charset="-78"/>
                </a:rPr>
                <a:t>هاری مرداکا(روز استقلال)</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روزکارگر</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روز تولد شاه</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عید فطر</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عید قربان</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روز تولد پیامبر</a:t>
              </a:r>
              <a:endParaRPr lang="en-US" sz="1778" b="1" dirty="0">
                <a:cs typeface="B Homa" panose="00000400000000000000" pitchFamily="2" charset="-78"/>
              </a:endParaRPr>
            </a:p>
          </p:txBody>
        </p:sp>
      </p:grpSp>
      <p:grpSp>
        <p:nvGrpSpPr>
          <p:cNvPr id="72" name="Group 71"/>
          <p:cNvGrpSpPr/>
          <p:nvPr/>
        </p:nvGrpSpPr>
        <p:grpSpPr>
          <a:xfrm>
            <a:off x="7492997" y="2066478"/>
            <a:ext cx="2638160" cy="1021133"/>
            <a:chOff x="6769925" y="1004719"/>
            <a:chExt cx="2967930" cy="1148774"/>
          </a:xfrm>
          <a:solidFill>
            <a:schemeClr val="accent3">
              <a:lumMod val="20000"/>
              <a:lumOff val="80000"/>
            </a:schemeClr>
          </a:solidFill>
        </p:grpSpPr>
        <p:sp>
          <p:nvSpPr>
            <p:cNvPr id="73" name="Rectangle 72"/>
            <p:cNvSpPr/>
            <p:nvPr/>
          </p:nvSpPr>
          <p:spPr>
            <a:xfrm>
              <a:off x="6769925" y="1004719"/>
              <a:ext cx="2967930" cy="1148774"/>
            </a:xfrm>
            <a:prstGeom prst="rect">
              <a:avLst/>
            </a:prstGeom>
            <a:grpFill/>
            <a:ln>
              <a:solidFill>
                <a:srgbClr val="FFFF00"/>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74" name="Rectangle 73"/>
            <p:cNvSpPr/>
            <p:nvPr/>
          </p:nvSpPr>
          <p:spPr>
            <a:xfrm>
              <a:off x="6769925" y="1004719"/>
              <a:ext cx="2967930" cy="1148774"/>
            </a:xfrm>
            <a:prstGeom prst="rect">
              <a:avLst/>
            </a:prstGeom>
            <a:solidFill>
              <a:schemeClr val="accent1">
                <a:lumMod val="40000"/>
                <a:lumOff val="60000"/>
              </a:schemeClr>
            </a:solidFill>
            <a:ln>
              <a:solidFill>
                <a:srgbClr val="FFFF00"/>
              </a:solidFill>
            </a:ln>
          </p:spPr>
          <p:style>
            <a:lnRef idx="0">
              <a:scrgbClr r="0" g="0" b="0"/>
            </a:lnRef>
            <a:fillRef idx="0">
              <a:scrgbClr r="0" g="0" b="0"/>
            </a:fillRef>
            <a:effectRef idx="0">
              <a:scrgbClr r="0" g="0" b="0"/>
            </a:effectRef>
            <a:fontRef idx="minor">
              <a:schemeClr val="lt1"/>
            </a:fontRef>
          </p:style>
          <p:txBody>
            <a:bodyPr lIns="170688" tIns="97536" rIns="170688" bIns="97536" spcCol="1270" anchor="ctr"/>
            <a:lstStyle/>
            <a:p>
              <a:pPr algn="ctr" defTabSz="1066827">
                <a:lnSpc>
                  <a:spcPct val="90000"/>
                </a:lnSpc>
                <a:spcAft>
                  <a:spcPct val="35000"/>
                </a:spcAft>
                <a:defRPr/>
              </a:pPr>
              <a:r>
                <a:rPr lang="fa-IR" sz="2400" dirty="0">
                  <a:solidFill>
                    <a:schemeClr val="bg1"/>
                  </a:solidFill>
                  <a:cs typeface="B Homa" panose="00000400000000000000" pitchFamily="2" charset="-78"/>
                </a:rPr>
                <a:t>جشن های چینی ها و هندی ها</a:t>
              </a:r>
              <a:endParaRPr lang="en-US" sz="2400" dirty="0">
                <a:solidFill>
                  <a:schemeClr val="bg1"/>
                </a:solidFill>
                <a:cs typeface="B Homa" panose="00000400000000000000" pitchFamily="2" charset="-78"/>
              </a:endParaRPr>
            </a:p>
          </p:txBody>
        </p:sp>
      </p:grpSp>
      <p:grpSp>
        <p:nvGrpSpPr>
          <p:cNvPr id="75" name="Group 74"/>
          <p:cNvGrpSpPr/>
          <p:nvPr/>
        </p:nvGrpSpPr>
        <p:grpSpPr>
          <a:xfrm>
            <a:off x="7492997" y="3189954"/>
            <a:ext cx="2638160" cy="2445795"/>
            <a:chOff x="6769925" y="2153494"/>
            <a:chExt cx="2967930" cy="2751519"/>
          </a:xfrm>
          <a:solidFill>
            <a:schemeClr val="bg1"/>
          </a:solidFill>
        </p:grpSpPr>
        <p:sp>
          <p:nvSpPr>
            <p:cNvPr id="76" name="Rectangle 75"/>
            <p:cNvSpPr/>
            <p:nvPr/>
          </p:nvSpPr>
          <p:spPr>
            <a:xfrm>
              <a:off x="6769925" y="2153494"/>
              <a:ext cx="2967930" cy="2751519"/>
            </a:xfrm>
            <a:prstGeom prst="rect">
              <a:avLst/>
            </a:prstGeom>
            <a:grpFill/>
            <a:ln>
              <a:solidFill>
                <a:srgbClr val="FFFF00"/>
              </a:solidFill>
            </a:ln>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77" name="Rectangle 76"/>
            <p:cNvSpPr/>
            <p:nvPr/>
          </p:nvSpPr>
          <p:spPr>
            <a:xfrm>
              <a:off x="6769925" y="2153494"/>
              <a:ext cx="2967930" cy="2751519"/>
            </a:xfrm>
            <a:prstGeom prst="rect">
              <a:avLst/>
            </a:prstGeom>
            <a:solidFill>
              <a:srgbClr val="C00000"/>
            </a:solidFill>
            <a:ln>
              <a:solidFill>
                <a:srgbClr val="FFFF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lIns="94827" tIns="94827" rIns="126435" bIns="142240" spcCol="1270"/>
            <a:lstStyle/>
            <a:p>
              <a:pPr marL="203205" lvl="1" indent="-203205" defTabSz="790242">
                <a:lnSpc>
                  <a:spcPct val="90000"/>
                </a:lnSpc>
                <a:spcAft>
                  <a:spcPct val="15000"/>
                </a:spcAft>
                <a:buFontTx/>
                <a:buChar char="••"/>
                <a:defRPr/>
              </a:pPr>
              <a:r>
                <a:rPr lang="fa-IR" sz="1778" b="1" dirty="0">
                  <a:cs typeface="B Homa" panose="00000400000000000000" pitchFamily="2" charset="-78"/>
                </a:rPr>
                <a:t>جشن فانوس</a:t>
              </a:r>
              <a:endParaRPr lang="en-US" sz="1778" b="1" dirty="0">
                <a:cs typeface="B Homa" panose="00000400000000000000" pitchFamily="2" charset="-78"/>
              </a:endParaRPr>
            </a:p>
            <a:p>
              <a:pPr marL="203205" lvl="1" indent="-203205" defTabSz="790242">
                <a:lnSpc>
                  <a:spcPct val="90000"/>
                </a:lnSpc>
                <a:spcAft>
                  <a:spcPct val="15000"/>
                </a:spcAft>
                <a:buFontTx/>
                <a:buChar char="••"/>
                <a:defRPr/>
              </a:pPr>
              <a:r>
                <a:rPr lang="fa-IR" sz="1778" b="1" dirty="0">
                  <a:cs typeface="B Homa" panose="00000400000000000000" pitchFamily="2" charset="-78"/>
                </a:rPr>
                <a:t>جشن </a:t>
              </a:r>
              <a:r>
                <a:rPr lang="ar-SA" sz="1778" b="1" dirty="0">
                  <a:ln/>
                  <a:latin typeface="Tahoma" panose="020B0604030504040204" pitchFamily="34" charset="0"/>
                  <a:cs typeface="B Homa" panose="00000400000000000000" pitchFamily="2" charset="-78"/>
                </a:rPr>
                <a:t>کینگ</a:t>
              </a:r>
              <a:r>
                <a:rPr lang="fa-IR" sz="1778" b="1" dirty="0">
                  <a:ln/>
                  <a:latin typeface="Tahoma" panose="020B0604030504040204" pitchFamily="34" charset="0"/>
                  <a:cs typeface="B Homa" panose="00000400000000000000" pitchFamily="2" charset="-78"/>
                </a:rPr>
                <a:t> </a:t>
              </a:r>
              <a:r>
                <a:rPr lang="ar-SA" sz="1778" b="1" dirty="0">
                  <a:ln/>
                  <a:latin typeface="Tahoma" panose="020B0604030504040204" pitchFamily="34" charset="0"/>
                  <a:cs typeface="B Homa" panose="00000400000000000000" pitchFamily="2" charset="-78"/>
                </a:rPr>
                <a:t>مینگ، جشن قایق اژدها و جشن میانه پاییز</a:t>
              </a:r>
              <a:endParaRPr lang="en-US" sz="1778" b="1" dirty="0">
                <a:cs typeface="B Homa" panose="00000400000000000000" pitchFamily="2" charset="-78"/>
              </a:endParaRPr>
            </a:p>
            <a:p>
              <a:pPr marL="203205" lvl="1" indent="-203205" defTabSz="869266">
                <a:lnSpc>
                  <a:spcPct val="90000"/>
                </a:lnSpc>
                <a:spcAft>
                  <a:spcPct val="15000"/>
                </a:spcAft>
                <a:buFontTx/>
                <a:buChar char="••"/>
                <a:defRPr/>
              </a:pPr>
              <a:endParaRPr lang="en-US" sz="1955" dirty="0"/>
            </a:p>
          </p:txBody>
        </p:sp>
      </p:grpSp>
      <p:pic>
        <p:nvPicPr>
          <p:cNvPr id="78" name="Picture 7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01800" y="1193799"/>
            <a:ext cx="8938683" cy="5609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78"/>
          <p:cNvPicPr>
            <a:picLocks noChangeAspect="1"/>
          </p:cNvPicPr>
          <p:nvPr/>
        </p:nvPicPr>
        <p:blipFill>
          <a:blip r:embed="rId8">
            <a:extLst>
              <a:ext uri="{28A0092B-C50C-407E-A947-70E740481C1C}">
                <a14:useLocalDpi xmlns:a14="http://schemas.microsoft.com/office/drawing/2010/main" val="0"/>
              </a:ext>
            </a:extLst>
          </a:blip>
          <a:srcRect t="5836"/>
          <a:stretch>
            <a:fillRect/>
          </a:stretch>
        </p:blipFill>
        <p:spPr bwMode="auto">
          <a:xfrm>
            <a:off x="1663700" y="1200149"/>
            <a:ext cx="8933392" cy="5614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85409" y="1182157"/>
            <a:ext cx="8940800" cy="562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87"/>
          <p:cNvSpPr txBox="1"/>
          <p:nvPr/>
        </p:nvSpPr>
        <p:spPr>
          <a:xfrm>
            <a:off x="9677400" y="51850"/>
            <a:ext cx="1855763"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فرهنگ و ورزش</a:t>
            </a:r>
            <a:endParaRPr lang="fa-IR" sz="2400" dirty="0">
              <a:cs typeface="B Homa" panose="00000400000000000000" pitchFamily="2" charset="-78"/>
            </a:endParaRPr>
          </a:p>
        </p:txBody>
      </p:sp>
    </p:spTree>
    <p:extLst>
      <p:ext uri="{BB962C8B-B14F-4D97-AF65-F5344CB8AC3E}">
        <p14:creationId xmlns:p14="http://schemas.microsoft.com/office/powerpoint/2010/main" val="7680269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par>
                                <p:cTn id="30" presetID="16" presetClass="entr" presetSubtype="2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par>
                                <p:cTn id="38" presetID="16" presetClass="entr" presetSubtype="21"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arn(inVertical)">
                                      <p:cBhvr>
                                        <p:cTn id="45" dur="500"/>
                                        <p:tgtEl>
                                          <p:spTgt spid="6"/>
                                        </p:tgtEl>
                                      </p:cBhvr>
                                    </p:animEffect>
                                  </p:childTnLst>
                                </p:cTn>
                              </p:par>
                              <p:par>
                                <p:cTn id="46" presetID="16" presetClass="entr" presetSubtype="21"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arn(inVertical)">
                                      <p:cBhvr>
                                        <p:cTn id="51" dur="500"/>
                                        <p:tgtEl>
                                          <p:spTgt spid="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nodeType="clickEffect">
                                  <p:stCondLst>
                                    <p:cond delay="0"/>
                                  </p:stCondLst>
                                  <p:childTnLst>
                                    <p:set>
                                      <p:cBhvr>
                                        <p:cTn id="62" dur="1" fill="hold">
                                          <p:stCondLst>
                                            <p:cond delay="0"/>
                                          </p:stCondLst>
                                        </p:cTn>
                                        <p:tgtEl>
                                          <p:spTgt spid="63"/>
                                        </p:tgtEl>
                                        <p:attrNameLst>
                                          <p:attrName>style.visibility</p:attrName>
                                        </p:attrNameLst>
                                      </p:cBhvr>
                                      <p:to>
                                        <p:strVal val="visible"/>
                                      </p:to>
                                    </p:set>
                                    <p:anim calcmode="lin" valueType="num">
                                      <p:cBhvr additive="base">
                                        <p:cTn id="63" dur="500" fill="hold"/>
                                        <p:tgtEl>
                                          <p:spTgt spid="63"/>
                                        </p:tgtEl>
                                        <p:attrNameLst>
                                          <p:attrName>ppt_x</p:attrName>
                                        </p:attrNameLst>
                                      </p:cBhvr>
                                      <p:tavLst>
                                        <p:tav tm="0">
                                          <p:val>
                                            <p:strVal val="#ppt_x"/>
                                          </p:val>
                                        </p:tav>
                                        <p:tav tm="100000">
                                          <p:val>
                                            <p:strVal val="#ppt_x"/>
                                          </p:val>
                                        </p:tav>
                                      </p:tavLst>
                                    </p:anim>
                                    <p:anim calcmode="lin" valueType="num">
                                      <p:cBhvr additive="base">
                                        <p:cTn id="6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16" presetClass="entr" presetSubtype="21" fill="hold" nodeType="click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barn(inVertical)">
                                      <p:cBhvr>
                                        <p:cTn id="69" dur="500"/>
                                        <p:tgtEl>
                                          <p:spTgt spid="66"/>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42" presetClass="entr" presetSubtype="0" fill="hold" nodeType="click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1000"/>
                                        <p:tgtEl>
                                          <p:spTgt spid="69"/>
                                        </p:tgtEl>
                                      </p:cBhvr>
                                    </p:animEffect>
                                    <p:anim calcmode="lin" valueType="num">
                                      <p:cBhvr>
                                        <p:cTn id="75" dur="1000" fill="hold"/>
                                        <p:tgtEl>
                                          <p:spTgt spid="69"/>
                                        </p:tgtEl>
                                        <p:attrNameLst>
                                          <p:attrName>ppt_x</p:attrName>
                                        </p:attrNameLst>
                                      </p:cBhvr>
                                      <p:tavLst>
                                        <p:tav tm="0">
                                          <p:val>
                                            <p:strVal val="#ppt_x"/>
                                          </p:val>
                                        </p:tav>
                                        <p:tav tm="100000">
                                          <p:val>
                                            <p:strVal val="#ppt_x"/>
                                          </p:val>
                                        </p:tav>
                                      </p:tavLst>
                                    </p:anim>
                                    <p:anim calcmode="lin" valueType="num">
                                      <p:cBhvr>
                                        <p:cTn id="7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42" presetClass="entr" presetSubtype="0" fill="hold" nodeType="click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fade">
                                      <p:cBhvr>
                                        <p:cTn id="81" dur="1000"/>
                                        <p:tgtEl>
                                          <p:spTgt spid="72"/>
                                        </p:tgtEl>
                                      </p:cBhvr>
                                    </p:animEffect>
                                    <p:anim calcmode="lin" valueType="num">
                                      <p:cBhvr>
                                        <p:cTn id="82" dur="1000" fill="hold"/>
                                        <p:tgtEl>
                                          <p:spTgt spid="72"/>
                                        </p:tgtEl>
                                        <p:attrNameLst>
                                          <p:attrName>ppt_x</p:attrName>
                                        </p:attrNameLst>
                                      </p:cBhvr>
                                      <p:tavLst>
                                        <p:tav tm="0">
                                          <p:val>
                                            <p:strVal val="#ppt_x"/>
                                          </p:val>
                                        </p:tav>
                                        <p:tav tm="100000">
                                          <p:val>
                                            <p:strVal val="#ppt_x"/>
                                          </p:val>
                                        </p:tav>
                                      </p:tavLst>
                                    </p:anim>
                                    <p:anim calcmode="lin" valueType="num">
                                      <p:cBhvr>
                                        <p:cTn id="8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4" fill="hold" nodeType="clickEffect">
                                  <p:stCondLst>
                                    <p:cond delay="0"/>
                                  </p:stCondLst>
                                  <p:childTnLst>
                                    <p:set>
                                      <p:cBhvr>
                                        <p:cTn id="87" dur="1" fill="hold">
                                          <p:stCondLst>
                                            <p:cond delay="0"/>
                                          </p:stCondLst>
                                        </p:cTn>
                                        <p:tgtEl>
                                          <p:spTgt spid="75"/>
                                        </p:tgtEl>
                                        <p:attrNameLst>
                                          <p:attrName>style.visibility</p:attrName>
                                        </p:attrNameLst>
                                      </p:cBhvr>
                                      <p:to>
                                        <p:strVal val="visible"/>
                                      </p:to>
                                    </p:set>
                                    <p:anim calcmode="lin" valueType="num">
                                      <p:cBhvr additive="base">
                                        <p:cTn id="88" dur="500" fill="hold"/>
                                        <p:tgtEl>
                                          <p:spTgt spid="75"/>
                                        </p:tgtEl>
                                        <p:attrNameLst>
                                          <p:attrName>ppt_x</p:attrName>
                                        </p:attrNameLst>
                                      </p:cBhvr>
                                      <p:tavLst>
                                        <p:tav tm="0">
                                          <p:val>
                                            <p:strVal val="#ppt_x"/>
                                          </p:val>
                                        </p:tav>
                                        <p:tav tm="100000">
                                          <p:val>
                                            <p:strVal val="#ppt_x"/>
                                          </p:val>
                                        </p:tav>
                                      </p:tavLst>
                                    </p:anim>
                                    <p:anim calcmode="lin" valueType="num">
                                      <p:cBhvr additive="base">
                                        <p:cTn id="89"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16" presetClass="entr" presetSubtype="21" fill="hold" nodeType="clickEffect">
                                  <p:stCondLst>
                                    <p:cond delay="0"/>
                                  </p:stCondLst>
                                  <p:childTnLst>
                                    <p:set>
                                      <p:cBhvr>
                                        <p:cTn id="93" dur="1" fill="hold">
                                          <p:stCondLst>
                                            <p:cond delay="0"/>
                                          </p:stCondLst>
                                        </p:cTn>
                                        <p:tgtEl>
                                          <p:spTgt spid="78"/>
                                        </p:tgtEl>
                                        <p:attrNameLst>
                                          <p:attrName>style.visibility</p:attrName>
                                        </p:attrNameLst>
                                      </p:cBhvr>
                                      <p:to>
                                        <p:strVal val="visible"/>
                                      </p:to>
                                    </p:set>
                                    <p:animEffect transition="in" filter="barn(inVertical)">
                                      <p:cBhvr>
                                        <p:cTn id="94" dur="500"/>
                                        <p:tgtEl>
                                          <p:spTgt spid="78"/>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2" presetClass="entr" presetSubtype="4" fill="hold" nodeType="clickEffect">
                                  <p:stCondLst>
                                    <p:cond delay="0"/>
                                  </p:stCondLst>
                                  <p:childTnLst>
                                    <p:set>
                                      <p:cBhvr>
                                        <p:cTn id="98" dur="1" fill="hold">
                                          <p:stCondLst>
                                            <p:cond delay="0"/>
                                          </p:stCondLst>
                                        </p:cTn>
                                        <p:tgtEl>
                                          <p:spTgt spid="79"/>
                                        </p:tgtEl>
                                        <p:attrNameLst>
                                          <p:attrName>style.visibility</p:attrName>
                                        </p:attrNameLst>
                                      </p:cBhvr>
                                      <p:to>
                                        <p:strVal val="visible"/>
                                      </p:to>
                                    </p:set>
                                    <p:animEffect transition="in" filter="wipe(down)">
                                      <p:cBhvr>
                                        <p:cTn id="99" dur="500"/>
                                        <p:tgtEl>
                                          <p:spTgt spid="79"/>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6" presetClass="entr" presetSubtype="16" fill="hold" nodeType="clickEffect">
                                  <p:stCondLst>
                                    <p:cond delay="0"/>
                                  </p:stCondLst>
                                  <p:childTnLst>
                                    <p:set>
                                      <p:cBhvr>
                                        <p:cTn id="103" dur="1" fill="hold">
                                          <p:stCondLst>
                                            <p:cond delay="0"/>
                                          </p:stCondLst>
                                        </p:cTn>
                                        <p:tgtEl>
                                          <p:spTgt spid="80"/>
                                        </p:tgtEl>
                                        <p:attrNameLst>
                                          <p:attrName>style.visibility</p:attrName>
                                        </p:attrNameLst>
                                      </p:cBhvr>
                                      <p:to>
                                        <p:strVal val="visible"/>
                                      </p:to>
                                    </p:set>
                                    <p:animEffect transition="in" filter="circle(in)">
                                      <p:cBhvr>
                                        <p:cTn id="104" dur="2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1"/>
          <p:cNvSpPr>
            <a:spLocks noGrp="1"/>
          </p:cNvSpPr>
          <p:nvPr>
            <p:ph type="title"/>
          </p:nvPr>
        </p:nvSpPr>
        <p:spPr>
          <a:xfrm>
            <a:off x="6418792" y="1582209"/>
            <a:ext cx="4749800" cy="1986492"/>
          </a:xfrm>
          <a:solidFill>
            <a:schemeClr val="accent1">
              <a:lumMod val="20000"/>
              <a:lumOff val="80000"/>
            </a:schemeClr>
          </a:solidFill>
        </p:spPr>
        <p:txBody>
          <a:bodyPr>
            <a:noAutofit/>
          </a:bodyPr>
          <a:lstStyle/>
          <a:p>
            <a:pPr algn="just" defTabSz="812821">
              <a:defRPr/>
            </a:pPr>
            <a:r>
              <a:rPr lang="fa-IR" sz="2133" b="1" dirty="0">
                <a:solidFill>
                  <a:schemeClr val="bg1"/>
                </a:solidFill>
                <a:cs typeface="B Homa" panose="00000400000000000000" pitchFamily="2" charset="-78"/>
              </a:rPr>
              <a:t>شهر تهران در شهریور 1353 میزبان هفتمین دوره مسابقات المپیک آسیا (بازی های آسیایی) در مجموعه ورزشی آریامهر تهران (آزادی کنونی) بود. این مسابقات از 10 تا 25 شهریور ۱۳۵۳ (1974 میلادی) در تهران برگزار شد. </a:t>
            </a:r>
            <a:endParaRPr lang="en-US" sz="2133" b="1" dirty="0">
              <a:solidFill>
                <a:schemeClr val="bg1"/>
              </a:solidFill>
              <a:cs typeface="B Homa"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1950571"/>
              </p:ext>
            </p:extLst>
          </p:nvPr>
        </p:nvGraphicFramePr>
        <p:xfrm>
          <a:off x="1015854" y="1656954"/>
          <a:ext cx="5201693" cy="4377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Rectangular Callout 15"/>
          <p:cNvSpPr/>
          <p:nvPr/>
        </p:nvSpPr>
        <p:spPr>
          <a:xfrm>
            <a:off x="1331384" y="835026"/>
            <a:ext cx="1891242" cy="568325"/>
          </a:xfrm>
          <a:prstGeom prst="wedge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489" dirty="0">
                <a:solidFill>
                  <a:schemeClr val="tx1"/>
                </a:solidFill>
                <a:cs typeface="B Homa" panose="00000400000000000000" pitchFamily="2" charset="-78"/>
              </a:rPr>
              <a:t>کوالالامپور</a:t>
            </a:r>
            <a:endParaRPr lang="en-US" sz="2489" dirty="0">
              <a:solidFill>
                <a:schemeClr val="tx1"/>
              </a:solidFill>
              <a:cs typeface="B Homa" panose="00000400000000000000" pitchFamily="2" charset="-78"/>
            </a:endParaRPr>
          </a:p>
        </p:txBody>
      </p:sp>
      <p:sp>
        <p:nvSpPr>
          <p:cNvPr id="29" name="Rectangular Callout 28"/>
          <p:cNvSpPr/>
          <p:nvPr/>
        </p:nvSpPr>
        <p:spPr>
          <a:xfrm>
            <a:off x="9104842" y="835026"/>
            <a:ext cx="1891241" cy="568325"/>
          </a:xfrm>
          <a:prstGeom prst="wedge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489" dirty="0">
                <a:solidFill>
                  <a:schemeClr val="tx1"/>
                </a:solidFill>
                <a:cs typeface="B Homa" panose="00000400000000000000" pitchFamily="2" charset="-78"/>
              </a:rPr>
              <a:t>تهران</a:t>
            </a:r>
            <a:endParaRPr lang="en-US" sz="2489" dirty="0">
              <a:solidFill>
                <a:schemeClr val="tx1"/>
              </a:solidFill>
              <a:cs typeface="B Homa" panose="00000400000000000000" pitchFamily="2" charset="-78"/>
            </a:endParaRPr>
          </a:p>
        </p:txBody>
      </p:sp>
      <p:sp>
        <p:nvSpPr>
          <p:cNvPr id="2" name="TextBox 1"/>
          <p:cNvSpPr txBox="1">
            <a:spLocks noChangeArrowheads="1"/>
          </p:cNvSpPr>
          <p:nvPr/>
        </p:nvSpPr>
        <p:spPr bwMode="auto">
          <a:xfrm>
            <a:off x="3025776" y="2385627"/>
            <a:ext cx="302789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eaLnBrk="1" hangingPunct="1"/>
            <a:r>
              <a:rPr lang="fa-IR" altLang="en-US" sz="1867" b="1" dirty="0">
                <a:cs typeface="B Homa" panose="00000400000000000000" pitchFamily="2" charset="-78"/>
              </a:rPr>
              <a:t>ورزش پرطرفدار: بدمینتون</a:t>
            </a:r>
            <a:endParaRPr lang="en-US" altLang="en-US" sz="1867" b="1" dirty="0">
              <a:cs typeface="B Homa" panose="00000400000000000000" pitchFamily="2" charset="-78"/>
            </a:endParaRPr>
          </a:p>
        </p:txBody>
      </p:sp>
      <p:sp>
        <p:nvSpPr>
          <p:cNvPr id="13" name="TextBox 12"/>
          <p:cNvSpPr txBox="1">
            <a:spLocks noChangeArrowheads="1"/>
          </p:cNvSpPr>
          <p:nvPr/>
        </p:nvSpPr>
        <p:spPr bwMode="auto">
          <a:xfrm>
            <a:off x="2717800" y="3362014"/>
            <a:ext cx="3335867" cy="9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b="1" dirty="0">
                <a:cs typeface="B Homa" panose="00000400000000000000" pitchFamily="2" charset="-78"/>
              </a:rPr>
              <a:t>میزبان جام آسیایی حاکی </a:t>
            </a:r>
            <a:r>
              <a:rPr lang="fa-IR" altLang="en-US" sz="1867" b="1" dirty="0" smtClean="0">
                <a:cs typeface="B Homa" panose="00000400000000000000" pitchFamily="2" charset="-78"/>
              </a:rPr>
              <a:t>روی</a:t>
            </a:r>
          </a:p>
          <a:p>
            <a:pPr algn="r" rtl="1" eaLnBrk="1" hangingPunct="1"/>
            <a:r>
              <a:rPr lang="fa-IR" altLang="en-US" sz="1867" b="1" dirty="0" smtClean="0">
                <a:cs typeface="B Homa" panose="00000400000000000000" pitchFamily="2" charset="-78"/>
              </a:rPr>
              <a:t> </a:t>
            </a:r>
            <a:r>
              <a:rPr lang="fa-IR" altLang="en-US" sz="1867" b="1" dirty="0">
                <a:cs typeface="B Homa" panose="00000400000000000000" pitchFamily="2" charset="-78"/>
              </a:rPr>
              <a:t>چمن در سال های </a:t>
            </a:r>
            <a:r>
              <a:rPr lang="fa-IR" altLang="en-US" sz="1867" b="1" dirty="0" smtClean="0">
                <a:cs typeface="B Homa" panose="00000400000000000000" pitchFamily="2" charset="-78"/>
              </a:rPr>
              <a:t>2003،1999</a:t>
            </a:r>
          </a:p>
          <a:p>
            <a:pPr algn="r" rtl="1" eaLnBrk="1" hangingPunct="1"/>
            <a:r>
              <a:rPr lang="fa-IR" altLang="en-US" sz="1867" b="1" dirty="0" smtClean="0">
                <a:cs typeface="B Homa" panose="00000400000000000000" pitchFamily="2" charset="-78"/>
              </a:rPr>
              <a:t>و2007</a:t>
            </a:r>
            <a:endParaRPr lang="en-US" altLang="en-US" sz="1867" b="1" dirty="0">
              <a:cs typeface="B Homa" panose="00000400000000000000" pitchFamily="2" charset="-78"/>
            </a:endParaRPr>
          </a:p>
        </p:txBody>
      </p:sp>
      <p:sp>
        <p:nvSpPr>
          <p:cNvPr id="14" name="TextBox 13"/>
          <p:cNvSpPr txBox="1">
            <a:spLocks noChangeArrowheads="1"/>
          </p:cNvSpPr>
          <p:nvPr/>
        </p:nvSpPr>
        <p:spPr bwMode="auto">
          <a:xfrm>
            <a:off x="2311400" y="4489281"/>
            <a:ext cx="374226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eaLnBrk="1" hangingPunct="1"/>
            <a:r>
              <a:rPr lang="fa-IR" altLang="en-US" sz="1867" b="1" dirty="0">
                <a:cs typeface="B Homa" panose="00000400000000000000" pitchFamily="2" charset="-78"/>
              </a:rPr>
              <a:t>میزبان یک دوره مسابقات </a:t>
            </a:r>
            <a:endParaRPr lang="fa-IR" altLang="en-US" sz="1867" b="1" dirty="0" smtClean="0">
              <a:cs typeface="B Homa" panose="00000400000000000000" pitchFamily="2" charset="-78"/>
            </a:endParaRPr>
          </a:p>
          <a:p>
            <a:pPr algn="r" eaLnBrk="1" hangingPunct="1"/>
            <a:r>
              <a:rPr lang="fa-IR" altLang="en-US" sz="1867" b="1" dirty="0" smtClean="0">
                <a:cs typeface="B Homa" panose="00000400000000000000" pitchFamily="2" charset="-78"/>
              </a:rPr>
              <a:t>قهرمانی </a:t>
            </a:r>
            <a:r>
              <a:rPr lang="fa-IR" altLang="en-US" sz="1867" b="1" dirty="0">
                <a:cs typeface="B Homa" panose="00000400000000000000" pitchFamily="2" charset="-78"/>
              </a:rPr>
              <a:t>فرمول یک</a:t>
            </a:r>
            <a:endParaRPr lang="en-US" altLang="en-US" sz="1867" b="1" dirty="0">
              <a:cs typeface="B Homa" panose="00000400000000000000" pitchFamily="2" charset="-78"/>
            </a:endParaRPr>
          </a:p>
        </p:txBody>
      </p:sp>
      <p:sp>
        <p:nvSpPr>
          <p:cNvPr id="35" name="TextBox 34"/>
          <p:cNvSpPr txBox="1"/>
          <p:nvPr/>
        </p:nvSpPr>
        <p:spPr>
          <a:xfrm>
            <a:off x="9855200" y="51850"/>
            <a:ext cx="1816099"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فرهنگ و ورزش</a:t>
            </a:r>
            <a:endParaRPr lang="fa-IR" sz="2400" dirty="0">
              <a:cs typeface="B Homa" panose="00000400000000000000" pitchFamily="2" charset="-78"/>
            </a:endParaRPr>
          </a:p>
        </p:txBody>
      </p:sp>
    </p:spTree>
    <p:extLst>
      <p:ext uri="{BB962C8B-B14F-4D97-AF65-F5344CB8AC3E}">
        <p14:creationId xmlns:p14="http://schemas.microsoft.com/office/powerpoint/2010/main" val="2814426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Graphic spid="4" grpId="0">
        <p:bldAsOne/>
      </p:bldGraphic>
      <p:bldP spid="16" grpId="0" animBg="1"/>
      <p:bldP spid="29" grpId="0" animBg="1"/>
      <p:bldP spid="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8447617" y="982134"/>
            <a:ext cx="1924050" cy="468842"/>
          </a:xfrm>
          <a:prstGeom prst="rect">
            <a:avLst/>
          </a:prstGeom>
          <a:ln w="28575">
            <a:solidFill>
              <a:schemeClr val="accent2">
                <a:lumMod val="75000"/>
              </a:schemeClr>
            </a:solidFill>
          </a:ln>
        </p:spPr>
        <p:txBody>
          <a:bodyPr lIns="81280" tIns="40640" rIns="81280" bIns="40640" anchor="b">
            <a:normAutofit fontScale="625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defRPr/>
            </a:pPr>
            <a:r>
              <a:rPr lang="fa-IR" sz="3200" b="1" dirty="0">
                <a:cs typeface="B Homa" panose="00000400000000000000" pitchFamily="2" charset="-78"/>
              </a:rPr>
              <a:t>ساختار سیاسی دولت</a:t>
            </a:r>
            <a:endParaRPr lang="en-US" sz="3200" b="1" dirty="0">
              <a:cs typeface="B Homa" panose="00000400000000000000" pitchFamily="2" charset="-78"/>
            </a:endParaRPr>
          </a:p>
        </p:txBody>
      </p:sp>
      <p:cxnSp>
        <p:nvCxnSpPr>
          <p:cNvPr id="12" name="Straight Connector 11"/>
          <p:cNvCxnSpPr>
            <a:stCxn id="11" idx="1"/>
          </p:cNvCxnSpPr>
          <p:nvPr/>
        </p:nvCxnSpPr>
        <p:spPr>
          <a:xfrm flipH="1">
            <a:off x="5560484" y="1216026"/>
            <a:ext cx="2887133" cy="635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1606550" y="982133"/>
            <a:ext cx="3937000" cy="48260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b="1" dirty="0">
                <a:solidFill>
                  <a:schemeClr val="tx1"/>
                </a:solidFill>
                <a:cs typeface="B Homa" panose="00000400000000000000" pitchFamily="2" charset="-78"/>
              </a:rPr>
              <a:t>قوای حاکم در جمهوری اسلامی ایران</a:t>
            </a:r>
            <a:endParaRPr lang="en-US" sz="2133" b="1" dirty="0">
              <a:solidFill>
                <a:schemeClr val="tx1"/>
              </a:solidFill>
              <a:cs typeface="B Homa" panose="00000400000000000000" pitchFamily="2" charset="-78"/>
            </a:endParaRPr>
          </a:p>
        </p:txBody>
      </p:sp>
      <p:cxnSp>
        <p:nvCxnSpPr>
          <p:cNvPr id="39" name="Straight Connector 38"/>
          <p:cNvCxnSpPr/>
          <p:nvPr/>
        </p:nvCxnSpPr>
        <p:spPr>
          <a:xfrm>
            <a:off x="10271126" y="4867275"/>
            <a:ext cx="2117" cy="130175"/>
          </a:xfrm>
          <a:prstGeom prst="line">
            <a:avLst/>
          </a:prstGeom>
        </p:spPr>
        <p:style>
          <a:lnRef idx="1">
            <a:schemeClr val="accent1"/>
          </a:lnRef>
          <a:fillRef idx="0">
            <a:schemeClr val="accent1"/>
          </a:fillRef>
          <a:effectRef idx="0">
            <a:schemeClr val="accent1"/>
          </a:effectRef>
          <a:fontRef idx="minor">
            <a:schemeClr val="tx1"/>
          </a:fontRef>
        </p:style>
      </p:cxnSp>
      <p:grpSp>
        <p:nvGrpSpPr>
          <p:cNvPr id="109" name="Group 108"/>
          <p:cNvGrpSpPr>
            <a:grpSpLocks/>
          </p:cNvGrpSpPr>
          <p:nvPr/>
        </p:nvGrpSpPr>
        <p:grpSpPr bwMode="auto">
          <a:xfrm>
            <a:off x="1033992" y="2057400"/>
            <a:ext cx="10078508" cy="4204759"/>
            <a:chOff x="660009" y="1443037"/>
            <a:chExt cx="11357756" cy="4543426"/>
          </a:xfrm>
        </p:grpSpPr>
        <p:cxnSp>
          <p:nvCxnSpPr>
            <p:cNvPr id="110" name="Straight Connector 109"/>
            <p:cNvCxnSpPr/>
            <p:nvPr/>
          </p:nvCxnSpPr>
          <p:spPr>
            <a:xfrm flipH="1" flipV="1">
              <a:off x="2156804" y="2975428"/>
              <a:ext cx="3329923" cy="41169"/>
            </a:xfrm>
            <a:prstGeom prst="line">
              <a:avLst/>
            </a:prstGeom>
          </p:spPr>
          <p:style>
            <a:lnRef idx="1">
              <a:schemeClr val="accent1"/>
            </a:lnRef>
            <a:fillRef idx="0">
              <a:schemeClr val="accent1"/>
            </a:fillRef>
            <a:effectRef idx="0">
              <a:schemeClr val="accent1"/>
            </a:effectRef>
            <a:fontRef idx="minor">
              <a:schemeClr val="tx1"/>
            </a:fontRef>
          </p:style>
        </p:cxnSp>
        <p:grpSp>
          <p:nvGrpSpPr>
            <p:cNvPr id="23606" name="Group 110"/>
            <p:cNvGrpSpPr>
              <a:grpSpLocks/>
            </p:cNvGrpSpPr>
            <p:nvPr/>
          </p:nvGrpSpPr>
          <p:grpSpPr bwMode="auto">
            <a:xfrm>
              <a:off x="660009" y="1443037"/>
              <a:ext cx="11357756" cy="4543426"/>
              <a:chOff x="660009" y="1443037"/>
              <a:chExt cx="11357756" cy="4543426"/>
            </a:xfrm>
          </p:grpSpPr>
          <p:cxnSp>
            <p:nvCxnSpPr>
              <p:cNvPr id="112" name="Straight Arrow Connector 111"/>
              <p:cNvCxnSpPr/>
              <p:nvPr/>
            </p:nvCxnSpPr>
            <p:spPr>
              <a:xfrm flipH="1" flipV="1">
                <a:off x="6332328" y="2333883"/>
                <a:ext cx="83248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3608" name="Group 112"/>
              <p:cNvGrpSpPr>
                <a:grpSpLocks/>
              </p:cNvGrpSpPr>
              <p:nvPr/>
            </p:nvGrpSpPr>
            <p:grpSpPr bwMode="auto">
              <a:xfrm>
                <a:off x="660009" y="1443037"/>
                <a:ext cx="11357756" cy="4543426"/>
                <a:chOff x="660009" y="1443037"/>
                <a:chExt cx="11357756" cy="4543426"/>
              </a:xfrm>
            </p:grpSpPr>
            <p:grpSp>
              <p:nvGrpSpPr>
                <p:cNvPr id="23609" name="Group 113"/>
                <p:cNvGrpSpPr>
                  <a:grpSpLocks/>
                </p:cNvGrpSpPr>
                <p:nvPr/>
              </p:nvGrpSpPr>
              <p:grpSpPr bwMode="auto">
                <a:xfrm>
                  <a:off x="2251880" y="1443037"/>
                  <a:ext cx="7360751" cy="4543426"/>
                  <a:chOff x="2003554" y="719666"/>
                  <a:chExt cx="9100643" cy="5418667"/>
                </a:xfrm>
              </p:grpSpPr>
              <p:graphicFrame>
                <p:nvGraphicFramePr>
                  <p:cNvPr id="136" name="Diagram 135"/>
                  <p:cNvGraphicFramePr/>
                  <p:nvPr/>
                </p:nvGraphicFramePr>
                <p:xfrm>
                  <a:off x="2003554" y="719666"/>
                  <a:ext cx="812800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7" name="Rounded Rectangle 136"/>
                  <p:cNvSpPr/>
                  <p:nvPr/>
                </p:nvSpPr>
                <p:spPr>
                  <a:xfrm>
                    <a:off x="8082195" y="1322498"/>
                    <a:ext cx="1681023" cy="971077"/>
                  </a:xfrm>
                  <a:prstGeom prst="roundRect">
                    <a:avLst>
                      <a:gd name="adj" fmla="val 10000"/>
                    </a:avLst>
                  </a:prstGeom>
                  <a:solidFill>
                    <a:srgbClr val="AE78D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3633" name="Group 137"/>
                  <p:cNvGrpSpPr>
                    <a:grpSpLocks/>
                  </p:cNvGrpSpPr>
                  <p:nvPr/>
                </p:nvGrpSpPr>
                <p:grpSpPr bwMode="auto">
                  <a:xfrm>
                    <a:off x="8314336" y="1028763"/>
                    <a:ext cx="2789861" cy="1485682"/>
                    <a:chOff x="4950026" y="2195046"/>
                    <a:chExt cx="2789861" cy="1485682"/>
                  </a:xfrm>
                </p:grpSpPr>
                <p:sp>
                  <p:nvSpPr>
                    <p:cNvPr id="139" name="Rounded Rectangle 138"/>
                    <p:cNvSpPr/>
                    <p:nvPr/>
                  </p:nvSpPr>
                  <p:spPr>
                    <a:xfrm>
                      <a:off x="4949395" y="2709728"/>
                      <a:ext cx="1681022" cy="971077"/>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defTabSz="877868">
                        <a:defRPr/>
                      </a:pPr>
                      <a:r>
                        <a:rPr lang="fa-IR" sz="1600" dirty="0">
                          <a:cs typeface="B Homa" panose="00000400000000000000" pitchFamily="2" charset="-78"/>
                        </a:rPr>
                        <a:t>مجلس خبرگان رهبری</a:t>
                      </a:r>
                      <a:endParaRPr lang="en-US" sz="1600" dirty="0">
                        <a:cs typeface="B Homa" panose="00000400000000000000" pitchFamily="2" charset="-78"/>
                      </a:endParaRPr>
                    </a:p>
                  </p:txBody>
                </p:sp>
                <p:sp>
                  <p:nvSpPr>
                    <p:cNvPr id="140" name="Rounded Rectangle 5"/>
                    <p:cNvSpPr/>
                    <p:nvPr/>
                  </p:nvSpPr>
                  <p:spPr>
                    <a:xfrm>
                      <a:off x="5727974" y="2195549"/>
                      <a:ext cx="2011329" cy="124930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86267" tIns="186267" rIns="186267" bIns="186267" spcCol="1270" anchor="ctr"/>
                    <a:lstStyle/>
                    <a:p>
                      <a:pPr algn="ctr" defTabSz="2173165">
                        <a:lnSpc>
                          <a:spcPct val="90000"/>
                        </a:lnSpc>
                        <a:spcAft>
                          <a:spcPct val="35000"/>
                        </a:spcAft>
                        <a:defRPr/>
                      </a:pPr>
                      <a:endParaRPr lang="en-US" sz="4889"/>
                    </a:p>
                  </p:txBody>
                </p:sp>
              </p:grpSp>
            </p:grpSp>
            <p:sp>
              <p:nvSpPr>
                <p:cNvPr id="115" name="Rounded Rectangle 114"/>
                <p:cNvSpPr/>
                <p:nvPr/>
              </p:nvSpPr>
              <p:spPr>
                <a:xfrm>
                  <a:off x="10489960" y="4505532"/>
                  <a:ext cx="1375143" cy="873692"/>
                </a:xfrm>
                <a:prstGeom prst="roundRect">
                  <a:avLst>
                    <a:gd name="adj" fmla="val 10000"/>
                  </a:avLst>
                </a:pr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3611" name="Group 115"/>
                <p:cNvGrpSpPr>
                  <a:grpSpLocks/>
                </p:cNvGrpSpPr>
                <p:nvPr/>
              </p:nvGrpSpPr>
              <p:grpSpPr bwMode="auto">
                <a:xfrm>
                  <a:off x="10642605" y="4650877"/>
                  <a:ext cx="1375160" cy="873226"/>
                  <a:chOff x="5196975" y="3180846"/>
                  <a:chExt cx="1375160" cy="873226"/>
                </a:xfrm>
              </p:grpSpPr>
              <p:sp>
                <p:nvSpPr>
                  <p:cNvPr id="134" name="Rounded Rectangle 133"/>
                  <p:cNvSpPr/>
                  <p:nvPr/>
                </p:nvSpPr>
                <p:spPr>
                  <a:xfrm>
                    <a:off x="5196992" y="3180736"/>
                    <a:ext cx="1375143" cy="87369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defTabSz="877868">
                      <a:defRPr/>
                    </a:pPr>
                    <a:r>
                      <a:rPr lang="fa-IR" sz="1867" dirty="0">
                        <a:cs typeface="B Homa" panose="00000400000000000000" pitchFamily="2" charset="-78"/>
                      </a:rPr>
                      <a:t>شورای نگهبان</a:t>
                    </a:r>
                    <a:endParaRPr lang="en-US" sz="1867" dirty="0">
                      <a:cs typeface="B Homa" panose="00000400000000000000" pitchFamily="2" charset="-78"/>
                    </a:endParaRPr>
                  </a:p>
                </p:txBody>
              </p:sp>
              <p:sp>
                <p:nvSpPr>
                  <p:cNvPr id="135" name="Rounded Rectangle 5"/>
                  <p:cNvSpPr/>
                  <p:nvPr/>
                </p:nvSpPr>
                <p:spPr>
                  <a:xfrm>
                    <a:off x="5222037" y="3205894"/>
                    <a:ext cx="1325052" cy="82337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36">
                      <a:lnSpc>
                        <a:spcPct val="90000"/>
                      </a:lnSpc>
                      <a:spcAft>
                        <a:spcPct val="35000"/>
                      </a:spcAft>
                      <a:defRPr/>
                    </a:pPr>
                    <a:endParaRPr lang="en-US" sz="3200" dirty="0">
                      <a:cs typeface="B Homa" panose="00000400000000000000" pitchFamily="2" charset="-78"/>
                    </a:endParaRPr>
                  </a:p>
                </p:txBody>
              </p:sp>
            </p:grpSp>
            <p:sp>
              <p:nvSpPr>
                <p:cNvPr id="117" name="Rounded Rectangle 116"/>
                <p:cNvSpPr/>
                <p:nvPr/>
              </p:nvSpPr>
              <p:spPr>
                <a:xfrm>
                  <a:off x="8898944" y="4543271"/>
                  <a:ext cx="1375143" cy="873692"/>
                </a:xfrm>
                <a:prstGeom prst="roundRect">
                  <a:avLst>
                    <a:gd name="adj" fmla="val 10000"/>
                  </a:avLst>
                </a:pr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3613" name="Group 117"/>
                <p:cNvGrpSpPr>
                  <a:grpSpLocks/>
                </p:cNvGrpSpPr>
                <p:nvPr/>
              </p:nvGrpSpPr>
              <p:grpSpPr bwMode="auto">
                <a:xfrm>
                  <a:off x="9051929" y="4688977"/>
                  <a:ext cx="1375160" cy="873226"/>
                  <a:chOff x="5196975" y="3180846"/>
                  <a:chExt cx="1375160" cy="873226"/>
                </a:xfrm>
              </p:grpSpPr>
              <p:sp>
                <p:nvSpPr>
                  <p:cNvPr id="132" name="Rounded Rectangle 131"/>
                  <p:cNvSpPr/>
                  <p:nvPr/>
                </p:nvSpPr>
                <p:spPr>
                  <a:xfrm>
                    <a:off x="5196651" y="3180373"/>
                    <a:ext cx="1375143" cy="87369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defTabSz="877868">
                      <a:defRPr/>
                    </a:pPr>
                    <a:r>
                      <a:rPr lang="fa-IR" sz="1600" dirty="0">
                        <a:cs typeface="B Homa" panose="00000400000000000000" pitchFamily="2" charset="-78"/>
                      </a:rPr>
                      <a:t>مجلس شورای اسلامی</a:t>
                    </a:r>
                    <a:endParaRPr lang="en-US" sz="1600" dirty="0">
                      <a:cs typeface="B Homa" panose="00000400000000000000" pitchFamily="2" charset="-78"/>
                    </a:endParaRPr>
                  </a:p>
                </p:txBody>
              </p:sp>
              <p:sp>
                <p:nvSpPr>
                  <p:cNvPr id="133" name="Rounded Rectangle 5"/>
                  <p:cNvSpPr/>
                  <p:nvPr/>
                </p:nvSpPr>
                <p:spPr>
                  <a:xfrm>
                    <a:off x="5221697" y="3205532"/>
                    <a:ext cx="1325052" cy="82337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36">
                      <a:lnSpc>
                        <a:spcPct val="90000"/>
                      </a:lnSpc>
                      <a:spcAft>
                        <a:spcPct val="35000"/>
                      </a:spcAft>
                      <a:defRPr/>
                    </a:pPr>
                    <a:endParaRPr lang="en-US" sz="3200" dirty="0">
                      <a:cs typeface="B Homa" panose="00000400000000000000" pitchFamily="2" charset="-78"/>
                    </a:endParaRPr>
                  </a:p>
                </p:txBody>
              </p:sp>
            </p:grpSp>
            <p:sp>
              <p:nvSpPr>
                <p:cNvPr id="119" name="Rounded Rectangle 118"/>
                <p:cNvSpPr/>
                <p:nvPr/>
              </p:nvSpPr>
              <p:spPr>
                <a:xfrm>
                  <a:off x="660009" y="4434631"/>
                  <a:ext cx="1375143" cy="872549"/>
                </a:xfrm>
                <a:prstGeom prst="roundRect">
                  <a:avLst>
                    <a:gd name="adj" fmla="val 10000"/>
                  </a:avLst>
                </a:pr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3615" name="Group 119"/>
                <p:cNvGrpSpPr>
                  <a:grpSpLocks/>
                </p:cNvGrpSpPr>
                <p:nvPr/>
              </p:nvGrpSpPr>
              <p:grpSpPr bwMode="auto">
                <a:xfrm>
                  <a:off x="812804" y="4579440"/>
                  <a:ext cx="1375160" cy="873226"/>
                  <a:chOff x="5196975" y="3180846"/>
                  <a:chExt cx="1375160" cy="873226"/>
                </a:xfrm>
              </p:grpSpPr>
              <p:sp>
                <p:nvSpPr>
                  <p:cNvPr id="130" name="Rounded Rectangle 129"/>
                  <p:cNvSpPr/>
                  <p:nvPr/>
                </p:nvSpPr>
                <p:spPr>
                  <a:xfrm>
                    <a:off x="5196841" y="3181271"/>
                    <a:ext cx="1375143" cy="872548"/>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defTabSz="877868">
                      <a:defRPr/>
                    </a:pPr>
                    <a:r>
                      <a:rPr lang="fa-IR" sz="1600" dirty="0">
                        <a:cs typeface="B Homa" panose="00000400000000000000" pitchFamily="2" charset="-78"/>
                      </a:rPr>
                      <a:t>رییس جمهور و هیئت وزیران</a:t>
                    </a:r>
                    <a:endParaRPr lang="en-US" sz="1600" dirty="0">
                      <a:cs typeface="B Homa" panose="00000400000000000000" pitchFamily="2" charset="-78"/>
                    </a:endParaRPr>
                  </a:p>
                </p:txBody>
              </p:sp>
              <p:sp>
                <p:nvSpPr>
                  <p:cNvPr id="131" name="Rounded Rectangle 5"/>
                  <p:cNvSpPr/>
                  <p:nvPr/>
                </p:nvSpPr>
                <p:spPr>
                  <a:xfrm>
                    <a:off x="5221887" y="3206430"/>
                    <a:ext cx="1325052" cy="82223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36">
                      <a:lnSpc>
                        <a:spcPct val="90000"/>
                      </a:lnSpc>
                      <a:spcAft>
                        <a:spcPct val="35000"/>
                      </a:spcAft>
                      <a:defRPr/>
                    </a:pPr>
                    <a:endParaRPr lang="en-US" sz="3200"/>
                  </a:p>
                </p:txBody>
              </p:sp>
            </p:grpSp>
            <p:cxnSp>
              <p:nvCxnSpPr>
                <p:cNvPr id="121" name="Straight Connector 120"/>
                <p:cNvCxnSpPr/>
                <p:nvPr/>
              </p:nvCxnSpPr>
              <p:spPr>
                <a:xfrm>
                  <a:off x="8000867" y="4329422"/>
                  <a:ext cx="3162950" cy="297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Straight Connector 121"/>
                <p:cNvCxnSpPr>
                  <a:stCxn id="117" idx="0"/>
                </p:cNvCxnSpPr>
                <p:nvPr/>
              </p:nvCxnSpPr>
              <p:spPr>
                <a:xfrm flipV="1">
                  <a:off x="9587112" y="4348863"/>
                  <a:ext cx="3578" cy="1944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2722128" y="4220782"/>
                  <a:ext cx="2385" cy="1326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flipV="1">
                  <a:off x="1352947" y="4333996"/>
                  <a:ext cx="1381107" cy="194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Straight Connector 124"/>
                <p:cNvCxnSpPr>
                  <a:endCxn id="119" idx="0"/>
                </p:cNvCxnSpPr>
                <p:nvPr/>
              </p:nvCxnSpPr>
              <p:spPr>
                <a:xfrm flipH="1">
                  <a:off x="1348177" y="4324847"/>
                  <a:ext cx="4771" cy="109783"/>
                </a:xfrm>
                <a:prstGeom prst="line">
                  <a:avLst/>
                </a:prstGeom>
              </p:spPr>
              <p:style>
                <a:lnRef idx="1">
                  <a:schemeClr val="accent1"/>
                </a:lnRef>
                <a:fillRef idx="0">
                  <a:schemeClr val="accent1"/>
                </a:fillRef>
                <a:effectRef idx="0">
                  <a:schemeClr val="accent1"/>
                </a:effectRef>
                <a:fontRef idx="minor">
                  <a:schemeClr val="tx1"/>
                </a:fontRef>
              </p:style>
            </p:cxnSp>
            <p:sp>
              <p:nvSpPr>
                <p:cNvPr id="126" name="Rounded Rectangle 125"/>
                <p:cNvSpPr/>
                <p:nvPr/>
              </p:nvSpPr>
              <p:spPr>
                <a:xfrm>
                  <a:off x="662394" y="2321303"/>
                  <a:ext cx="1375143" cy="872549"/>
                </a:xfrm>
                <a:prstGeom prst="roundRect">
                  <a:avLst>
                    <a:gd name="adj" fmla="val 10000"/>
                  </a:avLst>
                </a:prstGeom>
                <a:solidFill>
                  <a:srgbClr val="F8A6E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23622" name="Group 126"/>
                <p:cNvGrpSpPr>
                  <a:grpSpLocks/>
                </p:cNvGrpSpPr>
                <p:nvPr/>
              </p:nvGrpSpPr>
              <p:grpSpPr bwMode="auto">
                <a:xfrm>
                  <a:off x="787783" y="2479959"/>
                  <a:ext cx="1375160" cy="873226"/>
                  <a:chOff x="5196975" y="3180846"/>
                  <a:chExt cx="1375160" cy="873226"/>
                </a:xfrm>
              </p:grpSpPr>
              <p:sp>
                <p:nvSpPr>
                  <p:cNvPr id="128" name="Rounded Rectangle 127"/>
                  <p:cNvSpPr/>
                  <p:nvPr/>
                </p:nvSpPr>
                <p:spPr>
                  <a:xfrm>
                    <a:off x="5196816" y="3181147"/>
                    <a:ext cx="1375144" cy="872548"/>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defTabSz="877868">
                      <a:defRPr/>
                    </a:pPr>
                    <a:r>
                      <a:rPr lang="fa-IR" sz="1600" dirty="0">
                        <a:cs typeface="B Homa" panose="00000400000000000000" pitchFamily="2" charset="-78"/>
                      </a:rPr>
                      <a:t>مجمع تشخیص مصلحت نظام</a:t>
                    </a:r>
                    <a:endParaRPr lang="en-US" sz="1600" dirty="0">
                      <a:cs typeface="B Homa" panose="00000400000000000000" pitchFamily="2" charset="-78"/>
                    </a:endParaRPr>
                  </a:p>
                </p:txBody>
              </p:sp>
              <p:sp>
                <p:nvSpPr>
                  <p:cNvPr id="129" name="Rounded Rectangle 5"/>
                  <p:cNvSpPr/>
                  <p:nvPr/>
                </p:nvSpPr>
                <p:spPr>
                  <a:xfrm>
                    <a:off x="5221862" y="3206306"/>
                    <a:ext cx="1325052" cy="82223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21920" tIns="121920" rIns="121920" bIns="121920" spcCol="1270" anchor="ctr"/>
                  <a:lstStyle/>
                  <a:p>
                    <a:pPr algn="ctr" defTabSz="1422436">
                      <a:lnSpc>
                        <a:spcPct val="90000"/>
                      </a:lnSpc>
                      <a:spcAft>
                        <a:spcPct val="35000"/>
                      </a:spcAft>
                      <a:defRPr/>
                    </a:pPr>
                    <a:endParaRPr lang="en-US" sz="3200" dirty="0">
                      <a:cs typeface="B Homa" panose="00000400000000000000" pitchFamily="2" charset="-78"/>
                    </a:endParaRPr>
                  </a:p>
                </p:txBody>
              </p:sp>
            </p:grpSp>
          </p:grpSp>
        </p:grpSp>
      </p:grpSp>
      <p:cxnSp>
        <p:nvCxnSpPr>
          <p:cNvPr id="36" name="Straight Connector 35"/>
          <p:cNvCxnSpPr>
            <a:endCxn id="115" idx="0"/>
          </p:cNvCxnSpPr>
          <p:nvPr/>
        </p:nvCxnSpPr>
        <p:spPr>
          <a:xfrm flipH="1">
            <a:off x="10366376" y="4746626"/>
            <a:ext cx="5291" cy="144991"/>
          </a:xfrm>
          <a:prstGeom prst="line">
            <a:avLst/>
          </a:prstGeom>
        </p:spPr>
        <p:style>
          <a:lnRef idx="1">
            <a:schemeClr val="accent1"/>
          </a:lnRef>
          <a:fillRef idx="0">
            <a:schemeClr val="accent1"/>
          </a:fillRef>
          <a:effectRef idx="0">
            <a:schemeClr val="accent1"/>
          </a:effectRef>
          <a:fontRef idx="minor">
            <a:schemeClr val="tx1"/>
          </a:fontRef>
        </p:style>
      </p:cxnSp>
      <p:sp>
        <p:nvSpPr>
          <p:cNvPr id="141" name="Rectangle 140"/>
          <p:cNvSpPr/>
          <p:nvPr/>
        </p:nvSpPr>
        <p:spPr>
          <a:xfrm>
            <a:off x="1991784" y="2030942"/>
            <a:ext cx="8499475" cy="38502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2304"/>
          </a:p>
        </p:txBody>
      </p:sp>
      <p:sp>
        <p:nvSpPr>
          <p:cNvPr id="142" name="Rectangle 141"/>
          <p:cNvSpPr/>
          <p:nvPr/>
        </p:nvSpPr>
        <p:spPr>
          <a:xfrm>
            <a:off x="2722033" y="3856567"/>
            <a:ext cx="1080559" cy="10710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4000" b="1" dirty="0">
                <a:solidFill>
                  <a:schemeClr val="tx1"/>
                </a:solidFill>
                <a:cs typeface="B Homa" panose="00000400000000000000" pitchFamily="2" charset="-78"/>
              </a:rPr>
              <a:t>ایران</a:t>
            </a:r>
            <a:endParaRPr lang="en-US" sz="4000" b="1" dirty="0">
              <a:solidFill>
                <a:schemeClr val="tx1"/>
              </a:solidFill>
              <a:cs typeface="B Homa" panose="00000400000000000000" pitchFamily="2" charset="-78"/>
            </a:endParaRPr>
          </a:p>
        </p:txBody>
      </p:sp>
      <p:sp>
        <p:nvSpPr>
          <p:cNvPr id="143" name="Rectangle 142"/>
          <p:cNvSpPr/>
          <p:nvPr/>
        </p:nvSpPr>
        <p:spPr>
          <a:xfrm>
            <a:off x="4243917" y="3785659"/>
            <a:ext cx="937684" cy="1141941"/>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b="1" dirty="0">
                <a:solidFill>
                  <a:schemeClr val="tx1"/>
                </a:solidFill>
                <a:cs typeface="B Homa" panose="00000400000000000000" pitchFamily="2" charset="-78"/>
              </a:rPr>
              <a:t>استان</a:t>
            </a:r>
            <a:endParaRPr lang="en-US" sz="2133" b="1" dirty="0">
              <a:solidFill>
                <a:schemeClr val="tx1"/>
              </a:solidFill>
              <a:cs typeface="B Homa" panose="00000400000000000000" pitchFamily="2" charset="-78"/>
            </a:endParaRPr>
          </a:p>
        </p:txBody>
      </p:sp>
      <p:sp>
        <p:nvSpPr>
          <p:cNvPr id="144" name="Rectangle 143"/>
          <p:cNvSpPr/>
          <p:nvPr/>
        </p:nvSpPr>
        <p:spPr>
          <a:xfrm>
            <a:off x="5640917" y="3785659"/>
            <a:ext cx="1194859" cy="114194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b="1" dirty="0">
                <a:solidFill>
                  <a:schemeClr val="tx1"/>
                </a:solidFill>
                <a:cs typeface="B Homa" panose="00000400000000000000" pitchFamily="2" charset="-78"/>
              </a:rPr>
              <a:t>شهرستان</a:t>
            </a:r>
          </a:p>
        </p:txBody>
      </p:sp>
      <p:sp>
        <p:nvSpPr>
          <p:cNvPr id="145" name="Rectangle 144"/>
          <p:cNvSpPr/>
          <p:nvPr/>
        </p:nvSpPr>
        <p:spPr>
          <a:xfrm>
            <a:off x="7327900" y="3785659"/>
            <a:ext cx="788459" cy="114194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b="1" dirty="0">
                <a:solidFill>
                  <a:schemeClr val="tx1"/>
                </a:solidFill>
                <a:cs typeface="B Homa" panose="00000400000000000000" pitchFamily="2" charset="-78"/>
              </a:rPr>
              <a:t>بخش </a:t>
            </a:r>
            <a:endParaRPr lang="en-US" sz="2133" b="1" dirty="0">
              <a:solidFill>
                <a:schemeClr val="tx1"/>
              </a:solidFill>
              <a:cs typeface="B Homa" panose="00000400000000000000" pitchFamily="2" charset="-78"/>
            </a:endParaRPr>
          </a:p>
        </p:txBody>
      </p:sp>
      <p:sp>
        <p:nvSpPr>
          <p:cNvPr id="146" name="Rectangle 145"/>
          <p:cNvSpPr/>
          <p:nvPr/>
        </p:nvSpPr>
        <p:spPr>
          <a:xfrm>
            <a:off x="8776759" y="3815292"/>
            <a:ext cx="927100" cy="11419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000" b="1" dirty="0">
                <a:solidFill>
                  <a:schemeClr val="tx1"/>
                </a:solidFill>
                <a:cs typeface="B Homa" panose="00000400000000000000" pitchFamily="2" charset="-78"/>
              </a:rPr>
              <a:t>دهستان</a:t>
            </a:r>
            <a:endParaRPr lang="en-US" sz="2000" b="1" dirty="0">
              <a:solidFill>
                <a:schemeClr val="tx1"/>
              </a:solidFill>
              <a:cs typeface="B Homa" panose="00000400000000000000" pitchFamily="2" charset="-78"/>
            </a:endParaRPr>
          </a:p>
        </p:txBody>
      </p:sp>
      <p:sp>
        <p:nvSpPr>
          <p:cNvPr id="147" name="Right Arrow 146"/>
          <p:cNvSpPr/>
          <p:nvPr/>
        </p:nvSpPr>
        <p:spPr>
          <a:xfrm>
            <a:off x="3802592" y="4266143"/>
            <a:ext cx="423333" cy="2391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2304"/>
          </a:p>
        </p:txBody>
      </p:sp>
      <p:cxnSp>
        <p:nvCxnSpPr>
          <p:cNvPr id="148" name="Straight Arrow Connector 147"/>
          <p:cNvCxnSpPr>
            <a:stCxn id="143" idx="3"/>
            <a:endCxn id="144" idx="1"/>
          </p:cNvCxnSpPr>
          <p:nvPr/>
        </p:nvCxnSpPr>
        <p:spPr>
          <a:xfrm>
            <a:off x="5181601" y="4356630"/>
            <a:ext cx="45931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9" name="Straight Arrow Connector 148"/>
          <p:cNvCxnSpPr>
            <a:stCxn id="144" idx="3"/>
            <a:endCxn id="145" idx="1"/>
          </p:cNvCxnSpPr>
          <p:nvPr/>
        </p:nvCxnSpPr>
        <p:spPr>
          <a:xfrm>
            <a:off x="6835776" y="4356100"/>
            <a:ext cx="49212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0" name="Straight Arrow Connector 149"/>
          <p:cNvCxnSpPr/>
          <p:nvPr/>
        </p:nvCxnSpPr>
        <p:spPr>
          <a:xfrm>
            <a:off x="8116359" y="4385734"/>
            <a:ext cx="672041" cy="63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1" name="Flowchart: Predefined Process 150"/>
          <p:cNvSpPr/>
          <p:nvPr/>
        </p:nvSpPr>
        <p:spPr>
          <a:xfrm>
            <a:off x="3386667" y="2528359"/>
            <a:ext cx="5401733" cy="575733"/>
          </a:xfrm>
          <a:prstGeom prst="flowChartPredefinedProcess">
            <a:avLst/>
          </a:prstGeom>
        </p:spPr>
        <p:style>
          <a:lnRef idx="1">
            <a:schemeClr val="accent2"/>
          </a:lnRef>
          <a:fillRef idx="2">
            <a:schemeClr val="accent2"/>
          </a:fillRef>
          <a:effectRef idx="1">
            <a:schemeClr val="accent2"/>
          </a:effectRef>
          <a:fontRef idx="minor">
            <a:schemeClr val="dk1"/>
          </a:fontRef>
        </p:style>
        <p:txBody>
          <a:bodyPr anchor="ctr"/>
          <a:lstStyle/>
          <a:p>
            <a:pPr algn="ctr" defTabSz="877868">
              <a:defRPr/>
            </a:pPr>
            <a:r>
              <a:rPr lang="fa-IR" sz="2400" b="1" dirty="0">
                <a:solidFill>
                  <a:schemeClr val="bg1"/>
                </a:solidFill>
                <a:cs typeface="B Homa" panose="00000400000000000000" pitchFamily="2" charset="-78"/>
              </a:rPr>
              <a:t>نظام تقسیمات چهار سطحی در ایران</a:t>
            </a:r>
            <a:endParaRPr lang="en-US" sz="2400" b="1" dirty="0">
              <a:solidFill>
                <a:schemeClr val="bg1"/>
              </a:solidFill>
              <a:cs typeface="B Homa" panose="00000400000000000000" pitchFamily="2" charset="-78"/>
            </a:endParaRPr>
          </a:p>
        </p:txBody>
      </p:sp>
      <p:sp>
        <p:nvSpPr>
          <p:cNvPr id="78" name="TextBox 77"/>
          <p:cNvSpPr txBox="1"/>
          <p:nvPr/>
        </p:nvSpPr>
        <p:spPr>
          <a:xfrm>
            <a:off x="9804400" y="51850"/>
            <a:ext cx="1728763"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ساختار سیاسی</a:t>
            </a:r>
            <a:endParaRPr lang="fa-IR" sz="2400" dirty="0">
              <a:cs typeface="B Homa" panose="00000400000000000000" pitchFamily="2" charset="-78"/>
            </a:endParaRPr>
          </a:p>
        </p:txBody>
      </p:sp>
    </p:spTree>
    <p:extLst>
      <p:ext uri="{BB962C8B-B14F-4D97-AF65-F5344CB8AC3E}">
        <p14:creationId xmlns:p14="http://schemas.microsoft.com/office/powerpoint/2010/main" val="25592244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barn(inVertical)">
                                      <p:cBhvr>
                                        <p:cTn id="26" dur="500"/>
                                        <p:tgtEl>
                                          <p:spTgt spid="10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1"/>
                                        </p:tgtEl>
                                        <p:attrNameLst>
                                          <p:attrName>style.visibility</p:attrName>
                                        </p:attrNameLst>
                                      </p:cBhvr>
                                      <p:to>
                                        <p:strVal val="visible"/>
                                      </p:to>
                                    </p:set>
                                    <p:animEffect transition="in" filter="barn(inVertical)">
                                      <p:cBhvr>
                                        <p:cTn id="31" dur="500"/>
                                        <p:tgtEl>
                                          <p:spTgt spid="1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1"/>
                                        </p:tgtEl>
                                        <p:attrNameLst>
                                          <p:attrName>style.visibility</p:attrName>
                                        </p:attrNameLst>
                                      </p:cBhvr>
                                      <p:to>
                                        <p:strVal val="visible"/>
                                      </p:to>
                                    </p:set>
                                    <p:anim calcmode="lin" valueType="num">
                                      <p:cBhvr additive="base">
                                        <p:cTn id="36" dur="500" fill="hold"/>
                                        <p:tgtEl>
                                          <p:spTgt spid="151"/>
                                        </p:tgtEl>
                                        <p:attrNameLst>
                                          <p:attrName>ppt_x</p:attrName>
                                        </p:attrNameLst>
                                      </p:cBhvr>
                                      <p:tavLst>
                                        <p:tav tm="0">
                                          <p:val>
                                            <p:strVal val="#ppt_x"/>
                                          </p:val>
                                        </p:tav>
                                        <p:tav tm="100000">
                                          <p:val>
                                            <p:strVal val="#ppt_x"/>
                                          </p:val>
                                        </p:tav>
                                      </p:tavLst>
                                    </p:anim>
                                    <p:anim calcmode="lin" valueType="num">
                                      <p:cBhvr additive="base">
                                        <p:cTn id="37"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42"/>
                                        </p:tgtEl>
                                        <p:attrNameLst>
                                          <p:attrName>style.visibility</p:attrName>
                                        </p:attrNameLst>
                                      </p:cBhvr>
                                      <p:to>
                                        <p:strVal val="visible"/>
                                      </p:to>
                                    </p:set>
                                    <p:animEffect transition="in" filter="barn(inVertical)">
                                      <p:cBhvr>
                                        <p:cTn id="42" dur="500"/>
                                        <p:tgtEl>
                                          <p:spTgt spid="142"/>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47"/>
                                        </p:tgtEl>
                                        <p:attrNameLst>
                                          <p:attrName>style.visibility</p:attrName>
                                        </p:attrNameLst>
                                      </p:cBhvr>
                                      <p:to>
                                        <p:strVal val="visible"/>
                                      </p:to>
                                    </p:set>
                                    <p:animEffect transition="in" filter="barn(inVertical)">
                                      <p:cBhvr>
                                        <p:cTn id="45" dur="500"/>
                                        <p:tgtEl>
                                          <p:spTgt spid="14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43"/>
                                        </p:tgtEl>
                                        <p:attrNameLst>
                                          <p:attrName>style.visibility</p:attrName>
                                        </p:attrNameLst>
                                      </p:cBhvr>
                                      <p:to>
                                        <p:strVal val="visible"/>
                                      </p:to>
                                    </p:set>
                                    <p:animEffect transition="in" filter="barn(inVertical)">
                                      <p:cBhvr>
                                        <p:cTn id="50" dur="500"/>
                                        <p:tgtEl>
                                          <p:spTgt spid="143"/>
                                        </p:tgtEl>
                                      </p:cBhvr>
                                    </p:animEffect>
                                  </p:childTnLst>
                                </p:cTn>
                              </p:par>
                              <p:par>
                                <p:cTn id="51" presetID="16" presetClass="entr" presetSubtype="21" fill="hold" nodeType="withEffect">
                                  <p:stCondLst>
                                    <p:cond delay="0"/>
                                  </p:stCondLst>
                                  <p:childTnLst>
                                    <p:set>
                                      <p:cBhvr>
                                        <p:cTn id="52" dur="1" fill="hold">
                                          <p:stCondLst>
                                            <p:cond delay="0"/>
                                          </p:stCondLst>
                                        </p:cTn>
                                        <p:tgtEl>
                                          <p:spTgt spid="148"/>
                                        </p:tgtEl>
                                        <p:attrNameLst>
                                          <p:attrName>style.visibility</p:attrName>
                                        </p:attrNameLst>
                                      </p:cBhvr>
                                      <p:to>
                                        <p:strVal val="visible"/>
                                      </p:to>
                                    </p:set>
                                    <p:animEffect transition="in" filter="barn(inVertical)">
                                      <p:cBhvr>
                                        <p:cTn id="53" dur="500"/>
                                        <p:tgtEl>
                                          <p:spTgt spid="14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44"/>
                                        </p:tgtEl>
                                        <p:attrNameLst>
                                          <p:attrName>style.visibility</p:attrName>
                                        </p:attrNameLst>
                                      </p:cBhvr>
                                      <p:to>
                                        <p:strVal val="visible"/>
                                      </p:to>
                                    </p:set>
                                    <p:animEffect transition="in" filter="barn(inVertical)">
                                      <p:cBhvr>
                                        <p:cTn id="58" dur="500"/>
                                        <p:tgtEl>
                                          <p:spTgt spid="144"/>
                                        </p:tgtEl>
                                      </p:cBhvr>
                                    </p:animEffect>
                                  </p:childTnLst>
                                </p:cTn>
                              </p:par>
                              <p:par>
                                <p:cTn id="59" presetID="16" presetClass="entr" presetSubtype="21" fill="hold" nodeType="withEffect">
                                  <p:stCondLst>
                                    <p:cond delay="0"/>
                                  </p:stCondLst>
                                  <p:childTnLst>
                                    <p:set>
                                      <p:cBhvr>
                                        <p:cTn id="60" dur="1" fill="hold">
                                          <p:stCondLst>
                                            <p:cond delay="0"/>
                                          </p:stCondLst>
                                        </p:cTn>
                                        <p:tgtEl>
                                          <p:spTgt spid="149"/>
                                        </p:tgtEl>
                                        <p:attrNameLst>
                                          <p:attrName>style.visibility</p:attrName>
                                        </p:attrNameLst>
                                      </p:cBhvr>
                                      <p:to>
                                        <p:strVal val="visible"/>
                                      </p:to>
                                    </p:set>
                                    <p:animEffect transition="in" filter="barn(inVertical)">
                                      <p:cBhvr>
                                        <p:cTn id="61" dur="500"/>
                                        <p:tgtEl>
                                          <p:spTgt spid="14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45"/>
                                        </p:tgtEl>
                                        <p:attrNameLst>
                                          <p:attrName>style.visibility</p:attrName>
                                        </p:attrNameLst>
                                      </p:cBhvr>
                                      <p:to>
                                        <p:strVal val="visible"/>
                                      </p:to>
                                    </p:set>
                                    <p:animEffect transition="in" filter="barn(inVertical)">
                                      <p:cBhvr>
                                        <p:cTn id="66" dur="500"/>
                                        <p:tgtEl>
                                          <p:spTgt spid="145"/>
                                        </p:tgtEl>
                                      </p:cBhvr>
                                    </p:animEffect>
                                  </p:childTnLst>
                                </p:cTn>
                              </p:par>
                              <p:par>
                                <p:cTn id="67" presetID="16" presetClass="entr" presetSubtype="21" fill="hold" nodeType="withEffect">
                                  <p:stCondLst>
                                    <p:cond delay="0"/>
                                  </p:stCondLst>
                                  <p:childTnLst>
                                    <p:set>
                                      <p:cBhvr>
                                        <p:cTn id="68" dur="1" fill="hold">
                                          <p:stCondLst>
                                            <p:cond delay="0"/>
                                          </p:stCondLst>
                                        </p:cTn>
                                        <p:tgtEl>
                                          <p:spTgt spid="150"/>
                                        </p:tgtEl>
                                        <p:attrNameLst>
                                          <p:attrName>style.visibility</p:attrName>
                                        </p:attrNameLst>
                                      </p:cBhvr>
                                      <p:to>
                                        <p:strVal val="visible"/>
                                      </p:to>
                                    </p:set>
                                    <p:animEffect transition="in" filter="barn(inVertical)">
                                      <p:cBhvr>
                                        <p:cTn id="69" dur="500"/>
                                        <p:tgtEl>
                                          <p:spTgt spid="15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146"/>
                                        </p:tgtEl>
                                        <p:attrNameLst>
                                          <p:attrName>style.visibility</p:attrName>
                                        </p:attrNameLst>
                                      </p:cBhvr>
                                      <p:to>
                                        <p:strVal val="visible"/>
                                      </p:to>
                                    </p:set>
                                    <p:animEffect transition="in" filter="barn(inVertical)">
                                      <p:cBhvr>
                                        <p:cTn id="74"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41" grpId="0" animBg="1"/>
      <p:bldP spid="142" grpId="0" animBg="1"/>
      <p:bldP spid="143" grpId="0" animBg="1"/>
      <p:bldP spid="144" grpId="0" animBg="1"/>
      <p:bldP spid="145" grpId="0" animBg="1"/>
      <p:bldP spid="146" grpId="0" animBg="1"/>
      <p:bldP spid="147" grpId="0" animBg="1"/>
      <p:bldP spid="1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a:grpSpLocks/>
          </p:cNvGrpSpPr>
          <p:nvPr/>
        </p:nvGrpSpPr>
        <p:grpSpPr bwMode="auto">
          <a:xfrm>
            <a:off x="3295650" y="3336925"/>
            <a:ext cx="1805517" cy="2269067"/>
            <a:chOff x="334999" y="2237118"/>
            <a:chExt cx="2031368" cy="2552617"/>
          </a:xfrm>
        </p:grpSpPr>
        <p:sp>
          <p:nvSpPr>
            <p:cNvPr id="30" name="Rounded Rectangle 29"/>
            <p:cNvSpPr/>
            <p:nvPr/>
          </p:nvSpPr>
          <p:spPr>
            <a:xfrm>
              <a:off x="334999" y="2237118"/>
              <a:ext cx="2031368" cy="2552617"/>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1" name="Rounded Rectangle 4"/>
            <p:cNvSpPr/>
            <p:nvPr/>
          </p:nvSpPr>
          <p:spPr>
            <a:xfrm>
              <a:off x="394535" y="2296647"/>
              <a:ext cx="1912296" cy="2433558"/>
            </a:xfrm>
            <a:prstGeom prst="rect">
              <a:avLst/>
            </a:prstGeom>
          </p:spPr>
          <p:style>
            <a:lnRef idx="0">
              <a:scrgbClr r="0" g="0" b="0"/>
            </a:lnRef>
            <a:fillRef idx="0">
              <a:scrgbClr r="0" g="0" b="0"/>
            </a:fillRef>
            <a:effectRef idx="0">
              <a:scrgbClr r="0" g="0" b="0"/>
            </a:effectRef>
            <a:fontRef idx="minor">
              <a:schemeClr val="lt1"/>
            </a:fontRef>
          </p:style>
          <p:txBody>
            <a:bodyPr lIns="81280" tIns="81280" rIns="81280" bIns="81280"/>
            <a:lstStyle>
              <a:lvl1pPr defTabSz="1420813">
                <a:defRPr sz="2500">
                  <a:solidFill>
                    <a:schemeClr val="tx1"/>
                  </a:solidFill>
                  <a:latin typeface="Calibri" panose="020F0502020204030204" pitchFamily="34" charset="0"/>
                </a:defRPr>
              </a:lvl1pPr>
              <a:lvl2pPr marL="303213" indent="-303213" defTabSz="1420813">
                <a:defRPr sz="2500">
                  <a:solidFill>
                    <a:schemeClr val="tx1"/>
                  </a:solidFill>
                  <a:latin typeface="Calibri" panose="020F0502020204030204" pitchFamily="34" charset="0"/>
                </a:defRPr>
              </a:lvl2pPr>
              <a:lvl3pPr marL="1143000" indent="-228600" defTabSz="1420813">
                <a:defRPr sz="2500">
                  <a:solidFill>
                    <a:schemeClr val="tx1"/>
                  </a:solidFill>
                  <a:latin typeface="Calibri" panose="020F0502020204030204" pitchFamily="34" charset="0"/>
                </a:defRPr>
              </a:lvl3pPr>
              <a:lvl4pPr marL="1600200" indent="-228600" defTabSz="1420813">
                <a:defRPr sz="2500">
                  <a:solidFill>
                    <a:schemeClr val="tx1"/>
                  </a:solidFill>
                  <a:latin typeface="Calibri" panose="020F0502020204030204" pitchFamily="34" charset="0"/>
                </a:defRPr>
              </a:lvl4pPr>
              <a:lvl5pPr marL="2057400" indent="-228600" defTabSz="1420813">
                <a:defRPr sz="2500">
                  <a:solidFill>
                    <a:schemeClr val="tx1"/>
                  </a:solidFill>
                  <a:latin typeface="Calibri" panose="020F0502020204030204" pitchFamily="34" charset="0"/>
                </a:defRPr>
              </a:lvl5pPr>
              <a:lvl6pPr marL="2514600" indent="-228600" defTabSz="1420813" fontAlgn="base">
                <a:spcBef>
                  <a:spcPct val="0"/>
                </a:spcBef>
                <a:spcAft>
                  <a:spcPct val="0"/>
                </a:spcAft>
                <a:defRPr sz="2500">
                  <a:solidFill>
                    <a:schemeClr val="tx1"/>
                  </a:solidFill>
                  <a:latin typeface="Calibri" panose="020F0502020204030204" pitchFamily="34" charset="0"/>
                </a:defRPr>
              </a:lvl6pPr>
              <a:lvl7pPr marL="2971800" indent="-228600" defTabSz="1420813" fontAlgn="base">
                <a:spcBef>
                  <a:spcPct val="0"/>
                </a:spcBef>
                <a:spcAft>
                  <a:spcPct val="0"/>
                </a:spcAft>
                <a:defRPr sz="2500">
                  <a:solidFill>
                    <a:schemeClr val="tx1"/>
                  </a:solidFill>
                  <a:latin typeface="Calibri" panose="020F0502020204030204" pitchFamily="34" charset="0"/>
                </a:defRPr>
              </a:lvl7pPr>
              <a:lvl8pPr marL="3429000" indent="-228600" defTabSz="1420813" fontAlgn="base">
                <a:spcBef>
                  <a:spcPct val="0"/>
                </a:spcBef>
                <a:spcAft>
                  <a:spcPct val="0"/>
                </a:spcAft>
                <a:defRPr sz="2500">
                  <a:solidFill>
                    <a:schemeClr val="tx1"/>
                  </a:solidFill>
                  <a:latin typeface="Calibri" panose="020F0502020204030204" pitchFamily="34" charset="0"/>
                </a:defRPr>
              </a:lvl8pPr>
              <a:lvl9pPr marL="3886200" indent="-228600" defTabSz="1420813" fontAlgn="base">
                <a:spcBef>
                  <a:spcPct val="0"/>
                </a:spcBef>
                <a:spcAft>
                  <a:spcPct val="0"/>
                </a:spcAft>
                <a:defRPr sz="2500">
                  <a:solidFill>
                    <a:schemeClr val="tx1"/>
                  </a:solidFill>
                  <a:latin typeface="Calibri" panose="020F0502020204030204" pitchFamily="34" charset="0"/>
                </a:defRPr>
              </a:lvl9pPr>
            </a:lstStyle>
            <a:p>
              <a:pPr algn="r" rtl="1" eaLnBrk="1" hangingPunct="1">
                <a:lnSpc>
                  <a:spcPct val="90000"/>
                </a:lnSpc>
                <a:spcAft>
                  <a:spcPct val="35000"/>
                </a:spcAft>
                <a:defRPr/>
              </a:pPr>
              <a:r>
                <a:rPr lang="fa-IR" altLang="en-US" sz="2000" dirty="0">
                  <a:cs typeface="B Homa" panose="00000400000000000000" pitchFamily="2" charset="-78"/>
                </a:rPr>
                <a:t>پادشاه مالزی</a:t>
              </a:r>
              <a:endParaRPr lang="en-US" altLang="en-US" sz="20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عهده دار 5 ساله این سمت</a:t>
              </a:r>
              <a:endParaRPr lang="en-US" altLang="en-US" sz="18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انتخاب از بین 9 سلطان موروثی ایالات مالایی</a:t>
              </a:r>
              <a:endParaRPr lang="en-US" altLang="en-US" sz="1800" dirty="0">
                <a:cs typeface="B Homa" panose="00000400000000000000" pitchFamily="2" charset="-78"/>
              </a:endParaRPr>
            </a:p>
          </p:txBody>
        </p:sp>
      </p:grpSp>
      <p:grpSp>
        <p:nvGrpSpPr>
          <p:cNvPr id="33" name="Group 32"/>
          <p:cNvGrpSpPr>
            <a:grpSpLocks/>
          </p:cNvGrpSpPr>
          <p:nvPr/>
        </p:nvGrpSpPr>
        <p:grpSpPr bwMode="auto">
          <a:xfrm>
            <a:off x="6173259" y="3310467"/>
            <a:ext cx="1806575" cy="2269067"/>
            <a:chOff x="3484328" y="2237118"/>
            <a:chExt cx="2031368" cy="2552617"/>
          </a:xfrm>
        </p:grpSpPr>
        <p:sp>
          <p:nvSpPr>
            <p:cNvPr id="34" name="Rounded Rectangle 33"/>
            <p:cNvSpPr/>
            <p:nvPr/>
          </p:nvSpPr>
          <p:spPr>
            <a:xfrm>
              <a:off x="3484328" y="2237118"/>
              <a:ext cx="2031368" cy="2552617"/>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5" name="Rounded Rectangle 4"/>
            <p:cNvSpPr/>
            <p:nvPr/>
          </p:nvSpPr>
          <p:spPr>
            <a:xfrm>
              <a:off x="3543829" y="2296647"/>
              <a:ext cx="1912366" cy="2433558"/>
            </a:xfrm>
            <a:prstGeom prst="rect">
              <a:avLst/>
            </a:prstGeom>
          </p:spPr>
          <p:style>
            <a:lnRef idx="0">
              <a:scrgbClr r="0" g="0" b="0"/>
            </a:lnRef>
            <a:fillRef idx="0">
              <a:scrgbClr r="0" g="0" b="0"/>
            </a:fillRef>
            <a:effectRef idx="0">
              <a:scrgbClr r="0" g="0" b="0"/>
            </a:effectRef>
            <a:fontRef idx="minor">
              <a:schemeClr val="lt1"/>
            </a:fontRef>
          </p:style>
          <p:txBody>
            <a:bodyPr lIns="81280" tIns="81280" rIns="81280" bIns="81280"/>
            <a:lstStyle>
              <a:lvl1pPr defTabSz="1420813">
                <a:defRPr sz="2500">
                  <a:solidFill>
                    <a:schemeClr val="tx1"/>
                  </a:solidFill>
                  <a:latin typeface="Calibri" panose="020F0502020204030204" pitchFamily="34" charset="0"/>
                </a:defRPr>
              </a:lvl1pPr>
              <a:lvl2pPr marL="303213" indent="-303213" defTabSz="1420813">
                <a:defRPr sz="2500">
                  <a:solidFill>
                    <a:schemeClr val="tx1"/>
                  </a:solidFill>
                  <a:latin typeface="Calibri" panose="020F0502020204030204" pitchFamily="34" charset="0"/>
                </a:defRPr>
              </a:lvl2pPr>
              <a:lvl3pPr marL="1143000" indent="-228600" defTabSz="1420813">
                <a:defRPr sz="2500">
                  <a:solidFill>
                    <a:schemeClr val="tx1"/>
                  </a:solidFill>
                  <a:latin typeface="Calibri" panose="020F0502020204030204" pitchFamily="34" charset="0"/>
                </a:defRPr>
              </a:lvl3pPr>
              <a:lvl4pPr marL="1600200" indent="-228600" defTabSz="1420813">
                <a:defRPr sz="2500">
                  <a:solidFill>
                    <a:schemeClr val="tx1"/>
                  </a:solidFill>
                  <a:latin typeface="Calibri" panose="020F0502020204030204" pitchFamily="34" charset="0"/>
                </a:defRPr>
              </a:lvl4pPr>
              <a:lvl5pPr marL="2057400" indent="-228600" defTabSz="1420813">
                <a:defRPr sz="2500">
                  <a:solidFill>
                    <a:schemeClr val="tx1"/>
                  </a:solidFill>
                  <a:latin typeface="Calibri" panose="020F0502020204030204" pitchFamily="34" charset="0"/>
                </a:defRPr>
              </a:lvl5pPr>
              <a:lvl6pPr marL="2514600" indent="-228600" defTabSz="1420813" fontAlgn="base">
                <a:spcBef>
                  <a:spcPct val="0"/>
                </a:spcBef>
                <a:spcAft>
                  <a:spcPct val="0"/>
                </a:spcAft>
                <a:defRPr sz="2500">
                  <a:solidFill>
                    <a:schemeClr val="tx1"/>
                  </a:solidFill>
                  <a:latin typeface="Calibri" panose="020F0502020204030204" pitchFamily="34" charset="0"/>
                </a:defRPr>
              </a:lvl6pPr>
              <a:lvl7pPr marL="2971800" indent="-228600" defTabSz="1420813" fontAlgn="base">
                <a:spcBef>
                  <a:spcPct val="0"/>
                </a:spcBef>
                <a:spcAft>
                  <a:spcPct val="0"/>
                </a:spcAft>
                <a:defRPr sz="2500">
                  <a:solidFill>
                    <a:schemeClr val="tx1"/>
                  </a:solidFill>
                  <a:latin typeface="Calibri" panose="020F0502020204030204" pitchFamily="34" charset="0"/>
                </a:defRPr>
              </a:lvl7pPr>
              <a:lvl8pPr marL="3429000" indent="-228600" defTabSz="1420813" fontAlgn="base">
                <a:spcBef>
                  <a:spcPct val="0"/>
                </a:spcBef>
                <a:spcAft>
                  <a:spcPct val="0"/>
                </a:spcAft>
                <a:defRPr sz="2500">
                  <a:solidFill>
                    <a:schemeClr val="tx1"/>
                  </a:solidFill>
                  <a:latin typeface="Calibri" panose="020F0502020204030204" pitchFamily="34" charset="0"/>
                </a:defRPr>
              </a:lvl8pPr>
              <a:lvl9pPr marL="3886200" indent="-228600" defTabSz="1420813" fontAlgn="base">
                <a:spcBef>
                  <a:spcPct val="0"/>
                </a:spcBef>
                <a:spcAft>
                  <a:spcPct val="0"/>
                </a:spcAft>
                <a:defRPr sz="2500">
                  <a:solidFill>
                    <a:schemeClr val="tx1"/>
                  </a:solidFill>
                  <a:latin typeface="Calibri" panose="020F0502020204030204" pitchFamily="34" charset="0"/>
                </a:defRPr>
              </a:lvl9pPr>
            </a:lstStyle>
            <a:p>
              <a:pPr algn="r" rtl="1" eaLnBrk="1" hangingPunct="1">
                <a:lnSpc>
                  <a:spcPct val="90000"/>
                </a:lnSpc>
                <a:spcAft>
                  <a:spcPct val="35000"/>
                </a:spcAft>
                <a:defRPr/>
              </a:pPr>
              <a:r>
                <a:rPr lang="fa-IR" altLang="en-US" sz="2000" dirty="0">
                  <a:cs typeface="B Homa" panose="00000400000000000000" pitchFamily="2" charset="-78"/>
                </a:rPr>
                <a:t>مجلس مالزی</a:t>
              </a:r>
              <a:endParaRPr lang="en-US" altLang="en-US" sz="20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مجلس نمایندگان</a:t>
              </a:r>
              <a:endParaRPr lang="en-US" altLang="en-US" sz="18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مجلس سنا</a:t>
              </a:r>
              <a:endParaRPr lang="en-US" altLang="en-US" sz="1800" dirty="0">
                <a:cs typeface="B Homa" panose="00000400000000000000" pitchFamily="2" charset="-78"/>
              </a:endParaRPr>
            </a:p>
          </p:txBody>
        </p:sp>
      </p:grpSp>
      <p:grpSp>
        <p:nvGrpSpPr>
          <p:cNvPr id="36" name="Group 35"/>
          <p:cNvGrpSpPr>
            <a:grpSpLocks/>
          </p:cNvGrpSpPr>
          <p:nvPr/>
        </p:nvGrpSpPr>
        <p:grpSpPr bwMode="auto">
          <a:xfrm>
            <a:off x="9104842" y="3297767"/>
            <a:ext cx="1805517" cy="2375959"/>
            <a:chOff x="6623684" y="2237118"/>
            <a:chExt cx="2031368" cy="2673002"/>
          </a:xfrm>
        </p:grpSpPr>
        <p:sp>
          <p:nvSpPr>
            <p:cNvPr id="37" name="Rounded Rectangle 36"/>
            <p:cNvSpPr/>
            <p:nvPr/>
          </p:nvSpPr>
          <p:spPr>
            <a:xfrm>
              <a:off x="6623684" y="2237118"/>
              <a:ext cx="2031368" cy="2552746"/>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38" name="Rounded Rectangle 4"/>
            <p:cNvSpPr/>
            <p:nvPr/>
          </p:nvSpPr>
          <p:spPr>
            <a:xfrm>
              <a:off x="6667740" y="2476438"/>
              <a:ext cx="1912296" cy="2433682"/>
            </a:xfrm>
            <a:prstGeom prst="rect">
              <a:avLst/>
            </a:prstGeom>
          </p:spPr>
          <p:style>
            <a:lnRef idx="0">
              <a:scrgbClr r="0" g="0" b="0"/>
            </a:lnRef>
            <a:fillRef idx="0">
              <a:scrgbClr r="0" g="0" b="0"/>
            </a:fillRef>
            <a:effectRef idx="0">
              <a:scrgbClr r="0" g="0" b="0"/>
            </a:effectRef>
            <a:fontRef idx="minor">
              <a:schemeClr val="lt1"/>
            </a:fontRef>
          </p:style>
          <p:txBody>
            <a:bodyPr lIns="74507" tIns="74507" rIns="74507" bIns="74507"/>
            <a:lstStyle>
              <a:lvl1pPr defTabSz="1303338">
                <a:defRPr sz="2500">
                  <a:solidFill>
                    <a:schemeClr val="tx1"/>
                  </a:solidFill>
                  <a:latin typeface="Calibri" panose="020F0502020204030204" pitchFamily="34" charset="0"/>
                </a:defRPr>
              </a:lvl1pPr>
              <a:lvl2pPr marL="227013" indent="-227013" defTabSz="1303338">
                <a:defRPr sz="2500">
                  <a:solidFill>
                    <a:schemeClr val="tx1"/>
                  </a:solidFill>
                  <a:latin typeface="Calibri" panose="020F0502020204030204" pitchFamily="34" charset="0"/>
                </a:defRPr>
              </a:lvl2pPr>
              <a:lvl3pPr marL="1143000" indent="-228600" defTabSz="1303338">
                <a:defRPr sz="2500">
                  <a:solidFill>
                    <a:schemeClr val="tx1"/>
                  </a:solidFill>
                  <a:latin typeface="Calibri" panose="020F0502020204030204" pitchFamily="34" charset="0"/>
                </a:defRPr>
              </a:lvl3pPr>
              <a:lvl4pPr marL="1600200" indent="-228600" defTabSz="1303338">
                <a:defRPr sz="2500">
                  <a:solidFill>
                    <a:schemeClr val="tx1"/>
                  </a:solidFill>
                  <a:latin typeface="Calibri" panose="020F0502020204030204" pitchFamily="34" charset="0"/>
                </a:defRPr>
              </a:lvl4pPr>
              <a:lvl5pPr marL="2057400" indent="-228600" defTabSz="1303338">
                <a:defRPr sz="2500">
                  <a:solidFill>
                    <a:schemeClr val="tx1"/>
                  </a:solidFill>
                  <a:latin typeface="Calibri" panose="020F0502020204030204" pitchFamily="34" charset="0"/>
                </a:defRPr>
              </a:lvl5pPr>
              <a:lvl6pPr marL="2514600" indent="-228600" defTabSz="1303338" fontAlgn="base">
                <a:spcBef>
                  <a:spcPct val="0"/>
                </a:spcBef>
                <a:spcAft>
                  <a:spcPct val="0"/>
                </a:spcAft>
                <a:defRPr sz="2500">
                  <a:solidFill>
                    <a:schemeClr val="tx1"/>
                  </a:solidFill>
                  <a:latin typeface="Calibri" panose="020F0502020204030204" pitchFamily="34" charset="0"/>
                </a:defRPr>
              </a:lvl6pPr>
              <a:lvl7pPr marL="2971800" indent="-228600" defTabSz="1303338" fontAlgn="base">
                <a:spcBef>
                  <a:spcPct val="0"/>
                </a:spcBef>
                <a:spcAft>
                  <a:spcPct val="0"/>
                </a:spcAft>
                <a:defRPr sz="2500">
                  <a:solidFill>
                    <a:schemeClr val="tx1"/>
                  </a:solidFill>
                  <a:latin typeface="Calibri" panose="020F0502020204030204" pitchFamily="34" charset="0"/>
                </a:defRPr>
              </a:lvl7pPr>
              <a:lvl8pPr marL="3429000" indent="-228600" defTabSz="1303338" fontAlgn="base">
                <a:spcBef>
                  <a:spcPct val="0"/>
                </a:spcBef>
                <a:spcAft>
                  <a:spcPct val="0"/>
                </a:spcAft>
                <a:defRPr sz="2500">
                  <a:solidFill>
                    <a:schemeClr val="tx1"/>
                  </a:solidFill>
                  <a:latin typeface="Calibri" panose="020F0502020204030204" pitchFamily="34" charset="0"/>
                </a:defRPr>
              </a:lvl8pPr>
              <a:lvl9pPr marL="3886200" indent="-228600" defTabSz="1303338" fontAlgn="base">
                <a:spcBef>
                  <a:spcPct val="0"/>
                </a:spcBef>
                <a:spcAft>
                  <a:spcPct val="0"/>
                </a:spcAft>
                <a:defRPr sz="2500">
                  <a:solidFill>
                    <a:schemeClr val="tx1"/>
                  </a:solidFill>
                  <a:latin typeface="Calibri" panose="020F0502020204030204" pitchFamily="34" charset="0"/>
                </a:defRPr>
              </a:lvl9pPr>
            </a:lstStyle>
            <a:p>
              <a:pPr algn="r" rtl="1" eaLnBrk="1" hangingPunct="1">
                <a:lnSpc>
                  <a:spcPct val="90000"/>
                </a:lnSpc>
                <a:spcAft>
                  <a:spcPct val="35000"/>
                </a:spcAft>
                <a:defRPr/>
              </a:pPr>
              <a:r>
                <a:rPr lang="fa-IR" altLang="en-US" sz="1600" dirty="0">
                  <a:cs typeface="B Homa" panose="00000400000000000000" pitchFamily="2" charset="-78"/>
                </a:rPr>
                <a:t>سطوح حکومتی در مالزی</a:t>
              </a:r>
              <a:endParaRPr lang="en-US" altLang="en-US" sz="16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سطح فدرال</a:t>
              </a:r>
              <a:endParaRPr lang="en-US" altLang="en-US" sz="18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سطح ایالتی</a:t>
              </a:r>
              <a:endParaRPr lang="en-US" altLang="en-US" sz="1800" dirty="0">
                <a:cs typeface="B Homa" panose="00000400000000000000" pitchFamily="2" charset="-78"/>
              </a:endParaRPr>
            </a:p>
            <a:p>
              <a:pPr lvl="1" algn="r" rtl="1" eaLnBrk="1" hangingPunct="1">
                <a:lnSpc>
                  <a:spcPct val="90000"/>
                </a:lnSpc>
                <a:spcAft>
                  <a:spcPct val="15000"/>
                </a:spcAft>
                <a:buFontTx/>
                <a:buChar char="•"/>
                <a:defRPr/>
              </a:pPr>
              <a:r>
                <a:rPr lang="fa-IR" altLang="en-US" sz="1800" dirty="0">
                  <a:cs typeface="B Homa" panose="00000400000000000000" pitchFamily="2" charset="-78"/>
                </a:rPr>
                <a:t>سطح حکومتهای محلی</a:t>
              </a:r>
              <a:endParaRPr lang="en-US" altLang="en-US" sz="1800" dirty="0">
                <a:cs typeface="B Homa" panose="00000400000000000000" pitchFamily="2" charset="-78"/>
              </a:endParaRPr>
            </a:p>
          </p:txBody>
        </p:sp>
      </p:grpSp>
      <p:sp>
        <p:nvSpPr>
          <p:cNvPr id="40" name="Title 1"/>
          <p:cNvSpPr txBox="1">
            <a:spLocks/>
          </p:cNvSpPr>
          <p:nvPr/>
        </p:nvSpPr>
        <p:spPr>
          <a:xfrm>
            <a:off x="8485717" y="1029759"/>
            <a:ext cx="2180167" cy="508000"/>
          </a:xfrm>
          <a:prstGeom prst="rect">
            <a:avLst/>
          </a:prstGeom>
          <a:ln>
            <a:solidFill>
              <a:srgbClr val="FF0000"/>
            </a:solidFill>
          </a:ln>
        </p:spPr>
        <p:txBody>
          <a:bodyPr lIns="81280" tIns="40640" rIns="81280" bIns="40640" anchor="b">
            <a:normAutofit fontScale="70000" lnSpcReduction="20000"/>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defRPr/>
            </a:pPr>
            <a:r>
              <a:rPr lang="fa-IR" sz="3200" dirty="0">
                <a:cs typeface="B Homa" panose="00000400000000000000" pitchFamily="2" charset="-78"/>
              </a:rPr>
              <a:t>ساختار سیاسی دولت</a:t>
            </a:r>
            <a:endParaRPr lang="en-US" sz="3200" dirty="0">
              <a:cs typeface="B Homa" panose="00000400000000000000" pitchFamily="2" charset="-78"/>
            </a:endParaRPr>
          </a:p>
        </p:txBody>
      </p:sp>
      <p:cxnSp>
        <p:nvCxnSpPr>
          <p:cNvPr id="41" name="Straight Connector 40"/>
          <p:cNvCxnSpPr>
            <a:stCxn id="40" idx="1"/>
            <a:endCxn id="42" idx="3"/>
          </p:cNvCxnSpPr>
          <p:nvPr/>
        </p:nvCxnSpPr>
        <p:spPr>
          <a:xfrm flipH="1">
            <a:off x="4531784" y="1283759"/>
            <a:ext cx="3953933" cy="31750"/>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42" name="Rectangular Callout 41"/>
          <p:cNvSpPr/>
          <p:nvPr/>
        </p:nvSpPr>
        <p:spPr>
          <a:xfrm>
            <a:off x="2640542" y="1031876"/>
            <a:ext cx="1891241" cy="568325"/>
          </a:xfrm>
          <a:prstGeom prst="wedgeRectCallou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489" dirty="0">
                <a:solidFill>
                  <a:schemeClr val="tx1"/>
                </a:solidFill>
                <a:cs typeface="B Homa" panose="00000400000000000000" pitchFamily="2" charset="-78"/>
              </a:rPr>
              <a:t>کوالالامپور</a:t>
            </a:r>
            <a:endParaRPr lang="en-US" sz="2489" dirty="0">
              <a:solidFill>
                <a:schemeClr val="tx1"/>
              </a:solidFill>
              <a:cs typeface="B Homa" panose="00000400000000000000" pitchFamily="2" charset="-78"/>
            </a:endParaRPr>
          </a:p>
        </p:txBody>
      </p:sp>
      <p:sp>
        <p:nvSpPr>
          <p:cNvPr id="7" name="Rectangle 6"/>
          <p:cNvSpPr/>
          <p:nvPr/>
        </p:nvSpPr>
        <p:spPr>
          <a:xfrm>
            <a:off x="1326058" y="765703"/>
            <a:ext cx="9583209" cy="5614459"/>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2304" dirty="0">
              <a:solidFill>
                <a:schemeClr val="tx1"/>
              </a:solidFill>
            </a:endParaRPr>
          </a:p>
        </p:txBody>
      </p:sp>
      <p:sp>
        <p:nvSpPr>
          <p:cNvPr id="10" name="Line Callout 1 9"/>
          <p:cNvSpPr/>
          <p:nvPr/>
        </p:nvSpPr>
        <p:spPr>
          <a:xfrm>
            <a:off x="7327900" y="1004359"/>
            <a:ext cx="2611967" cy="478367"/>
          </a:xfrm>
          <a:prstGeom prst="borderCallout1">
            <a:avLst>
              <a:gd name="adj1" fmla="val 18485"/>
              <a:gd name="adj2" fmla="val -3416"/>
              <a:gd name="adj3" fmla="val 84571"/>
              <a:gd name="adj4" fmla="val -26502"/>
            </a:avLst>
          </a:prstGeom>
          <a:solidFill>
            <a:schemeClr val="bg1"/>
          </a:solidFill>
          <a:ln>
            <a:solidFill>
              <a:srgbClr val="00462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dirty="0">
                <a:solidFill>
                  <a:schemeClr val="tx1"/>
                </a:solidFill>
                <a:cs typeface="B Homa" panose="00000400000000000000" pitchFamily="2" charset="-78"/>
              </a:rPr>
              <a:t>شهرت جهانی در ساخت مجسمه های چوبی</a:t>
            </a:r>
            <a:endParaRPr lang="en-US" sz="1778" dirty="0">
              <a:solidFill>
                <a:schemeClr val="tx1"/>
              </a:solidFill>
              <a:cs typeface="B Homa" panose="00000400000000000000" pitchFamily="2" charset="-78"/>
            </a:endParaRPr>
          </a:p>
        </p:txBody>
      </p:sp>
      <p:sp>
        <p:nvSpPr>
          <p:cNvPr id="11" name="Rounded Rectangular Callout 10"/>
          <p:cNvSpPr/>
          <p:nvPr/>
        </p:nvSpPr>
        <p:spPr>
          <a:xfrm>
            <a:off x="2112434" y="1238250"/>
            <a:ext cx="1839383" cy="586317"/>
          </a:xfrm>
          <a:prstGeom prst="wedgeRound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تقسیمات کشوری</a:t>
            </a:r>
            <a:endParaRPr lang="en-US" sz="2133" dirty="0">
              <a:solidFill>
                <a:schemeClr val="tx1"/>
              </a:solidFill>
              <a:cs typeface="B Homa" panose="00000400000000000000" pitchFamily="2" charset="-78"/>
            </a:endParaRPr>
          </a:p>
        </p:txBody>
      </p:sp>
      <p:grpSp>
        <p:nvGrpSpPr>
          <p:cNvPr id="5" name="Group 4"/>
          <p:cNvGrpSpPr>
            <a:grpSpLocks/>
          </p:cNvGrpSpPr>
          <p:nvPr/>
        </p:nvGrpSpPr>
        <p:grpSpPr bwMode="auto">
          <a:xfrm>
            <a:off x="7315200" y="1924050"/>
            <a:ext cx="2637367" cy="491067"/>
            <a:chOff x="7360509" y="1229192"/>
            <a:chExt cx="2968052" cy="599608"/>
          </a:xfrm>
        </p:grpSpPr>
        <p:sp>
          <p:nvSpPr>
            <p:cNvPr id="14" name="Line Callout 1 13"/>
            <p:cNvSpPr/>
            <p:nvPr/>
          </p:nvSpPr>
          <p:spPr>
            <a:xfrm rot="10800000" flipH="1">
              <a:off x="7360509" y="1229192"/>
              <a:ext cx="2968052" cy="599608"/>
            </a:xfrm>
            <a:prstGeom prst="borderCallout1">
              <a:avLst>
                <a:gd name="adj1" fmla="val 56250"/>
                <a:gd name="adj2" fmla="val -5808"/>
                <a:gd name="adj3" fmla="val 122937"/>
                <a:gd name="adj4" fmla="val -26914"/>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2304" dirty="0"/>
            </a:p>
          </p:txBody>
        </p:sp>
        <p:sp>
          <p:nvSpPr>
            <p:cNvPr id="15" name="Rectangle 14"/>
            <p:cNvSpPr/>
            <p:nvPr/>
          </p:nvSpPr>
          <p:spPr>
            <a:xfrm>
              <a:off x="7405768" y="1274421"/>
              <a:ext cx="2832274" cy="4949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dirty="0">
                  <a:solidFill>
                    <a:schemeClr val="tx1"/>
                  </a:solidFill>
                  <a:cs typeface="B Homa" panose="00000400000000000000" pitchFamily="2" charset="-78"/>
                </a:rPr>
                <a:t>رواج فرهنگ مینانگ کابو</a:t>
              </a:r>
              <a:endParaRPr lang="en-US" sz="1778" dirty="0">
                <a:solidFill>
                  <a:schemeClr val="tx1"/>
                </a:solidFill>
                <a:cs typeface="B Homa" panose="00000400000000000000" pitchFamily="2" charset="-78"/>
              </a:endParaRPr>
            </a:p>
          </p:txBody>
        </p:sp>
      </p:grpSp>
      <p:sp>
        <p:nvSpPr>
          <p:cNvPr id="16" name="Line Callout 1 15"/>
          <p:cNvSpPr/>
          <p:nvPr/>
        </p:nvSpPr>
        <p:spPr>
          <a:xfrm>
            <a:off x="7371292" y="3333750"/>
            <a:ext cx="2624667" cy="478367"/>
          </a:xfrm>
          <a:prstGeom prst="borderCallout1">
            <a:avLst>
              <a:gd name="adj1" fmla="val 52083"/>
              <a:gd name="adj2" fmla="val -719"/>
              <a:gd name="adj3" fmla="val 1224"/>
              <a:gd name="adj4" fmla="val -28911"/>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معروف به ایالت </a:t>
            </a:r>
            <a:r>
              <a:rPr lang="en-US" sz="1600" dirty="0">
                <a:solidFill>
                  <a:schemeClr val="tx1"/>
                </a:solidFill>
                <a:cs typeface="B Homa" panose="00000400000000000000" pitchFamily="2" charset="-78"/>
              </a:rPr>
              <a:t>rice bowl</a:t>
            </a:r>
            <a:r>
              <a:rPr lang="fa-IR" sz="1600" dirty="0">
                <a:solidFill>
                  <a:schemeClr val="tx1"/>
                </a:solidFill>
                <a:cs typeface="B Homa" panose="00000400000000000000" pitchFamily="2" charset="-78"/>
              </a:rPr>
              <a:t> ، به دلیل طبخ منحصر به فرد برنج</a:t>
            </a:r>
            <a:endParaRPr lang="en-US" sz="1600" dirty="0">
              <a:solidFill>
                <a:schemeClr val="tx1"/>
              </a:solidFill>
              <a:cs typeface="B Homa" panose="00000400000000000000" pitchFamily="2" charset="-78"/>
            </a:endParaRPr>
          </a:p>
        </p:txBody>
      </p:sp>
      <p:sp>
        <p:nvSpPr>
          <p:cNvPr id="17" name="Line Callout 1 16"/>
          <p:cNvSpPr/>
          <p:nvPr/>
        </p:nvSpPr>
        <p:spPr>
          <a:xfrm>
            <a:off x="7261226" y="4269317"/>
            <a:ext cx="2824691" cy="490009"/>
          </a:xfrm>
          <a:prstGeom prst="borderCallout1">
            <a:avLst>
              <a:gd name="adj1" fmla="val 53750"/>
              <a:gd name="adj2" fmla="val -1258"/>
              <a:gd name="adj3" fmla="val 55753"/>
              <a:gd name="adj4" fmla="val -21669"/>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dirty="0">
                <a:solidFill>
                  <a:schemeClr val="tx1"/>
                </a:solidFill>
                <a:cs typeface="B Homa" panose="00000400000000000000" pitchFamily="2" charset="-78"/>
              </a:rPr>
              <a:t>به خاطر آسمان زیبایش معروف است</a:t>
            </a:r>
            <a:endParaRPr lang="en-US" sz="1778" dirty="0">
              <a:solidFill>
                <a:schemeClr val="tx1"/>
              </a:solidFill>
              <a:cs typeface="B Homa" panose="00000400000000000000" pitchFamily="2" charset="-78"/>
            </a:endParaRPr>
          </a:p>
        </p:txBody>
      </p:sp>
      <p:grpSp>
        <p:nvGrpSpPr>
          <p:cNvPr id="9" name="Group 8"/>
          <p:cNvGrpSpPr>
            <a:grpSpLocks/>
          </p:cNvGrpSpPr>
          <p:nvPr/>
        </p:nvGrpSpPr>
        <p:grpSpPr bwMode="auto">
          <a:xfrm>
            <a:off x="7280276" y="5366809"/>
            <a:ext cx="2796117" cy="491067"/>
            <a:chOff x="7333027" y="5518877"/>
            <a:chExt cx="3145436" cy="599608"/>
          </a:xfrm>
        </p:grpSpPr>
        <p:sp>
          <p:nvSpPr>
            <p:cNvPr id="19" name="Line Callout 1 18"/>
            <p:cNvSpPr/>
            <p:nvPr/>
          </p:nvSpPr>
          <p:spPr>
            <a:xfrm rot="10800000" flipH="1">
              <a:off x="7333027" y="5518877"/>
              <a:ext cx="3145436" cy="599608"/>
            </a:xfrm>
            <a:prstGeom prst="borderCallout1">
              <a:avLst>
                <a:gd name="adj1" fmla="val 56250"/>
                <a:gd name="adj2" fmla="val -5808"/>
                <a:gd name="adj3" fmla="val 99651"/>
                <a:gd name="adj4" fmla="val -23836"/>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2304" dirty="0">
                <a:solidFill>
                  <a:schemeClr val="tx1"/>
                </a:solidFill>
              </a:endParaRPr>
            </a:p>
          </p:txBody>
        </p:sp>
        <p:sp>
          <p:nvSpPr>
            <p:cNvPr id="20" name="Rectangle 19"/>
            <p:cNvSpPr/>
            <p:nvPr/>
          </p:nvSpPr>
          <p:spPr>
            <a:xfrm>
              <a:off x="7375887" y="5575736"/>
              <a:ext cx="2997808" cy="465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dirty="0">
                  <a:solidFill>
                    <a:schemeClr val="tx1"/>
                  </a:solidFill>
                  <a:cs typeface="B Homa" panose="00000400000000000000" pitchFamily="2" charset="-78"/>
                </a:rPr>
                <a:t>دروازه ورودی به جزیره مالزی</a:t>
              </a:r>
              <a:endParaRPr lang="en-US" sz="1778" dirty="0">
                <a:solidFill>
                  <a:schemeClr val="tx1"/>
                </a:solidFill>
                <a:cs typeface="B Homa" panose="00000400000000000000" pitchFamily="2" charset="-78"/>
              </a:endParaRPr>
            </a:p>
          </p:txBody>
        </p:sp>
      </p:grpSp>
      <p:sp>
        <p:nvSpPr>
          <p:cNvPr id="57" name="TextBox 56"/>
          <p:cNvSpPr txBox="1"/>
          <p:nvPr/>
        </p:nvSpPr>
        <p:spPr>
          <a:xfrm>
            <a:off x="9804400" y="51850"/>
            <a:ext cx="1728763"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ساختار سیاسی</a:t>
            </a:r>
            <a:endParaRPr lang="fa-IR" sz="2400" dirty="0">
              <a:cs typeface="B Homa" panose="00000400000000000000" pitchFamily="2" charset="-78"/>
            </a:endParaRPr>
          </a:p>
        </p:txBody>
      </p:sp>
      <p:graphicFrame>
        <p:nvGraphicFramePr>
          <p:cNvPr id="8" name="Diagram 7"/>
          <p:cNvGraphicFramePr/>
          <p:nvPr>
            <p:extLst>
              <p:ext uri="{D42A27DB-BD31-4B8C-83A1-F6EECF244321}">
                <p14:modId xmlns:p14="http://schemas.microsoft.com/office/powerpoint/2010/main" val="529416714"/>
              </p:ext>
            </p:extLst>
          </p:nvPr>
        </p:nvGraphicFramePr>
        <p:xfrm>
          <a:off x="1326058" y="1230916"/>
          <a:ext cx="8227194" cy="50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37602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ppt_x"/>
                                          </p:val>
                                        </p:tav>
                                        <p:tav tm="100000">
                                          <p:val>
                                            <p:strVal val="#ppt_x"/>
                                          </p:val>
                                        </p:tav>
                                      </p:tavLst>
                                    </p:anim>
                                    <p:anim calcmode="lin" valueType="num">
                                      <p:cBhvr additive="base">
                                        <p:cTn id="1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arn(inVertical)">
                                      <p:cBhvr>
                                        <p:cTn id="24" dur="500"/>
                                        <p:tgtEl>
                                          <p:spTgt spid="2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barn(inVertical)">
                                      <p:cBhvr>
                                        <p:cTn id="29" dur="500"/>
                                        <p:tgtEl>
                                          <p:spTgt spid="3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1"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barn(inVertical)">
                                      <p:cBhvr>
                                        <p:cTn id="34" dur="500"/>
                                        <p:tgtEl>
                                          <p:spTgt spid="3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circle(in)">
                                      <p:cBhvr>
                                        <p:cTn id="52" dur="2000"/>
                                        <p:tgtEl>
                                          <p:spTgt spid="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inVertical)">
                                      <p:cBhvr>
                                        <p:cTn id="57" dur="500"/>
                                        <p:tgtEl>
                                          <p:spTgt spid="1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21"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inVertical)">
                                      <p:cBhvr>
                                        <p:cTn id="62" dur="500"/>
                                        <p:tgtEl>
                                          <p:spTgt spid="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arn(inVertical)">
                                      <p:cBhvr>
                                        <p:cTn id="67" dur="500"/>
                                        <p:tgtEl>
                                          <p:spTgt spid="1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arn(inVertical)">
                                      <p:cBhvr>
                                        <p:cTn id="72" dur="500"/>
                                        <p:tgtEl>
                                          <p:spTgt spid="1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21" fill="hold"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barn(inVertical)">
                                      <p:cBhvr>
                                        <p:cTn id="7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7" grpId="0" animBg="1"/>
      <p:bldP spid="10" grpId="0" animBg="1"/>
      <p:bldP spid="11" grpId="0" animBg="1"/>
      <p:bldP spid="16" grpId="0" animBg="1"/>
      <p:bldP spid="17" grpId="0" animBg="1"/>
      <p:bldGraphic spid="8"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5667" y="381000"/>
            <a:ext cx="11714692" cy="570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p:cNvSpPr>
            <a:spLocks noChangeArrowheads="1"/>
          </p:cNvSpPr>
          <p:nvPr/>
        </p:nvSpPr>
        <p:spPr bwMode="auto">
          <a:xfrm rot="-4989077">
            <a:off x="9128126" y="2400300"/>
            <a:ext cx="885825" cy="837142"/>
          </a:xfrm>
          <a:prstGeom prst="upArrowCallout">
            <a:avLst>
              <a:gd name="adj1" fmla="val 24994"/>
              <a:gd name="adj2" fmla="val 24994"/>
              <a:gd name="adj3" fmla="val 18634"/>
              <a:gd name="adj4" fmla="val 66667"/>
            </a:avLst>
          </a:prstGeom>
          <a:gradFill rotWithShape="1">
            <a:gsLst>
              <a:gs pos="0">
                <a:srgbClr val="FFB469"/>
              </a:gs>
              <a:gs pos="50000">
                <a:srgbClr val="765331"/>
              </a:gs>
              <a:gs pos="100000">
                <a:srgbClr val="FFB469"/>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B469"/>
            </a:extrusionClr>
            <a:contourClr>
              <a:srgbClr val="FFB469"/>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a:cs typeface="Nazanin" pitchFamily="2" charset="-78"/>
              </a:rPr>
              <a:t>ويژگ</a:t>
            </a:r>
            <a:r>
              <a:rPr lang="ar-SA" altLang="en-US" sz="1600">
                <a:cs typeface="Nazanin" pitchFamily="2" charset="-78"/>
              </a:rPr>
              <a:t>ي</a:t>
            </a:r>
            <a:r>
              <a:rPr lang="fa-IR" altLang="en-US" sz="1600">
                <a:cs typeface="Nazanin" pitchFamily="2" charset="-78"/>
              </a:rPr>
              <a:t> ها</a:t>
            </a:r>
            <a:r>
              <a:rPr lang="ar-SA" altLang="en-US" sz="1600">
                <a:cs typeface="Nazanin" pitchFamily="2" charset="-78"/>
              </a:rPr>
              <a:t>ي</a:t>
            </a:r>
            <a:r>
              <a:rPr lang="fa-IR" altLang="en-US" sz="1600">
                <a:cs typeface="Nazanin" pitchFamily="2" charset="-78"/>
              </a:rPr>
              <a:t> </a:t>
            </a:r>
          </a:p>
          <a:p>
            <a:pPr algn="ctr" rtl="1" eaLnBrk="1" hangingPunct="1"/>
            <a:r>
              <a:rPr lang="fa-IR" altLang="en-US" sz="1600">
                <a:cs typeface="Nazanin" pitchFamily="2" charset="-78"/>
              </a:rPr>
              <a:t>علمی و اقتصاد</a:t>
            </a:r>
            <a:r>
              <a:rPr lang="ar-SA" altLang="en-US" sz="1600">
                <a:cs typeface="Nazanin" pitchFamily="2" charset="-78"/>
              </a:rPr>
              <a:t>ي</a:t>
            </a:r>
            <a:endParaRPr lang="en-US" altLang="en-US" sz="1600">
              <a:cs typeface="Nazanin" pitchFamily="2" charset="-78"/>
            </a:endParaRPr>
          </a:p>
        </p:txBody>
      </p:sp>
      <p:sp>
        <p:nvSpPr>
          <p:cNvPr id="9" name="Text Box 9"/>
          <p:cNvSpPr txBox="1">
            <a:spLocks noChangeArrowheads="1"/>
          </p:cNvSpPr>
          <p:nvPr/>
        </p:nvSpPr>
        <p:spPr bwMode="auto">
          <a:xfrm>
            <a:off x="4611159" y="4828117"/>
            <a:ext cx="4612217" cy="1241622"/>
          </a:xfrm>
          <a:prstGeom prst="rect">
            <a:avLst/>
          </a:prstGeom>
          <a:solidFill>
            <a:schemeClr val="bg1"/>
          </a:solidFill>
          <a:ln w="9525">
            <a:solidFill>
              <a:schemeClr val="tx1"/>
            </a:solidFill>
            <a:miter lim="800000"/>
            <a:headEnd/>
            <a:tailEnd/>
          </a:ln>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zh-CN" sz="1867">
                <a:cs typeface="Nazanin" pitchFamily="2" charset="-78"/>
              </a:rPr>
              <a:t>1- </a:t>
            </a:r>
            <a:r>
              <a:rPr lang="ar-SA" altLang="zh-CN" sz="1867">
                <a:cs typeface="Nazanin" pitchFamily="2" charset="-78"/>
              </a:rPr>
              <a:t>ايراني امن، مستقل، مقتدر، همراه با تقويت سامان دفاعي مبتني بر بازدارندگي مثبت و پيوستگي مردم و حكومت </a:t>
            </a:r>
            <a:endParaRPr lang="fa-IR" altLang="zh-CN" sz="1867">
              <a:cs typeface="Nazanin" pitchFamily="2" charset="-78"/>
            </a:endParaRPr>
          </a:p>
          <a:p>
            <a:pPr algn="r" rtl="1" eaLnBrk="1" hangingPunct="1"/>
            <a:r>
              <a:rPr lang="fa-IR" altLang="zh-CN" sz="1867">
                <a:cs typeface="Nazanin" pitchFamily="2" charset="-78"/>
              </a:rPr>
              <a:t>2- </a:t>
            </a:r>
            <a:r>
              <a:rPr lang="ar-SA" altLang="zh-CN" sz="1867">
                <a:cs typeface="Nazanin" pitchFamily="2" charset="-78"/>
              </a:rPr>
              <a:t>جامعه اي برخوردار از روابط گسترش يابنده در تعامل با جهان مبتني بر منافع ملي و اصول حكمت ، عزت و مصلحت </a:t>
            </a:r>
            <a:endParaRPr lang="en-US" altLang="en-US" sz="1867">
              <a:ea typeface="宋体" panose="02010600030101010101" pitchFamily="2" charset="-122"/>
              <a:cs typeface="Nazanin" pitchFamily="2" charset="-78"/>
            </a:endParaRPr>
          </a:p>
        </p:txBody>
      </p:sp>
      <p:sp>
        <p:nvSpPr>
          <p:cNvPr id="10" name="Text Box 10"/>
          <p:cNvSpPr txBox="1">
            <a:spLocks noChangeArrowheads="1"/>
          </p:cNvSpPr>
          <p:nvPr/>
        </p:nvSpPr>
        <p:spPr bwMode="auto">
          <a:xfrm>
            <a:off x="4611159" y="3375025"/>
            <a:ext cx="4625975" cy="1241622"/>
          </a:xfrm>
          <a:prstGeom prst="rect">
            <a:avLst/>
          </a:prstGeom>
          <a:solidFill>
            <a:schemeClr val="bg1"/>
          </a:solidFill>
          <a:ln w="9525">
            <a:solidFill>
              <a:schemeClr val="tx1"/>
            </a:solidFill>
            <a:miter lim="800000"/>
            <a:headEnd/>
            <a:tailEnd/>
          </a:ln>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just" rtl="1" eaLnBrk="1" hangingPunct="1">
              <a:buSzPct val="100000"/>
            </a:pPr>
            <a:r>
              <a:rPr lang="fa-IR" altLang="en-US" sz="1867">
                <a:cs typeface="Nazanin" pitchFamily="2" charset="-78"/>
              </a:rPr>
              <a:t>1- </a:t>
            </a:r>
            <a:r>
              <a:rPr lang="ar-SA" altLang="en-US" sz="1867">
                <a:cs typeface="Nazanin" pitchFamily="2" charset="-78"/>
              </a:rPr>
              <a:t>جامعه اي متعادل از هر نظر، برخوردار از سلامت و بهره مند از عدالت اجتماعي ، نظام تامين اجتماعي پويا و كارآمد ، فرصت هاي برابر، رفع فقر، فساد و تبعيض و استواري نهاد خانواده </a:t>
            </a:r>
            <a:endParaRPr lang="fa-IR" altLang="en-US" sz="1867">
              <a:cs typeface="Nazanin" pitchFamily="2" charset="-78"/>
            </a:endParaRPr>
          </a:p>
          <a:p>
            <a:pPr algn="just" rtl="1" eaLnBrk="1" hangingPunct="1">
              <a:buSzPct val="100000"/>
            </a:pPr>
            <a:r>
              <a:rPr lang="fa-IR" altLang="en-US" sz="1867">
                <a:cs typeface="Nazanin" pitchFamily="2" charset="-78"/>
              </a:rPr>
              <a:t>2- </a:t>
            </a:r>
            <a:r>
              <a:rPr lang="ar-SA" altLang="en-US" sz="1867">
                <a:cs typeface="Nazanin" pitchFamily="2" charset="-78"/>
              </a:rPr>
              <a:t>جامعه اي سالم و بهره مند از محيط زيست مطلوب </a:t>
            </a:r>
            <a:endParaRPr lang="en-US" altLang="en-US" sz="1867">
              <a:cs typeface="Nazanin" pitchFamily="2" charset="-78"/>
            </a:endParaRPr>
          </a:p>
        </p:txBody>
      </p:sp>
      <p:sp>
        <p:nvSpPr>
          <p:cNvPr id="11" name="Text Box 11"/>
          <p:cNvSpPr txBox="1">
            <a:spLocks noChangeArrowheads="1"/>
          </p:cNvSpPr>
          <p:nvPr/>
        </p:nvSpPr>
        <p:spPr bwMode="auto">
          <a:xfrm>
            <a:off x="4611159" y="694267"/>
            <a:ext cx="4619625" cy="1241622"/>
          </a:xfrm>
          <a:prstGeom prst="rect">
            <a:avLst/>
          </a:prstGeom>
          <a:solidFill>
            <a:schemeClr val="bg1"/>
          </a:solidFill>
          <a:ln w="9525">
            <a:solidFill>
              <a:schemeClr val="tx1"/>
            </a:solidFill>
            <a:miter lim="800000"/>
            <a:headEnd/>
            <a:tailEnd/>
          </a:ln>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a:cs typeface="Nazanin" pitchFamily="2" charset="-78"/>
              </a:rPr>
              <a:t>1- جامعه ای متکی بر اصول اخلاقی و ارزشهای دينی ، ملی، انقلابی ، مردم سالاری دينی همراه با پاسداری از ازاديهای مشروع و حقوق انسانی</a:t>
            </a:r>
          </a:p>
          <a:p>
            <a:pPr algn="r" rtl="1" eaLnBrk="1" hangingPunct="1"/>
            <a:r>
              <a:rPr lang="fa-IR" altLang="en-US" sz="1867">
                <a:cs typeface="Nazanin" pitchFamily="2" charset="-78"/>
              </a:rPr>
              <a:t>2- </a:t>
            </a:r>
            <a:r>
              <a:rPr lang="ar-SA" altLang="en-US" sz="1867">
                <a:cs typeface="Nazanin" pitchFamily="2" charset="-78"/>
              </a:rPr>
              <a:t>جامعه اي فعال، موثر، مسئوليت پذير، دين باور ، رضايتمند و علاقمند به نظام اسلامي و شكوفايي ايران و مفتخر به ايراني بودن</a:t>
            </a:r>
            <a:endParaRPr lang="en-US" altLang="en-US" sz="1867">
              <a:cs typeface="Nazanin" pitchFamily="2" charset="-78"/>
            </a:endParaRPr>
          </a:p>
        </p:txBody>
      </p:sp>
      <p:sp>
        <p:nvSpPr>
          <p:cNvPr id="12" name="Text Box 12"/>
          <p:cNvSpPr txBox="1">
            <a:spLocks noChangeArrowheads="1"/>
          </p:cNvSpPr>
          <p:nvPr/>
        </p:nvSpPr>
        <p:spPr bwMode="auto">
          <a:xfrm>
            <a:off x="4611159" y="2417234"/>
            <a:ext cx="4528608" cy="954300"/>
          </a:xfrm>
          <a:prstGeom prst="rect">
            <a:avLst/>
          </a:prstGeom>
          <a:solidFill>
            <a:schemeClr val="bg1"/>
          </a:solidFill>
          <a:ln w="9525">
            <a:solidFill>
              <a:schemeClr val="tx1"/>
            </a:solidFill>
            <a:miter lim="800000"/>
            <a:headEnd/>
            <a:tailEnd/>
          </a:ln>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a:cs typeface="Nazanin" pitchFamily="2" charset="-78"/>
              </a:rPr>
              <a:t>1- </a:t>
            </a:r>
            <a:r>
              <a:rPr lang="ar-SA" altLang="en-US" sz="1867">
                <a:cs typeface="Nazanin" pitchFamily="2" charset="-78"/>
              </a:rPr>
              <a:t>كشوري دست يافته به جايگاه اول اقتصادي، علمي وفناوري در مقياس منطقه اي، توسعه يافته همراه با كاهش نرخ بيكاري و ارتقاء سطح و كيفيت زندگي مردم.</a:t>
            </a:r>
            <a:endParaRPr lang="en-US" altLang="en-US" sz="1867">
              <a:cs typeface="Nazanin" pitchFamily="2" charset="-78"/>
            </a:endParaRPr>
          </a:p>
        </p:txBody>
      </p:sp>
      <p:sp>
        <p:nvSpPr>
          <p:cNvPr id="13" name="AutoShape 13"/>
          <p:cNvSpPr>
            <a:spLocks noChangeArrowheads="1"/>
          </p:cNvSpPr>
          <p:nvPr/>
        </p:nvSpPr>
        <p:spPr bwMode="auto">
          <a:xfrm rot="529982">
            <a:off x="9956800" y="2765426"/>
            <a:ext cx="403225" cy="418041"/>
          </a:xfrm>
          <a:prstGeom prst="rightArrow">
            <a:avLst>
              <a:gd name="adj1" fmla="val 34065"/>
              <a:gd name="adj2" fmla="val 46301"/>
            </a:avLst>
          </a:prstGeom>
          <a:solidFill>
            <a:srgbClr val="FFB469"/>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B469"/>
            </a:extrusionClr>
            <a:contourClr>
              <a:srgbClr val="FFB469"/>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endParaRPr lang="en-US" altLang="en-US" sz="1333"/>
          </a:p>
        </p:txBody>
      </p:sp>
      <p:grpSp>
        <p:nvGrpSpPr>
          <p:cNvPr id="15" name="Group 14"/>
          <p:cNvGrpSpPr>
            <a:grpSpLocks/>
          </p:cNvGrpSpPr>
          <p:nvPr/>
        </p:nvGrpSpPr>
        <p:grpSpPr bwMode="auto">
          <a:xfrm>
            <a:off x="9301692" y="1157817"/>
            <a:ext cx="1147233" cy="1007533"/>
            <a:chOff x="13952533" y="1164602"/>
            <a:chExt cx="1720277" cy="1511790"/>
          </a:xfrm>
        </p:grpSpPr>
        <p:sp>
          <p:nvSpPr>
            <p:cNvPr id="8" name="AutoShape 8"/>
            <p:cNvSpPr>
              <a:spLocks noChangeArrowheads="1"/>
            </p:cNvSpPr>
            <p:nvPr/>
          </p:nvSpPr>
          <p:spPr bwMode="auto">
            <a:xfrm rot="16825145">
              <a:off x="13824285" y="1292850"/>
              <a:ext cx="1511790" cy="1255294"/>
            </a:xfrm>
            <a:prstGeom prst="upArrowCallout">
              <a:avLst>
                <a:gd name="adj1" fmla="val 25000"/>
                <a:gd name="adj2" fmla="val 25000"/>
                <a:gd name="adj3" fmla="val 16667"/>
                <a:gd name="adj4" fmla="val 66667"/>
              </a:avLst>
            </a:prstGeom>
            <a:gradFill rotWithShape="1">
              <a:gsLst>
                <a:gs pos="0">
                  <a:schemeClr val="bg1"/>
                </a:gs>
                <a:gs pos="50000">
                  <a:srgbClr val="CCFF99"/>
                </a:gs>
                <a:gs pos="100000">
                  <a:schemeClr val="bg1"/>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CCFF99"/>
              </a:extrusionClr>
              <a:contourClr>
                <a:srgbClr val="CCFF99"/>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defTabSz="877868">
                <a:defRPr/>
              </a:pPr>
              <a:r>
                <a:rPr lang="fa-IR" sz="1600" dirty="0">
                  <a:cs typeface="Nazanin" pitchFamily="2" charset="-78"/>
                </a:rPr>
                <a:t>ويژگ</a:t>
              </a:r>
              <a:r>
                <a:rPr lang="ar-SA" sz="1600" dirty="0">
                  <a:cs typeface="Nazanin" pitchFamily="2" charset="-78"/>
                </a:rPr>
                <a:t>ي</a:t>
              </a:r>
              <a:r>
                <a:rPr lang="fa-IR" sz="1600" dirty="0">
                  <a:cs typeface="Nazanin" pitchFamily="2" charset="-78"/>
                </a:rPr>
                <a:t> ها</a:t>
              </a:r>
              <a:r>
                <a:rPr lang="ar-SA" sz="1600" dirty="0">
                  <a:cs typeface="Nazanin" pitchFamily="2" charset="-78"/>
                </a:rPr>
                <a:t>ي</a:t>
              </a:r>
              <a:r>
                <a:rPr lang="fa-IR" sz="1600" dirty="0">
                  <a:cs typeface="Nazanin" pitchFamily="2" charset="-78"/>
                </a:rPr>
                <a:t> </a:t>
              </a:r>
            </a:p>
            <a:p>
              <a:pPr algn="ctr" defTabSz="877868">
                <a:defRPr/>
              </a:pPr>
              <a:r>
                <a:rPr lang="fa-IR" sz="1600" dirty="0">
                  <a:cs typeface="Nazanin" pitchFamily="2" charset="-78"/>
                </a:rPr>
                <a:t>فرهنگ</a:t>
              </a:r>
              <a:r>
                <a:rPr lang="ar-SA" sz="1600" dirty="0">
                  <a:cs typeface="Nazanin" pitchFamily="2" charset="-78"/>
                </a:rPr>
                <a:t>ي</a:t>
              </a:r>
              <a:endParaRPr lang="en-US" sz="1600" dirty="0">
                <a:cs typeface="Nazanin" pitchFamily="2" charset="-78"/>
              </a:endParaRPr>
            </a:p>
          </p:txBody>
        </p:sp>
        <p:sp>
          <p:nvSpPr>
            <p:cNvPr id="25687" name="AutoShape 16"/>
            <p:cNvSpPr>
              <a:spLocks noChangeArrowheads="1"/>
            </p:cNvSpPr>
            <p:nvPr/>
          </p:nvSpPr>
          <p:spPr bwMode="auto">
            <a:xfrm rot="1000345">
              <a:off x="15101768" y="1991584"/>
              <a:ext cx="571042" cy="626105"/>
            </a:xfrm>
            <a:prstGeom prst="rightArrow">
              <a:avLst>
                <a:gd name="adj1" fmla="val 34065"/>
                <a:gd name="adj2" fmla="val 46301"/>
              </a:avLst>
            </a:prstGeom>
            <a:solidFill>
              <a:srgbClr val="CCFF99"/>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CCFF99"/>
              </a:extrusionClr>
              <a:contourClr>
                <a:srgbClr val="CCFF99"/>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endParaRPr lang="en-US" altLang="en-US" sz="1333"/>
            </a:p>
          </p:txBody>
        </p:sp>
      </p:grpSp>
      <p:sp>
        <p:nvSpPr>
          <p:cNvPr id="18" name="AutoShape 4"/>
          <p:cNvSpPr>
            <a:spLocks noChangeArrowheads="1"/>
          </p:cNvSpPr>
          <p:nvPr/>
        </p:nvSpPr>
        <p:spPr bwMode="auto">
          <a:xfrm rot="-5400000">
            <a:off x="8542338" y="2898246"/>
            <a:ext cx="4224867" cy="799042"/>
          </a:xfrm>
          <a:prstGeom prst="star8">
            <a:avLst>
              <a:gd name="adj" fmla="val 38250"/>
            </a:avLst>
          </a:prstGeom>
          <a:gradFill rotWithShape="1">
            <a:gsLst>
              <a:gs pos="0">
                <a:schemeClr val="bg1"/>
              </a:gs>
              <a:gs pos="100000">
                <a:srgbClr val="99CCFF"/>
              </a:gs>
            </a:gsLst>
            <a:path path="shape">
              <a:fillToRect l="50000" t="50000" r="50000" b="50000"/>
            </a:path>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99CCFF"/>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2133" b="1">
                <a:solidFill>
                  <a:srgbClr val="000099"/>
                </a:solidFill>
                <a:cs typeface="Nazanin" pitchFamily="2" charset="-78"/>
              </a:rPr>
              <a:t>جامعه آرمان</a:t>
            </a:r>
            <a:r>
              <a:rPr lang="ar-SA" altLang="en-US" sz="2133" b="1">
                <a:solidFill>
                  <a:srgbClr val="000099"/>
                </a:solidFill>
                <a:cs typeface="Nazanin" pitchFamily="2" charset="-78"/>
              </a:rPr>
              <a:t>ي</a:t>
            </a:r>
            <a:endParaRPr lang="en-US" altLang="en-US" sz="2133" b="1">
              <a:solidFill>
                <a:srgbClr val="000099"/>
              </a:solidFill>
              <a:cs typeface="Nazanin" pitchFamily="2" charset="-78"/>
            </a:endParaRPr>
          </a:p>
        </p:txBody>
      </p:sp>
      <p:sp>
        <p:nvSpPr>
          <p:cNvPr id="19" name="AutoShape 5"/>
          <p:cNvSpPr>
            <a:spLocks noChangeArrowheads="1"/>
          </p:cNvSpPr>
          <p:nvPr/>
        </p:nvSpPr>
        <p:spPr bwMode="auto">
          <a:xfrm rot="-5928656">
            <a:off x="9241896" y="4594754"/>
            <a:ext cx="948267" cy="1000125"/>
          </a:xfrm>
          <a:prstGeom prst="upArrowCallout">
            <a:avLst>
              <a:gd name="adj1" fmla="val 25000"/>
              <a:gd name="adj2" fmla="val 25000"/>
              <a:gd name="adj3" fmla="val 18657"/>
              <a:gd name="adj4" fmla="val 66667"/>
            </a:avLst>
          </a:prstGeom>
          <a:gradFill rotWithShape="1">
            <a:gsLst>
              <a:gs pos="0">
                <a:srgbClr val="76475E"/>
              </a:gs>
              <a:gs pos="50000">
                <a:srgbClr val="FF99CC"/>
              </a:gs>
              <a:gs pos="100000">
                <a:srgbClr val="76475E"/>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99CC"/>
            </a:extrusionClr>
            <a:contourClr>
              <a:srgbClr val="76475E"/>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a:cs typeface="Nazanin" pitchFamily="2" charset="-78"/>
              </a:rPr>
              <a:t>ويژگ</a:t>
            </a:r>
            <a:r>
              <a:rPr lang="ar-SA" altLang="en-US" sz="1600">
                <a:cs typeface="Nazanin" pitchFamily="2" charset="-78"/>
              </a:rPr>
              <a:t>ي</a:t>
            </a:r>
            <a:r>
              <a:rPr lang="fa-IR" altLang="en-US" sz="1600">
                <a:cs typeface="Nazanin" pitchFamily="2" charset="-78"/>
              </a:rPr>
              <a:t> ها</a:t>
            </a:r>
            <a:r>
              <a:rPr lang="ar-SA" altLang="en-US" sz="1600">
                <a:cs typeface="Nazanin" pitchFamily="2" charset="-78"/>
              </a:rPr>
              <a:t>ي</a:t>
            </a:r>
            <a:r>
              <a:rPr lang="fa-IR" altLang="en-US" sz="1600">
                <a:cs typeface="Nazanin" pitchFamily="2" charset="-78"/>
              </a:rPr>
              <a:t> </a:t>
            </a:r>
          </a:p>
          <a:p>
            <a:pPr algn="ctr" rtl="1" eaLnBrk="1" hangingPunct="1"/>
            <a:r>
              <a:rPr lang="fa-IR" altLang="en-US" sz="1600">
                <a:cs typeface="Nazanin" pitchFamily="2" charset="-78"/>
              </a:rPr>
              <a:t>دفاع</a:t>
            </a:r>
            <a:r>
              <a:rPr lang="ar-SA" altLang="en-US" sz="1600">
                <a:cs typeface="Nazanin" pitchFamily="2" charset="-78"/>
              </a:rPr>
              <a:t>ي</a:t>
            </a:r>
            <a:r>
              <a:rPr lang="fa-IR" altLang="en-US" sz="1600">
                <a:cs typeface="Nazanin" pitchFamily="2" charset="-78"/>
              </a:rPr>
              <a:t> و </a:t>
            </a:r>
          </a:p>
          <a:p>
            <a:pPr algn="ctr" rtl="1" eaLnBrk="1" hangingPunct="1"/>
            <a:r>
              <a:rPr lang="fa-IR" altLang="en-US" sz="1600">
                <a:cs typeface="Nazanin" pitchFamily="2" charset="-78"/>
              </a:rPr>
              <a:t>بين المللی</a:t>
            </a:r>
            <a:endParaRPr lang="en-US" altLang="en-US" sz="1600">
              <a:cs typeface="Nazanin" pitchFamily="2" charset="-78"/>
            </a:endParaRPr>
          </a:p>
        </p:txBody>
      </p:sp>
      <p:sp>
        <p:nvSpPr>
          <p:cNvPr id="20" name="AutoShape 6"/>
          <p:cNvSpPr>
            <a:spLocks noChangeArrowheads="1"/>
          </p:cNvSpPr>
          <p:nvPr/>
        </p:nvSpPr>
        <p:spPr bwMode="auto">
          <a:xfrm rot="-5400000">
            <a:off x="9291638" y="3628497"/>
            <a:ext cx="748242" cy="785283"/>
          </a:xfrm>
          <a:prstGeom prst="upArrowCallout">
            <a:avLst>
              <a:gd name="adj1" fmla="val 25000"/>
              <a:gd name="adj2" fmla="val 25000"/>
              <a:gd name="adj3" fmla="val 18638"/>
              <a:gd name="adj4" fmla="val 66667"/>
            </a:avLst>
          </a:prstGeom>
          <a:gradFill rotWithShape="1">
            <a:gsLst>
              <a:gs pos="0">
                <a:srgbClr val="71FFFF"/>
              </a:gs>
              <a:gs pos="50000">
                <a:srgbClr val="347676"/>
              </a:gs>
              <a:gs pos="100000">
                <a:srgbClr val="71FFFF"/>
              </a:gs>
            </a:gsLst>
            <a:lin ang="18900000" scaled="1"/>
          </a:gra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71FFFF"/>
            </a:extrusionClr>
            <a:contourClr>
              <a:srgbClr val="71FF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a:cs typeface="Nazanin" pitchFamily="2" charset="-78"/>
              </a:rPr>
              <a:t>ويژگ</a:t>
            </a:r>
            <a:r>
              <a:rPr lang="ar-SA" altLang="en-US" sz="1600">
                <a:cs typeface="Nazanin" pitchFamily="2" charset="-78"/>
              </a:rPr>
              <a:t>ي</a:t>
            </a:r>
            <a:r>
              <a:rPr lang="fa-IR" altLang="en-US" sz="1600">
                <a:cs typeface="Nazanin" pitchFamily="2" charset="-78"/>
              </a:rPr>
              <a:t> ها</a:t>
            </a:r>
            <a:r>
              <a:rPr lang="ar-SA" altLang="en-US" sz="1600">
                <a:cs typeface="Nazanin" pitchFamily="2" charset="-78"/>
              </a:rPr>
              <a:t>ي</a:t>
            </a:r>
            <a:r>
              <a:rPr lang="fa-IR" altLang="en-US" sz="1600">
                <a:cs typeface="Nazanin" pitchFamily="2" charset="-78"/>
              </a:rPr>
              <a:t> </a:t>
            </a:r>
          </a:p>
          <a:p>
            <a:pPr algn="ctr" rtl="1" eaLnBrk="1" hangingPunct="1"/>
            <a:r>
              <a:rPr lang="fa-IR" altLang="en-US" sz="1600">
                <a:cs typeface="Nazanin" pitchFamily="2" charset="-78"/>
              </a:rPr>
              <a:t>اجتماعی</a:t>
            </a:r>
            <a:endParaRPr lang="en-US" altLang="en-US" sz="1600">
              <a:cs typeface="Nazanin" pitchFamily="2" charset="-78"/>
            </a:endParaRPr>
          </a:p>
        </p:txBody>
      </p:sp>
      <p:sp>
        <p:nvSpPr>
          <p:cNvPr id="21" name="AutoShape 14"/>
          <p:cNvSpPr>
            <a:spLocks noChangeArrowheads="1"/>
          </p:cNvSpPr>
          <p:nvPr/>
        </p:nvSpPr>
        <p:spPr bwMode="auto">
          <a:xfrm rot="70695">
            <a:off x="10060517" y="3757084"/>
            <a:ext cx="358775" cy="517525"/>
          </a:xfrm>
          <a:prstGeom prst="rightArrow">
            <a:avLst>
              <a:gd name="adj1" fmla="val 34065"/>
              <a:gd name="adj2" fmla="val 46301"/>
            </a:avLst>
          </a:prstGeom>
          <a:solidFill>
            <a:srgbClr val="00FFFF"/>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00FFFF"/>
            </a:extrusionClr>
            <a:contourClr>
              <a:srgbClr val="00FF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endParaRPr lang="en-US" altLang="en-US" sz="1333"/>
          </a:p>
        </p:txBody>
      </p:sp>
      <p:pic>
        <p:nvPicPr>
          <p:cNvPr id="25615" name="Picture 3" descr="Expand طرح راهبردی-ساختاری توسعه و عمران(طرح جامع تهرا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059" y="3565525"/>
            <a:ext cx="1016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2" descr="Skip Navigation Link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5409" y="3275542"/>
            <a:ext cx="8467" cy="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 name="Group 41"/>
          <p:cNvGrpSpPr>
            <a:grpSpLocks/>
          </p:cNvGrpSpPr>
          <p:nvPr/>
        </p:nvGrpSpPr>
        <p:grpSpPr bwMode="auto">
          <a:xfrm>
            <a:off x="515409" y="962026"/>
            <a:ext cx="3993091" cy="5018617"/>
            <a:chOff x="5357812" y="228600"/>
            <a:chExt cx="4200525" cy="5414962"/>
          </a:xfrm>
        </p:grpSpPr>
        <p:pic>
          <p:nvPicPr>
            <p:cNvPr id="25675" name="Picture 42"/>
            <p:cNvPicPr>
              <a:picLocks noChangeAspect="1"/>
            </p:cNvPicPr>
            <p:nvPr/>
          </p:nvPicPr>
          <p:blipFill>
            <a:blip r:embed="rId6">
              <a:extLst>
                <a:ext uri="{28A0092B-C50C-407E-A947-70E740481C1C}">
                  <a14:useLocalDpi xmlns:a14="http://schemas.microsoft.com/office/drawing/2010/main" val="0"/>
                </a:ext>
              </a:extLst>
            </a:blip>
            <a:srcRect l="1894" t="1062" r="5362" b="3030"/>
            <a:stretch>
              <a:fillRect/>
            </a:stretch>
          </p:blipFill>
          <p:spPr bwMode="auto">
            <a:xfrm>
              <a:off x="5357812" y="228600"/>
              <a:ext cx="4200525" cy="54149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5676" name="Group 43"/>
            <p:cNvGrpSpPr>
              <a:grpSpLocks/>
            </p:cNvGrpSpPr>
            <p:nvPr/>
          </p:nvGrpSpPr>
          <p:grpSpPr bwMode="auto">
            <a:xfrm>
              <a:off x="6300691" y="2423948"/>
              <a:ext cx="1703002" cy="1895552"/>
              <a:chOff x="6300691" y="2423948"/>
              <a:chExt cx="1703002" cy="1895552"/>
            </a:xfrm>
          </p:grpSpPr>
          <p:sp>
            <p:nvSpPr>
              <p:cNvPr id="25677" name="TextBox 44"/>
              <p:cNvSpPr txBox="1">
                <a:spLocks noChangeArrowheads="1"/>
              </p:cNvSpPr>
              <p:nvPr/>
            </p:nvSpPr>
            <p:spPr bwMode="auto">
              <a:xfrm rot="16200000">
                <a:off x="5508732" y="3236152"/>
                <a:ext cx="1875307" cy="29138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200" dirty="0">
                    <a:cs typeface="B Homa" panose="00000400000000000000" pitchFamily="2" charset="-78"/>
                  </a:rPr>
                  <a:t>فرودگاه بین المللی کوالالامپور</a:t>
                </a:r>
                <a:endParaRPr lang="en-US" altLang="en-US" sz="1200" dirty="0">
                  <a:cs typeface="B Homa" panose="00000400000000000000" pitchFamily="2" charset="-78"/>
                </a:endParaRPr>
              </a:p>
            </p:txBody>
          </p:sp>
          <p:sp>
            <p:nvSpPr>
              <p:cNvPr id="25678" name="TextBox 45"/>
              <p:cNvSpPr txBox="1">
                <a:spLocks noChangeArrowheads="1"/>
              </p:cNvSpPr>
              <p:nvPr/>
            </p:nvSpPr>
            <p:spPr bwMode="auto">
              <a:xfrm rot="16200000">
                <a:off x="7108513" y="3006222"/>
                <a:ext cx="1477453" cy="31290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333" dirty="0">
                    <a:cs typeface="B Homa" panose="00000400000000000000" pitchFamily="2" charset="-78"/>
                  </a:rPr>
                  <a:t>مرکز شهر کوالالامپور</a:t>
                </a:r>
                <a:endParaRPr lang="en-US" altLang="en-US" sz="1333" dirty="0">
                  <a:cs typeface="B Homa" panose="00000400000000000000" pitchFamily="2" charset="-78"/>
                </a:endParaRPr>
              </a:p>
            </p:txBody>
          </p:sp>
          <p:sp>
            <p:nvSpPr>
              <p:cNvPr id="25679" name="TextBox 46"/>
              <p:cNvSpPr txBox="1">
                <a:spLocks noChangeArrowheads="1"/>
              </p:cNvSpPr>
              <p:nvPr/>
            </p:nvSpPr>
            <p:spPr bwMode="auto">
              <a:xfrm rot="16200000">
                <a:off x="6672767" y="2822832"/>
                <a:ext cx="1113422" cy="3561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dirty="0">
                    <a:cs typeface="B Homa" panose="00000400000000000000" pitchFamily="2" charset="-78"/>
                  </a:rPr>
                  <a:t>پوتراجایا</a:t>
                </a:r>
                <a:endParaRPr lang="en-US" altLang="en-US" sz="1600" dirty="0">
                  <a:cs typeface="B Homa" panose="00000400000000000000" pitchFamily="2" charset="-78"/>
                </a:endParaRPr>
              </a:p>
            </p:txBody>
          </p:sp>
          <p:sp>
            <p:nvSpPr>
              <p:cNvPr id="25680" name="TextBox 47"/>
              <p:cNvSpPr txBox="1">
                <a:spLocks noChangeArrowheads="1"/>
              </p:cNvSpPr>
              <p:nvPr/>
            </p:nvSpPr>
            <p:spPr bwMode="auto">
              <a:xfrm rot="16200000">
                <a:off x="6072452" y="2974340"/>
                <a:ext cx="1416437" cy="3561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dirty="0">
                    <a:cs typeface="B Homa" panose="00000400000000000000" pitchFamily="2" charset="-78"/>
                  </a:rPr>
                  <a:t>سایبر جیا</a:t>
                </a:r>
                <a:endParaRPr lang="en-US" altLang="en-US" sz="1600" dirty="0">
                  <a:cs typeface="B Homa" panose="00000400000000000000" pitchFamily="2" charset="-78"/>
                </a:endParaRPr>
              </a:p>
            </p:txBody>
          </p:sp>
        </p:grpSp>
      </p:grpSp>
      <p:sp>
        <p:nvSpPr>
          <p:cNvPr id="22" name="AutoShape 15"/>
          <p:cNvSpPr>
            <a:spLocks noChangeArrowheads="1"/>
          </p:cNvSpPr>
          <p:nvPr/>
        </p:nvSpPr>
        <p:spPr bwMode="auto">
          <a:xfrm rot="-751801">
            <a:off x="10195983" y="4716992"/>
            <a:ext cx="356659" cy="444500"/>
          </a:xfrm>
          <a:prstGeom prst="rightArrow">
            <a:avLst>
              <a:gd name="adj1" fmla="val 34065"/>
              <a:gd name="adj2" fmla="val 46301"/>
            </a:avLst>
          </a:prstGeom>
          <a:solidFill>
            <a:srgbClr val="FF99CC"/>
          </a:solidFill>
          <a:ln w="9525">
            <a:miter lim="800000"/>
            <a:headEnd/>
            <a:tailEnd/>
          </a:ln>
          <a:effectLst/>
          <a:scene3d>
            <a:camera prst="legacyPerspectiveBottom"/>
            <a:lightRig rig="legacyFlat3" dir="t"/>
          </a:scene3d>
          <a:sp3d extrusionH="887400" prstMaterial="legacyMatte">
            <a:bevelT w="13500" h="13500" prst="angle"/>
            <a:bevelB w="13500" h="13500" prst="angle"/>
            <a:extrusionClr>
              <a:srgbClr val="FF99CC"/>
            </a:extrusionClr>
            <a:contourClr>
              <a:srgbClr val="FF99CC"/>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endParaRPr lang="en-US" altLang="en-US" sz="1333"/>
          </a:p>
        </p:txBody>
      </p:sp>
      <p:sp>
        <p:nvSpPr>
          <p:cNvPr id="53" name="TextBox 52"/>
          <p:cNvSpPr txBox="1">
            <a:spLocks noChangeArrowheads="1"/>
          </p:cNvSpPr>
          <p:nvPr/>
        </p:nvSpPr>
        <p:spPr bwMode="auto">
          <a:xfrm>
            <a:off x="9113309" y="450850"/>
            <a:ext cx="15419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2400">
                <a:cs typeface="B Titr" panose="00000700000000000000" pitchFamily="2" charset="-78"/>
              </a:rPr>
              <a:t>تهران</a:t>
            </a:r>
            <a:endParaRPr lang="en-US" altLang="en-US" sz="2400">
              <a:cs typeface="B Titr" panose="00000700000000000000" pitchFamily="2" charset="-78"/>
            </a:endParaRPr>
          </a:p>
        </p:txBody>
      </p:sp>
      <p:sp>
        <p:nvSpPr>
          <p:cNvPr id="54" name="TextBox 53"/>
          <p:cNvSpPr txBox="1">
            <a:spLocks noChangeArrowheads="1"/>
          </p:cNvSpPr>
          <p:nvPr/>
        </p:nvSpPr>
        <p:spPr bwMode="auto">
          <a:xfrm>
            <a:off x="2618317" y="486833"/>
            <a:ext cx="135890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2133">
                <a:cs typeface="B Titr" panose="00000700000000000000" pitchFamily="2" charset="-78"/>
              </a:rPr>
              <a:t>کوالالامپور</a:t>
            </a:r>
            <a:endParaRPr lang="en-US" altLang="en-US" sz="2133">
              <a:cs typeface="B Titr" panose="00000700000000000000" pitchFamily="2" charset="-78"/>
            </a:endParaRPr>
          </a:p>
        </p:txBody>
      </p:sp>
      <p:sp>
        <p:nvSpPr>
          <p:cNvPr id="57" name="Rectangle 56"/>
          <p:cNvSpPr/>
          <p:nvPr/>
        </p:nvSpPr>
        <p:spPr>
          <a:xfrm>
            <a:off x="4525434" y="537633"/>
            <a:ext cx="7196666" cy="542395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50" name="Rectangle 49"/>
          <p:cNvSpPr/>
          <p:nvPr/>
        </p:nvSpPr>
        <p:spPr>
          <a:xfrm>
            <a:off x="400050" y="553509"/>
            <a:ext cx="4032250" cy="542395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60" name="Line 20"/>
          <p:cNvSpPr>
            <a:spLocks noChangeShapeType="1"/>
          </p:cNvSpPr>
          <p:nvPr/>
        </p:nvSpPr>
        <p:spPr bwMode="auto">
          <a:xfrm flipH="1">
            <a:off x="693209" y="3472393"/>
            <a:ext cx="3599391" cy="10583"/>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endParaRPr lang="fa-IR" sz="1200"/>
          </a:p>
        </p:txBody>
      </p:sp>
      <p:sp>
        <p:nvSpPr>
          <p:cNvPr id="61" name="Line 48"/>
          <p:cNvSpPr>
            <a:spLocks noChangeShapeType="1"/>
          </p:cNvSpPr>
          <p:nvPr/>
        </p:nvSpPr>
        <p:spPr bwMode="auto">
          <a:xfrm flipV="1">
            <a:off x="581025" y="3502026"/>
            <a:ext cx="879475" cy="1313391"/>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endParaRPr lang="fa-IR" sz="1200"/>
          </a:p>
        </p:txBody>
      </p:sp>
      <p:sp>
        <p:nvSpPr>
          <p:cNvPr id="62" name="Line 56"/>
          <p:cNvSpPr>
            <a:spLocks noChangeShapeType="1"/>
          </p:cNvSpPr>
          <p:nvPr/>
        </p:nvSpPr>
        <p:spPr bwMode="auto">
          <a:xfrm flipV="1">
            <a:off x="3486150" y="3466042"/>
            <a:ext cx="319617" cy="495300"/>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endParaRPr lang="fa-IR" sz="1200"/>
          </a:p>
        </p:txBody>
      </p:sp>
      <p:sp>
        <p:nvSpPr>
          <p:cNvPr id="63" name="Line 59"/>
          <p:cNvSpPr>
            <a:spLocks noChangeShapeType="1"/>
          </p:cNvSpPr>
          <p:nvPr/>
        </p:nvSpPr>
        <p:spPr bwMode="auto">
          <a:xfrm>
            <a:off x="2969683" y="2727326"/>
            <a:ext cx="394759" cy="754591"/>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endParaRPr lang="fa-IR" sz="1200"/>
          </a:p>
        </p:txBody>
      </p:sp>
      <p:sp>
        <p:nvSpPr>
          <p:cNvPr id="64" name="Oval 63"/>
          <p:cNvSpPr/>
          <p:nvPr/>
        </p:nvSpPr>
        <p:spPr>
          <a:xfrm>
            <a:off x="1198033" y="711200"/>
            <a:ext cx="2819400" cy="901700"/>
          </a:xfrm>
          <a:prstGeom prst="ellipse">
            <a:avLst/>
          </a:prstGeom>
          <a:ln/>
        </p:spPr>
        <p:style>
          <a:lnRef idx="3">
            <a:schemeClr val="lt1"/>
          </a:lnRef>
          <a:fillRef idx="1">
            <a:schemeClr val="accent6"/>
          </a:fillRef>
          <a:effectRef idx="1">
            <a:schemeClr val="accent6"/>
          </a:effectRef>
          <a:fontRef idx="minor">
            <a:schemeClr val="lt1"/>
          </a:fontRef>
        </p:style>
        <p:txBody>
          <a:bodyPr anchor="ctr"/>
          <a:lstStyle/>
          <a:p>
            <a:pPr algn="ctr" defTabSz="877868">
              <a:defRPr/>
            </a:pPr>
            <a:r>
              <a:rPr lang="fa-IR" sz="1867" dirty="0">
                <a:solidFill>
                  <a:schemeClr val="tx1"/>
                </a:solidFill>
                <a:cs typeface="B Homa" panose="00000400000000000000" pitchFamily="2" charset="-78"/>
              </a:rPr>
              <a:t>ماموریت های شهرداری برای رسیدن به چشم انداز</a:t>
            </a:r>
            <a:endParaRPr lang="en-US" sz="1867" dirty="0">
              <a:solidFill>
                <a:schemeClr val="tx1"/>
              </a:solidFill>
              <a:cs typeface="B Homa" panose="00000400000000000000" pitchFamily="2" charset="-78"/>
            </a:endParaRPr>
          </a:p>
        </p:txBody>
      </p:sp>
      <p:sp>
        <p:nvSpPr>
          <p:cNvPr id="65" name="TextBox 64"/>
          <p:cNvSpPr txBox="1">
            <a:spLocks noChangeArrowheads="1"/>
          </p:cNvSpPr>
          <p:nvPr/>
        </p:nvSpPr>
        <p:spPr bwMode="auto">
          <a:xfrm>
            <a:off x="428626" y="1893359"/>
            <a:ext cx="3989917" cy="338554"/>
          </a:xfrm>
          <a:prstGeom prst="rect">
            <a:avLst/>
          </a:prstGeom>
          <a:solidFill>
            <a:schemeClr val="accent2"/>
          </a:solidFill>
          <a:ln>
            <a:noFill/>
          </a:ln>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dirty="0">
                <a:cs typeface="B Homa" panose="00000400000000000000" pitchFamily="2" charset="-78"/>
              </a:rPr>
              <a:t>حفظ موقعیت کوالالامپور به عنوان مرکز سیاسی کشور</a:t>
            </a:r>
            <a:endParaRPr lang="en-US" altLang="en-US" sz="1600" dirty="0">
              <a:cs typeface="B Homa" panose="00000400000000000000" pitchFamily="2" charset="-78"/>
            </a:endParaRPr>
          </a:p>
        </p:txBody>
      </p:sp>
      <p:sp>
        <p:nvSpPr>
          <p:cNvPr id="66" name="TextBox 65"/>
          <p:cNvSpPr txBox="1">
            <a:spLocks noChangeArrowheads="1"/>
          </p:cNvSpPr>
          <p:nvPr/>
        </p:nvSpPr>
        <p:spPr bwMode="auto">
          <a:xfrm>
            <a:off x="1445683" y="3993092"/>
            <a:ext cx="2938992" cy="584775"/>
          </a:xfrm>
          <a:prstGeom prst="rect">
            <a:avLst/>
          </a:prstGeom>
          <a:ln/>
          <a:extLst/>
        </p:spPr>
        <p:style>
          <a:lnRef idx="3">
            <a:schemeClr val="lt1"/>
          </a:lnRef>
          <a:fillRef idx="1">
            <a:schemeClr val="accent5"/>
          </a:fillRef>
          <a:effectRef idx="1">
            <a:schemeClr val="accent5"/>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dirty="0">
                <a:cs typeface="B Homa" panose="00000400000000000000" pitchFamily="2" charset="-78"/>
              </a:rPr>
              <a:t>ایجاد هماهنگی در اجرای سیاستهای اقتصادی</a:t>
            </a:r>
            <a:endParaRPr lang="en-US" altLang="en-US" sz="1600" dirty="0">
              <a:cs typeface="B Homa" panose="00000400000000000000" pitchFamily="2" charset="-78"/>
            </a:endParaRPr>
          </a:p>
        </p:txBody>
      </p:sp>
      <p:sp>
        <p:nvSpPr>
          <p:cNvPr id="67" name="TextBox 66"/>
          <p:cNvSpPr txBox="1"/>
          <p:nvPr/>
        </p:nvSpPr>
        <p:spPr>
          <a:xfrm>
            <a:off x="1564217" y="2426759"/>
            <a:ext cx="2723092" cy="584775"/>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algn="ctr" defTabSz="877868">
              <a:defRPr/>
            </a:pPr>
            <a:r>
              <a:rPr lang="fa-IR" sz="1600" dirty="0">
                <a:cs typeface="B Homa" panose="00000400000000000000" pitchFamily="2" charset="-78"/>
              </a:rPr>
              <a:t>تلاش برای ایجاد کوالالامپور زیبا و جذاب</a:t>
            </a:r>
            <a:endParaRPr lang="en-US" sz="1600" dirty="0">
              <a:cs typeface="B Homa" panose="00000400000000000000" pitchFamily="2" charset="-78"/>
            </a:endParaRPr>
          </a:p>
        </p:txBody>
      </p:sp>
      <p:sp>
        <p:nvSpPr>
          <p:cNvPr id="68" name="TextBox 67"/>
          <p:cNvSpPr txBox="1">
            <a:spLocks noChangeArrowheads="1"/>
          </p:cNvSpPr>
          <p:nvPr/>
        </p:nvSpPr>
        <p:spPr bwMode="auto">
          <a:xfrm>
            <a:off x="462493" y="4815417"/>
            <a:ext cx="3922183" cy="584775"/>
          </a:xfrm>
          <a:prstGeom prst="rect">
            <a:avLst/>
          </a:prstGeom>
          <a:ln/>
          <a:extLst/>
        </p:spPr>
        <p:style>
          <a:lnRef idx="3">
            <a:schemeClr val="lt1"/>
          </a:lnRef>
          <a:fillRef idx="1">
            <a:schemeClr val="accent5"/>
          </a:fillRef>
          <a:effectRef idx="1">
            <a:schemeClr val="accent5"/>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fa-IR" altLang="en-US" sz="1600" dirty="0">
                <a:cs typeface="B Homa" panose="00000400000000000000" pitchFamily="2" charset="-78"/>
              </a:rPr>
              <a:t>تلاش برای تقویت کوالالامپور بعنوان یک مرکز تجارت جهانی</a:t>
            </a:r>
            <a:endParaRPr lang="en-US" altLang="en-US" sz="1600" dirty="0">
              <a:cs typeface="B Homa" panose="00000400000000000000" pitchFamily="2" charset="-78"/>
            </a:endParaRPr>
          </a:p>
        </p:txBody>
      </p:sp>
      <p:sp>
        <p:nvSpPr>
          <p:cNvPr id="69" name="Line 59"/>
          <p:cNvSpPr>
            <a:spLocks noChangeShapeType="1"/>
          </p:cNvSpPr>
          <p:nvPr/>
        </p:nvSpPr>
        <p:spPr bwMode="auto">
          <a:xfrm>
            <a:off x="1093259" y="2281767"/>
            <a:ext cx="975783" cy="1201209"/>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endParaRPr lang="fa-IR" sz="1200"/>
          </a:p>
        </p:txBody>
      </p:sp>
      <p:sp>
        <p:nvSpPr>
          <p:cNvPr id="51" name="TextBox 50"/>
          <p:cNvSpPr txBox="1">
            <a:spLocks noChangeArrowheads="1"/>
          </p:cNvSpPr>
          <p:nvPr/>
        </p:nvSpPr>
        <p:spPr bwMode="auto">
          <a:xfrm>
            <a:off x="4963633" y="907107"/>
            <a:ext cx="6549067"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dirty="0">
                <a:latin typeface="tahoma" panose="020B0604030504040204" pitchFamily="34" charset="0"/>
                <a:cs typeface="B Homa" panose="00000400000000000000" pitchFamily="2" charset="-78"/>
              </a:rPr>
              <a:t>تهران؛ شهري با اصالت و هويت ايراني - اسلامي (شهري که براي رشد و تعالي انسان و حيات طيبه، سامان مي يابد)</a:t>
            </a:r>
            <a:endParaRPr lang="en-US" altLang="en-US" sz="1867" dirty="0"/>
          </a:p>
        </p:txBody>
      </p:sp>
      <p:sp>
        <p:nvSpPr>
          <p:cNvPr id="56" name="TextBox 55"/>
          <p:cNvSpPr txBox="1">
            <a:spLocks noChangeArrowheads="1"/>
          </p:cNvSpPr>
          <p:nvPr/>
        </p:nvSpPr>
        <p:spPr bwMode="auto">
          <a:xfrm>
            <a:off x="5540475" y="1854615"/>
            <a:ext cx="594571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dirty="0">
                <a:latin typeface="tahoma" panose="020B0604030504040204" pitchFamily="34" charset="0"/>
                <a:cs typeface="B Homa" panose="00000400000000000000" pitchFamily="2" charset="-78"/>
              </a:rPr>
              <a:t>تهران؛ شهري دانش پايه، هوشمند و جهاني</a:t>
            </a:r>
            <a:endParaRPr lang="fa-IR" altLang="en-US" sz="1867" dirty="0"/>
          </a:p>
        </p:txBody>
      </p:sp>
      <p:sp>
        <p:nvSpPr>
          <p:cNvPr id="59" name="TextBox 58"/>
          <p:cNvSpPr txBox="1">
            <a:spLocks noChangeArrowheads="1"/>
          </p:cNvSpPr>
          <p:nvPr/>
        </p:nvSpPr>
        <p:spPr bwMode="auto">
          <a:xfrm>
            <a:off x="4466100" y="2586782"/>
            <a:ext cx="703524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dirty="0">
                <a:latin typeface="tahoma" panose="020B0604030504040204" pitchFamily="34" charset="0"/>
                <a:cs typeface="B Homa" panose="00000400000000000000" pitchFamily="2" charset="-78"/>
              </a:rPr>
              <a:t>تهران؛ شهري سرسبز و زيبا، شاداب و سرزنده با فضاهاي عمومي متنوع و گسترده</a:t>
            </a:r>
            <a:endParaRPr lang="en-US" altLang="en-US" sz="1867" dirty="0"/>
          </a:p>
        </p:txBody>
      </p:sp>
      <p:sp>
        <p:nvSpPr>
          <p:cNvPr id="70" name="TextBox 69"/>
          <p:cNvSpPr txBox="1">
            <a:spLocks noChangeArrowheads="1"/>
          </p:cNvSpPr>
          <p:nvPr/>
        </p:nvSpPr>
        <p:spPr bwMode="auto">
          <a:xfrm>
            <a:off x="4623859" y="3312132"/>
            <a:ext cx="6877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00" dirty="0">
                <a:latin typeface="tahoma" panose="020B0604030504040204" pitchFamily="34" charset="0"/>
                <a:cs typeface="B Homa" panose="00000400000000000000" pitchFamily="2" charset="-78"/>
              </a:rPr>
              <a:t>تهران؛ شهري امن و مقاوم در برابر انواع آسيب ها و مقاوم در برابر مخاطرات و سوانح</a:t>
            </a:r>
            <a:endParaRPr lang="en-US" altLang="en-US" sz="1800" dirty="0"/>
          </a:p>
        </p:txBody>
      </p:sp>
      <p:sp>
        <p:nvSpPr>
          <p:cNvPr id="71" name="TextBox 70"/>
          <p:cNvSpPr txBox="1">
            <a:spLocks noChangeArrowheads="1"/>
          </p:cNvSpPr>
          <p:nvPr/>
        </p:nvSpPr>
        <p:spPr bwMode="auto">
          <a:xfrm>
            <a:off x="4990142" y="3923687"/>
            <a:ext cx="6496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00" dirty="0">
                <a:latin typeface="tahoma" panose="020B0604030504040204" pitchFamily="34" charset="0"/>
                <a:cs typeface="B Homa" panose="00000400000000000000" pitchFamily="2" charset="-78"/>
              </a:rPr>
              <a:t>تهران؛ شهري پايدار و منسجم با ساختاري مناسب براي سکونت، فعاليت و فراغت</a:t>
            </a:r>
            <a:endParaRPr lang="en-US" altLang="en-US" sz="1800" dirty="0"/>
          </a:p>
        </p:txBody>
      </p:sp>
      <p:sp>
        <p:nvSpPr>
          <p:cNvPr id="72" name="TextBox 71"/>
          <p:cNvSpPr txBox="1">
            <a:spLocks noChangeArrowheads="1"/>
          </p:cNvSpPr>
          <p:nvPr/>
        </p:nvSpPr>
        <p:spPr bwMode="auto">
          <a:xfrm>
            <a:off x="5103193" y="4532490"/>
            <a:ext cx="6394541"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00" dirty="0">
                <a:latin typeface="tahoma" panose="020B0604030504040204" pitchFamily="34" charset="0"/>
                <a:cs typeface="B Homa" panose="00000400000000000000" pitchFamily="2" charset="-78"/>
              </a:rPr>
              <a:t>تهران؛ شهري روان با رفاه عمومي و زيرساخت هاي مناسب، همراه با تعديل نابرابري ها و تأمين عادلانه کليه حقوق شهروندي</a:t>
            </a:r>
            <a:endParaRPr lang="en-US" altLang="en-US" sz="1800" dirty="0"/>
          </a:p>
        </p:txBody>
      </p:sp>
      <p:sp>
        <p:nvSpPr>
          <p:cNvPr id="25640" name="TextBox 72"/>
          <p:cNvSpPr txBox="1">
            <a:spLocks noChangeArrowheads="1"/>
          </p:cNvSpPr>
          <p:nvPr/>
        </p:nvSpPr>
        <p:spPr bwMode="auto">
          <a:xfrm>
            <a:off x="4711700" y="11160125"/>
            <a:ext cx="62473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600" dirty="0">
                <a:latin typeface="tahoma" panose="020B0604030504040204" pitchFamily="34" charset="0"/>
                <a:cs typeface="B Homa" panose="00000400000000000000" pitchFamily="2" charset="-78"/>
              </a:rPr>
              <a:t>تهران؛ کلانشهري با عملکرد هاي ملي و جهاني و با اقتصادي مدرن و مرکزيت  امور فرهنگي - پژوهشي و سياسي در سطح کشور، و حداقل يکي از سه شهر مهم و برتر منطقه آسياي جنوب غربي.</a:t>
            </a:r>
            <a:endParaRPr lang="en-US" altLang="en-US" sz="1600" dirty="0"/>
          </a:p>
        </p:txBody>
      </p:sp>
      <p:sp>
        <p:nvSpPr>
          <p:cNvPr id="74" name="TextBox 73"/>
          <p:cNvSpPr txBox="1">
            <a:spLocks noChangeArrowheads="1"/>
          </p:cNvSpPr>
          <p:nvPr/>
        </p:nvSpPr>
        <p:spPr bwMode="auto">
          <a:xfrm>
            <a:off x="4711700" y="5266367"/>
            <a:ext cx="67896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latin typeface="tahoma" panose="020B0604030504040204" pitchFamily="34" charset="0"/>
                <a:cs typeface="B Homa" panose="00000400000000000000" pitchFamily="2" charset="-78"/>
              </a:rPr>
              <a:t>تهران؛ کلانشهري با عملکرد هاي ملي و جهاني و با اقتصادي مدرن و مرکزيت  امور فرهنگي - پژوهشي و سياسي در سطح کشور، و حداقل يکي از سه شهر مهم و برتر منطقه آسياي جنوب غربي.</a:t>
            </a:r>
            <a:endParaRPr lang="en-US" altLang="en-US" sz="1400" b="1" dirty="0"/>
          </a:p>
        </p:txBody>
      </p:sp>
      <p:sp>
        <p:nvSpPr>
          <p:cNvPr id="73" name="TextBox 72"/>
          <p:cNvSpPr txBox="1"/>
          <p:nvPr/>
        </p:nvSpPr>
        <p:spPr>
          <a:xfrm>
            <a:off x="9267826" y="51850"/>
            <a:ext cx="2265338"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سیر مدیریت شهری</a:t>
            </a:r>
            <a:endParaRPr lang="fa-IR" sz="2400" dirty="0">
              <a:cs typeface="B Homa" panose="00000400000000000000" pitchFamily="2" charset="-78"/>
            </a:endParaRPr>
          </a:p>
        </p:txBody>
      </p:sp>
    </p:spTree>
    <p:extLst>
      <p:ext uri="{BB962C8B-B14F-4D97-AF65-F5344CB8AC3E}">
        <p14:creationId xmlns:p14="http://schemas.microsoft.com/office/powerpoint/2010/main" val="2767205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arn(inVertical)">
                                      <p:cBhvr>
                                        <p:cTn id="13" dur="500"/>
                                        <p:tgtEl>
                                          <p:spTgt spid="5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barn(inVertical)">
                                      <p:cBhvr>
                                        <p:cTn id="33" dur="500"/>
                                        <p:tgtEl>
                                          <p:spTgt spid="11">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1" fill="hold" nodeType="clickEffect">
                                  <p:stCondLst>
                                    <p:cond delay="0"/>
                                  </p:stCondLst>
                                  <p:childTnLst>
                                    <p:set>
                                      <p:cBhvr>
                                        <p:cTn id="37" dur="1" fill="hold">
                                          <p:stCondLst>
                                            <p:cond delay="0"/>
                                          </p:stCondLst>
                                        </p:cTn>
                                        <p:tgtEl>
                                          <p:spTgt spid="11">
                                            <p:txEl>
                                              <p:pRg st="1" end="1"/>
                                            </p:txEl>
                                          </p:spTgt>
                                        </p:tgtEl>
                                        <p:attrNameLst>
                                          <p:attrName>style.visibility</p:attrName>
                                        </p:attrNameLst>
                                      </p:cBhvr>
                                      <p:to>
                                        <p:strVal val="visible"/>
                                      </p:to>
                                    </p:set>
                                    <p:animEffect transition="in" filter="barn(inVertical)">
                                      <p:cBhvr>
                                        <p:cTn id="38" dur="500"/>
                                        <p:tgtEl>
                                          <p:spTgt spid="11">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barn(inVertical)">
                                      <p:cBhvr>
                                        <p:cTn id="46" dur="500"/>
                                        <p:tgtEl>
                                          <p:spTgt spid="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Vertical)">
                                      <p:cBhvr>
                                        <p:cTn id="51" dur="500"/>
                                        <p:tgtEl>
                                          <p:spTgt spid="1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6" presetClass="entr" presetSubtype="21" fill="hold" nodeType="clickEffect">
                                  <p:stCondLst>
                                    <p:cond delay="0"/>
                                  </p:stCondLst>
                                  <p:childTnLst>
                                    <p:set>
                                      <p:cBhvr>
                                        <p:cTn id="55" dur="1" fill="hold">
                                          <p:stCondLst>
                                            <p:cond delay="0"/>
                                          </p:stCondLst>
                                        </p:cTn>
                                        <p:tgtEl>
                                          <p:spTgt spid="12">
                                            <p:txEl>
                                              <p:pRg st="0" end="0"/>
                                            </p:txEl>
                                          </p:spTgt>
                                        </p:tgtEl>
                                        <p:attrNameLst>
                                          <p:attrName>style.visibility</p:attrName>
                                        </p:attrNameLst>
                                      </p:cBhvr>
                                      <p:to>
                                        <p:strVal val="visible"/>
                                      </p:to>
                                    </p:set>
                                    <p:animEffect transition="in" filter="barn(inVertical)">
                                      <p:cBhvr>
                                        <p:cTn id="56" dur="500"/>
                                        <p:tgtEl>
                                          <p:spTgt spid="12">
                                            <p:txEl>
                                              <p:pRg st="0" end="0"/>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barn(inVertical)">
                                      <p:cBhvr>
                                        <p:cTn id="61" dur="500"/>
                                        <p:tgtEl>
                                          <p:spTgt spid="21"/>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barn(inVertical)">
                                      <p:cBhvr>
                                        <p:cTn id="69" dur="500"/>
                                        <p:tgtEl>
                                          <p:spTgt spid="1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21" fill="hold" nodeType="clickEffect">
                                  <p:stCondLst>
                                    <p:cond delay="0"/>
                                  </p:stCondLst>
                                  <p:childTnLst>
                                    <p:set>
                                      <p:cBhvr>
                                        <p:cTn id="73" dur="1" fill="hold">
                                          <p:stCondLst>
                                            <p:cond delay="0"/>
                                          </p:stCondLst>
                                        </p:cTn>
                                        <p:tgtEl>
                                          <p:spTgt spid="10">
                                            <p:txEl>
                                              <p:pRg st="0" end="0"/>
                                            </p:txEl>
                                          </p:spTgt>
                                        </p:tgtEl>
                                        <p:attrNameLst>
                                          <p:attrName>style.visibility</p:attrName>
                                        </p:attrNameLst>
                                      </p:cBhvr>
                                      <p:to>
                                        <p:strVal val="visible"/>
                                      </p:to>
                                    </p:set>
                                    <p:animEffect transition="in" filter="barn(inVertical)">
                                      <p:cBhvr>
                                        <p:cTn id="74" dur="500"/>
                                        <p:tgtEl>
                                          <p:spTgt spid="10">
                                            <p:txEl>
                                              <p:pRg st="0" end="0"/>
                                            </p:txEl>
                                          </p:spTgt>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21" fill="hold" nodeType="clickEffect">
                                  <p:stCondLst>
                                    <p:cond delay="0"/>
                                  </p:stCondLst>
                                  <p:childTnLst>
                                    <p:set>
                                      <p:cBhvr>
                                        <p:cTn id="78" dur="1" fill="hold">
                                          <p:stCondLst>
                                            <p:cond delay="0"/>
                                          </p:stCondLst>
                                        </p:cTn>
                                        <p:tgtEl>
                                          <p:spTgt spid="10">
                                            <p:txEl>
                                              <p:pRg st="1" end="1"/>
                                            </p:txEl>
                                          </p:spTgt>
                                        </p:tgtEl>
                                        <p:attrNameLst>
                                          <p:attrName>style.visibility</p:attrName>
                                        </p:attrNameLst>
                                      </p:cBhvr>
                                      <p:to>
                                        <p:strVal val="visible"/>
                                      </p:to>
                                    </p:set>
                                    <p:animEffect transition="in" filter="barn(inVertical)">
                                      <p:cBhvr>
                                        <p:cTn id="79" dur="500"/>
                                        <p:tgtEl>
                                          <p:spTgt spid="10">
                                            <p:txEl>
                                              <p:pRg st="1" end="1"/>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barn(inVertical)">
                                      <p:cBhvr>
                                        <p:cTn id="84" dur="500"/>
                                        <p:tgtEl>
                                          <p:spTgt spid="2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arn(inVertical)">
                                      <p:cBhvr>
                                        <p:cTn id="87" dur="500"/>
                                        <p:tgtEl>
                                          <p:spTgt spid="19"/>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barn(inVertical)">
                                      <p:cBhvr>
                                        <p:cTn id="92" dur="500"/>
                                        <p:tgtEl>
                                          <p:spTgt spid="9"/>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ntr" presetSubtype="21" fill="hold" nodeType="clickEffect">
                                  <p:stCondLst>
                                    <p:cond delay="0"/>
                                  </p:stCondLst>
                                  <p:childTnLst>
                                    <p:set>
                                      <p:cBhvr>
                                        <p:cTn id="96" dur="1" fill="hold">
                                          <p:stCondLst>
                                            <p:cond delay="0"/>
                                          </p:stCondLst>
                                        </p:cTn>
                                        <p:tgtEl>
                                          <p:spTgt spid="9">
                                            <p:txEl>
                                              <p:pRg st="0" end="0"/>
                                            </p:txEl>
                                          </p:spTgt>
                                        </p:tgtEl>
                                        <p:attrNameLst>
                                          <p:attrName>style.visibility</p:attrName>
                                        </p:attrNameLst>
                                      </p:cBhvr>
                                      <p:to>
                                        <p:strVal val="visible"/>
                                      </p:to>
                                    </p:set>
                                    <p:animEffect transition="in" filter="barn(inVertical)">
                                      <p:cBhvr>
                                        <p:cTn id="97" dur="500"/>
                                        <p:tgtEl>
                                          <p:spTgt spid="9">
                                            <p:txEl>
                                              <p:pRg st="0" end="0"/>
                                            </p:txEl>
                                          </p:spTgt>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16" presetClass="entr" presetSubtype="21" fill="hold" nodeType="clickEffect">
                                  <p:stCondLst>
                                    <p:cond delay="0"/>
                                  </p:stCondLst>
                                  <p:childTnLst>
                                    <p:set>
                                      <p:cBhvr>
                                        <p:cTn id="101" dur="1" fill="hold">
                                          <p:stCondLst>
                                            <p:cond delay="0"/>
                                          </p:stCondLst>
                                        </p:cTn>
                                        <p:tgtEl>
                                          <p:spTgt spid="9">
                                            <p:txEl>
                                              <p:pRg st="1" end="1"/>
                                            </p:txEl>
                                          </p:spTgt>
                                        </p:tgtEl>
                                        <p:attrNameLst>
                                          <p:attrName>style.visibility</p:attrName>
                                        </p:attrNameLst>
                                      </p:cBhvr>
                                      <p:to>
                                        <p:strVal val="visible"/>
                                      </p:to>
                                    </p:set>
                                    <p:animEffect transition="in" filter="barn(inVertical)">
                                      <p:cBhvr>
                                        <p:cTn id="102" dur="500"/>
                                        <p:tgtEl>
                                          <p:spTgt spid="9">
                                            <p:txEl>
                                              <p:pRg st="1" end="1"/>
                                            </p:txEl>
                                          </p:spTgt>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ppt_x"/>
                                          </p:val>
                                        </p:tav>
                                        <p:tav tm="100000">
                                          <p:val>
                                            <p:strVal val="#ppt_x"/>
                                          </p:val>
                                        </p:tav>
                                      </p:tavLst>
                                    </p:anim>
                                    <p:anim calcmode="lin" valueType="num">
                                      <p:cBhvr additive="base">
                                        <p:cTn id="10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6" presetClass="entr" presetSubtype="21" fill="hold" nodeType="click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barn(inVertical)">
                                      <p:cBhvr>
                                        <p:cTn id="113" dur="500"/>
                                        <p:tgtEl>
                                          <p:spTgt spid="42"/>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57"/>
                                        </p:tgtEl>
                                        <p:attrNameLst>
                                          <p:attrName>style.visibility</p:attrName>
                                        </p:attrNameLst>
                                      </p:cBhvr>
                                      <p:to>
                                        <p:strVal val="visible"/>
                                      </p:to>
                                    </p:set>
                                    <p:anim calcmode="lin" valueType="num">
                                      <p:cBhvr additive="base">
                                        <p:cTn id="118" dur="500" fill="hold"/>
                                        <p:tgtEl>
                                          <p:spTgt spid="57"/>
                                        </p:tgtEl>
                                        <p:attrNameLst>
                                          <p:attrName>ppt_x</p:attrName>
                                        </p:attrNameLst>
                                      </p:cBhvr>
                                      <p:tavLst>
                                        <p:tav tm="0">
                                          <p:val>
                                            <p:strVal val="#ppt_x"/>
                                          </p:val>
                                        </p:tav>
                                        <p:tav tm="100000">
                                          <p:val>
                                            <p:strVal val="#ppt_x"/>
                                          </p:val>
                                        </p:tav>
                                      </p:tavLst>
                                    </p:anim>
                                    <p:anim calcmode="lin" valueType="num">
                                      <p:cBhvr additive="base">
                                        <p:cTn id="11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20" fill="hold" nodeType="clickPar">
                      <p:stCondLst>
                        <p:cond delay="indefinite"/>
                      </p:stCondLst>
                      <p:childTnLst>
                        <p:par>
                          <p:cTn id="121" fill="hold" nodeType="withGroup">
                            <p:stCondLst>
                              <p:cond delay="0"/>
                            </p:stCondLst>
                            <p:childTnLst>
                              <p:par>
                                <p:cTn id="122" presetID="16" presetClass="entr" presetSubtype="21" fill="hold" nodeType="clickEffect">
                                  <p:stCondLst>
                                    <p:cond delay="0"/>
                                  </p:stCondLst>
                                  <p:childTnLst>
                                    <p:set>
                                      <p:cBhvr>
                                        <p:cTn id="123" dur="1" fill="hold">
                                          <p:stCondLst>
                                            <p:cond delay="0"/>
                                          </p:stCondLst>
                                        </p:cTn>
                                        <p:tgtEl>
                                          <p:spTgt spid="51">
                                            <p:txEl>
                                              <p:pRg st="0" end="0"/>
                                            </p:txEl>
                                          </p:spTgt>
                                        </p:tgtEl>
                                        <p:attrNameLst>
                                          <p:attrName>style.visibility</p:attrName>
                                        </p:attrNameLst>
                                      </p:cBhvr>
                                      <p:to>
                                        <p:strVal val="visible"/>
                                      </p:to>
                                    </p:set>
                                    <p:animEffect transition="in" filter="barn(inVertical)">
                                      <p:cBhvr>
                                        <p:cTn id="124" dur="500"/>
                                        <p:tgtEl>
                                          <p:spTgt spid="51">
                                            <p:txEl>
                                              <p:pRg st="0" end="0"/>
                                            </p:txEl>
                                          </p:spTgt>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6" presetClass="entr" presetSubtype="21" fill="hold" grpId="0" nodeType="click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barn(inVertical)">
                                      <p:cBhvr>
                                        <p:cTn id="129" dur="500"/>
                                        <p:tgtEl>
                                          <p:spTgt spid="56"/>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16" presetClass="entr" presetSubtype="21" fill="hold" grpId="0" nodeType="clickEffect">
                                  <p:stCondLst>
                                    <p:cond delay="0"/>
                                  </p:stCondLst>
                                  <p:childTnLst>
                                    <p:set>
                                      <p:cBhvr>
                                        <p:cTn id="133" dur="1" fill="hold">
                                          <p:stCondLst>
                                            <p:cond delay="0"/>
                                          </p:stCondLst>
                                        </p:cTn>
                                        <p:tgtEl>
                                          <p:spTgt spid="59"/>
                                        </p:tgtEl>
                                        <p:attrNameLst>
                                          <p:attrName>style.visibility</p:attrName>
                                        </p:attrNameLst>
                                      </p:cBhvr>
                                      <p:to>
                                        <p:strVal val="visible"/>
                                      </p:to>
                                    </p:set>
                                    <p:animEffect transition="in" filter="barn(inVertical)">
                                      <p:cBhvr>
                                        <p:cTn id="134" dur="500"/>
                                        <p:tgtEl>
                                          <p:spTgt spid="59"/>
                                        </p:tgtEl>
                                      </p:cBhvr>
                                    </p:animEffec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16" presetClass="entr" presetSubtype="21" fill="hold" grpId="0" nodeType="click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barn(inVertical)">
                                      <p:cBhvr>
                                        <p:cTn id="139" dur="500"/>
                                        <p:tgtEl>
                                          <p:spTgt spid="70"/>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16" presetClass="entr" presetSubtype="21" fill="hold" grpId="0" nodeType="click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barn(inVertical)">
                                      <p:cBhvr>
                                        <p:cTn id="144" dur="500"/>
                                        <p:tgtEl>
                                          <p:spTgt spid="71"/>
                                        </p:tgtEl>
                                      </p:cBhvr>
                                    </p:animEffec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6" presetClass="entr" presetSubtype="21" fill="hold" grpId="0" nodeType="clickEffect">
                                  <p:stCondLst>
                                    <p:cond delay="0"/>
                                  </p:stCondLst>
                                  <p:childTnLst>
                                    <p:set>
                                      <p:cBhvr>
                                        <p:cTn id="148" dur="1" fill="hold">
                                          <p:stCondLst>
                                            <p:cond delay="0"/>
                                          </p:stCondLst>
                                        </p:cTn>
                                        <p:tgtEl>
                                          <p:spTgt spid="72"/>
                                        </p:tgtEl>
                                        <p:attrNameLst>
                                          <p:attrName>style.visibility</p:attrName>
                                        </p:attrNameLst>
                                      </p:cBhvr>
                                      <p:to>
                                        <p:strVal val="visible"/>
                                      </p:to>
                                    </p:set>
                                    <p:animEffect transition="in" filter="barn(inVertical)">
                                      <p:cBhvr>
                                        <p:cTn id="149" dur="500"/>
                                        <p:tgtEl>
                                          <p:spTgt spid="72"/>
                                        </p:tgtEl>
                                      </p:cBhvr>
                                    </p:animEffect>
                                  </p:childTnLst>
                                </p:cTn>
                              </p:par>
                            </p:childTnLst>
                          </p:cTn>
                        </p:par>
                      </p:childTnLst>
                    </p:cTn>
                  </p:par>
                  <p:par>
                    <p:cTn id="150" fill="hold" nodeType="clickPar">
                      <p:stCondLst>
                        <p:cond delay="indefinite"/>
                      </p:stCondLst>
                      <p:childTnLst>
                        <p:par>
                          <p:cTn id="151" fill="hold" nodeType="withGroup">
                            <p:stCondLst>
                              <p:cond delay="0"/>
                            </p:stCondLst>
                            <p:childTnLst>
                              <p:par>
                                <p:cTn id="152" presetID="16" presetClass="entr" presetSubtype="21" fill="hold" grpId="0" nodeType="clickEffect">
                                  <p:stCondLst>
                                    <p:cond delay="0"/>
                                  </p:stCondLst>
                                  <p:childTnLst>
                                    <p:set>
                                      <p:cBhvr>
                                        <p:cTn id="153" dur="1" fill="hold">
                                          <p:stCondLst>
                                            <p:cond delay="0"/>
                                          </p:stCondLst>
                                        </p:cTn>
                                        <p:tgtEl>
                                          <p:spTgt spid="74"/>
                                        </p:tgtEl>
                                        <p:attrNameLst>
                                          <p:attrName>style.visibility</p:attrName>
                                        </p:attrNameLst>
                                      </p:cBhvr>
                                      <p:to>
                                        <p:strVal val="visible"/>
                                      </p:to>
                                    </p:set>
                                    <p:animEffect transition="in" filter="barn(inVertical)">
                                      <p:cBhvr>
                                        <p:cTn id="154" dur="500"/>
                                        <p:tgtEl>
                                          <p:spTgt spid="74"/>
                                        </p:tgtEl>
                                      </p:cBhvr>
                                    </p:animEffec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 presetClass="entr" presetSubtype="4" fill="hold" grpId="0" nodeType="clickEffect">
                                  <p:stCondLst>
                                    <p:cond delay="0"/>
                                  </p:stCondLst>
                                  <p:childTnLst>
                                    <p:set>
                                      <p:cBhvr>
                                        <p:cTn id="158" dur="1" fill="hold">
                                          <p:stCondLst>
                                            <p:cond delay="0"/>
                                          </p:stCondLst>
                                        </p:cTn>
                                        <p:tgtEl>
                                          <p:spTgt spid="50"/>
                                        </p:tgtEl>
                                        <p:attrNameLst>
                                          <p:attrName>style.visibility</p:attrName>
                                        </p:attrNameLst>
                                      </p:cBhvr>
                                      <p:to>
                                        <p:strVal val="visible"/>
                                      </p:to>
                                    </p:set>
                                    <p:anim calcmode="lin" valueType="num">
                                      <p:cBhvr additive="base">
                                        <p:cTn id="159" dur="500" fill="hold"/>
                                        <p:tgtEl>
                                          <p:spTgt spid="50"/>
                                        </p:tgtEl>
                                        <p:attrNameLst>
                                          <p:attrName>ppt_x</p:attrName>
                                        </p:attrNameLst>
                                      </p:cBhvr>
                                      <p:tavLst>
                                        <p:tav tm="0">
                                          <p:val>
                                            <p:strVal val="#ppt_x"/>
                                          </p:val>
                                        </p:tav>
                                        <p:tav tm="100000">
                                          <p:val>
                                            <p:strVal val="#ppt_x"/>
                                          </p:val>
                                        </p:tav>
                                      </p:tavLst>
                                    </p:anim>
                                    <p:anim calcmode="lin" valueType="num">
                                      <p:cBhvr additive="base">
                                        <p:cTn id="16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61" fill="hold" nodeType="clickPar">
                      <p:stCondLst>
                        <p:cond delay="indefinite"/>
                      </p:stCondLst>
                      <p:childTnLst>
                        <p:par>
                          <p:cTn id="162" fill="hold" nodeType="withGroup">
                            <p:stCondLst>
                              <p:cond delay="0"/>
                            </p:stCondLst>
                            <p:childTnLst>
                              <p:par>
                                <p:cTn id="163" presetID="16" presetClass="entr" presetSubtype="21" fill="hold" grpId="0" nodeType="clickEffect">
                                  <p:stCondLst>
                                    <p:cond delay="0"/>
                                  </p:stCondLst>
                                  <p:childTnLst>
                                    <p:set>
                                      <p:cBhvr>
                                        <p:cTn id="164" dur="1" fill="hold">
                                          <p:stCondLst>
                                            <p:cond delay="0"/>
                                          </p:stCondLst>
                                        </p:cTn>
                                        <p:tgtEl>
                                          <p:spTgt spid="64"/>
                                        </p:tgtEl>
                                        <p:attrNameLst>
                                          <p:attrName>style.visibility</p:attrName>
                                        </p:attrNameLst>
                                      </p:cBhvr>
                                      <p:to>
                                        <p:strVal val="visible"/>
                                      </p:to>
                                    </p:set>
                                    <p:animEffect transition="in" filter="barn(inVertical)">
                                      <p:cBhvr>
                                        <p:cTn id="165" dur="500"/>
                                        <p:tgtEl>
                                          <p:spTgt spid="64"/>
                                        </p:tgtEl>
                                      </p:cBhvr>
                                    </p:animEffect>
                                  </p:childTnLst>
                                </p:cTn>
                              </p:par>
                            </p:childTnLst>
                          </p:cTn>
                        </p:par>
                      </p:childTnLst>
                    </p:cTn>
                  </p:par>
                  <p:par>
                    <p:cTn id="166" fill="hold" nodeType="clickPar">
                      <p:stCondLst>
                        <p:cond delay="indefinite"/>
                      </p:stCondLst>
                      <p:childTnLst>
                        <p:par>
                          <p:cTn id="167" fill="hold" nodeType="withGroup">
                            <p:stCondLst>
                              <p:cond delay="0"/>
                            </p:stCondLst>
                            <p:childTnLst>
                              <p:par>
                                <p:cTn id="168" presetID="16" presetClass="entr" presetSubtype="21" fill="hold" grpId="0" nodeType="clickEffect">
                                  <p:stCondLst>
                                    <p:cond delay="0"/>
                                  </p:stCondLst>
                                  <p:childTnLst>
                                    <p:set>
                                      <p:cBhvr>
                                        <p:cTn id="169" dur="1" fill="hold">
                                          <p:stCondLst>
                                            <p:cond delay="0"/>
                                          </p:stCondLst>
                                        </p:cTn>
                                        <p:tgtEl>
                                          <p:spTgt spid="60"/>
                                        </p:tgtEl>
                                        <p:attrNameLst>
                                          <p:attrName>style.visibility</p:attrName>
                                        </p:attrNameLst>
                                      </p:cBhvr>
                                      <p:to>
                                        <p:strVal val="visible"/>
                                      </p:to>
                                    </p:set>
                                    <p:animEffect transition="in" filter="barn(inVertical)">
                                      <p:cBhvr>
                                        <p:cTn id="170" dur="500"/>
                                        <p:tgtEl>
                                          <p:spTgt spid="60"/>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69"/>
                                        </p:tgtEl>
                                        <p:attrNameLst>
                                          <p:attrName>style.visibility</p:attrName>
                                        </p:attrNameLst>
                                      </p:cBhvr>
                                      <p:to>
                                        <p:strVal val="visible"/>
                                      </p:to>
                                    </p:set>
                                    <p:animEffect transition="in" filter="barn(inVertical)">
                                      <p:cBhvr>
                                        <p:cTn id="173" dur="500"/>
                                        <p:tgtEl>
                                          <p:spTgt spid="69"/>
                                        </p:tgtEl>
                                      </p:cBhvr>
                                    </p:animEffect>
                                  </p:childTnLst>
                                </p:cTn>
                              </p:par>
                            </p:childTnLst>
                          </p:cTn>
                        </p:par>
                      </p:childTnLst>
                    </p:cTn>
                  </p:par>
                  <p:par>
                    <p:cTn id="174" fill="hold" nodeType="clickPar">
                      <p:stCondLst>
                        <p:cond delay="indefinite"/>
                      </p:stCondLst>
                      <p:childTnLst>
                        <p:par>
                          <p:cTn id="175" fill="hold" nodeType="withGroup">
                            <p:stCondLst>
                              <p:cond delay="0"/>
                            </p:stCondLst>
                            <p:childTnLst>
                              <p:par>
                                <p:cTn id="176" presetID="16" presetClass="entr" presetSubtype="21" fill="hold" grpId="0" nodeType="clickEffect">
                                  <p:stCondLst>
                                    <p:cond delay="0"/>
                                  </p:stCondLst>
                                  <p:childTnLst>
                                    <p:set>
                                      <p:cBhvr>
                                        <p:cTn id="177" dur="1" fill="hold">
                                          <p:stCondLst>
                                            <p:cond delay="0"/>
                                          </p:stCondLst>
                                        </p:cTn>
                                        <p:tgtEl>
                                          <p:spTgt spid="65"/>
                                        </p:tgtEl>
                                        <p:attrNameLst>
                                          <p:attrName>style.visibility</p:attrName>
                                        </p:attrNameLst>
                                      </p:cBhvr>
                                      <p:to>
                                        <p:strVal val="visible"/>
                                      </p:to>
                                    </p:set>
                                    <p:animEffect transition="in" filter="barn(inVertical)">
                                      <p:cBhvr>
                                        <p:cTn id="178" dur="500"/>
                                        <p:tgtEl>
                                          <p:spTgt spid="65"/>
                                        </p:tgtEl>
                                      </p:cBhvr>
                                    </p:animEffec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16" presetClass="entr" presetSubtype="21" fill="hold" grpId="0" nodeType="clickEffect">
                                  <p:stCondLst>
                                    <p:cond delay="0"/>
                                  </p:stCondLst>
                                  <p:childTnLst>
                                    <p:set>
                                      <p:cBhvr>
                                        <p:cTn id="182" dur="1" fill="hold">
                                          <p:stCondLst>
                                            <p:cond delay="0"/>
                                          </p:stCondLst>
                                        </p:cTn>
                                        <p:tgtEl>
                                          <p:spTgt spid="63"/>
                                        </p:tgtEl>
                                        <p:attrNameLst>
                                          <p:attrName>style.visibility</p:attrName>
                                        </p:attrNameLst>
                                      </p:cBhvr>
                                      <p:to>
                                        <p:strVal val="visible"/>
                                      </p:to>
                                    </p:set>
                                    <p:animEffect transition="in" filter="barn(inVertical)">
                                      <p:cBhvr>
                                        <p:cTn id="183" dur="500"/>
                                        <p:tgtEl>
                                          <p:spTgt spid="63"/>
                                        </p:tgtEl>
                                      </p:cBhvr>
                                    </p:animEffect>
                                  </p:childTnLst>
                                </p:cTn>
                              </p:par>
                              <p:par>
                                <p:cTn id="184" presetID="16" presetClass="entr" presetSubtype="21" fill="hold" grpId="0" nodeType="withEffect">
                                  <p:stCondLst>
                                    <p:cond delay="0"/>
                                  </p:stCondLst>
                                  <p:childTnLst>
                                    <p:set>
                                      <p:cBhvr>
                                        <p:cTn id="185" dur="1" fill="hold">
                                          <p:stCondLst>
                                            <p:cond delay="0"/>
                                          </p:stCondLst>
                                        </p:cTn>
                                        <p:tgtEl>
                                          <p:spTgt spid="67"/>
                                        </p:tgtEl>
                                        <p:attrNameLst>
                                          <p:attrName>style.visibility</p:attrName>
                                        </p:attrNameLst>
                                      </p:cBhvr>
                                      <p:to>
                                        <p:strVal val="visible"/>
                                      </p:to>
                                    </p:set>
                                    <p:animEffect transition="in" filter="barn(inVertical)">
                                      <p:cBhvr>
                                        <p:cTn id="186" dur="500"/>
                                        <p:tgtEl>
                                          <p:spTgt spid="67"/>
                                        </p:tgtEl>
                                      </p:cBhvr>
                                    </p:animEffect>
                                  </p:childTnLst>
                                </p:cTn>
                              </p:par>
                            </p:childTnLst>
                          </p:cTn>
                        </p:par>
                      </p:childTnLst>
                    </p:cTn>
                  </p:par>
                  <p:par>
                    <p:cTn id="187" fill="hold" nodeType="clickPar">
                      <p:stCondLst>
                        <p:cond delay="indefinite"/>
                      </p:stCondLst>
                      <p:childTnLst>
                        <p:par>
                          <p:cTn id="188" fill="hold" nodeType="withGroup">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61"/>
                                        </p:tgtEl>
                                        <p:attrNameLst>
                                          <p:attrName>style.visibility</p:attrName>
                                        </p:attrNameLst>
                                      </p:cBhvr>
                                      <p:to>
                                        <p:strVal val="visible"/>
                                      </p:to>
                                    </p:set>
                                    <p:animEffect transition="in" filter="barn(inVertical)">
                                      <p:cBhvr>
                                        <p:cTn id="191" dur="500"/>
                                        <p:tgtEl>
                                          <p:spTgt spid="61"/>
                                        </p:tgtEl>
                                      </p:cBhvr>
                                    </p:animEffect>
                                  </p:childTnLst>
                                </p:cTn>
                              </p:par>
                              <p:par>
                                <p:cTn id="192" presetID="16" presetClass="entr" presetSubtype="21"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barn(inVertical)">
                                      <p:cBhvr>
                                        <p:cTn id="194" dur="500"/>
                                        <p:tgtEl>
                                          <p:spTgt spid="68"/>
                                        </p:tgtEl>
                                      </p:cBhvr>
                                    </p:animEffect>
                                  </p:childTnLst>
                                </p:cTn>
                              </p:par>
                            </p:childTnLst>
                          </p:cTn>
                        </p:par>
                      </p:childTnLst>
                    </p:cTn>
                  </p:par>
                  <p:par>
                    <p:cTn id="195" fill="hold" nodeType="clickPar">
                      <p:stCondLst>
                        <p:cond delay="indefinite"/>
                      </p:stCondLst>
                      <p:childTnLst>
                        <p:par>
                          <p:cTn id="196" fill="hold" nodeType="withGroup">
                            <p:stCondLst>
                              <p:cond delay="0"/>
                            </p:stCondLst>
                            <p:childTnLst>
                              <p:par>
                                <p:cTn id="197" presetID="16" presetClass="entr" presetSubtype="21" fill="hold" grpId="0" nodeType="clickEffect">
                                  <p:stCondLst>
                                    <p:cond delay="0"/>
                                  </p:stCondLst>
                                  <p:childTnLst>
                                    <p:set>
                                      <p:cBhvr>
                                        <p:cTn id="198" dur="1" fill="hold">
                                          <p:stCondLst>
                                            <p:cond delay="0"/>
                                          </p:stCondLst>
                                        </p:cTn>
                                        <p:tgtEl>
                                          <p:spTgt spid="62"/>
                                        </p:tgtEl>
                                        <p:attrNameLst>
                                          <p:attrName>style.visibility</p:attrName>
                                        </p:attrNameLst>
                                      </p:cBhvr>
                                      <p:to>
                                        <p:strVal val="visible"/>
                                      </p:to>
                                    </p:set>
                                    <p:animEffect transition="in" filter="barn(inVertical)">
                                      <p:cBhvr>
                                        <p:cTn id="199" dur="500"/>
                                        <p:tgtEl>
                                          <p:spTgt spid="62"/>
                                        </p:tgtEl>
                                      </p:cBhvr>
                                    </p:animEffect>
                                  </p:childTnLst>
                                </p:cTn>
                              </p:par>
                              <p:par>
                                <p:cTn id="200" presetID="16" presetClass="entr" presetSubtype="21" fill="hold" grpId="0" nodeType="withEffect">
                                  <p:stCondLst>
                                    <p:cond delay="0"/>
                                  </p:stCondLst>
                                  <p:childTnLst>
                                    <p:set>
                                      <p:cBhvr>
                                        <p:cTn id="201" dur="1" fill="hold">
                                          <p:stCondLst>
                                            <p:cond delay="0"/>
                                          </p:stCondLst>
                                        </p:cTn>
                                        <p:tgtEl>
                                          <p:spTgt spid="66"/>
                                        </p:tgtEl>
                                        <p:attrNameLst>
                                          <p:attrName>style.visibility</p:attrName>
                                        </p:attrNameLst>
                                      </p:cBhvr>
                                      <p:to>
                                        <p:strVal val="visible"/>
                                      </p:to>
                                    </p:set>
                                    <p:animEffect transition="in" filter="barn(inVertical)">
                                      <p:cBhvr>
                                        <p:cTn id="20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8" grpId="0" animBg="1"/>
      <p:bldP spid="19" grpId="0" animBg="1"/>
      <p:bldP spid="20" grpId="0" animBg="1"/>
      <p:bldP spid="21" grpId="0" animBg="1"/>
      <p:bldP spid="22" grpId="0" animBg="1"/>
      <p:bldP spid="53" grpId="0"/>
      <p:bldP spid="54" grpId="0"/>
      <p:bldP spid="57" grpId="0" animBg="1"/>
      <p:bldP spid="50"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56" grpId="0"/>
      <p:bldP spid="59" grpId="0"/>
      <p:bldP spid="70" grpId="0"/>
      <p:bldP spid="71" grpId="0"/>
      <p:bldP spid="72" grpId="0"/>
      <p:bldP spid="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5811726"/>
              </p:ext>
            </p:extLst>
          </p:nvPr>
        </p:nvGraphicFramePr>
        <p:xfrm>
          <a:off x="985423" y="864355"/>
          <a:ext cx="10064865"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a:spLocks noChangeArrowheads="1"/>
          </p:cNvSpPr>
          <p:nvPr/>
        </p:nvSpPr>
        <p:spPr bwMode="auto">
          <a:xfrm>
            <a:off x="4668309" y="918633"/>
            <a:ext cx="62018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dirty="0">
                <a:solidFill>
                  <a:schemeClr val="bg1"/>
                </a:solidFill>
                <a:cs typeface="B Homa" panose="00000400000000000000" pitchFamily="2" charset="-78"/>
              </a:rPr>
              <a:t>1-ایجاد توسعه، تنظیف، نگهداری و اصلاح معابر و مجاری آب و فاضلاب</a:t>
            </a:r>
          </a:p>
        </p:txBody>
      </p:sp>
      <p:sp>
        <p:nvSpPr>
          <p:cNvPr id="8" name="TextBox 7"/>
          <p:cNvSpPr txBox="1"/>
          <p:nvPr/>
        </p:nvSpPr>
        <p:spPr>
          <a:xfrm>
            <a:off x="4472092" y="1526117"/>
            <a:ext cx="6482717" cy="358240"/>
          </a:xfrm>
          <a:prstGeom prst="rect">
            <a:avLst/>
          </a:prstGeom>
          <a:noFill/>
        </p:spPr>
        <p:txBody>
          <a:bodyPr wrap="square">
            <a:spAutoFit/>
          </a:bodyPr>
          <a:lstStyle/>
          <a:p>
            <a:pPr defTabSz="877868">
              <a:defRPr/>
            </a:pPr>
            <a:r>
              <a:rPr lang="fa-IR" sz="1728" dirty="0">
                <a:solidFill>
                  <a:schemeClr val="bg1"/>
                </a:solidFill>
                <a:cs typeface="B Homa" panose="00000400000000000000" pitchFamily="2" charset="-78"/>
              </a:rPr>
              <a:t>2- پیشنهاد اصلاحات شهری، صدور پروانه ایجاد و اصلاح کلیه ساختمانهای شهر</a:t>
            </a:r>
            <a:endParaRPr lang="en-US" sz="1728" dirty="0">
              <a:solidFill>
                <a:schemeClr val="bg1"/>
              </a:solidFill>
            </a:endParaRPr>
          </a:p>
        </p:txBody>
      </p:sp>
      <p:sp>
        <p:nvSpPr>
          <p:cNvPr id="20" name="TextBox 19"/>
          <p:cNvSpPr txBox="1"/>
          <p:nvPr/>
        </p:nvSpPr>
        <p:spPr>
          <a:xfrm>
            <a:off x="2204510" y="2108200"/>
            <a:ext cx="8750300" cy="358240"/>
          </a:xfrm>
          <a:prstGeom prst="rect">
            <a:avLst/>
          </a:prstGeom>
          <a:noFill/>
        </p:spPr>
        <p:txBody>
          <a:bodyPr wrap="square">
            <a:spAutoFit/>
          </a:bodyPr>
          <a:lstStyle/>
          <a:p>
            <a:pPr defTabSz="877868">
              <a:defRPr/>
            </a:pPr>
            <a:r>
              <a:rPr lang="fa-IR" sz="1728" dirty="0">
                <a:solidFill>
                  <a:schemeClr val="bg1"/>
                </a:solidFill>
                <a:cs typeface="B Homa" panose="00000400000000000000" pitchFamily="2" charset="-78"/>
              </a:rPr>
              <a:t>3- مراقبت و تشریک مساعی در امور بهداشت اهالی (برای جلوگیری از امراض همگانی و دفع حیوانات مضر)</a:t>
            </a:r>
            <a:endParaRPr lang="en-US" sz="1728" dirty="0">
              <a:solidFill>
                <a:schemeClr val="bg1"/>
              </a:solidFill>
            </a:endParaRPr>
          </a:p>
        </p:txBody>
      </p:sp>
      <p:sp>
        <p:nvSpPr>
          <p:cNvPr id="21" name="TextBox 20"/>
          <p:cNvSpPr txBox="1"/>
          <p:nvPr/>
        </p:nvSpPr>
        <p:spPr>
          <a:xfrm>
            <a:off x="1755776" y="2755900"/>
            <a:ext cx="9199033" cy="358240"/>
          </a:xfrm>
          <a:prstGeom prst="rect">
            <a:avLst/>
          </a:prstGeom>
          <a:noFill/>
        </p:spPr>
        <p:txBody>
          <a:bodyPr wrap="square">
            <a:spAutoFit/>
          </a:bodyPr>
          <a:lstStyle/>
          <a:p>
            <a:pPr defTabSz="877868">
              <a:defRPr/>
            </a:pPr>
            <a:r>
              <a:rPr lang="fa-IR" sz="1728" dirty="0">
                <a:solidFill>
                  <a:schemeClr val="bg1"/>
                </a:solidFill>
                <a:cs typeface="B Homa" panose="00000400000000000000" pitchFamily="2" charset="-78"/>
              </a:rPr>
              <a:t>4-تأسیس مؤسسات فرهنگی، بهداشتی و تعاونی و مساعدت مالی به انجمن های تربیت بدنی و خانه و مدرسه</a:t>
            </a:r>
            <a:endParaRPr lang="en-US" sz="1728" dirty="0">
              <a:solidFill>
                <a:schemeClr val="bg1"/>
              </a:solidFill>
            </a:endParaRPr>
          </a:p>
        </p:txBody>
      </p:sp>
      <p:sp>
        <p:nvSpPr>
          <p:cNvPr id="22" name="TextBox 21"/>
          <p:cNvSpPr txBox="1"/>
          <p:nvPr/>
        </p:nvSpPr>
        <p:spPr>
          <a:xfrm>
            <a:off x="985423" y="3281892"/>
            <a:ext cx="9969386" cy="584775"/>
          </a:xfrm>
          <a:prstGeom prst="rect">
            <a:avLst/>
          </a:prstGeom>
          <a:solidFill>
            <a:schemeClr val="accent3">
              <a:lumMod val="60000"/>
              <a:lumOff val="40000"/>
            </a:schemeClr>
          </a:solidFill>
        </p:spPr>
        <p:txBody>
          <a:bodyPr wrap="square">
            <a:spAutoFit/>
          </a:bodyPr>
          <a:lstStyle/>
          <a:p>
            <a:pPr defTabSz="877868">
              <a:defRPr/>
            </a:pPr>
            <a:r>
              <a:rPr lang="fa-IR" sz="1600" dirty="0">
                <a:solidFill>
                  <a:schemeClr val="bg1"/>
                </a:solidFill>
                <a:cs typeface="B Homa" panose="00000400000000000000" pitchFamily="2" charset="-78"/>
              </a:rPr>
              <a:t>5- تهیه مقررات صنفی و پیشنهاد آن به شورای شهر و مراقبت در امور اصناف، صدور پروانه کسب اصناف،تعطیلی اماکن بی پروانه و جلوگیری از ایجاد،تأسیس و ادامه کار مشاغل و اماکن غیر بهداشتی یا مزاحم</a:t>
            </a:r>
            <a:endParaRPr lang="en-US" sz="1600" dirty="0">
              <a:solidFill>
                <a:schemeClr val="bg1"/>
              </a:solidFill>
            </a:endParaRPr>
          </a:p>
        </p:txBody>
      </p:sp>
      <p:sp>
        <p:nvSpPr>
          <p:cNvPr id="23" name="TextBox 22"/>
          <p:cNvSpPr txBox="1"/>
          <p:nvPr/>
        </p:nvSpPr>
        <p:spPr>
          <a:xfrm>
            <a:off x="1169459" y="4013200"/>
            <a:ext cx="9700683" cy="358240"/>
          </a:xfrm>
          <a:prstGeom prst="rect">
            <a:avLst/>
          </a:prstGeom>
          <a:noFill/>
        </p:spPr>
        <p:txBody>
          <a:bodyPr wrap="square">
            <a:spAutoFit/>
          </a:bodyPr>
          <a:lstStyle/>
          <a:p>
            <a:pPr defTabSz="877868">
              <a:defRPr/>
            </a:pPr>
            <a:r>
              <a:rPr lang="fa-IR" sz="1728" dirty="0">
                <a:solidFill>
                  <a:schemeClr val="bg1"/>
                </a:solidFill>
                <a:cs typeface="B Homa" panose="00000400000000000000" pitchFamily="2" charset="-78"/>
              </a:rPr>
              <a:t>6- اتخاذ تدابیر لازم برای حفظ شهر از خطر سیل و حریق، احداث ابنیه عمومی مورد نیاز شهر (مانند کشتارگاهها،میدانها،باغ) </a:t>
            </a:r>
            <a:endParaRPr lang="en-US" sz="1728" dirty="0">
              <a:solidFill>
                <a:schemeClr val="bg1"/>
              </a:solidFill>
            </a:endParaRPr>
          </a:p>
        </p:txBody>
      </p:sp>
      <p:sp>
        <p:nvSpPr>
          <p:cNvPr id="24" name="TextBox 23"/>
          <p:cNvSpPr txBox="1">
            <a:spLocks noChangeArrowheads="1"/>
          </p:cNvSpPr>
          <p:nvPr/>
        </p:nvSpPr>
        <p:spPr bwMode="auto">
          <a:xfrm>
            <a:off x="1385359" y="4647142"/>
            <a:ext cx="9484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600" dirty="0">
                <a:solidFill>
                  <a:schemeClr val="bg1"/>
                </a:solidFill>
                <a:cs typeface="B Homa" panose="00000400000000000000" pitchFamily="2" charset="-78"/>
              </a:rPr>
              <a:t>7- اتخاذ تدابیر لازم برای ساخت خانه های ارزان برای اشخاص بی بضاعت و تشریک مساعی با مراکز</a:t>
            </a:r>
            <a:endParaRPr lang="en-US" altLang="en-US" sz="1600" dirty="0">
              <a:solidFill>
                <a:schemeClr val="bg1"/>
              </a:solidFill>
            </a:endParaRPr>
          </a:p>
        </p:txBody>
      </p:sp>
      <p:sp>
        <p:nvSpPr>
          <p:cNvPr id="25" name="TextBox 24"/>
          <p:cNvSpPr txBox="1">
            <a:spLocks noChangeArrowheads="1"/>
          </p:cNvSpPr>
          <p:nvPr/>
        </p:nvSpPr>
        <p:spPr bwMode="auto">
          <a:xfrm>
            <a:off x="985423" y="5151967"/>
            <a:ext cx="9969386" cy="58477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600" dirty="0">
                <a:solidFill>
                  <a:schemeClr val="bg1"/>
                </a:solidFill>
                <a:cs typeface="B Homa" panose="00000400000000000000" pitchFamily="2" charset="-78"/>
              </a:rPr>
              <a:t>8- تهیه و تعیین میادین عمومی فروش ارزاق و اتخاذ تدابیر برای فراوانی، مرغوبیت و حسن اداره فروش گوشت ونان شهر و تردد و توقف وسایل نقلیه مسئول حفظ ابنیه عمومی، آثار باستانی، مساجد و غیره کودکان، ورزشگاه ، غسالخانه و گورستان و تهیه وسایل حمل اموات)</a:t>
            </a:r>
            <a:endParaRPr lang="en-US" altLang="en-US" sz="1600" dirty="0">
              <a:solidFill>
                <a:schemeClr val="bg1"/>
              </a:solidFill>
            </a:endParaRPr>
          </a:p>
        </p:txBody>
      </p:sp>
      <p:sp>
        <p:nvSpPr>
          <p:cNvPr id="26" name="TextBox 25"/>
          <p:cNvSpPr txBox="1"/>
          <p:nvPr/>
        </p:nvSpPr>
        <p:spPr>
          <a:xfrm>
            <a:off x="1385359" y="5755217"/>
            <a:ext cx="9569450" cy="624145"/>
          </a:xfrm>
          <a:prstGeom prst="rect">
            <a:avLst/>
          </a:prstGeom>
          <a:solidFill>
            <a:srgbClr val="99CCFF"/>
          </a:solidFill>
        </p:spPr>
        <p:txBody>
          <a:bodyPr>
            <a:spAutoFit/>
          </a:bodyPr>
          <a:lstStyle/>
          <a:p>
            <a:pPr defTabSz="877868">
              <a:defRPr/>
            </a:pPr>
            <a:r>
              <a:rPr lang="fa-IR" sz="1728" dirty="0">
                <a:solidFill>
                  <a:schemeClr val="bg1"/>
                </a:solidFill>
                <a:cs typeface="B Homa" panose="00000400000000000000" pitchFamily="2" charset="-78"/>
              </a:rPr>
              <a:t>9- پیشنهاد برقراری یا لغو عوارض شهر، تغییر نوع و میزان عوارض، برآورد و تنظیم بودجه و متمم اصلاحیه و تفریغ آن و پیشنهاد و اجرای برنامه های عمرانی (با تصویب شورا)ن شهر و تردد و توقف وسایل نقلیه</a:t>
            </a:r>
            <a:endParaRPr lang="en-US" sz="1728" dirty="0">
              <a:solidFill>
                <a:schemeClr val="bg1"/>
              </a:solidFill>
            </a:endParaRPr>
          </a:p>
        </p:txBody>
      </p:sp>
      <p:sp>
        <p:nvSpPr>
          <p:cNvPr id="33" name="Rounded Rectangle 32"/>
          <p:cNvSpPr/>
          <p:nvPr/>
        </p:nvSpPr>
        <p:spPr>
          <a:xfrm>
            <a:off x="838200" y="822326"/>
            <a:ext cx="4133850" cy="4381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b="1" dirty="0">
                <a:solidFill>
                  <a:schemeClr val="tx1"/>
                </a:solidFill>
                <a:cs typeface="B Homa" panose="00000400000000000000" pitchFamily="2" charset="-78"/>
              </a:rPr>
              <a:t>وظایف و اختیارات شهرداری در زمینه های مختلف</a:t>
            </a:r>
            <a:endParaRPr lang="en-US" sz="1778" b="1" dirty="0">
              <a:solidFill>
                <a:schemeClr val="tx1"/>
              </a:solidFill>
              <a:cs typeface="B Homa" panose="00000400000000000000" pitchFamily="2" charset="-78"/>
            </a:endParaRPr>
          </a:p>
        </p:txBody>
      </p:sp>
      <p:sp>
        <p:nvSpPr>
          <p:cNvPr id="34" name="Rectangle 33"/>
          <p:cNvSpPr/>
          <p:nvPr/>
        </p:nvSpPr>
        <p:spPr>
          <a:xfrm>
            <a:off x="11017883" y="1792843"/>
            <a:ext cx="378707" cy="33593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defTabSz="877868">
              <a:defRPr/>
            </a:pPr>
            <a:r>
              <a:rPr lang="fa-IR" sz="2667" dirty="0">
                <a:solidFill>
                  <a:schemeClr val="bg1"/>
                </a:solidFill>
                <a:cs typeface="B Homa" panose="00000400000000000000" pitchFamily="2" charset="-78"/>
              </a:rPr>
              <a:t>تهران</a:t>
            </a:r>
            <a:endParaRPr lang="en-US" sz="2667" dirty="0">
              <a:solidFill>
                <a:schemeClr val="bg1"/>
              </a:solidFill>
              <a:cs typeface="B Homa" panose="00000400000000000000" pitchFamily="2" charset="-78"/>
            </a:endParaRPr>
          </a:p>
        </p:txBody>
      </p:sp>
      <p:sp>
        <p:nvSpPr>
          <p:cNvPr id="36" name="Rectangle 35"/>
          <p:cNvSpPr/>
          <p:nvPr/>
        </p:nvSpPr>
        <p:spPr>
          <a:xfrm>
            <a:off x="468416" y="856721"/>
            <a:ext cx="10549467" cy="548745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78" dirty="0">
              <a:cs typeface="B Homa" panose="00000400000000000000" pitchFamily="2" charset="-78"/>
            </a:endParaRPr>
          </a:p>
        </p:txBody>
      </p:sp>
      <p:sp>
        <p:nvSpPr>
          <p:cNvPr id="37" name="Line 20"/>
          <p:cNvSpPr>
            <a:spLocks noChangeShapeType="1"/>
          </p:cNvSpPr>
          <p:nvPr/>
        </p:nvSpPr>
        <p:spPr bwMode="auto">
          <a:xfrm flipH="1">
            <a:off x="5836709" y="1403350"/>
            <a:ext cx="23283" cy="4922309"/>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38" name="Line 48"/>
          <p:cNvSpPr>
            <a:spLocks noChangeShapeType="1"/>
          </p:cNvSpPr>
          <p:nvPr/>
        </p:nvSpPr>
        <p:spPr bwMode="auto">
          <a:xfrm flipV="1">
            <a:off x="4166659" y="5888567"/>
            <a:ext cx="1694391" cy="191559"/>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39" name="Line 50"/>
          <p:cNvSpPr>
            <a:spLocks noChangeShapeType="1"/>
          </p:cNvSpPr>
          <p:nvPr/>
        </p:nvSpPr>
        <p:spPr bwMode="auto">
          <a:xfrm flipV="1">
            <a:off x="4809067" y="2623609"/>
            <a:ext cx="1057275" cy="6350"/>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40" name="Line 56"/>
          <p:cNvSpPr>
            <a:spLocks noChangeShapeType="1"/>
          </p:cNvSpPr>
          <p:nvPr/>
        </p:nvSpPr>
        <p:spPr bwMode="auto">
          <a:xfrm flipH="1">
            <a:off x="5849409" y="4557183"/>
            <a:ext cx="2159000" cy="140759"/>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41" name="Line 59"/>
          <p:cNvSpPr>
            <a:spLocks noChangeShapeType="1"/>
          </p:cNvSpPr>
          <p:nvPr/>
        </p:nvSpPr>
        <p:spPr bwMode="auto">
          <a:xfrm flipH="1">
            <a:off x="5859992" y="1230842"/>
            <a:ext cx="2638425" cy="454025"/>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42" name="TextBox 41"/>
          <p:cNvSpPr txBox="1"/>
          <p:nvPr/>
        </p:nvSpPr>
        <p:spPr>
          <a:xfrm>
            <a:off x="8475134" y="1022350"/>
            <a:ext cx="1787525" cy="365934"/>
          </a:xfrm>
          <a:prstGeom prst="rect">
            <a:avLst/>
          </a:prstGeom>
          <a:solidFill>
            <a:schemeClr val="accent1">
              <a:lumMod val="20000"/>
              <a:lumOff val="80000"/>
            </a:schemeClr>
          </a:solidFill>
        </p:spPr>
        <p:txBody>
          <a:bodyPr>
            <a:spAutoFit/>
          </a:bodyPr>
          <a:lstStyle/>
          <a:p>
            <a:pPr algn="ctr" defTabSz="877868">
              <a:defRPr/>
            </a:pPr>
            <a:r>
              <a:rPr lang="fa-IR" sz="1778" dirty="0">
                <a:solidFill>
                  <a:schemeClr val="bg1"/>
                </a:solidFill>
                <a:cs typeface="B Homa" panose="00000400000000000000" pitchFamily="2" charset="-78"/>
              </a:rPr>
              <a:t>خدمات شهری</a:t>
            </a:r>
            <a:endParaRPr lang="en-US" sz="1778" dirty="0">
              <a:solidFill>
                <a:schemeClr val="bg1"/>
              </a:solidFill>
              <a:cs typeface="B Homa" panose="00000400000000000000" pitchFamily="2" charset="-78"/>
            </a:endParaRPr>
          </a:p>
        </p:txBody>
      </p:sp>
      <p:sp>
        <p:nvSpPr>
          <p:cNvPr id="43" name="TextBox 42"/>
          <p:cNvSpPr txBox="1"/>
          <p:nvPr/>
        </p:nvSpPr>
        <p:spPr>
          <a:xfrm>
            <a:off x="2355850" y="2028825"/>
            <a:ext cx="1518709" cy="365934"/>
          </a:xfrm>
          <a:prstGeom prst="rect">
            <a:avLst/>
          </a:prstGeom>
          <a:solidFill>
            <a:schemeClr val="accent3">
              <a:lumMod val="20000"/>
              <a:lumOff val="80000"/>
            </a:schemeClr>
          </a:solidFill>
        </p:spPr>
        <p:txBody>
          <a:bodyPr>
            <a:spAutoFit/>
          </a:bodyPr>
          <a:lstStyle/>
          <a:p>
            <a:pPr algn="ctr" defTabSz="877868">
              <a:defRPr/>
            </a:pPr>
            <a:r>
              <a:rPr lang="fa-IR" sz="1778" dirty="0">
                <a:solidFill>
                  <a:schemeClr val="bg1"/>
                </a:solidFill>
                <a:cs typeface="B Homa" panose="00000400000000000000" pitchFamily="2" charset="-78"/>
              </a:rPr>
              <a:t>توسعه شهری</a:t>
            </a:r>
            <a:endParaRPr lang="en-US" sz="1778" dirty="0">
              <a:solidFill>
                <a:schemeClr val="bg1"/>
              </a:solidFill>
              <a:cs typeface="B Homa" panose="00000400000000000000" pitchFamily="2" charset="-78"/>
            </a:endParaRPr>
          </a:p>
        </p:txBody>
      </p:sp>
      <p:sp>
        <p:nvSpPr>
          <p:cNvPr id="44" name="TextBox 43"/>
          <p:cNvSpPr txBox="1"/>
          <p:nvPr/>
        </p:nvSpPr>
        <p:spPr>
          <a:xfrm>
            <a:off x="6841067" y="1893359"/>
            <a:ext cx="1564217" cy="365934"/>
          </a:xfrm>
          <a:prstGeom prst="rect">
            <a:avLst/>
          </a:prstGeom>
          <a:solidFill>
            <a:schemeClr val="accent6">
              <a:lumMod val="60000"/>
              <a:lumOff val="40000"/>
            </a:schemeClr>
          </a:solidFill>
        </p:spPr>
        <p:txBody>
          <a:bodyPr>
            <a:spAutoFit/>
          </a:bodyPr>
          <a:lstStyle/>
          <a:p>
            <a:pPr algn="ctr" defTabSz="877868">
              <a:defRPr/>
            </a:pPr>
            <a:r>
              <a:rPr lang="fa-IR" sz="1778" dirty="0">
                <a:solidFill>
                  <a:schemeClr val="bg1"/>
                </a:solidFill>
                <a:cs typeface="B Homa" panose="00000400000000000000" pitchFamily="2" charset="-78"/>
              </a:rPr>
              <a:t>امورمالی</a:t>
            </a:r>
            <a:endParaRPr lang="en-US" sz="1778" dirty="0">
              <a:solidFill>
                <a:schemeClr val="bg1"/>
              </a:solidFill>
              <a:cs typeface="B Homa" panose="00000400000000000000" pitchFamily="2" charset="-78"/>
            </a:endParaRPr>
          </a:p>
        </p:txBody>
      </p:sp>
      <p:sp>
        <p:nvSpPr>
          <p:cNvPr id="45" name="TextBox 44"/>
          <p:cNvSpPr txBox="1"/>
          <p:nvPr/>
        </p:nvSpPr>
        <p:spPr>
          <a:xfrm>
            <a:off x="8440209" y="2188633"/>
            <a:ext cx="1238250" cy="365934"/>
          </a:xfrm>
          <a:prstGeom prst="rect">
            <a:avLst/>
          </a:prstGeom>
          <a:solidFill>
            <a:srgbClr val="ADDC7A"/>
          </a:solidFill>
        </p:spPr>
        <p:txBody>
          <a:bodyPr>
            <a:spAutoFit/>
          </a:bodyPr>
          <a:lstStyle/>
          <a:p>
            <a:pPr algn="ctr" defTabSz="877868">
              <a:defRPr/>
            </a:pPr>
            <a:r>
              <a:rPr lang="fa-IR" sz="1778" dirty="0">
                <a:solidFill>
                  <a:schemeClr val="bg1"/>
                </a:solidFill>
                <a:cs typeface="B Homa" panose="00000400000000000000" pitchFamily="2" charset="-78"/>
              </a:rPr>
              <a:t>دبیرخانه</a:t>
            </a:r>
            <a:endParaRPr lang="en-US" sz="1778" dirty="0">
              <a:solidFill>
                <a:schemeClr val="bg1"/>
              </a:solidFill>
              <a:cs typeface="B Homa" panose="00000400000000000000" pitchFamily="2" charset="-78"/>
            </a:endParaRPr>
          </a:p>
        </p:txBody>
      </p:sp>
      <p:sp>
        <p:nvSpPr>
          <p:cNvPr id="46" name="TextBox 45"/>
          <p:cNvSpPr txBox="1"/>
          <p:nvPr/>
        </p:nvSpPr>
        <p:spPr>
          <a:xfrm>
            <a:off x="8347075" y="3883025"/>
            <a:ext cx="1950508" cy="639534"/>
          </a:xfrm>
          <a:prstGeom prst="rect">
            <a:avLst/>
          </a:prstGeom>
          <a:solidFill>
            <a:schemeClr val="accent2">
              <a:lumMod val="60000"/>
              <a:lumOff val="40000"/>
            </a:schemeClr>
          </a:solidFill>
        </p:spPr>
        <p:txBody>
          <a:bodyPr>
            <a:spAutoFit/>
          </a:bodyPr>
          <a:lstStyle/>
          <a:p>
            <a:pPr algn="ctr" defTabSz="877868">
              <a:defRPr/>
            </a:pPr>
            <a:r>
              <a:rPr lang="fa-IR" sz="1778" dirty="0">
                <a:solidFill>
                  <a:schemeClr val="bg1"/>
                </a:solidFill>
                <a:cs typeface="B Homa" panose="00000400000000000000" pitchFamily="2" charset="-78"/>
              </a:rPr>
              <a:t>برنامه ریزی اقتصاد شهری</a:t>
            </a:r>
            <a:endParaRPr lang="en-US" sz="1778" dirty="0">
              <a:solidFill>
                <a:schemeClr val="bg1"/>
              </a:solidFill>
              <a:cs typeface="B Homa" panose="00000400000000000000" pitchFamily="2" charset="-78"/>
            </a:endParaRPr>
          </a:p>
        </p:txBody>
      </p:sp>
      <p:sp>
        <p:nvSpPr>
          <p:cNvPr id="47" name="TextBox 46"/>
          <p:cNvSpPr txBox="1"/>
          <p:nvPr/>
        </p:nvSpPr>
        <p:spPr>
          <a:xfrm>
            <a:off x="7611534" y="2888192"/>
            <a:ext cx="911225" cy="639534"/>
          </a:xfrm>
          <a:prstGeom prst="rect">
            <a:avLst/>
          </a:prstGeom>
          <a:solidFill>
            <a:srgbClr val="FFC000"/>
          </a:solidFill>
        </p:spPr>
        <p:txBody>
          <a:bodyPr>
            <a:spAutoFit/>
          </a:bodyPr>
          <a:lstStyle/>
          <a:p>
            <a:pPr algn="ctr" defTabSz="877868">
              <a:defRPr/>
            </a:pPr>
            <a:r>
              <a:rPr lang="fa-IR" sz="1778" dirty="0">
                <a:solidFill>
                  <a:schemeClr val="bg1"/>
                </a:solidFill>
                <a:cs typeface="B Homa" panose="00000400000000000000" pitchFamily="2" charset="-78"/>
              </a:rPr>
              <a:t>حسابداری</a:t>
            </a:r>
            <a:endParaRPr lang="en-US" sz="1778" dirty="0">
              <a:solidFill>
                <a:schemeClr val="bg1"/>
              </a:solidFill>
              <a:cs typeface="B Homa" panose="00000400000000000000" pitchFamily="2" charset="-78"/>
            </a:endParaRPr>
          </a:p>
        </p:txBody>
      </p:sp>
      <p:sp>
        <p:nvSpPr>
          <p:cNvPr id="48" name="TextBox 47"/>
          <p:cNvSpPr txBox="1"/>
          <p:nvPr/>
        </p:nvSpPr>
        <p:spPr>
          <a:xfrm>
            <a:off x="1761067" y="3170767"/>
            <a:ext cx="1016000" cy="639534"/>
          </a:xfrm>
          <a:prstGeom prst="rect">
            <a:avLst/>
          </a:prstGeom>
          <a:solidFill>
            <a:schemeClr val="accent3">
              <a:lumMod val="40000"/>
              <a:lumOff val="60000"/>
            </a:schemeClr>
          </a:solidFill>
        </p:spPr>
        <p:txBody>
          <a:bodyPr>
            <a:spAutoFit/>
          </a:bodyPr>
          <a:lstStyle/>
          <a:p>
            <a:pPr algn="ctr" defTabSz="877868">
              <a:defRPr/>
            </a:pPr>
            <a:r>
              <a:rPr lang="fa-IR" sz="1778" dirty="0">
                <a:solidFill>
                  <a:schemeClr val="bg1"/>
                </a:solidFill>
                <a:cs typeface="B Homa" panose="00000400000000000000" pitchFamily="2" charset="-78"/>
              </a:rPr>
              <a:t>واحدحقوقی</a:t>
            </a:r>
            <a:endParaRPr lang="en-US" sz="1778" dirty="0">
              <a:solidFill>
                <a:schemeClr val="bg1"/>
              </a:solidFill>
              <a:cs typeface="B Homa" panose="00000400000000000000" pitchFamily="2" charset="-78"/>
            </a:endParaRPr>
          </a:p>
        </p:txBody>
      </p:sp>
      <p:sp>
        <p:nvSpPr>
          <p:cNvPr id="49" name="TextBox 48"/>
          <p:cNvSpPr txBox="1"/>
          <p:nvPr/>
        </p:nvSpPr>
        <p:spPr>
          <a:xfrm>
            <a:off x="3092451" y="3686175"/>
            <a:ext cx="2136775" cy="639534"/>
          </a:xfrm>
          <a:prstGeom prst="rect">
            <a:avLst/>
          </a:prstGeom>
          <a:solidFill>
            <a:srgbClr val="FFC000"/>
          </a:solidFill>
        </p:spPr>
        <p:txBody>
          <a:bodyPr>
            <a:spAutoFit/>
          </a:bodyPr>
          <a:lstStyle/>
          <a:p>
            <a:pPr algn="ctr" defTabSz="877868">
              <a:defRPr/>
            </a:pPr>
            <a:r>
              <a:rPr lang="fa-IR" sz="1778" dirty="0">
                <a:solidFill>
                  <a:schemeClr val="bg1"/>
                </a:solidFill>
                <a:cs typeface="B Homa" panose="00000400000000000000" pitchFamily="2" charset="-78"/>
              </a:rPr>
              <a:t>معماری و پروژه های خاص</a:t>
            </a:r>
            <a:endParaRPr lang="en-US" sz="1778" dirty="0">
              <a:solidFill>
                <a:schemeClr val="bg1"/>
              </a:solidFill>
              <a:cs typeface="B Homa" panose="00000400000000000000" pitchFamily="2" charset="-78"/>
            </a:endParaRPr>
          </a:p>
        </p:txBody>
      </p:sp>
      <p:sp>
        <p:nvSpPr>
          <p:cNvPr id="50" name="TextBox 49"/>
          <p:cNvSpPr txBox="1"/>
          <p:nvPr/>
        </p:nvSpPr>
        <p:spPr>
          <a:xfrm>
            <a:off x="7786159" y="5477933"/>
            <a:ext cx="1775883" cy="639534"/>
          </a:xfrm>
          <a:prstGeom prst="rect">
            <a:avLst/>
          </a:prstGeom>
          <a:solidFill>
            <a:schemeClr val="accent5">
              <a:lumMod val="60000"/>
              <a:lumOff val="40000"/>
            </a:schemeClr>
          </a:solidFill>
        </p:spPr>
        <p:txBody>
          <a:bodyPr>
            <a:spAutoFit/>
          </a:bodyPr>
          <a:lstStyle/>
          <a:p>
            <a:pPr algn="ctr" defTabSz="877868">
              <a:defRPr/>
            </a:pPr>
            <a:r>
              <a:rPr lang="fa-IR" sz="1778" dirty="0">
                <a:solidFill>
                  <a:schemeClr val="bg1"/>
                </a:solidFill>
                <a:cs typeface="B Homa" panose="00000400000000000000" pitchFamily="2" charset="-78"/>
              </a:rPr>
              <a:t>حمل و نقل و ترافیک</a:t>
            </a:r>
            <a:endParaRPr lang="en-US" sz="1778" dirty="0">
              <a:solidFill>
                <a:schemeClr val="bg1"/>
              </a:solidFill>
              <a:cs typeface="B Homa" panose="00000400000000000000" pitchFamily="2" charset="-78"/>
            </a:endParaRPr>
          </a:p>
        </p:txBody>
      </p:sp>
      <p:sp>
        <p:nvSpPr>
          <p:cNvPr id="51" name="TextBox 50"/>
          <p:cNvSpPr txBox="1"/>
          <p:nvPr/>
        </p:nvSpPr>
        <p:spPr>
          <a:xfrm>
            <a:off x="6980767" y="5895975"/>
            <a:ext cx="2113492" cy="365934"/>
          </a:xfrm>
          <a:prstGeom prst="rect">
            <a:avLst/>
          </a:prstGeom>
          <a:solidFill>
            <a:srgbClr val="ADDC7A"/>
          </a:solidFill>
        </p:spPr>
        <p:txBody>
          <a:bodyPr>
            <a:spAutoFit/>
          </a:bodyPr>
          <a:lstStyle/>
          <a:p>
            <a:pPr algn="ctr" defTabSz="877868">
              <a:defRPr/>
            </a:pPr>
            <a:r>
              <a:rPr lang="fa-IR" sz="1778" dirty="0">
                <a:solidFill>
                  <a:schemeClr val="bg1"/>
                </a:solidFill>
                <a:cs typeface="B Homa" panose="00000400000000000000" pitchFamily="2" charset="-78"/>
              </a:rPr>
              <a:t>نظارت بر اجرای پروژه ها</a:t>
            </a:r>
            <a:endParaRPr lang="en-US" sz="1778" dirty="0">
              <a:solidFill>
                <a:schemeClr val="bg1"/>
              </a:solidFill>
              <a:cs typeface="B Homa" panose="00000400000000000000" pitchFamily="2" charset="-78"/>
            </a:endParaRPr>
          </a:p>
        </p:txBody>
      </p:sp>
      <p:sp>
        <p:nvSpPr>
          <p:cNvPr id="52" name="TextBox 51"/>
          <p:cNvSpPr txBox="1"/>
          <p:nvPr/>
        </p:nvSpPr>
        <p:spPr>
          <a:xfrm>
            <a:off x="3530600" y="5208059"/>
            <a:ext cx="1126067" cy="365934"/>
          </a:xfrm>
          <a:prstGeom prst="rect">
            <a:avLst/>
          </a:prstGeom>
          <a:solidFill>
            <a:srgbClr val="F8A6E3"/>
          </a:solidFill>
        </p:spPr>
        <p:txBody>
          <a:bodyPr>
            <a:spAutoFit/>
          </a:bodyPr>
          <a:lstStyle/>
          <a:p>
            <a:pPr algn="ctr" defTabSz="877868">
              <a:defRPr/>
            </a:pPr>
            <a:r>
              <a:rPr lang="fa-IR" sz="1778" dirty="0">
                <a:solidFill>
                  <a:schemeClr val="bg1"/>
                </a:solidFill>
                <a:cs typeface="B Homa" panose="00000400000000000000" pitchFamily="2" charset="-78"/>
              </a:rPr>
              <a:t>واحد پرسنلی</a:t>
            </a:r>
            <a:endParaRPr lang="en-US" sz="1778" dirty="0">
              <a:solidFill>
                <a:schemeClr val="bg1"/>
              </a:solidFill>
              <a:cs typeface="B Homa" panose="00000400000000000000" pitchFamily="2" charset="-78"/>
            </a:endParaRPr>
          </a:p>
        </p:txBody>
      </p:sp>
      <p:sp>
        <p:nvSpPr>
          <p:cNvPr id="53" name="TextBox 52"/>
          <p:cNvSpPr txBox="1"/>
          <p:nvPr/>
        </p:nvSpPr>
        <p:spPr>
          <a:xfrm>
            <a:off x="1585384" y="3931709"/>
            <a:ext cx="1366309" cy="639534"/>
          </a:xfrm>
          <a:prstGeom prst="rect">
            <a:avLst/>
          </a:prstGeom>
          <a:solidFill>
            <a:schemeClr val="tx2">
              <a:lumMod val="20000"/>
              <a:lumOff val="80000"/>
            </a:schemeClr>
          </a:solidFill>
        </p:spPr>
        <p:txBody>
          <a:bodyPr>
            <a:spAutoFit/>
          </a:bodyPr>
          <a:lstStyle/>
          <a:p>
            <a:pPr algn="ctr" defTabSz="877868">
              <a:defRPr/>
            </a:pPr>
            <a:r>
              <a:rPr lang="fa-IR" sz="1778" dirty="0">
                <a:solidFill>
                  <a:schemeClr val="bg1"/>
                </a:solidFill>
                <a:cs typeface="B Homa" panose="00000400000000000000" pitchFamily="2" charset="-78"/>
              </a:rPr>
              <a:t>نظارت بر اموال</a:t>
            </a:r>
            <a:endParaRPr lang="en-US" sz="1778" dirty="0">
              <a:solidFill>
                <a:schemeClr val="bg1"/>
              </a:solidFill>
              <a:cs typeface="B Homa" panose="00000400000000000000" pitchFamily="2" charset="-78"/>
            </a:endParaRPr>
          </a:p>
        </p:txBody>
      </p:sp>
      <p:sp>
        <p:nvSpPr>
          <p:cNvPr id="54" name="TextBox 53"/>
          <p:cNvSpPr txBox="1"/>
          <p:nvPr/>
        </p:nvSpPr>
        <p:spPr>
          <a:xfrm>
            <a:off x="2484967" y="1489075"/>
            <a:ext cx="2289175" cy="365934"/>
          </a:xfrm>
          <a:prstGeom prst="rect">
            <a:avLst/>
          </a:prstGeom>
          <a:solidFill>
            <a:srgbClr val="FFCCFF"/>
          </a:solidFill>
        </p:spPr>
        <p:txBody>
          <a:bodyPr>
            <a:spAutoFit/>
          </a:bodyPr>
          <a:lstStyle/>
          <a:p>
            <a:pPr algn="ctr" defTabSz="877868">
              <a:defRPr/>
            </a:pPr>
            <a:r>
              <a:rPr lang="fa-IR" sz="1778" dirty="0">
                <a:solidFill>
                  <a:schemeClr val="bg1"/>
                </a:solidFill>
                <a:cs typeface="B Homa" panose="00000400000000000000" pitchFamily="2" charset="-78"/>
              </a:rPr>
              <a:t>طراحی و کنترل ساختمان</a:t>
            </a:r>
            <a:endParaRPr lang="en-US" sz="1778" dirty="0">
              <a:solidFill>
                <a:schemeClr val="bg1"/>
              </a:solidFill>
              <a:cs typeface="B Homa" panose="00000400000000000000" pitchFamily="2" charset="-78"/>
            </a:endParaRPr>
          </a:p>
        </p:txBody>
      </p:sp>
      <p:sp>
        <p:nvSpPr>
          <p:cNvPr id="55" name="TextBox 54"/>
          <p:cNvSpPr txBox="1"/>
          <p:nvPr/>
        </p:nvSpPr>
        <p:spPr>
          <a:xfrm>
            <a:off x="6969126" y="4986867"/>
            <a:ext cx="1482725" cy="639534"/>
          </a:xfrm>
          <a:prstGeom prst="rect">
            <a:avLst/>
          </a:prstGeom>
          <a:solidFill>
            <a:schemeClr val="tx2">
              <a:lumMod val="40000"/>
              <a:lumOff val="60000"/>
            </a:schemeClr>
          </a:solidFill>
        </p:spPr>
        <p:txBody>
          <a:bodyPr>
            <a:spAutoFit/>
          </a:bodyPr>
          <a:lstStyle/>
          <a:p>
            <a:pPr algn="ctr" defTabSz="877868">
              <a:defRPr/>
            </a:pPr>
            <a:r>
              <a:rPr lang="fa-IR" sz="1778" dirty="0">
                <a:solidFill>
                  <a:schemeClr val="bg1"/>
                </a:solidFill>
                <a:cs typeface="B Homa" panose="00000400000000000000" pitchFamily="2" charset="-78"/>
              </a:rPr>
              <a:t>مهندسی مکانیک</a:t>
            </a:r>
            <a:endParaRPr lang="en-US" sz="1778" dirty="0">
              <a:solidFill>
                <a:schemeClr val="bg1"/>
              </a:solidFill>
              <a:cs typeface="B Homa" panose="00000400000000000000" pitchFamily="2" charset="-78"/>
            </a:endParaRPr>
          </a:p>
        </p:txBody>
      </p:sp>
      <p:sp>
        <p:nvSpPr>
          <p:cNvPr id="56" name="TextBox 55"/>
          <p:cNvSpPr txBox="1"/>
          <p:nvPr/>
        </p:nvSpPr>
        <p:spPr>
          <a:xfrm>
            <a:off x="1755776" y="4679950"/>
            <a:ext cx="1312333" cy="639534"/>
          </a:xfrm>
          <a:prstGeom prst="rect">
            <a:avLst/>
          </a:prstGeom>
          <a:solidFill>
            <a:srgbClr val="92D050"/>
          </a:solidFill>
        </p:spPr>
        <p:txBody>
          <a:bodyPr>
            <a:spAutoFit/>
          </a:bodyPr>
          <a:lstStyle/>
          <a:p>
            <a:pPr algn="ctr" defTabSz="877868">
              <a:defRPr/>
            </a:pPr>
            <a:r>
              <a:rPr lang="fa-IR" sz="1778" dirty="0">
                <a:solidFill>
                  <a:schemeClr val="bg1"/>
                </a:solidFill>
                <a:cs typeface="B Homa" panose="00000400000000000000" pitchFamily="2" charset="-78"/>
              </a:rPr>
              <a:t>مدیریت مسکن</a:t>
            </a:r>
            <a:endParaRPr lang="en-US" sz="1778" dirty="0">
              <a:solidFill>
                <a:schemeClr val="bg1"/>
              </a:solidFill>
              <a:cs typeface="B Homa" panose="00000400000000000000" pitchFamily="2" charset="-78"/>
            </a:endParaRPr>
          </a:p>
        </p:txBody>
      </p:sp>
      <p:sp>
        <p:nvSpPr>
          <p:cNvPr id="57" name="TextBox 56"/>
          <p:cNvSpPr txBox="1"/>
          <p:nvPr/>
        </p:nvSpPr>
        <p:spPr>
          <a:xfrm>
            <a:off x="2204509" y="5871633"/>
            <a:ext cx="1927225" cy="639534"/>
          </a:xfrm>
          <a:prstGeom prst="rect">
            <a:avLst/>
          </a:prstGeom>
          <a:solidFill>
            <a:schemeClr val="accent3">
              <a:lumMod val="20000"/>
              <a:lumOff val="80000"/>
            </a:schemeClr>
          </a:solidFill>
        </p:spPr>
        <p:txBody>
          <a:bodyPr>
            <a:spAutoFit/>
          </a:bodyPr>
          <a:lstStyle/>
          <a:p>
            <a:pPr algn="ctr" defTabSz="877868">
              <a:defRPr/>
            </a:pPr>
            <a:r>
              <a:rPr lang="fa-IR" sz="1778" dirty="0">
                <a:solidFill>
                  <a:schemeClr val="bg1"/>
                </a:solidFill>
                <a:cs typeface="B Homa" panose="00000400000000000000" pitchFamily="2" charset="-78"/>
              </a:rPr>
              <a:t>حمل و نقل درون شهری</a:t>
            </a:r>
            <a:endParaRPr lang="en-US" sz="1778" dirty="0">
              <a:solidFill>
                <a:schemeClr val="bg1"/>
              </a:solidFill>
              <a:cs typeface="B Homa" panose="00000400000000000000" pitchFamily="2" charset="-78"/>
            </a:endParaRPr>
          </a:p>
        </p:txBody>
      </p:sp>
      <p:sp>
        <p:nvSpPr>
          <p:cNvPr id="58" name="TextBox 57"/>
          <p:cNvSpPr txBox="1"/>
          <p:nvPr/>
        </p:nvSpPr>
        <p:spPr>
          <a:xfrm>
            <a:off x="8008409" y="4434417"/>
            <a:ext cx="2411941" cy="639534"/>
          </a:xfrm>
          <a:prstGeom prst="rect">
            <a:avLst/>
          </a:prstGeom>
          <a:solidFill>
            <a:schemeClr val="accent6">
              <a:lumMod val="20000"/>
              <a:lumOff val="80000"/>
            </a:schemeClr>
          </a:solidFill>
        </p:spPr>
        <p:txBody>
          <a:bodyPr>
            <a:spAutoFit/>
          </a:bodyPr>
          <a:lstStyle/>
          <a:p>
            <a:pPr algn="ctr" defTabSz="877868">
              <a:defRPr/>
            </a:pPr>
            <a:r>
              <a:rPr lang="fa-IR" sz="1778" dirty="0">
                <a:solidFill>
                  <a:schemeClr val="bg1"/>
                </a:solidFill>
                <a:cs typeface="B Homa" panose="00000400000000000000" pitchFamily="2" charset="-78"/>
              </a:rPr>
              <a:t>پارک ها و گذران اوقات فراغت</a:t>
            </a:r>
            <a:endParaRPr lang="en-US" sz="1778" dirty="0">
              <a:solidFill>
                <a:schemeClr val="bg1"/>
              </a:solidFill>
              <a:cs typeface="B Homa" panose="00000400000000000000" pitchFamily="2" charset="-78"/>
            </a:endParaRPr>
          </a:p>
        </p:txBody>
      </p:sp>
      <p:sp>
        <p:nvSpPr>
          <p:cNvPr id="59" name="TextBox 58"/>
          <p:cNvSpPr txBox="1"/>
          <p:nvPr/>
        </p:nvSpPr>
        <p:spPr>
          <a:xfrm>
            <a:off x="1515534" y="2655359"/>
            <a:ext cx="1482725" cy="365934"/>
          </a:xfrm>
          <a:prstGeom prst="rect">
            <a:avLst/>
          </a:prstGeom>
          <a:solidFill>
            <a:schemeClr val="accent6">
              <a:lumMod val="40000"/>
              <a:lumOff val="60000"/>
            </a:schemeClr>
          </a:solidFill>
        </p:spPr>
        <p:txBody>
          <a:bodyPr>
            <a:spAutoFit/>
          </a:bodyPr>
          <a:lstStyle/>
          <a:p>
            <a:pPr algn="ctr" defTabSz="877868">
              <a:defRPr/>
            </a:pPr>
            <a:r>
              <a:rPr lang="fa-IR" sz="1778" dirty="0">
                <a:solidFill>
                  <a:schemeClr val="bg1"/>
                </a:solidFill>
                <a:cs typeface="B Homa" panose="00000400000000000000" pitchFamily="2" charset="-78"/>
              </a:rPr>
              <a:t>بهداشت شهری</a:t>
            </a:r>
            <a:endParaRPr lang="en-US" sz="1778" dirty="0">
              <a:solidFill>
                <a:schemeClr val="bg1"/>
              </a:solidFill>
              <a:cs typeface="B Homa" panose="00000400000000000000" pitchFamily="2" charset="-78"/>
            </a:endParaRPr>
          </a:p>
        </p:txBody>
      </p:sp>
      <p:sp>
        <p:nvSpPr>
          <p:cNvPr id="60" name="TextBox 59"/>
          <p:cNvSpPr txBox="1"/>
          <p:nvPr/>
        </p:nvSpPr>
        <p:spPr>
          <a:xfrm>
            <a:off x="7412567" y="3403600"/>
            <a:ext cx="2569633" cy="639534"/>
          </a:xfrm>
          <a:prstGeom prst="rect">
            <a:avLst/>
          </a:prstGeom>
          <a:solidFill>
            <a:srgbClr val="FFCCFF"/>
          </a:solidFill>
        </p:spPr>
        <p:txBody>
          <a:bodyPr>
            <a:spAutoFit/>
          </a:bodyPr>
          <a:lstStyle/>
          <a:p>
            <a:pPr algn="ctr" defTabSz="877868">
              <a:defRPr/>
            </a:pPr>
            <a:r>
              <a:rPr lang="fa-IR" sz="1778" dirty="0">
                <a:solidFill>
                  <a:schemeClr val="bg1"/>
                </a:solidFill>
                <a:cs typeface="B Homa" panose="00000400000000000000" pitchFamily="2" charset="-78"/>
              </a:rPr>
              <a:t>کنترل و نظارت بر دست فروشان</a:t>
            </a:r>
            <a:endParaRPr lang="en-US" sz="1778" dirty="0">
              <a:solidFill>
                <a:schemeClr val="bg1"/>
              </a:solidFill>
              <a:cs typeface="B Homa" panose="00000400000000000000" pitchFamily="2" charset="-78"/>
            </a:endParaRPr>
          </a:p>
        </p:txBody>
      </p:sp>
      <p:sp>
        <p:nvSpPr>
          <p:cNvPr id="61" name="TextBox 60"/>
          <p:cNvSpPr txBox="1"/>
          <p:nvPr/>
        </p:nvSpPr>
        <p:spPr>
          <a:xfrm>
            <a:off x="3442759" y="2507192"/>
            <a:ext cx="1354667" cy="365934"/>
          </a:xfrm>
          <a:prstGeom prst="rect">
            <a:avLst/>
          </a:prstGeom>
          <a:solidFill>
            <a:srgbClr val="92D050"/>
          </a:solidFill>
        </p:spPr>
        <p:txBody>
          <a:bodyPr>
            <a:spAutoFit/>
          </a:bodyPr>
          <a:lstStyle/>
          <a:p>
            <a:pPr algn="ctr" defTabSz="877868">
              <a:defRPr/>
            </a:pPr>
            <a:r>
              <a:rPr lang="fa-IR" sz="1778" dirty="0">
                <a:solidFill>
                  <a:schemeClr val="bg1"/>
                </a:solidFill>
                <a:cs typeface="B Homa" panose="00000400000000000000" pitchFamily="2" charset="-78"/>
              </a:rPr>
              <a:t>مدیریت شهری</a:t>
            </a:r>
            <a:endParaRPr lang="en-US" sz="1778" dirty="0">
              <a:solidFill>
                <a:schemeClr val="bg1"/>
              </a:solidFill>
              <a:cs typeface="B Homa" panose="00000400000000000000" pitchFamily="2" charset="-78"/>
            </a:endParaRPr>
          </a:p>
        </p:txBody>
      </p:sp>
      <p:sp>
        <p:nvSpPr>
          <p:cNvPr id="62" name="Line 50"/>
          <p:cNvSpPr>
            <a:spLocks noChangeShapeType="1"/>
          </p:cNvSpPr>
          <p:nvPr/>
        </p:nvSpPr>
        <p:spPr bwMode="auto">
          <a:xfrm flipH="1">
            <a:off x="5848350" y="3085042"/>
            <a:ext cx="1786467" cy="318558"/>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3" name="Line 50"/>
          <p:cNvSpPr>
            <a:spLocks noChangeShapeType="1"/>
          </p:cNvSpPr>
          <p:nvPr/>
        </p:nvSpPr>
        <p:spPr bwMode="auto">
          <a:xfrm flipH="1" flipV="1">
            <a:off x="5848350" y="5539317"/>
            <a:ext cx="1937809" cy="98425"/>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4" name="Line 50"/>
          <p:cNvSpPr>
            <a:spLocks noChangeShapeType="1"/>
          </p:cNvSpPr>
          <p:nvPr/>
        </p:nvSpPr>
        <p:spPr bwMode="auto">
          <a:xfrm>
            <a:off x="2974976" y="4152901"/>
            <a:ext cx="2879725" cy="422275"/>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5" name="Line 50"/>
          <p:cNvSpPr>
            <a:spLocks noChangeShapeType="1"/>
          </p:cNvSpPr>
          <p:nvPr/>
        </p:nvSpPr>
        <p:spPr bwMode="auto">
          <a:xfrm flipV="1">
            <a:off x="3886200" y="2108200"/>
            <a:ext cx="1945217" cy="67733"/>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6" name="Line 50"/>
          <p:cNvSpPr>
            <a:spLocks noChangeShapeType="1"/>
          </p:cNvSpPr>
          <p:nvPr/>
        </p:nvSpPr>
        <p:spPr bwMode="auto">
          <a:xfrm flipH="1">
            <a:off x="5863167" y="4041776"/>
            <a:ext cx="2518833" cy="271991"/>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7" name="Line 50"/>
          <p:cNvSpPr>
            <a:spLocks noChangeShapeType="1"/>
          </p:cNvSpPr>
          <p:nvPr/>
        </p:nvSpPr>
        <p:spPr bwMode="auto">
          <a:xfrm>
            <a:off x="5240867" y="3931709"/>
            <a:ext cx="602192" cy="176741"/>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8" name="Line 50"/>
          <p:cNvSpPr>
            <a:spLocks noChangeShapeType="1"/>
          </p:cNvSpPr>
          <p:nvPr/>
        </p:nvSpPr>
        <p:spPr bwMode="auto">
          <a:xfrm flipH="1">
            <a:off x="5871634" y="2360084"/>
            <a:ext cx="2568575" cy="687917"/>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69" name="Line 50"/>
          <p:cNvSpPr>
            <a:spLocks noChangeShapeType="1"/>
          </p:cNvSpPr>
          <p:nvPr/>
        </p:nvSpPr>
        <p:spPr bwMode="auto">
          <a:xfrm flipH="1" flipV="1">
            <a:off x="5831417" y="5004859"/>
            <a:ext cx="1137709" cy="141817"/>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0" name="Line 50"/>
          <p:cNvSpPr>
            <a:spLocks noChangeShapeType="1"/>
          </p:cNvSpPr>
          <p:nvPr/>
        </p:nvSpPr>
        <p:spPr bwMode="auto">
          <a:xfrm>
            <a:off x="4809067" y="1746250"/>
            <a:ext cx="1045633" cy="103717"/>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1" name="Line 50"/>
          <p:cNvSpPr>
            <a:spLocks noChangeShapeType="1"/>
          </p:cNvSpPr>
          <p:nvPr/>
        </p:nvSpPr>
        <p:spPr bwMode="auto">
          <a:xfrm>
            <a:off x="2800350" y="3366559"/>
            <a:ext cx="3065992" cy="177800"/>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2" name="Line 50"/>
          <p:cNvSpPr>
            <a:spLocks noChangeShapeType="1"/>
          </p:cNvSpPr>
          <p:nvPr/>
        </p:nvSpPr>
        <p:spPr bwMode="auto">
          <a:xfrm flipV="1">
            <a:off x="4668309" y="5274734"/>
            <a:ext cx="1151467" cy="80433"/>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3" name="Line 50"/>
          <p:cNvSpPr>
            <a:spLocks noChangeShapeType="1"/>
          </p:cNvSpPr>
          <p:nvPr/>
        </p:nvSpPr>
        <p:spPr bwMode="auto">
          <a:xfrm>
            <a:off x="3056467" y="4852459"/>
            <a:ext cx="2798233" cy="16933"/>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4" name="Line 50"/>
          <p:cNvSpPr>
            <a:spLocks noChangeShapeType="1"/>
          </p:cNvSpPr>
          <p:nvPr/>
        </p:nvSpPr>
        <p:spPr bwMode="auto">
          <a:xfrm flipH="1">
            <a:off x="5843059" y="2102909"/>
            <a:ext cx="998008" cy="275167"/>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5" name="Line 50"/>
          <p:cNvSpPr>
            <a:spLocks noChangeShapeType="1"/>
          </p:cNvSpPr>
          <p:nvPr/>
        </p:nvSpPr>
        <p:spPr bwMode="auto">
          <a:xfrm flipH="1" flipV="1">
            <a:off x="5801784" y="6091767"/>
            <a:ext cx="1120775" cy="49742"/>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6" name="Line 50"/>
          <p:cNvSpPr>
            <a:spLocks noChangeShapeType="1"/>
          </p:cNvSpPr>
          <p:nvPr/>
        </p:nvSpPr>
        <p:spPr bwMode="auto">
          <a:xfrm>
            <a:off x="3009901" y="2888192"/>
            <a:ext cx="2873375" cy="392641"/>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7" name="Line 50"/>
          <p:cNvSpPr>
            <a:spLocks noChangeShapeType="1"/>
          </p:cNvSpPr>
          <p:nvPr/>
        </p:nvSpPr>
        <p:spPr bwMode="auto">
          <a:xfrm flipH="1">
            <a:off x="5819775" y="3600451"/>
            <a:ext cx="1616075" cy="201083"/>
          </a:xfrm>
          <a:prstGeom prst="line">
            <a:avLst/>
          </a:prstGeom>
          <a:noFill/>
          <a:ln w="635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99" tIns="43744" rIns="88899" bIns="43744" anchor="ctr"/>
          <a:lstStyle/>
          <a:p>
            <a:pPr algn="ctr" defTabSz="877868">
              <a:defRPr/>
            </a:pPr>
            <a:endParaRPr lang="en-US" sz="1778" dirty="0">
              <a:solidFill>
                <a:schemeClr val="bg1"/>
              </a:solidFill>
              <a:cs typeface="B Homa" panose="00000400000000000000" pitchFamily="2" charset="-78"/>
            </a:endParaRPr>
          </a:p>
        </p:txBody>
      </p:sp>
      <p:sp>
        <p:nvSpPr>
          <p:cNvPr id="78" name="TextBox 77"/>
          <p:cNvSpPr txBox="1">
            <a:spLocks noChangeArrowheads="1"/>
          </p:cNvSpPr>
          <p:nvPr/>
        </p:nvSpPr>
        <p:spPr bwMode="auto">
          <a:xfrm>
            <a:off x="1169459" y="1020233"/>
            <a:ext cx="1171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2000" b="1" dirty="0">
                <a:cs typeface="B Titr" panose="00000700000000000000" pitchFamily="2" charset="-78"/>
              </a:rPr>
              <a:t>کوالالامپور</a:t>
            </a:r>
            <a:endParaRPr lang="en-US" altLang="en-US" sz="2000" b="1" dirty="0">
              <a:cs typeface="B Titr" panose="00000700000000000000" pitchFamily="2" charset="-78"/>
            </a:endParaRPr>
          </a:p>
        </p:txBody>
      </p:sp>
      <p:sp>
        <p:nvSpPr>
          <p:cNvPr id="90" name="TextBox 89"/>
          <p:cNvSpPr txBox="1"/>
          <p:nvPr/>
        </p:nvSpPr>
        <p:spPr>
          <a:xfrm>
            <a:off x="9193742" y="51850"/>
            <a:ext cx="2339421"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سیر مدیریت شهری</a:t>
            </a:r>
            <a:endParaRPr lang="fa-IR" sz="2400" dirty="0">
              <a:cs typeface="B Homa" panose="00000400000000000000" pitchFamily="2" charset="-78"/>
            </a:endParaRPr>
          </a:p>
        </p:txBody>
      </p:sp>
    </p:spTree>
    <p:extLst>
      <p:ext uri="{BB962C8B-B14F-4D97-AF65-F5344CB8AC3E}">
        <p14:creationId xmlns:p14="http://schemas.microsoft.com/office/powerpoint/2010/main" val="26435072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arn(inVertical)">
                                      <p:cBhvr>
                                        <p:cTn id="39" dur="500"/>
                                        <p:tgtEl>
                                          <p:spTgt spid="2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500"/>
                                        <p:tgtEl>
                                          <p:spTgt spid="2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inVertical)">
                                      <p:cBhvr>
                                        <p:cTn id="54" dur="500"/>
                                        <p:tgtEl>
                                          <p:spTgt spid="2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arn(inVertical)">
                                      <p:cBhvr>
                                        <p:cTn id="59" dur="500"/>
                                        <p:tgtEl>
                                          <p:spTgt spid="26"/>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500" fill="hold"/>
                                        <p:tgtEl>
                                          <p:spTgt spid="78"/>
                                        </p:tgtEl>
                                        <p:attrNameLst>
                                          <p:attrName>ppt_x</p:attrName>
                                        </p:attrNameLst>
                                      </p:cBhvr>
                                      <p:tavLst>
                                        <p:tav tm="0">
                                          <p:val>
                                            <p:strVal val="#ppt_x"/>
                                          </p:val>
                                        </p:tav>
                                        <p:tav tm="100000">
                                          <p:val>
                                            <p:strVal val="#ppt_x"/>
                                          </p:val>
                                        </p:tav>
                                      </p:tavLst>
                                    </p:anim>
                                    <p:anim calcmode="lin" valueType="num">
                                      <p:cBhvr additive="base">
                                        <p:cTn id="65" dur="500" fill="hold"/>
                                        <p:tgtEl>
                                          <p:spTgt spid="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4" fill="hold" nodeType="click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fill="hold"/>
                                        <p:tgtEl>
                                          <p:spTgt spid="37"/>
                                        </p:tgtEl>
                                        <p:attrNameLst>
                                          <p:attrName>ppt_x</p:attrName>
                                        </p:attrNameLst>
                                      </p:cBhvr>
                                      <p:tavLst>
                                        <p:tav tm="0">
                                          <p:val>
                                            <p:strVal val="#ppt_x"/>
                                          </p:val>
                                        </p:tav>
                                        <p:tav tm="100000">
                                          <p:val>
                                            <p:strVal val="#ppt_x"/>
                                          </p:val>
                                        </p:tav>
                                      </p:tavLst>
                                    </p:anim>
                                    <p:anim calcmode="lin" valueType="num">
                                      <p:cBhvr additive="base">
                                        <p:cTn id="7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16" presetClass="entr" presetSubtype="21" fill="hold" nodeType="click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barn(inVertical)">
                                      <p:cBhvr>
                                        <p:cTn id="80" dur="500"/>
                                        <p:tgtEl>
                                          <p:spTgt spid="41"/>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barn(inVertical)">
                                      <p:cBhvr>
                                        <p:cTn id="83" dur="500"/>
                                        <p:tgtEl>
                                          <p:spTgt spid="42"/>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16" presetClass="entr" presetSubtype="21" fill="hold" nodeType="click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barn(inVertical)">
                                      <p:cBhvr>
                                        <p:cTn id="88" dur="500"/>
                                        <p:tgtEl>
                                          <p:spTgt spid="70"/>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barn(inVertical)">
                                      <p:cBhvr>
                                        <p:cTn id="91" dur="500"/>
                                        <p:tgtEl>
                                          <p:spTgt spid="54"/>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6" presetClass="entr" presetSubtype="21" fill="hold" nodeType="click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barn(inVertical)">
                                      <p:cBhvr>
                                        <p:cTn id="96" dur="500"/>
                                        <p:tgtEl>
                                          <p:spTgt spid="65"/>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barn(inVertical)">
                                      <p:cBhvr>
                                        <p:cTn id="99" dur="500"/>
                                        <p:tgtEl>
                                          <p:spTgt spid="43"/>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6" presetClass="entr" presetSubtype="21" fill="hold" nodeType="clickEffect">
                                  <p:stCondLst>
                                    <p:cond delay="0"/>
                                  </p:stCondLst>
                                  <p:childTnLst>
                                    <p:set>
                                      <p:cBhvr>
                                        <p:cTn id="103" dur="1" fill="hold">
                                          <p:stCondLst>
                                            <p:cond delay="0"/>
                                          </p:stCondLst>
                                        </p:cTn>
                                        <p:tgtEl>
                                          <p:spTgt spid="74"/>
                                        </p:tgtEl>
                                        <p:attrNameLst>
                                          <p:attrName>style.visibility</p:attrName>
                                        </p:attrNameLst>
                                      </p:cBhvr>
                                      <p:to>
                                        <p:strVal val="visible"/>
                                      </p:to>
                                    </p:set>
                                    <p:animEffect transition="in" filter="barn(inVertical)">
                                      <p:cBhvr>
                                        <p:cTn id="104" dur="500"/>
                                        <p:tgtEl>
                                          <p:spTgt spid="74"/>
                                        </p:tgtEl>
                                      </p:cBhvr>
                                    </p:animEffect>
                                  </p:childTnLst>
                                </p:cTn>
                              </p:par>
                              <p:par>
                                <p:cTn id="105" presetID="16" presetClass="entr" presetSubtype="21" fill="hold" grpId="0" nodeType="with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barn(inVertical)">
                                      <p:cBhvr>
                                        <p:cTn id="107" dur="500"/>
                                        <p:tgtEl>
                                          <p:spTgt spid="44"/>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6" presetClass="entr" presetSubtype="21" fill="hold"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barn(inVertical)">
                                      <p:cBhvr>
                                        <p:cTn id="112" dur="500"/>
                                        <p:tgtEl>
                                          <p:spTgt spid="39"/>
                                        </p:tgtEl>
                                      </p:cBhvr>
                                    </p:animEffect>
                                  </p:childTnLst>
                                </p:cTn>
                              </p:par>
                              <p:par>
                                <p:cTn id="113" presetID="16" presetClass="entr" presetSubtype="21" fill="hold" grpId="0" nodeType="with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barn(inVertical)">
                                      <p:cBhvr>
                                        <p:cTn id="115" dur="500"/>
                                        <p:tgtEl>
                                          <p:spTgt spid="61"/>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16" presetClass="entr" presetSubtype="21" fill="hold" nodeType="clickEffect">
                                  <p:stCondLst>
                                    <p:cond delay="0"/>
                                  </p:stCondLst>
                                  <p:childTnLst>
                                    <p:set>
                                      <p:cBhvr>
                                        <p:cTn id="119" dur="1" fill="hold">
                                          <p:stCondLst>
                                            <p:cond delay="0"/>
                                          </p:stCondLst>
                                        </p:cTn>
                                        <p:tgtEl>
                                          <p:spTgt spid="68"/>
                                        </p:tgtEl>
                                        <p:attrNameLst>
                                          <p:attrName>style.visibility</p:attrName>
                                        </p:attrNameLst>
                                      </p:cBhvr>
                                      <p:to>
                                        <p:strVal val="visible"/>
                                      </p:to>
                                    </p:set>
                                    <p:animEffect transition="in" filter="barn(inVertical)">
                                      <p:cBhvr>
                                        <p:cTn id="120" dur="500"/>
                                        <p:tgtEl>
                                          <p:spTgt spid="68"/>
                                        </p:tgtEl>
                                      </p:cBhvr>
                                    </p:animEffect>
                                  </p:childTnLst>
                                </p:cTn>
                              </p:par>
                              <p:par>
                                <p:cTn id="121" presetID="16" presetClass="entr" presetSubtype="21"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barn(inVertical)">
                                      <p:cBhvr>
                                        <p:cTn id="123" dur="500"/>
                                        <p:tgtEl>
                                          <p:spTgt spid="45"/>
                                        </p:tgtEl>
                                      </p:cBhvr>
                                    </p:animEffect>
                                  </p:childTnLst>
                                </p:cTn>
                              </p:par>
                            </p:childTnLst>
                          </p:cTn>
                        </p:par>
                      </p:childTnLst>
                    </p:cTn>
                  </p:par>
                  <p:par>
                    <p:cTn id="124" fill="hold" nodeType="clickPar">
                      <p:stCondLst>
                        <p:cond delay="indefinite"/>
                      </p:stCondLst>
                      <p:childTnLst>
                        <p:par>
                          <p:cTn id="125" fill="hold" nodeType="withGroup">
                            <p:stCondLst>
                              <p:cond delay="0"/>
                            </p:stCondLst>
                            <p:childTnLst>
                              <p:par>
                                <p:cTn id="126" presetID="16" presetClass="entr" presetSubtype="21" fill="hold" nodeType="clickEffect">
                                  <p:stCondLst>
                                    <p:cond delay="0"/>
                                  </p:stCondLst>
                                  <p:childTnLst>
                                    <p:set>
                                      <p:cBhvr>
                                        <p:cTn id="127" dur="1" fill="hold">
                                          <p:stCondLst>
                                            <p:cond delay="0"/>
                                          </p:stCondLst>
                                        </p:cTn>
                                        <p:tgtEl>
                                          <p:spTgt spid="76"/>
                                        </p:tgtEl>
                                        <p:attrNameLst>
                                          <p:attrName>style.visibility</p:attrName>
                                        </p:attrNameLst>
                                      </p:cBhvr>
                                      <p:to>
                                        <p:strVal val="visible"/>
                                      </p:to>
                                    </p:set>
                                    <p:animEffect transition="in" filter="barn(inVertical)">
                                      <p:cBhvr>
                                        <p:cTn id="128" dur="500"/>
                                        <p:tgtEl>
                                          <p:spTgt spid="76"/>
                                        </p:tgtEl>
                                      </p:cBhvr>
                                    </p:animEffect>
                                  </p:childTnLst>
                                </p:cTn>
                              </p:par>
                              <p:par>
                                <p:cTn id="129" presetID="16" presetClass="entr" presetSubtype="21" fill="hold" grpId="0" nodeType="withEffect">
                                  <p:stCondLst>
                                    <p:cond delay="0"/>
                                  </p:stCondLst>
                                  <p:childTnLst>
                                    <p:set>
                                      <p:cBhvr>
                                        <p:cTn id="130" dur="1" fill="hold">
                                          <p:stCondLst>
                                            <p:cond delay="0"/>
                                          </p:stCondLst>
                                        </p:cTn>
                                        <p:tgtEl>
                                          <p:spTgt spid="59"/>
                                        </p:tgtEl>
                                        <p:attrNameLst>
                                          <p:attrName>style.visibility</p:attrName>
                                        </p:attrNameLst>
                                      </p:cBhvr>
                                      <p:to>
                                        <p:strVal val="visible"/>
                                      </p:to>
                                    </p:set>
                                    <p:animEffect transition="in" filter="barn(inVertical)">
                                      <p:cBhvr>
                                        <p:cTn id="131" dur="500"/>
                                        <p:tgtEl>
                                          <p:spTgt spid="59"/>
                                        </p:tgtEl>
                                      </p:cBhvr>
                                    </p:animEffect>
                                  </p:childTnLst>
                                </p:cTn>
                              </p:par>
                            </p:childTnLst>
                          </p:cTn>
                        </p:par>
                      </p:childTnLst>
                    </p:cTn>
                  </p:par>
                  <p:par>
                    <p:cTn id="132" fill="hold" nodeType="clickPar">
                      <p:stCondLst>
                        <p:cond delay="indefinite"/>
                      </p:stCondLst>
                      <p:childTnLst>
                        <p:par>
                          <p:cTn id="133" fill="hold" nodeType="withGroup">
                            <p:stCondLst>
                              <p:cond delay="0"/>
                            </p:stCondLst>
                            <p:childTnLst>
                              <p:par>
                                <p:cTn id="134" presetID="16" presetClass="entr" presetSubtype="21" fill="hold" nodeType="clickEffect">
                                  <p:stCondLst>
                                    <p:cond delay="0"/>
                                  </p:stCondLst>
                                  <p:childTnLst>
                                    <p:set>
                                      <p:cBhvr>
                                        <p:cTn id="135" dur="1" fill="hold">
                                          <p:stCondLst>
                                            <p:cond delay="0"/>
                                          </p:stCondLst>
                                        </p:cTn>
                                        <p:tgtEl>
                                          <p:spTgt spid="62"/>
                                        </p:tgtEl>
                                        <p:attrNameLst>
                                          <p:attrName>style.visibility</p:attrName>
                                        </p:attrNameLst>
                                      </p:cBhvr>
                                      <p:to>
                                        <p:strVal val="visible"/>
                                      </p:to>
                                    </p:set>
                                    <p:animEffect transition="in" filter="barn(inVertical)">
                                      <p:cBhvr>
                                        <p:cTn id="136" dur="500"/>
                                        <p:tgtEl>
                                          <p:spTgt spid="62"/>
                                        </p:tgtEl>
                                      </p:cBhvr>
                                    </p:animEffect>
                                  </p:childTnLst>
                                </p:cTn>
                              </p:par>
                              <p:par>
                                <p:cTn id="137" presetID="16" presetClass="entr" presetSubtype="21" fill="hold" grpId="0" nodeType="withEffect">
                                  <p:stCondLst>
                                    <p:cond delay="0"/>
                                  </p:stCondLst>
                                  <p:childTnLst>
                                    <p:set>
                                      <p:cBhvr>
                                        <p:cTn id="138" dur="1" fill="hold">
                                          <p:stCondLst>
                                            <p:cond delay="0"/>
                                          </p:stCondLst>
                                        </p:cTn>
                                        <p:tgtEl>
                                          <p:spTgt spid="47"/>
                                        </p:tgtEl>
                                        <p:attrNameLst>
                                          <p:attrName>style.visibility</p:attrName>
                                        </p:attrNameLst>
                                      </p:cBhvr>
                                      <p:to>
                                        <p:strVal val="visible"/>
                                      </p:to>
                                    </p:set>
                                    <p:animEffect transition="in" filter="barn(inVertical)">
                                      <p:cBhvr>
                                        <p:cTn id="139" dur="500"/>
                                        <p:tgtEl>
                                          <p:spTgt spid="47"/>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16" presetClass="entr" presetSubtype="21" fill="hold" nodeType="clickEffect">
                                  <p:stCondLst>
                                    <p:cond delay="0"/>
                                  </p:stCondLst>
                                  <p:childTnLst>
                                    <p:set>
                                      <p:cBhvr>
                                        <p:cTn id="143" dur="1" fill="hold">
                                          <p:stCondLst>
                                            <p:cond delay="0"/>
                                          </p:stCondLst>
                                        </p:cTn>
                                        <p:tgtEl>
                                          <p:spTgt spid="71"/>
                                        </p:tgtEl>
                                        <p:attrNameLst>
                                          <p:attrName>style.visibility</p:attrName>
                                        </p:attrNameLst>
                                      </p:cBhvr>
                                      <p:to>
                                        <p:strVal val="visible"/>
                                      </p:to>
                                    </p:set>
                                    <p:animEffect transition="in" filter="barn(inVertical)">
                                      <p:cBhvr>
                                        <p:cTn id="144" dur="500"/>
                                        <p:tgtEl>
                                          <p:spTgt spid="71"/>
                                        </p:tgtEl>
                                      </p:cBhvr>
                                    </p:animEffect>
                                  </p:childTnLst>
                                </p:cTn>
                              </p:par>
                              <p:par>
                                <p:cTn id="145" presetID="16" presetClass="entr" presetSubtype="21" fill="hold" grpId="0" nodeType="withEffect">
                                  <p:stCondLst>
                                    <p:cond delay="0"/>
                                  </p:stCondLst>
                                  <p:childTnLst>
                                    <p:set>
                                      <p:cBhvr>
                                        <p:cTn id="146" dur="1" fill="hold">
                                          <p:stCondLst>
                                            <p:cond delay="0"/>
                                          </p:stCondLst>
                                        </p:cTn>
                                        <p:tgtEl>
                                          <p:spTgt spid="48"/>
                                        </p:tgtEl>
                                        <p:attrNameLst>
                                          <p:attrName>style.visibility</p:attrName>
                                        </p:attrNameLst>
                                      </p:cBhvr>
                                      <p:to>
                                        <p:strVal val="visible"/>
                                      </p:to>
                                    </p:set>
                                    <p:animEffect transition="in" filter="barn(inVertical)">
                                      <p:cBhvr>
                                        <p:cTn id="147" dur="500"/>
                                        <p:tgtEl>
                                          <p:spTgt spid="48"/>
                                        </p:tgtEl>
                                      </p:cBhvr>
                                    </p:animEffect>
                                  </p:childTnLst>
                                </p:cTn>
                              </p:par>
                            </p:childTnLst>
                          </p:cTn>
                        </p:par>
                      </p:childTnLst>
                    </p:cTn>
                  </p:par>
                  <p:par>
                    <p:cTn id="148" fill="hold" nodeType="clickPar">
                      <p:stCondLst>
                        <p:cond delay="indefinite"/>
                      </p:stCondLst>
                      <p:childTnLst>
                        <p:par>
                          <p:cTn id="149" fill="hold" nodeType="withGroup">
                            <p:stCondLst>
                              <p:cond delay="0"/>
                            </p:stCondLst>
                            <p:childTnLst>
                              <p:par>
                                <p:cTn id="150" presetID="16" presetClass="entr" presetSubtype="21" fill="hold" nodeType="clickEffect">
                                  <p:stCondLst>
                                    <p:cond delay="0"/>
                                  </p:stCondLst>
                                  <p:childTnLst>
                                    <p:set>
                                      <p:cBhvr>
                                        <p:cTn id="151" dur="1" fill="hold">
                                          <p:stCondLst>
                                            <p:cond delay="0"/>
                                          </p:stCondLst>
                                        </p:cTn>
                                        <p:tgtEl>
                                          <p:spTgt spid="77"/>
                                        </p:tgtEl>
                                        <p:attrNameLst>
                                          <p:attrName>style.visibility</p:attrName>
                                        </p:attrNameLst>
                                      </p:cBhvr>
                                      <p:to>
                                        <p:strVal val="visible"/>
                                      </p:to>
                                    </p:set>
                                    <p:animEffect transition="in" filter="barn(inVertical)">
                                      <p:cBhvr>
                                        <p:cTn id="152" dur="500"/>
                                        <p:tgtEl>
                                          <p:spTgt spid="77"/>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barn(inVertical)">
                                      <p:cBhvr>
                                        <p:cTn id="155" dur="500"/>
                                        <p:tgtEl>
                                          <p:spTgt spid="60"/>
                                        </p:tgtEl>
                                      </p:cBhvr>
                                    </p:animEffect>
                                  </p:childTnLst>
                                </p:cTn>
                              </p:par>
                            </p:childTnLst>
                          </p:cTn>
                        </p:par>
                      </p:childTnLst>
                    </p:cTn>
                  </p:par>
                  <p:par>
                    <p:cTn id="156" fill="hold" nodeType="clickPar">
                      <p:stCondLst>
                        <p:cond delay="indefinite"/>
                      </p:stCondLst>
                      <p:childTnLst>
                        <p:par>
                          <p:cTn id="157" fill="hold" nodeType="withGroup">
                            <p:stCondLst>
                              <p:cond delay="0"/>
                            </p:stCondLst>
                            <p:childTnLst>
                              <p:par>
                                <p:cTn id="158" presetID="16" presetClass="entr" presetSubtype="21" fill="hold" nodeType="clickEffect">
                                  <p:stCondLst>
                                    <p:cond delay="0"/>
                                  </p:stCondLst>
                                  <p:childTnLst>
                                    <p:set>
                                      <p:cBhvr>
                                        <p:cTn id="159" dur="1" fill="hold">
                                          <p:stCondLst>
                                            <p:cond delay="0"/>
                                          </p:stCondLst>
                                        </p:cTn>
                                        <p:tgtEl>
                                          <p:spTgt spid="67"/>
                                        </p:tgtEl>
                                        <p:attrNameLst>
                                          <p:attrName>style.visibility</p:attrName>
                                        </p:attrNameLst>
                                      </p:cBhvr>
                                      <p:to>
                                        <p:strVal val="visible"/>
                                      </p:to>
                                    </p:set>
                                    <p:animEffect transition="in" filter="barn(inVertical)">
                                      <p:cBhvr>
                                        <p:cTn id="160" dur="500"/>
                                        <p:tgtEl>
                                          <p:spTgt spid="67"/>
                                        </p:tgtEl>
                                      </p:cBhvr>
                                    </p:animEffect>
                                  </p:childTnLst>
                                </p:cTn>
                              </p:par>
                              <p:par>
                                <p:cTn id="161" presetID="16" presetClass="entr" presetSubtype="21" fill="hold" grpId="0" nodeType="withEffect">
                                  <p:stCondLst>
                                    <p:cond delay="0"/>
                                  </p:stCondLst>
                                  <p:childTnLst>
                                    <p:set>
                                      <p:cBhvr>
                                        <p:cTn id="162" dur="1" fill="hold">
                                          <p:stCondLst>
                                            <p:cond delay="0"/>
                                          </p:stCondLst>
                                        </p:cTn>
                                        <p:tgtEl>
                                          <p:spTgt spid="49"/>
                                        </p:tgtEl>
                                        <p:attrNameLst>
                                          <p:attrName>style.visibility</p:attrName>
                                        </p:attrNameLst>
                                      </p:cBhvr>
                                      <p:to>
                                        <p:strVal val="visible"/>
                                      </p:to>
                                    </p:set>
                                    <p:animEffect transition="in" filter="barn(inVertical)">
                                      <p:cBhvr>
                                        <p:cTn id="163" dur="500"/>
                                        <p:tgtEl>
                                          <p:spTgt spid="49"/>
                                        </p:tgtEl>
                                      </p:cBhvr>
                                    </p:animEffect>
                                  </p:childTnLst>
                                </p:cTn>
                              </p:par>
                            </p:childTnLst>
                          </p:cTn>
                        </p:par>
                      </p:childTnLst>
                    </p:cTn>
                  </p:par>
                  <p:par>
                    <p:cTn id="164" fill="hold" nodeType="clickPar">
                      <p:stCondLst>
                        <p:cond delay="indefinite"/>
                      </p:stCondLst>
                      <p:childTnLst>
                        <p:par>
                          <p:cTn id="165" fill="hold" nodeType="withGroup">
                            <p:stCondLst>
                              <p:cond delay="0"/>
                            </p:stCondLst>
                            <p:childTnLst>
                              <p:par>
                                <p:cTn id="166" presetID="16" presetClass="entr" presetSubtype="21" fill="hold" nodeType="clickEffect">
                                  <p:stCondLst>
                                    <p:cond delay="0"/>
                                  </p:stCondLst>
                                  <p:childTnLst>
                                    <p:set>
                                      <p:cBhvr>
                                        <p:cTn id="167" dur="1" fill="hold">
                                          <p:stCondLst>
                                            <p:cond delay="0"/>
                                          </p:stCondLst>
                                        </p:cTn>
                                        <p:tgtEl>
                                          <p:spTgt spid="66"/>
                                        </p:tgtEl>
                                        <p:attrNameLst>
                                          <p:attrName>style.visibility</p:attrName>
                                        </p:attrNameLst>
                                      </p:cBhvr>
                                      <p:to>
                                        <p:strVal val="visible"/>
                                      </p:to>
                                    </p:set>
                                    <p:animEffect transition="in" filter="barn(inVertical)">
                                      <p:cBhvr>
                                        <p:cTn id="168" dur="500"/>
                                        <p:tgtEl>
                                          <p:spTgt spid="66"/>
                                        </p:tgtEl>
                                      </p:cBhvr>
                                    </p:animEffect>
                                  </p:childTnLst>
                                </p:cTn>
                              </p:par>
                              <p:par>
                                <p:cTn id="169" presetID="16" presetClass="entr" presetSubtype="21" fill="hold" grpId="0" nodeType="withEffect">
                                  <p:stCondLst>
                                    <p:cond delay="0"/>
                                  </p:stCondLst>
                                  <p:childTnLst>
                                    <p:set>
                                      <p:cBhvr>
                                        <p:cTn id="170" dur="1" fill="hold">
                                          <p:stCondLst>
                                            <p:cond delay="0"/>
                                          </p:stCondLst>
                                        </p:cTn>
                                        <p:tgtEl>
                                          <p:spTgt spid="46"/>
                                        </p:tgtEl>
                                        <p:attrNameLst>
                                          <p:attrName>style.visibility</p:attrName>
                                        </p:attrNameLst>
                                      </p:cBhvr>
                                      <p:to>
                                        <p:strVal val="visible"/>
                                      </p:to>
                                    </p:set>
                                    <p:animEffect transition="in" filter="barn(inVertical)">
                                      <p:cBhvr>
                                        <p:cTn id="171" dur="500"/>
                                        <p:tgtEl>
                                          <p:spTgt spid="46"/>
                                        </p:tgtEl>
                                      </p:cBhvr>
                                    </p:animEffect>
                                  </p:childTnLst>
                                </p:cTn>
                              </p:par>
                            </p:childTnLst>
                          </p:cTn>
                        </p:par>
                      </p:childTnLst>
                    </p:cTn>
                  </p:par>
                  <p:par>
                    <p:cTn id="172" fill="hold" nodeType="clickPar">
                      <p:stCondLst>
                        <p:cond delay="indefinite"/>
                      </p:stCondLst>
                      <p:childTnLst>
                        <p:par>
                          <p:cTn id="173" fill="hold" nodeType="withGroup">
                            <p:stCondLst>
                              <p:cond delay="0"/>
                            </p:stCondLst>
                            <p:childTnLst>
                              <p:par>
                                <p:cTn id="174" presetID="16" presetClass="entr" presetSubtype="21" fill="hold" nodeType="clickEffect">
                                  <p:stCondLst>
                                    <p:cond delay="0"/>
                                  </p:stCondLst>
                                  <p:childTnLst>
                                    <p:set>
                                      <p:cBhvr>
                                        <p:cTn id="175" dur="1" fill="hold">
                                          <p:stCondLst>
                                            <p:cond delay="0"/>
                                          </p:stCondLst>
                                        </p:cTn>
                                        <p:tgtEl>
                                          <p:spTgt spid="64"/>
                                        </p:tgtEl>
                                        <p:attrNameLst>
                                          <p:attrName>style.visibility</p:attrName>
                                        </p:attrNameLst>
                                      </p:cBhvr>
                                      <p:to>
                                        <p:strVal val="visible"/>
                                      </p:to>
                                    </p:set>
                                    <p:animEffect transition="in" filter="barn(inVertical)">
                                      <p:cBhvr>
                                        <p:cTn id="176" dur="500"/>
                                        <p:tgtEl>
                                          <p:spTgt spid="64"/>
                                        </p:tgtEl>
                                      </p:cBhvr>
                                    </p:animEffect>
                                  </p:childTnLst>
                                </p:cTn>
                              </p:par>
                              <p:par>
                                <p:cTn id="177" presetID="16" presetClass="entr" presetSubtype="21" fill="hold" grpId="0" nodeType="withEffect">
                                  <p:stCondLst>
                                    <p:cond delay="0"/>
                                  </p:stCondLst>
                                  <p:childTnLst>
                                    <p:set>
                                      <p:cBhvr>
                                        <p:cTn id="178" dur="1" fill="hold">
                                          <p:stCondLst>
                                            <p:cond delay="0"/>
                                          </p:stCondLst>
                                        </p:cTn>
                                        <p:tgtEl>
                                          <p:spTgt spid="53"/>
                                        </p:tgtEl>
                                        <p:attrNameLst>
                                          <p:attrName>style.visibility</p:attrName>
                                        </p:attrNameLst>
                                      </p:cBhvr>
                                      <p:to>
                                        <p:strVal val="visible"/>
                                      </p:to>
                                    </p:set>
                                    <p:animEffect transition="in" filter="barn(inVertical)">
                                      <p:cBhvr>
                                        <p:cTn id="179" dur="500"/>
                                        <p:tgtEl>
                                          <p:spTgt spid="53"/>
                                        </p:tgtEl>
                                      </p:cBhvr>
                                    </p:animEffect>
                                  </p:childTnLst>
                                </p:cTn>
                              </p:par>
                            </p:childTnLst>
                          </p:cTn>
                        </p:par>
                      </p:childTnLst>
                    </p:cTn>
                  </p:par>
                  <p:par>
                    <p:cTn id="180" fill="hold" nodeType="clickPar">
                      <p:stCondLst>
                        <p:cond delay="indefinite"/>
                      </p:stCondLst>
                      <p:childTnLst>
                        <p:par>
                          <p:cTn id="181" fill="hold" nodeType="withGroup">
                            <p:stCondLst>
                              <p:cond delay="0"/>
                            </p:stCondLst>
                            <p:childTnLst>
                              <p:par>
                                <p:cTn id="182" presetID="16" presetClass="entr" presetSubtype="21" fill="hold" nodeType="clickEffect">
                                  <p:stCondLst>
                                    <p:cond delay="0"/>
                                  </p:stCondLst>
                                  <p:childTnLst>
                                    <p:set>
                                      <p:cBhvr>
                                        <p:cTn id="183" dur="1" fill="hold">
                                          <p:stCondLst>
                                            <p:cond delay="0"/>
                                          </p:stCondLst>
                                        </p:cTn>
                                        <p:tgtEl>
                                          <p:spTgt spid="40"/>
                                        </p:tgtEl>
                                        <p:attrNameLst>
                                          <p:attrName>style.visibility</p:attrName>
                                        </p:attrNameLst>
                                      </p:cBhvr>
                                      <p:to>
                                        <p:strVal val="visible"/>
                                      </p:to>
                                    </p:set>
                                    <p:animEffect transition="in" filter="barn(inVertical)">
                                      <p:cBhvr>
                                        <p:cTn id="184" dur="500"/>
                                        <p:tgtEl>
                                          <p:spTgt spid="40"/>
                                        </p:tgtEl>
                                      </p:cBhvr>
                                    </p:animEffect>
                                  </p:childTnLst>
                                </p:cTn>
                              </p:par>
                              <p:par>
                                <p:cTn id="185" presetID="16" presetClass="entr" presetSubtype="21" fill="hold" grpId="0" nodeType="withEffect">
                                  <p:stCondLst>
                                    <p:cond delay="0"/>
                                  </p:stCondLst>
                                  <p:childTnLst>
                                    <p:set>
                                      <p:cBhvr>
                                        <p:cTn id="186" dur="1" fill="hold">
                                          <p:stCondLst>
                                            <p:cond delay="0"/>
                                          </p:stCondLst>
                                        </p:cTn>
                                        <p:tgtEl>
                                          <p:spTgt spid="58"/>
                                        </p:tgtEl>
                                        <p:attrNameLst>
                                          <p:attrName>style.visibility</p:attrName>
                                        </p:attrNameLst>
                                      </p:cBhvr>
                                      <p:to>
                                        <p:strVal val="visible"/>
                                      </p:to>
                                    </p:set>
                                    <p:animEffect transition="in" filter="barn(inVertical)">
                                      <p:cBhvr>
                                        <p:cTn id="187" dur="500"/>
                                        <p:tgtEl>
                                          <p:spTgt spid="58"/>
                                        </p:tgtEl>
                                      </p:cBhvr>
                                    </p:animEffect>
                                  </p:childTnLst>
                                </p:cTn>
                              </p:par>
                            </p:childTnLst>
                          </p:cTn>
                        </p:par>
                      </p:childTnLst>
                    </p:cTn>
                  </p:par>
                  <p:par>
                    <p:cTn id="188" fill="hold" nodeType="clickPar">
                      <p:stCondLst>
                        <p:cond delay="indefinite"/>
                      </p:stCondLst>
                      <p:childTnLst>
                        <p:par>
                          <p:cTn id="189" fill="hold" nodeType="withGroup">
                            <p:stCondLst>
                              <p:cond delay="0"/>
                            </p:stCondLst>
                            <p:childTnLst>
                              <p:par>
                                <p:cTn id="190" presetID="16" presetClass="entr" presetSubtype="21" fill="hold" nodeType="click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barn(inVertical)">
                                      <p:cBhvr>
                                        <p:cTn id="192" dur="500"/>
                                        <p:tgtEl>
                                          <p:spTgt spid="73"/>
                                        </p:tgtEl>
                                      </p:cBhvr>
                                    </p:animEffect>
                                  </p:childTnLst>
                                </p:cTn>
                              </p:par>
                              <p:par>
                                <p:cTn id="193" presetID="16" presetClass="entr" presetSubtype="21" fill="hold" grpId="0" nodeType="withEffect">
                                  <p:stCondLst>
                                    <p:cond delay="0"/>
                                  </p:stCondLst>
                                  <p:childTnLst>
                                    <p:set>
                                      <p:cBhvr>
                                        <p:cTn id="194" dur="1" fill="hold">
                                          <p:stCondLst>
                                            <p:cond delay="0"/>
                                          </p:stCondLst>
                                        </p:cTn>
                                        <p:tgtEl>
                                          <p:spTgt spid="56"/>
                                        </p:tgtEl>
                                        <p:attrNameLst>
                                          <p:attrName>style.visibility</p:attrName>
                                        </p:attrNameLst>
                                      </p:cBhvr>
                                      <p:to>
                                        <p:strVal val="visible"/>
                                      </p:to>
                                    </p:set>
                                    <p:animEffect transition="in" filter="barn(inVertical)">
                                      <p:cBhvr>
                                        <p:cTn id="195" dur="500"/>
                                        <p:tgtEl>
                                          <p:spTgt spid="56"/>
                                        </p:tgtEl>
                                      </p:cBhvr>
                                    </p:animEffect>
                                  </p:childTnLst>
                                </p:cTn>
                              </p:par>
                            </p:childTnLst>
                          </p:cTn>
                        </p:par>
                      </p:childTnLst>
                    </p:cTn>
                  </p:par>
                  <p:par>
                    <p:cTn id="196" fill="hold" nodeType="clickPar">
                      <p:stCondLst>
                        <p:cond delay="indefinite"/>
                      </p:stCondLst>
                      <p:childTnLst>
                        <p:par>
                          <p:cTn id="197" fill="hold" nodeType="withGroup">
                            <p:stCondLst>
                              <p:cond delay="0"/>
                            </p:stCondLst>
                            <p:childTnLst>
                              <p:par>
                                <p:cTn id="198" presetID="16" presetClass="entr" presetSubtype="21" fill="hold" nodeType="clickEffect">
                                  <p:stCondLst>
                                    <p:cond delay="0"/>
                                  </p:stCondLst>
                                  <p:childTnLst>
                                    <p:set>
                                      <p:cBhvr>
                                        <p:cTn id="199" dur="1" fill="hold">
                                          <p:stCondLst>
                                            <p:cond delay="0"/>
                                          </p:stCondLst>
                                        </p:cTn>
                                        <p:tgtEl>
                                          <p:spTgt spid="69"/>
                                        </p:tgtEl>
                                        <p:attrNameLst>
                                          <p:attrName>style.visibility</p:attrName>
                                        </p:attrNameLst>
                                      </p:cBhvr>
                                      <p:to>
                                        <p:strVal val="visible"/>
                                      </p:to>
                                    </p:set>
                                    <p:animEffect transition="in" filter="barn(inVertical)">
                                      <p:cBhvr>
                                        <p:cTn id="200" dur="500"/>
                                        <p:tgtEl>
                                          <p:spTgt spid="69"/>
                                        </p:tgtEl>
                                      </p:cBhvr>
                                    </p:animEffect>
                                  </p:childTnLst>
                                </p:cTn>
                              </p:par>
                              <p:par>
                                <p:cTn id="201" presetID="16" presetClass="entr" presetSubtype="21" fill="hold" grpId="0" nodeType="withEffect">
                                  <p:stCondLst>
                                    <p:cond delay="0"/>
                                  </p:stCondLst>
                                  <p:childTnLst>
                                    <p:set>
                                      <p:cBhvr>
                                        <p:cTn id="202" dur="1" fill="hold">
                                          <p:stCondLst>
                                            <p:cond delay="0"/>
                                          </p:stCondLst>
                                        </p:cTn>
                                        <p:tgtEl>
                                          <p:spTgt spid="55"/>
                                        </p:tgtEl>
                                        <p:attrNameLst>
                                          <p:attrName>style.visibility</p:attrName>
                                        </p:attrNameLst>
                                      </p:cBhvr>
                                      <p:to>
                                        <p:strVal val="visible"/>
                                      </p:to>
                                    </p:set>
                                    <p:animEffect transition="in" filter="barn(inVertical)">
                                      <p:cBhvr>
                                        <p:cTn id="203" dur="500"/>
                                        <p:tgtEl>
                                          <p:spTgt spid="55"/>
                                        </p:tgtEl>
                                      </p:cBhvr>
                                    </p:animEffect>
                                  </p:childTnLst>
                                </p:cTn>
                              </p:par>
                            </p:childTnLst>
                          </p:cTn>
                        </p:par>
                      </p:childTnLst>
                    </p:cTn>
                  </p:par>
                  <p:par>
                    <p:cTn id="204" fill="hold" nodeType="clickPar">
                      <p:stCondLst>
                        <p:cond delay="indefinite"/>
                      </p:stCondLst>
                      <p:childTnLst>
                        <p:par>
                          <p:cTn id="205" fill="hold" nodeType="withGroup">
                            <p:stCondLst>
                              <p:cond delay="0"/>
                            </p:stCondLst>
                            <p:childTnLst>
                              <p:par>
                                <p:cTn id="206" presetID="16" presetClass="entr" presetSubtype="21" fill="hold" nodeType="clickEffect">
                                  <p:stCondLst>
                                    <p:cond delay="0"/>
                                  </p:stCondLst>
                                  <p:childTnLst>
                                    <p:set>
                                      <p:cBhvr>
                                        <p:cTn id="207" dur="1" fill="hold">
                                          <p:stCondLst>
                                            <p:cond delay="0"/>
                                          </p:stCondLst>
                                        </p:cTn>
                                        <p:tgtEl>
                                          <p:spTgt spid="72"/>
                                        </p:tgtEl>
                                        <p:attrNameLst>
                                          <p:attrName>style.visibility</p:attrName>
                                        </p:attrNameLst>
                                      </p:cBhvr>
                                      <p:to>
                                        <p:strVal val="visible"/>
                                      </p:to>
                                    </p:set>
                                    <p:animEffect transition="in" filter="barn(inVertical)">
                                      <p:cBhvr>
                                        <p:cTn id="208" dur="500"/>
                                        <p:tgtEl>
                                          <p:spTgt spid="72"/>
                                        </p:tgtEl>
                                      </p:cBhvr>
                                    </p:animEffect>
                                  </p:childTnLst>
                                </p:cTn>
                              </p:par>
                              <p:par>
                                <p:cTn id="209" presetID="16" presetClass="entr" presetSubtype="21" fill="hold" grpId="0" nodeType="withEffect">
                                  <p:stCondLst>
                                    <p:cond delay="0"/>
                                  </p:stCondLst>
                                  <p:childTnLst>
                                    <p:set>
                                      <p:cBhvr>
                                        <p:cTn id="210" dur="1" fill="hold">
                                          <p:stCondLst>
                                            <p:cond delay="0"/>
                                          </p:stCondLst>
                                        </p:cTn>
                                        <p:tgtEl>
                                          <p:spTgt spid="52"/>
                                        </p:tgtEl>
                                        <p:attrNameLst>
                                          <p:attrName>style.visibility</p:attrName>
                                        </p:attrNameLst>
                                      </p:cBhvr>
                                      <p:to>
                                        <p:strVal val="visible"/>
                                      </p:to>
                                    </p:set>
                                    <p:animEffect transition="in" filter="barn(inVertical)">
                                      <p:cBhvr>
                                        <p:cTn id="211" dur="500"/>
                                        <p:tgtEl>
                                          <p:spTgt spid="52"/>
                                        </p:tgtEl>
                                      </p:cBhvr>
                                    </p:animEffect>
                                  </p:childTnLst>
                                </p:cTn>
                              </p:par>
                            </p:childTnLst>
                          </p:cTn>
                        </p:par>
                      </p:childTnLst>
                    </p:cTn>
                  </p:par>
                  <p:par>
                    <p:cTn id="212" fill="hold" nodeType="clickPar">
                      <p:stCondLst>
                        <p:cond delay="indefinite"/>
                      </p:stCondLst>
                      <p:childTnLst>
                        <p:par>
                          <p:cTn id="213" fill="hold" nodeType="withGroup">
                            <p:stCondLst>
                              <p:cond delay="0"/>
                            </p:stCondLst>
                            <p:childTnLst>
                              <p:par>
                                <p:cTn id="214" presetID="16" presetClass="entr" presetSubtype="21" fill="hold" nodeType="clickEffect">
                                  <p:stCondLst>
                                    <p:cond delay="0"/>
                                  </p:stCondLst>
                                  <p:childTnLst>
                                    <p:set>
                                      <p:cBhvr>
                                        <p:cTn id="215" dur="1" fill="hold">
                                          <p:stCondLst>
                                            <p:cond delay="0"/>
                                          </p:stCondLst>
                                        </p:cTn>
                                        <p:tgtEl>
                                          <p:spTgt spid="63"/>
                                        </p:tgtEl>
                                        <p:attrNameLst>
                                          <p:attrName>style.visibility</p:attrName>
                                        </p:attrNameLst>
                                      </p:cBhvr>
                                      <p:to>
                                        <p:strVal val="visible"/>
                                      </p:to>
                                    </p:set>
                                    <p:animEffect transition="in" filter="barn(inVertical)">
                                      <p:cBhvr>
                                        <p:cTn id="216" dur="500"/>
                                        <p:tgtEl>
                                          <p:spTgt spid="63"/>
                                        </p:tgtEl>
                                      </p:cBhvr>
                                    </p:animEffect>
                                  </p:childTnLst>
                                </p:cTn>
                              </p:par>
                              <p:par>
                                <p:cTn id="217" presetID="16" presetClass="entr" presetSubtype="21" fill="hold" grpId="0" nodeType="withEffect">
                                  <p:stCondLst>
                                    <p:cond delay="0"/>
                                  </p:stCondLst>
                                  <p:childTnLst>
                                    <p:set>
                                      <p:cBhvr>
                                        <p:cTn id="218" dur="1" fill="hold">
                                          <p:stCondLst>
                                            <p:cond delay="0"/>
                                          </p:stCondLst>
                                        </p:cTn>
                                        <p:tgtEl>
                                          <p:spTgt spid="50"/>
                                        </p:tgtEl>
                                        <p:attrNameLst>
                                          <p:attrName>style.visibility</p:attrName>
                                        </p:attrNameLst>
                                      </p:cBhvr>
                                      <p:to>
                                        <p:strVal val="visible"/>
                                      </p:to>
                                    </p:set>
                                    <p:animEffect transition="in" filter="barn(inVertical)">
                                      <p:cBhvr>
                                        <p:cTn id="219" dur="500"/>
                                        <p:tgtEl>
                                          <p:spTgt spid="50"/>
                                        </p:tgtEl>
                                      </p:cBhvr>
                                    </p:animEffect>
                                  </p:childTnLst>
                                </p:cTn>
                              </p:par>
                            </p:childTnLst>
                          </p:cTn>
                        </p:par>
                      </p:childTnLst>
                    </p:cTn>
                  </p:par>
                  <p:par>
                    <p:cTn id="220" fill="hold" nodeType="clickPar">
                      <p:stCondLst>
                        <p:cond delay="indefinite"/>
                      </p:stCondLst>
                      <p:childTnLst>
                        <p:par>
                          <p:cTn id="221" fill="hold" nodeType="withGroup">
                            <p:stCondLst>
                              <p:cond delay="0"/>
                            </p:stCondLst>
                            <p:childTnLst>
                              <p:par>
                                <p:cTn id="222" presetID="16" presetClass="entr" presetSubtype="21" fill="hold" nodeType="clickEffect">
                                  <p:stCondLst>
                                    <p:cond delay="0"/>
                                  </p:stCondLst>
                                  <p:childTnLst>
                                    <p:set>
                                      <p:cBhvr>
                                        <p:cTn id="223" dur="1" fill="hold">
                                          <p:stCondLst>
                                            <p:cond delay="0"/>
                                          </p:stCondLst>
                                        </p:cTn>
                                        <p:tgtEl>
                                          <p:spTgt spid="38"/>
                                        </p:tgtEl>
                                        <p:attrNameLst>
                                          <p:attrName>style.visibility</p:attrName>
                                        </p:attrNameLst>
                                      </p:cBhvr>
                                      <p:to>
                                        <p:strVal val="visible"/>
                                      </p:to>
                                    </p:set>
                                    <p:animEffect transition="in" filter="barn(inVertical)">
                                      <p:cBhvr>
                                        <p:cTn id="224" dur="500"/>
                                        <p:tgtEl>
                                          <p:spTgt spid="38"/>
                                        </p:tgtEl>
                                      </p:cBhvr>
                                    </p:animEffect>
                                  </p:childTnLst>
                                </p:cTn>
                              </p:par>
                              <p:par>
                                <p:cTn id="225" presetID="16" presetClass="entr" presetSubtype="21" fill="hold" grpId="0" nodeType="withEffect">
                                  <p:stCondLst>
                                    <p:cond delay="0"/>
                                  </p:stCondLst>
                                  <p:childTnLst>
                                    <p:set>
                                      <p:cBhvr>
                                        <p:cTn id="226" dur="1" fill="hold">
                                          <p:stCondLst>
                                            <p:cond delay="0"/>
                                          </p:stCondLst>
                                        </p:cTn>
                                        <p:tgtEl>
                                          <p:spTgt spid="57"/>
                                        </p:tgtEl>
                                        <p:attrNameLst>
                                          <p:attrName>style.visibility</p:attrName>
                                        </p:attrNameLst>
                                      </p:cBhvr>
                                      <p:to>
                                        <p:strVal val="visible"/>
                                      </p:to>
                                    </p:set>
                                    <p:animEffect transition="in" filter="barn(inVertical)">
                                      <p:cBhvr>
                                        <p:cTn id="227" dur="500"/>
                                        <p:tgtEl>
                                          <p:spTgt spid="57"/>
                                        </p:tgtEl>
                                      </p:cBhvr>
                                    </p:animEffect>
                                  </p:childTnLst>
                                </p:cTn>
                              </p:par>
                            </p:childTnLst>
                          </p:cTn>
                        </p:par>
                      </p:childTnLst>
                    </p:cTn>
                  </p:par>
                  <p:par>
                    <p:cTn id="228" fill="hold" nodeType="clickPar">
                      <p:stCondLst>
                        <p:cond delay="indefinite"/>
                      </p:stCondLst>
                      <p:childTnLst>
                        <p:par>
                          <p:cTn id="229" fill="hold" nodeType="withGroup">
                            <p:stCondLst>
                              <p:cond delay="0"/>
                            </p:stCondLst>
                            <p:childTnLst>
                              <p:par>
                                <p:cTn id="230" presetID="16" presetClass="entr" presetSubtype="21" fill="hold" nodeType="clickEffect">
                                  <p:stCondLst>
                                    <p:cond delay="0"/>
                                  </p:stCondLst>
                                  <p:childTnLst>
                                    <p:set>
                                      <p:cBhvr>
                                        <p:cTn id="231" dur="1" fill="hold">
                                          <p:stCondLst>
                                            <p:cond delay="0"/>
                                          </p:stCondLst>
                                        </p:cTn>
                                        <p:tgtEl>
                                          <p:spTgt spid="75"/>
                                        </p:tgtEl>
                                        <p:attrNameLst>
                                          <p:attrName>style.visibility</p:attrName>
                                        </p:attrNameLst>
                                      </p:cBhvr>
                                      <p:to>
                                        <p:strVal val="visible"/>
                                      </p:to>
                                    </p:set>
                                    <p:animEffect transition="in" filter="barn(inVertical)">
                                      <p:cBhvr>
                                        <p:cTn id="232" dur="500"/>
                                        <p:tgtEl>
                                          <p:spTgt spid="75"/>
                                        </p:tgtEl>
                                      </p:cBhvr>
                                    </p:animEffect>
                                  </p:childTnLst>
                                </p:cTn>
                              </p:par>
                              <p:par>
                                <p:cTn id="233" presetID="16" presetClass="entr" presetSubtype="21" fill="hold" grpId="0" nodeType="withEffect">
                                  <p:stCondLst>
                                    <p:cond delay="0"/>
                                  </p:stCondLst>
                                  <p:childTnLst>
                                    <p:set>
                                      <p:cBhvr>
                                        <p:cTn id="234" dur="1" fill="hold">
                                          <p:stCondLst>
                                            <p:cond delay="0"/>
                                          </p:stCondLst>
                                        </p:cTn>
                                        <p:tgtEl>
                                          <p:spTgt spid="51"/>
                                        </p:tgtEl>
                                        <p:attrNameLst>
                                          <p:attrName>style.visibility</p:attrName>
                                        </p:attrNameLst>
                                      </p:cBhvr>
                                      <p:to>
                                        <p:strVal val="visible"/>
                                      </p:to>
                                    </p:set>
                                    <p:animEffect transition="in" filter="barn(inVertical)">
                                      <p:cBhvr>
                                        <p:cTn id="2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7" grpId="0"/>
      <p:bldP spid="8" grpId="0"/>
      <p:bldP spid="20" grpId="0"/>
      <p:bldP spid="21" grpId="0"/>
      <p:bldP spid="22" grpId="0" animBg="1"/>
      <p:bldP spid="23" grpId="0"/>
      <p:bldP spid="24" grpId="0"/>
      <p:bldP spid="25" grpId="0" animBg="1"/>
      <p:bldP spid="26" grpId="0" animBg="1"/>
      <p:bldP spid="33" grpId="0" animBg="1"/>
      <p:bldP spid="36"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7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4186767" y="2247900"/>
            <a:ext cx="6468533"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defTabSz="877868">
              <a:defRPr/>
            </a:pPr>
            <a:endParaRPr lang="en-US" sz="1955" dirty="0">
              <a:cs typeface="Nazanin" pitchFamily="2" charset="-78"/>
            </a:endParaRPr>
          </a:p>
        </p:txBody>
      </p:sp>
      <p:sp>
        <p:nvSpPr>
          <p:cNvPr id="5" name="Rectangle 5"/>
          <p:cNvSpPr>
            <a:spLocks noChangeArrowheads="1"/>
          </p:cNvSpPr>
          <p:nvPr/>
        </p:nvSpPr>
        <p:spPr bwMode="auto">
          <a:xfrm>
            <a:off x="4030133" y="719667"/>
            <a:ext cx="5087741" cy="486833"/>
          </a:xfrm>
          <a:prstGeom prst="rect">
            <a:avLst/>
          </a:prstGeom>
          <a:solidFill>
            <a:schemeClr val="bg1"/>
          </a:solidFill>
          <a:ln w="9525">
            <a:solidFill>
              <a:srgbClr val="004620"/>
            </a:solidFill>
            <a:miter lim="800000"/>
            <a:headEnd/>
            <a:tailEnd/>
          </a:ln>
        </p:spPr>
        <p:txBody>
          <a:bodyPr anchor="b"/>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rtl="1" eaLnBrk="1" hangingPunct="1"/>
            <a:r>
              <a:rPr lang="ar-SA" altLang="en-US" sz="2133" dirty="0">
                <a:solidFill>
                  <a:schemeClr val="tx2"/>
                </a:solidFill>
                <a:latin typeface="tahoma" panose="020B0604030504040204" pitchFamily="34" charset="0"/>
                <a:cs typeface="B Homa" panose="00000400000000000000" pitchFamily="2" charset="-78"/>
              </a:rPr>
              <a:t>مهمترین معضلات تهران از دیدگاه سند ملی توسعه </a:t>
            </a:r>
            <a:endParaRPr lang="en-US" altLang="en-US" sz="2133" dirty="0">
              <a:solidFill>
                <a:schemeClr val="tx2"/>
              </a:solidFill>
              <a:latin typeface="tahoma" panose="020B0604030504040204" pitchFamily="34" charset="0"/>
              <a:cs typeface="B Homa" panose="00000400000000000000" pitchFamily="2" charset="-78"/>
            </a:endParaRPr>
          </a:p>
        </p:txBody>
      </p:sp>
      <p:grpSp>
        <p:nvGrpSpPr>
          <p:cNvPr id="31" name="Group 30"/>
          <p:cNvGrpSpPr>
            <a:grpSpLocks/>
          </p:cNvGrpSpPr>
          <p:nvPr/>
        </p:nvGrpSpPr>
        <p:grpSpPr bwMode="auto">
          <a:xfrm>
            <a:off x="3135842" y="1699683"/>
            <a:ext cx="5384800" cy="3746500"/>
            <a:chOff x="2487593" y="523444"/>
            <a:chExt cx="2629568" cy="2901104"/>
          </a:xfrm>
        </p:grpSpPr>
        <p:cxnSp>
          <p:nvCxnSpPr>
            <p:cNvPr id="32" name="Elbow Connector 31"/>
            <p:cNvCxnSpPr/>
            <p:nvPr/>
          </p:nvCxnSpPr>
          <p:spPr>
            <a:xfrm rot="10800000" flipV="1">
              <a:off x="2499997" y="779135"/>
              <a:ext cx="2617164" cy="2625745"/>
            </a:xfrm>
            <a:prstGeom prst="bentConnector3">
              <a:avLst>
                <a:gd name="adj1" fmla="val 43839"/>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2487593" y="523444"/>
              <a:ext cx="6202" cy="290110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4" name="Freeform 33"/>
          <p:cNvSpPr/>
          <p:nvPr/>
        </p:nvSpPr>
        <p:spPr>
          <a:xfrm>
            <a:off x="1527730" y="1709478"/>
            <a:ext cx="2658679" cy="1212210"/>
          </a:xfrm>
          <a:custGeom>
            <a:avLst/>
            <a:gdLst>
              <a:gd name="connsiteX0" fmla="*/ 0 w 2991014"/>
              <a:gd name="connsiteY0" fmla="*/ 136374 h 1363736"/>
              <a:gd name="connsiteX1" fmla="*/ 136374 w 2991014"/>
              <a:gd name="connsiteY1" fmla="*/ 0 h 1363736"/>
              <a:gd name="connsiteX2" fmla="*/ 2854640 w 2991014"/>
              <a:gd name="connsiteY2" fmla="*/ 0 h 1363736"/>
              <a:gd name="connsiteX3" fmla="*/ 2991014 w 2991014"/>
              <a:gd name="connsiteY3" fmla="*/ 136374 h 1363736"/>
              <a:gd name="connsiteX4" fmla="*/ 2991014 w 2991014"/>
              <a:gd name="connsiteY4" fmla="*/ 1227362 h 1363736"/>
              <a:gd name="connsiteX5" fmla="*/ 2854640 w 2991014"/>
              <a:gd name="connsiteY5" fmla="*/ 1363736 h 1363736"/>
              <a:gd name="connsiteX6" fmla="*/ 136374 w 2991014"/>
              <a:gd name="connsiteY6" fmla="*/ 1363736 h 1363736"/>
              <a:gd name="connsiteX7" fmla="*/ 0 w 2991014"/>
              <a:gd name="connsiteY7" fmla="*/ 1227362 h 1363736"/>
              <a:gd name="connsiteX8" fmla="*/ 0 w 2991014"/>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014" h="1363736">
                <a:moveTo>
                  <a:pt x="0" y="136374"/>
                </a:moveTo>
                <a:cubicBezTo>
                  <a:pt x="0" y="61057"/>
                  <a:pt x="61057" y="0"/>
                  <a:pt x="136374" y="0"/>
                </a:cubicBezTo>
                <a:lnTo>
                  <a:pt x="2854640" y="0"/>
                </a:lnTo>
                <a:cubicBezTo>
                  <a:pt x="2929957" y="0"/>
                  <a:pt x="2991014" y="61057"/>
                  <a:pt x="2991014" y="136374"/>
                </a:cubicBezTo>
                <a:lnTo>
                  <a:pt x="2991014" y="1227362"/>
                </a:lnTo>
                <a:cubicBezTo>
                  <a:pt x="2991014" y="1302679"/>
                  <a:pt x="2929957" y="1363736"/>
                  <a:pt x="2854640" y="1363736"/>
                </a:cubicBezTo>
                <a:lnTo>
                  <a:pt x="136374" y="1363736"/>
                </a:lnTo>
                <a:cubicBezTo>
                  <a:pt x="61057" y="1363736"/>
                  <a:pt x="0" y="1302679"/>
                  <a:pt x="0" y="1227362"/>
                </a:cubicBezTo>
                <a:lnTo>
                  <a:pt x="0" y="136374"/>
                </a:lnTo>
                <a:close/>
              </a:path>
            </a:pathLst>
          </a:custGeom>
          <a:solidFill>
            <a:srgbClr val="92D05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تمرکز شدید فعالیتهای اداری، بازرگانی، خدماتی و نظامی با عملکرد ملی در کلانشهر تهران،</a:t>
            </a:r>
            <a:endParaRPr lang="en-US" sz="1778" dirty="0">
              <a:solidFill>
                <a:schemeClr val="tx1"/>
              </a:solidFill>
              <a:cs typeface="B Homa" panose="00000400000000000000" pitchFamily="2" charset="-78"/>
            </a:endParaRPr>
          </a:p>
        </p:txBody>
      </p:sp>
      <p:sp>
        <p:nvSpPr>
          <p:cNvPr id="35" name="Freeform 34"/>
          <p:cNvSpPr/>
          <p:nvPr/>
        </p:nvSpPr>
        <p:spPr>
          <a:xfrm>
            <a:off x="1544662" y="3203574"/>
            <a:ext cx="2658679" cy="1212210"/>
          </a:xfrm>
          <a:custGeom>
            <a:avLst/>
            <a:gdLst>
              <a:gd name="connsiteX0" fmla="*/ 0 w 2991014"/>
              <a:gd name="connsiteY0" fmla="*/ 136374 h 1363736"/>
              <a:gd name="connsiteX1" fmla="*/ 136374 w 2991014"/>
              <a:gd name="connsiteY1" fmla="*/ 0 h 1363736"/>
              <a:gd name="connsiteX2" fmla="*/ 2854640 w 2991014"/>
              <a:gd name="connsiteY2" fmla="*/ 0 h 1363736"/>
              <a:gd name="connsiteX3" fmla="*/ 2991014 w 2991014"/>
              <a:gd name="connsiteY3" fmla="*/ 136374 h 1363736"/>
              <a:gd name="connsiteX4" fmla="*/ 2991014 w 2991014"/>
              <a:gd name="connsiteY4" fmla="*/ 1227362 h 1363736"/>
              <a:gd name="connsiteX5" fmla="*/ 2854640 w 2991014"/>
              <a:gd name="connsiteY5" fmla="*/ 1363736 h 1363736"/>
              <a:gd name="connsiteX6" fmla="*/ 136374 w 2991014"/>
              <a:gd name="connsiteY6" fmla="*/ 1363736 h 1363736"/>
              <a:gd name="connsiteX7" fmla="*/ 0 w 2991014"/>
              <a:gd name="connsiteY7" fmla="*/ 1227362 h 1363736"/>
              <a:gd name="connsiteX8" fmla="*/ 0 w 2991014"/>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014" h="1363736">
                <a:moveTo>
                  <a:pt x="0" y="136374"/>
                </a:moveTo>
                <a:cubicBezTo>
                  <a:pt x="0" y="61057"/>
                  <a:pt x="61057" y="0"/>
                  <a:pt x="136374" y="0"/>
                </a:cubicBezTo>
                <a:lnTo>
                  <a:pt x="2854640" y="0"/>
                </a:lnTo>
                <a:cubicBezTo>
                  <a:pt x="2929957" y="0"/>
                  <a:pt x="2991014" y="61057"/>
                  <a:pt x="2991014" y="136374"/>
                </a:cubicBezTo>
                <a:lnTo>
                  <a:pt x="2991014" y="1227362"/>
                </a:lnTo>
                <a:cubicBezTo>
                  <a:pt x="2991014" y="1302679"/>
                  <a:pt x="2929957" y="1363736"/>
                  <a:pt x="2854640" y="1363736"/>
                </a:cubicBezTo>
                <a:lnTo>
                  <a:pt x="136374" y="1363736"/>
                </a:lnTo>
                <a:cubicBezTo>
                  <a:pt x="61057" y="1363736"/>
                  <a:pt x="0" y="1302679"/>
                  <a:pt x="0" y="1227362"/>
                </a:cubicBezTo>
                <a:lnTo>
                  <a:pt x="0" y="136374"/>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مهاجرت بی‌رویه‌، تمرکز شدید جمعیت و توسعه شهری متمرکز، </a:t>
            </a:r>
            <a:endParaRPr lang="en-US" sz="1778" dirty="0">
              <a:solidFill>
                <a:schemeClr val="tx1"/>
              </a:solidFill>
              <a:cs typeface="B Homa" panose="00000400000000000000" pitchFamily="2" charset="-78"/>
            </a:endParaRPr>
          </a:p>
        </p:txBody>
      </p:sp>
      <p:sp>
        <p:nvSpPr>
          <p:cNvPr id="36" name="Freeform 35"/>
          <p:cNvSpPr/>
          <p:nvPr/>
        </p:nvSpPr>
        <p:spPr>
          <a:xfrm>
            <a:off x="1506562" y="4744236"/>
            <a:ext cx="2658679" cy="1212210"/>
          </a:xfrm>
          <a:custGeom>
            <a:avLst/>
            <a:gdLst>
              <a:gd name="connsiteX0" fmla="*/ 0 w 2991014"/>
              <a:gd name="connsiteY0" fmla="*/ 136374 h 1363736"/>
              <a:gd name="connsiteX1" fmla="*/ 136374 w 2991014"/>
              <a:gd name="connsiteY1" fmla="*/ 0 h 1363736"/>
              <a:gd name="connsiteX2" fmla="*/ 2854640 w 2991014"/>
              <a:gd name="connsiteY2" fmla="*/ 0 h 1363736"/>
              <a:gd name="connsiteX3" fmla="*/ 2991014 w 2991014"/>
              <a:gd name="connsiteY3" fmla="*/ 136374 h 1363736"/>
              <a:gd name="connsiteX4" fmla="*/ 2991014 w 2991014"/>
              <a:gd name="connsiteY4" fmla="*/ 1227362 h 1363736"/>
              <a:gd name="connsiteX5" fmla="*/ 2854640 w 2991014"/>
              <a:gd name="connsiteY5" fmla="*/ 1363736 h 1363736"/>
              <a:gd name="connsiteX6" fmla="*/ 136374 w 2991014"/>
              <a:gd name="connsiteY6" fmla="*/ 1363736 h 1363736"/>
              <a:gd name="connsiteX7" fmla="*/ 0 w 2991014"/>
              <a:gd name="connsiteY7" fmla="*/ 1227362 h 1363736"/>
              <a:gd name="connsiteX8" fmla="*/ 0 w 2991014"/>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014" h="1363736">
                <a:moveTo>
                  <a:pt x="0" y="136374"/>
                </a:moveTo>
                <a:cubicBezTo>
                  <a:pt x="0" y="61057"/>
                  <a:pt x="61057" y="0"/>
                  <a:pt x="136374" y="0"/>
                </a:cubicBezTo>
                <a:lnTo>
                  <a:pt x="2854640" y="0"/>
                </a:lnTo>
                <a:cubicBezTo>
                  <a:pt x="2929957" y="0"/>
                  <a:pt x="2991014" y="61057"/>
                  <a:pt x="2991014" y="136374"/>
                </a:cubicBezTo>
                <a:lnTo>
                  <a:pt x="2991014" y="1227362"/>
                </a:lnTo>
                <a:cubicBezTo>
                  <a:pt x="2991014" y="1302679"/>
                  <a:pt x="2929957" y="1363736"/>
                  <a:pt x="2854640" y="1363736"/>
                </a:cubicBezTo>
                <a:lnTo>
                  <a:pt x="136374" y="1363736"/>
                </a:lnTo>
                <a:cubicBezTo>
                  <a:pt x="61057" y="1363736"/>
                  <a:pt x="0" y="1302679"/>
                  <a:pt x="0" y="1227362"/>
                </a:cubicBezTo>
                <a:lnTo>
                  <a:pt x="0" y="136374"/>
                </a:lnTo>
                <a:close/>
              </a:path>
            </a:pathLst>
          </a:custGeom>
          <a:solidFill>
            <a:srgbClr val="F8A6E3"/>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مهار نشدن و وجود پدیده حاشیه‌نشینی، </a:t>
            </a:r>
            <a:endParaRPr lang="en-US" sz="1778" dirty="0">
              <a:solidFill>
                <a:schemeClr val="tx1"/>
              </a:solidFill>
              <a:cs typeface="B Homa" panose="00000400000000000000" pitchFamily="2" charset="-78"/>
            </a:endParaRPr>
          </a:p>
        </p:txBody>
      </p:sp>
      <p:sp>
        <p:nvSpPr>
          <p:cNvPr id="37" name="Freeform 36"/>
          <p:cNvSpPr/>
          <p:nvPr/>
        </p:nvSpPr>
        <p:spPr>
          <a:xfrm>
            <a:off x="4873021" y="4744236"/>
            <a:ext cx="2965792" cy="1212210"/>
          </a:xfrm>
          <a:custGeom>
            <a:avLst/>
            <a:gdLst>
              <a:gd name="connsiteX0" fmla="*/ 0 w 3336516"/>
              <a:gd name="connsiteY0" fmla="*/ 136374 h 1363736"/>
              <a:gd name="connsiteX1" fmla="*/ 136374 w 3336516"/>
              <a:gd name="connsiteY1" fmla="*/ 0 h 1363736"/>
              <a:gd name="connsiteX2" fmla="*/ 3200142 w 3336516"/>
              <a:gd name="connsiteY2" fmla="*/ 0 h 1363736"/>
              <a:gd name="connsiteX3" fmla="*/ 3336516 w 3336516"/>
              <a:gd name="connsiteY3" fmla="*/ 136374 h 1363736"/>
              <a:gd name="connsiteX4" fmla="*/ 3336516 w 3336516"/>
              <a:gd name="connsiteY4" fmla="*/ 1227362 h 1363736"/>
              <a:gd name="connsiteX5" fmla="*/ 3200142 w 3336516"/>
              <a:gd name="connsiteY5" fmla="*/ 1363736 h 1363736"/>
              <a:gd name="connsiteX6" fmla="*/ 136374 w 3336516"/>
              <a:gd name="connsiteY6" fmla="*/ 1363736 h 1363736"/>
              <a:gd name="connsiteX7" fmla="*/ 0 w 3336516"/>
              <a:gd name="connsiteY7" fmla="*/ 1227362 h 1363736"/>
              <a:gd name="connsiteX8" fmla="*/ 0 w 3336516"/>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6516" h="1363736">
                <a:moveTo>
                  <a:pt x="0" y="136374"/>
                </a:moveTo>
                <a:cubicBezTo>
                  <a:pt x="0" y="61057"/>
                  <a:pt x="61057" y="0"/>
                  <a:pt x="136374" y="0"/>
                </a:cubicBezTo>
                <a:lnTo>
                  <a:pt x="3200142" y="0"/>
                </a:lnTo>
                <a:cubicBezTo>
                  <a:pt x="3275459" y="0"/>
                  <a:pt x="3336516" y="61057"/>
                  <a:pt x="3336516" y="136374"/>
                </a:cubicBezTo>
                <a:lnTo>
                  <a:pt x="3336516" y="1227362"/>
                </a:lnTo>
                <a:cubicBezTo>
                  <a:pt x="3336516" y="1302679"/>
                  <a:pt x="3275459" y="1363736"/>
                  <a:pt x="3200142" y="1363736"/>
                </a:cubicBezTo>
                <a:lnTo>
                  <a:pt x="136374" y="1363736"/>
                </a:lnTo>
                <a:cubicBezTo>
                  <a:pt x="61057" y="1363736"/>
                  <a:pt x="0" y="1302679"/>
                  <a:pt x="0" y="1227362"/>
                </a:cubicBezTo>
                <a:lnTo>
                  <a:pt x="0" y="136374"/>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کمبود امکانات به لحاظ سرانه آموزشی، ورزشی، فرهنگی و تاسیسات و تسهیلات شهری به ویژه تسهیلات جمع‌آوری و تصفیه فاضلاب شهری، </a:t>
            </a:r>
            <a:endParaRPr lang="en-US" sz="1778" dirty="0">
              <a:solidFill>
                <a:schemeClr val="tx1"/>
              </a:solidFill>
              <a:cs typeface="B Homa" panose="00000400000000000000" pitchFamily="2" charset="-78"/>
            </a:endParaRPr>
          </a:p>
        </p:txBody>
      </p:sp>
      <p:sp>
        <p:nvSpPr>
          <p:cNvPr id="38" name="Freeform 37"/>
          <p:cNvSpPr/>
          <p:nvPr/>
        </p:nvSpPr>
        <p:spPr>
          <a:xfrm>
            <a:off x="4866738" y="3228974"/>
            <a:ext cx="2978359" cy="1212210"/>
          </a:xfrm>
          <a:custGeom>
            <a:avLst/>
            <a:gdLst>
              <a:gd name="connsiteX0" fmla="*/ 0 w 3350654"/>
              <a:gd name="connsiteY0" fmla="*/ 136374 h 1363736"/>
              <a:gd name="connsiteX1" fmla="*/ 136374 w 3350654"/>
              <a:gd name="connsiteY1" fmla="*/ 0 h 1363736"/>
              <a:gd name="connsiteX2" fmla="*/ 3214280 w 3350654"/>
              <a:gd name="connsiteY2" fmla="*/ 0 h 1363736"/>
              <a:gd name="connsiteX3" fmla="*/ 3350654 w 3350654"/>
              <a:gd name="connsiteY3" fmla="*/ 136374 h 1363736"/>
              <a:gd name="connsiteX4" fmla="*/ 3350654 w 3350654"/>
              <a:gd name="connsiteY4" fmla="*/ 1227362 h 1363736"/>
              <a:gd name="connsiteX5" fmla="*/ 3214280 w 3350654"/>
              <a:gd name="connsiteY5" fmla="*/ 1363736 h 1363736"/>
              <a:gd name="connsiteX6" fmla="*/ 136374 w 3350654"/>
              <a:gd name="connsiteY6" fmla="*/ 1363736 h 1363736"/>
              <a:gd name="connsiteX7" fmla="*/ 0 w 3350654"/>
              <a:gd name="connsiteY7" fmla="*/ 1227362 h 1363736"/>
              <a:gd name="connsiteX8" fmla="*/ 0 w 3350654"/>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0654" h="1363736">
                <a:moveTo>
                  <a:pt x="0" y="136374"/>
                </a:moveTo>
                <a:cubicBezTo>
                  <a:pt x="0" y="61057"/>
                  <a:pt x="61057" y="0"/>
                  <a:pt x="136374" y="0"/>
                </a:cubicBezTo>
                <a:lnTo>
                  <a:pt x="3214280" y="0"/>
                </a:lnTo>
                <a:cubicBezTo>
                  <a:pt x="3289597" y="0"/>
                  <a:pt x="3350654" y="61057"/>
                  <a:pt x="3350654" y="136374"/>
                </a:cubicBezTo>
                <a:lnTo>
                  <a:pt x="3350654" y="1227362"/>
                </a:lnTo>
                <a:cubicBezTo>
                  <a:pt x="3350654" y="1302679"/>
                  <a:pt x="3289597" y="1363736"/>
                  <a:pt x="3214280" y="1363736"/>
                </a:cubicBezTo>
                <a:lnTo>
                  <a:pt x="136374" y="1363736"/>
                </a:lnTo>
                <a:cubicBezTo>
                  <a:pt x="61057" y="1363736"/>
                  <a:pt x="0" y="1302679"/>
                  <a:pt x="0" y="1227362"/>
                </a:cubicBezTo>
                <a:lnTo>
                  <a:pt x="0" y="136374"/>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گسترش روز افزون تغییر کاربری اراضی زراعی، باغات و تصرف حریم رودخانه‌ها،</a:t>
            </a:r>
            <a:endParaRPr lang="en-US" sz="1778" dirty="0">
              <a:solidFill>
                <a:schemeClr val="tx1"/>
              </a:solidFill>
              <a:cs typeface="B Homa" panose="00000400000000000000" pitchFamily="2" charset="-78"/>
            </a:endParaRPr>
          </a:p>
        </p:txBody>
      </p:sp>
      <p:sp>
        <p:nvSpPr>
          <p:cNvPr id="39" name="Freeform 38"/>
          <p:cNvSpPr/>
          <p:nvPr/>
        </p:nvSpPr>
        <p:spPr>
          <a:xfrm>
            <a:off x="4924375" y="1688312"/>
            <a:ext cx="2869725" cy="1212210"/>
          </a:xfrm>
          <a:custGeom>
            <a:avLst/>
            <a:gdLst>
              <a:gd name="connsiteX0" fmla="*/ 0 w 3228440"/>
              <a:gd name="connsiteY0" fmla="*/ 136374 h 1363736"/>
              <a:gd name="connsiteX1" fmla="*/ 136374 w 3228440"/>
              <a:gd name="connsiteY1" fmla="*/ 0 h 1363736"/>
              <a:gd name="connsiteX2" fmla="*/ 3092066 w 3228440"/>
              <a:gd name="connsiteY2" fmla="*/ 0 h 1363736"/>
              <a:gd name="connsiteX3" fmla="*/ 3228440 w 3228440"/>
              <a:gd name="connsiteY3" fmla="*/ 136374 h 1363736"/>
              <a:gd name="connsiteX4" fmla="*/ 3228440 w 3228440"/>
              <a:gd name="connsiteY4" fmla="*/ 1227362 h 1363736"/>
              <a:gd name="connsiteX5" fmla="*/ 3092066 w 3228440"/>
              <a:gd name="connsiteY5" fmla="*/ 1363736 h 1363736"/>
              <a:gd name="connsiteX6" fmla="*/ 136374 w 3228440"/>
              <a:gd name="connsiteY6" fmla="*/ 1363736 h 1363736"/>
              <a:gd name="connsiteX7" fmla="*/ 0 w 3228440"/>
              <a:gd name="connsiteY7" fmla="*/ 1227362 h 1363736"/>
              <a:gd name="connsiteX8" fmla="*/ 0 w 3228440"/>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8440" h="1363736">
                <a:moveTo>
                  <a:pt x="0" y="136374"/>
                </a:moveTo>
                <a:cubicBezTo>
                  <a:pt x="0" y="61057"/>
                  <a:pt x="61057" y="0"/>
                  <a:pt x="136374" y="0"/>
                </a:cubicBezTo>
                <a:lnTo>
                  <a:pt x="3092066" y="0"/>
                </a:lnTo>
                <a:cubicBezTo>
                  <a:pt x="3167383" y="0"/>
                  <a:pt x="3228440" y="61057"/>
                  <a:pt x="3228440" y="136374"/>
                </a:cubicBezTo>
                <a:lnTo>
                  <a:pt x="3228440" y="1227362"/>
                </a:lnTo>
                <a:cubicBezTo>
                  <a:pt x="3228440" y="1302679"/>
                  <a:pt x="3167383" y="1363736"/>
                  <a:pt x="3092066" y="1363736"/>
                </a:cubicBezTo>
                <a:lnTo>
                  <a:pt x="136374" y="1363736"/>
                </a:lnTo>
                <a:cubicBezTo>
                  <a:pt x="61057" y="1363736"/>
                  <a:pt x="0" y="1302679"/>
                  <a:pt x="0" y="1227362"/>
                </a:cubicBezTo>
                <a:lnTo>
                  <a:pt x="0" y="136374"/>
                </a:lnTo>
                <a:close/>
              </a:path>
            </a:pathLst>
          </a:custGeom>
          <a:solidFill>
            <a:srgbClr val="FF66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rgbClr r="0" g="0" b="0"/>
          </a:fillRef>
          <a:effectRef idx="2">
            <a:schemeClr val="accent2">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بهره ‌برداری نامناسب از منابع آبهای سطحی و زیرزمینی، </a:t>
            </a:r>
            <a:endParaRPr lang="en-US" sz="1778" dirty="0">
              <a:solidFill>
                <a:schemeClr val="tx1"/>
              </a:solidFill>
              <a:cs typeface="B Homa" panose="00000400000000000000" pitchFamily="2" charset="-78"/>
            </a:endParaRPr>
          </a:p>
        </p:txBody>
      </p:sp>
      <p:sp>
        <p:nvSpPr>
          <p:cNvPr id="40" name="Freeform 39"/>
          <p:cNvSpPr/>
          <p:nvPr/>
        </p:nvSpPr>
        <p:spPr>
          <a:xfrm>
            <a:off x="8515133" y="1688312"/>
            <a:ext cx="2658679" cy="1212210"/>
          </a:xfrm>
          <a:custGeom>
            <a:avLst/>
            <a:gdLst>
              <a:gd name="connsiteX0" fmla="*/ 0 w 2991014"/>
              <a:gd name="connsiteY0" fmla="*/ 136374 h 1363736"/>
              <a:gd name="connsiteX1" fmla="*/ 136374 w 2991014"/>
              <a:gd name="connsiteY1" fmla="*/ 0 h 1363736"/>
              <a:gd name="connsiteX2" fmla="*/ 2854640 w 2991014"/>
              <a:gd name="connsiteY2" fmla="*/ 0 h 1363736"/>
              <a:gd name="connsiteX3" fmla="*/ 2991014 w 2991014"/>
              <a:gd name="connsiteY3" fmla="*/ 136374 h 1363736"/>
              <a:gd name="connsiteX4" fmla="*/ 2991014 w 2991014"/>
              <a:gd name="connsiteY4" fmla="*/ 1227362 h 1363736"/>
              <a:gd name="connsiteX5" fmla="*/ 2854640 w 2991014"/>
              <a:gd name="connsiteY5" fmla="*/ 1363736 h 1363736"/>
              <a:gd name="connsiteX6" fmla="*/ 136374 w 2991014"/>
              <a:gd name="connsiteY6" fmla="*/ 1363736 h 1363736"/>
              <a:gd name="connsiteX7" fmla="*/ 0 w 2991014"/>
              <a:gd name="connsiteY7" fmla="*/ 1227362 h 1363736"/>
              <a:gd name="connsiteX8" fmla="*/ 0 w 2991014"/>
              <a:gd name="connsiteY8" fmla="*/ 136374 h 136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1014" h="1363736">
                <a:moveTo>
                  <a:pt x="0" y="136374"/>
                </a:moveTo>
                <a:cubicBezTo>
                  <a:pt x="0" y="61057"/>
                  <a:pt x="61057" y="0"/>
                  <a:pt x="136374" y="0"/>
                </a:cubicBezTo>
                <a:lnTo>
                  <a:pt x="2854640" y="0"/>
                </a:lnTo>
                <a:cubicBezTo>
                  <a:pt x="2929957" y="0"/>
                  <a:pt x="2991014" y="61057"/>
                  <a:pt x="2991014" y="136374"/>
                </a:cubicBezTo>
                <a:lnTo>
                  <a:pt x="2991014" y="1227362"/>
                </a:lnTo>
                <a:cubicBezTo>
                  <a:pt x="2991014" y="1302679"/>
                  <a:pt x="2929957" y="1363736"/>
                  <a:pt x="2854640" y="1363736"/>
                </a:cubicBezTo>
                <a:lnTo>
                  <a:pt x="136374" y="1363736"/>
                </a:lnTo>
                <a:cubicBezTo>
                  <a:pt x="61057" y="1363736"/>
                  <a:pt x="0" y="1302679"/>
                  <a:pt x="0" y="1227362"/>
                </a:cubicBezTo>
                <a:lnTo>
                  <a:pt x="0" y="136374"/>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lIns="103237" tIns="103237" rIns="103237" bIns="103237" spcCol="1270" anchor="ctr"/>
          <a:lstStyle/>
          <a:p>
            <a:pPr algn="ctr" defTabSz="790242">
              <a:lnSpc>
                <a:spcPct val="90000"/>
              </a:lnSpc>
              <a:spcAft>
                <a:spcPct val="35000"/>
              </a:spcAft>
              <a:defRPr/>
            </a:pPr>
            <a:r>
              <a:rPr lang="ar-SA" sz="1778" dirty="0">
                <a:solidFill>
                  <a:schemeClr val="tx1"/>
                </a:solidFill>
                <a:cs typeface="B Homa" panose="00000400000000000000" pitchFamily="2" charset="-78"/>
              </a:rPr>
              <a:t>استقرار مراکز جمعیتی بر روی گسل‌های زلزله و سیل‌ها</a:t>
            </a:r>
            <a:endParaRPr lang="en-US" sz="1778" dirty="0">
              <a:solidFill>
                <a:schemeClr val="tx1"/>
              </a:solidFill>
              <a:cs typeface="B Homa" panose="00000400000000000000" pitchFamily="2" charset="-78"/>
            </a:endParaRPr>
          </a:p>
        </p:txBody>
      </p:sp>
      <p:sp>
        <p:nvSpPr>
          <p:cNvPr id="46" name="Rectangle 45"/>
          <p:cNvSpPr/>
          <p:nvPr/>
        </p:nvSpPr>
        <p:spPr>
          <a:xfrm>
            <a:off x="2391832" y="937684"/>
            <a:ext cx="7730067" cy="5575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47" name="Title 1"/>
          <p:cNvSpPr>
            <a:spLocks noGrp="1"/>
          </p:cNvSpPr>
          <p:nvPr>
            <p:ph type="title"/>
          </p:nvPr>
        </p:nvSpPr>
        <p:spPr>
          <a:xfrm>
            <a:off x="3924300" y="609600"/>
            <a:ext cx="2694517" cy="462492"/>
          </a:xfrm>
          <a:ln>
            <a:solidFill>
              <a:schemeClr val="tx1"/>
            </a:solidFill>
          </a:ln>
        </p:spPr>
        <p:txBody>
          <a:bodyPr/>
          <a:lstStyle/>
          <a:p>
            <a:pPr algn="ctr" defTabSz="812821">
              <a:defRPr/>
            </a:pPr>
            <a:r>
              <a:rPr lang="fa-IR" sz="2489" dirty="0">
                <a:solidFill>
                  <a:schemeClr val="tx1">
                    <a:lumMod val="75000"/>
                    <a:lumOff val="25000"/>
                  </a:schemeClr>
                </a:solidFill>
                <a:cs typeface="B Homa" panose="00000400000000000000" pitchFamily="2" charset="-78"/>
              </a:rPr>
              <a:t>کوالالامپور</a:t>
            </a:r>
            <a:endParaRPr lang="en-US" sz="2489" dirty="0">
              <a:solidFill>
                <a:schemeClr val="tx1">
                  <a:lumMod val="75000"/>
                  <a:lumOff val="25000"/>
                </a:schemeClr>
              </a:solidFill>
              <a:cs typeface="B Homa" panose="00000400000000000000" pitchFamily="2" charset="-78"/>
            </a:endParaRPr>
          </a:p>
        </p:txBody>
      </p:sp>
      <p:sp>
        <p:nvSpPr>
          <p:cNvPr id="48" name="Isosceles Triangle 47"/>
          <p:cNvSpPr/>
          <p:nvPr/>
        </p:nvSpPr>
        <p:spPr>
          <a:xfrm>
            <a:off x="2585138" y="1169278"/>
            <a:ext cx="5372733" cy="4816593"/>
          </a:xfrm>
          <a:prstGeom prst="triangle">
            <a:avLst/>
          </a:prstGeom>
          <a:ln/>
        </p:spPr>
        <p:style>
          <a:lnRef idx="1">
            <a:schemeClr val="accent2"/>
          </a:lnRef>
          <a:fillRef idx="2">
            <a:schemeClr val="accent2"/>
          </a:fillRef>
          <a:effectRef idx="1">
            <a:schemeClr val="accent2"/>
          </a:effectRef>
          <a:fontRef idx="minor">
            <a:schemeClr val="dk1"/>
          </a:fontRef>
        </p:style>
      </p:sp>
      <p:sp>
        <p:nvSpPr>
          <p:cNvPr id="49" name="Rounded Rectangle 48"/>
          <p:cNvSpPr/>
          <p:nvPr/>
        </p:nvSpPr>
        <p:spPr>
          <a:xfrm>
            <a:off x="4923367" y="1763184"/>
            <a:ext cx="4798483" cy="714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ترافیک سنگین در مرکز شهر به دلیل نداشتن سیستم حمل و نقل عمومی کارآمد و مدرن</a:t>
            </a:r>
            <a:endParaRPr lang="en-US" sz="2133" dirty="0">
              <a:solidFill>
                <a:schemeClr val="tx1"/>
              </a:solidFill>
              <a:cs typeface="B Homa" panose="00000400000000000000" pitchFamily="2" charset="-78"/>
            </a:endParaRPr>
          </a:p>
        </p:txBody>
      </p:sp>
      <p:sp>
        <p:nvSpPr>
          <p:cNvPr id="50" name="Rounded Rectangle 49"/>
          <p:cNvSpPr/>
          <p:nvPr/>
        </p:nvSpPr>
        <p:spPr>
          <a:xfrm>
            <a:off x="4918076" y="2696634"/>
            <a:ext cx="4799541" cy="7154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کیفیت پایین مسکن در حومه ها(گتوها)</a:t>
            </a:r>
            <a:endParaRPr lang="en-US" sz="2133" dirty="0">
              <a:solidFill>
                <a:schemeClr val="tx1"/>
              </a:solidFill>
              <a:cs typeface="B Homa" panose="00000400000000000000" pitchFamily="2" charset="-78"/>
            </a:endParaRPr>
          </a:p>
        </p:txBody>
      </p:sp>
      <p:sp>
        <p:nvSpPr>
          <p:cNvPr id="51" name="Rounded Rectangle 50"/>
          <p:cNvSpPr/>
          <p:nvPr/>
        </p:nvSpPr>
        <p:spPr>
          <a:xfrm>
            <a:off x="4906434" y="3644900"/>
            <a:ext cx="4799542" cy="7154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مهار سیلاب های فصلی در امتداد رودخانه کرانگ</a:t>
            </a:r>
            <a:endParaRPr lang="en-US" sz="2133" dirty="0">
              <a:solidFill>
                <a:schemeClr val="tx1"/>
              </a:solidFill>
              <a:cs typeface="B Homa" panose="00000400000000000000" pitchFamily="2" charset="-78"/>
            </a:endParaRPr>
          </a:p>
        </p:txBody>
      </p:sp>
      <p:sp>
        <p:nvSpPr>
          <p:cNvPr id="52" name="Rounded Rectangle 51"/>
          <p:cNvSpPr/>
          <p:nvPr/>
        </p:nvSpPr>
        <p:spPr>
          <a:xfrm>
            <a:off x="4906434" y="4579409"/>
            <a:ext cx="4799542" cy="714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نزول شاخص های کیفیت محیط های شهری</a:t>
            </a:r>
            <a:endParaRPr lang="en-US" sz="2133" dirty="0">
              <a:solidFill>
                <a:schemeClr val="tx1"/>
              </a:solidFill>
              <a:cs typeface="B Homa" panose="00000400000000000000" pitchFamily="2" charset="-78"/>
            </a:endParaRPr>
          </a:p>
        </p:txBody>
      </p:sp>
      <p:sp>
        <p:nvSpPr>
          <p:cNvPr id="59" name="TextBox 58"/>
          <p:cNvSpPr txBox="1"/>
          <p:nvPr/>
        </p:nvSpPr>
        <p:spPr>
          <a:xfrm>
            <a:off x="8890000" y="51850"/>
            <a:ext cx="2643163"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چالش ها و موقیت ها</a:t>
            </a:r>
            <a:endParaRPr lang="fa-IR" sz="2400" dirty="0">
              <a:cs typeface="B Homa" panose="00000400000000000000" pitchFamily="2" charset="-78"/>
            </a:endParaRPr>
          </a:p>
        </p:txBody>
      </p:sp>
    </p:spTree>
    <p:extLst>
      <p:ext uri="{BB962C8B-B14F-4D97-AF65-F5344CB8AC3E}">
        <p14:creationId xmlns:p14="http://schemas.microsoft.com/office/powerpoint/2010/main" val="2157992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Vertical)">
                                      <p:cBhvr>
                                        <p:cTn id="25" dur="500"/>
                                        <p:tgtEl>
                                          <p:spTgt spid="3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arn(inVertical)">
                                      <p:cBhvr>
                                        <p:cTn id="30" dur="500"/>
                                        <p:tgtEl>
                                          <p:spTgt spid="3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21" fill="hold"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arn(inVertical)">
                                      <p:cBhvr>
                                        <p:cTn id="40" dur="500"/>
                                        <p:tgtEl>
                                          <p:spTgt spid="3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21" fill="hold"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arn(inVertical)">
                                      <p:cBhvr>
                                        <p:cTn id="45" dur="500"/>
                                        <p:tgtEl>
                                          <p:spTgt spid="39"/>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6" presetClass="entr" presetSubtype="21"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barn(inVertical)">
                                      <p:cBhvr>
                                        <p:cTn id="50" dur="500"/>
                                        <p:tgtEl>
                                          <p:spTgt spid="4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21" fill="hold" nodeType="click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barn(inVertical)">
                                      <p:cBhvr>
                                        <p:cTn id="65" dur="500"/>
                                        <p:tgtEl>
                                          <p:spTgt spid="48"/>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barn(inVertical)">
                                      <p:cBhvr>
                                        <p:cTn id="70" dur="500"/>
                                        <p:tgtEl>
                                          <p:spTgt spid="4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barn(inVertical)">
                                      <p:cBhvr>
                                        <p:cTn id="75" dur="500"/>
                                        <p:tgtEl>
                                          <p:spTgt spid="50"/>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barn(inVertical)">
                                      <p:cBhvr>
                                        <p:cTn id="80" dur="500"/>
                                        <p:tgtEl>
                                          <p:spTgt spid="51"/>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barn(inVertical)">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6" grpId="0" animBg="1"/>
      <p:bldP spid="47" grpId="0" animBg="1"/>
      <p:bldP spid="49" grpId="0" animBg="1"/>
      <p:bldP spid="50" grpId="0" animBg="1"/>
      <p:bldP spid="51"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rot="19025492">
            <a:off x="1346201" y="2219326"/>
            <a:ext cx="2695575" cy="2690283"/>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graphicFrame>
        <p:nvGraphicFramePr>
          <p:cNvPr id="4" name="Diagram 3"/>
          <p:cNvGraphicFramePr/>
          <p:nvPr>
            <p:extLst>
              <p:ext uri="{D42A27DB-BD31-4B8C-83A1-F6EECF244321}">
                <p14:modId xmlns:p14="http://schemas.microsoft.com/office/powerpoint/2010/main" val="1440936117"/>
              </p:ext>
            </p:extLst>
          </p:nvPr>
        </p:nvGraphicFramePr>
        <p:xfrm>
          <a:off x="4914870" y="1221090"/>
          <a:ext cx="7060347" cy="4857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2" name="TextBox 21"/>
          <p:cNvSpPr txBox="1"/>
          <p:nvPr/>
        </p:nvSpPr>
        <p:spPr>
          <a:xfrm>
            <a:off x="5639604" y="1299714"/>
            <a:ext cx="6185483" cy="358240"/>
          </a:xfrm>
          <a:prstGeom prst="rect">
            <a:avLst/>
          </a:prstGeom>
          <a:noFill/>
        </p:spPr>
        <p:txBody>
          <a:bodyPr wrap="square">
            <a:spAutoFit/>
          </a:bodyPr>
          <a:lstStyle/>
          <a:p>
            <a:pPr defTabSz="877868">
              <a:defRPr/>
            </a:pPr>
            <a:r>
              <a:rPr lang="fa-IR" sz="1728" dirty="0">
                <a:cs typeface="B Homa" panose="00000400000000000000" pitchFamily="2" charset="-78"/>
              </a:rPr>
              <a:t>بهره برداری از دریاچه شهدای خلیج فارس بعنوان یکی از 10 پروژه برتر سال 2015</a:t>
            </a:r>
            <a:endParaRPr lang="en-US" sz="1728" dirty="0">
              <a:cs typeface="B Homa" panose="00000400000000000000" pitchFamily="2" charset="-78"/>
            </a:endParaRPr>
          </a:p>
        </p:txBody>
      </p:sp>
      <p:sp>
        <p:nvSpPr>
          <p:cNvPr id="23" name="TextBox 22"/>
          <p:cNvSpPr txBox="1"/>
          <p:nvPr/>
        </p:nvSpPr>
        <p:spPr>
          <a:xfrm>
            <a:off x="6005786" y="2146070"/>
            <a:ext cx="5819301" cy="358240"/>
          </a:xfrm>
          <a:prstGeom prst="rect">
            <a:avLst/>
          </a:prstGeom>
          <a:noFill/>
        </p:spPr>
        <p:txBody>
          <a:bodyPr wrap="square">
            <a:spAutoFit/>
          </a:bodyPr>
          <a:lstStyle/>
          <a:p>
            <a:pPr defTabSz="877868">
              <a:defRPr/>
            </a:pPr>
            <a:r>
              <a:rPr lang="fa-IR" sz="1728" dirty="0">
                <a:cs typeface="B Homa" panose="00000400000000000000" pitchFamily="2" charset="-78"/>
              </a:rPr>
              <a:t>رتبه های اول تا چهارم مسابقات بین المللی مدیریت پروژه در سال 2014 </a:t>
            </a:r>
            <a:endParaRPr lang="en-US" sz="1728" dirty="0">
              <a:cs typeface="B Homa" panose="00000400000000000000" pitchFamily="2" charset="-78"/>
            </a:endParaRPr>
          </a:p>
        </p:txBody>
      </p:sp>
      <p:sp>
        <p:nvSpPr>
          <p:cNvPr id="24" name="TextBox 23"/>
          <p:cNvSpPr txBox="1"/>
          <p:nvPr/>
        </p:nvSpPr>
        <p:spPr>
          <a:xfrm>
            <a:off x="5022049" y="3022582"/>
            <a:ext cx="6845988" cy="358240"/>
          </a:xfrm>
          <a:prstGeom prst="rect">
            <a:avLst/>
          </a:prstGeom>
          <a:noFill/>
        </p:spPr>
        <p:txBody>
          <a:bodyPr wrap="square">
            <a:spAutoFit/>
          </a:bodyPr>
          <a:lstStyle/>
          <a:p>
            <a:pPr defTabSz="877868">
              <a:defRPr/>
            </a:pPr>
            <a:r>
              <a:rPr lang="fa-IR" sz="1728" dirty="0">
                <a:cs typeface="B Homa" panose="00000400000000000000" pitchFamily="2" charset="-78"/>
              </a:rPr>
              <a:t>انتخاب شهردار تهران از بین 800 شهردار بعنوان هشتمین شهردار موفق در سال 2008</a:t>
            </a:r>
            <a:endParaRPr lang="en-US" sz="1728" dirty="0">
              <a:cs typeface="B Homa" panose="00000400000000000000" pitchFamily="2" charset="-78"/>
            </a:endParaRPr>
          </a:p>
        </p:txBody>
      </p:sp>
      <p:sp>
        <p:nvSpPr>
          <p:cNvPr id="25" name="TextBox 24"/>
          <p:cNvSpPr txBox="1"/>
          <p:nvPr/>
        </p:nvSpPr>
        <p:spPr>
          <a:xfrm>
            <a:off x="4764506" y="3834663"/>
            <a:ext cx="7103531" cy="358240"/>
          </a:xfrm>
          <a:prstGeom prst="rect">
            <a:avLst/>
          </a:prstGeom>
          <a:noFill/>
        </p:spPr>
        <p:txBody>
          <a:bodyPr wrap="square">
            <a:spAutoFit/>
          </a:bodyPr>
          <a:lstStyle/>
          <a:p>
            <a:pPr defTabSz="877868">
              <a:defRPr/>
            </a:pPr>
            <a:r>
              <a:rPr lang="fa-IR" sz="1728" dirty="0">
                <a:cs typeface="B Homa" panose="00000400000000000000" pitchFamily="2" charset="-78"/>
              </a:rPr>
              <a:t>تقدیر از شهر تهران در سال 2011 بعنوان یکی از 5 شهر برتر دنیا در حوزه حمل و نقل عمومی</a:t>
            </a:r>
            <a:endParaRPr lang="en-US" sz="1728" dirty="0">
              <a:cs typeface="B Homa" panose="00000400000000000000" pitchFamily="2" charset="-78"/>
            </a:endParaRPr>
          </a:p>
        </p:txBody>
      </p:sp>
      <p:sp>
        <p:nvSpPr>
          <p:cNvPr id="26" name="TextBox 25"/>
          <p:cNvSpPr txBox="1">
            <a:spLocks noChangeArrowheads="1"/>
          </p:cNvSpPr>
          <p:nvPr/>
        </p:nvSpPr>
        <p:spPr bwMode="auto">
          <a:xfrm>
            <a:off x="5268055" y="4646744"/>
            <a:ext cx="65570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600" dirty="0">
                <a:cs typeface="B Homa" panose="00000400000000000000" pitchFamily="2" charset="-78"/>
              </a:rPr>
              <a:t>دریافت جایزه ویژه متروپلیس و قرارگیری در لیست ده شهر برتر دنیا برای ارتقاء کیفیت زندگی بدلیل توسعه حمل و نقل عمومی و خطوط دوچرخه سواری. در سال2011</a:t>
            </a:r>
            <a:endParaRPr lang="en-US" altLang="en-US" sz="1600" dirty="0">
              <a:cs typeface="B Homa" panose="00000400000000000000" pitchFamily="2" charset="-78"/>
            </a:endParaRPr>
          </a:p>
        </p:txBody>
      </p:sp>
      <p:sp>
        <p:nvSpPr>
          <p:cNvPr id="27" name="TextBox 26"/>
          <p:cNvSpPr txBox="1"/>
          <p:nvPr/>
        </p:nvSpPr>
        <p:spPr>
          <a:xfrm>
            <a:off x="6728154" y="5636155"/>
            <a:ext cx="5096933" cy="358240"/>
          </a:xfrm>
          <a:prstGeom prst="rect">
            <a:avLst/>
          </a:prstGeom>
          <a:noFill/>
        </p:spPr>
        <p:txBody>
          <a:bodyPr>
            <a:spAutoFit/>
          </a:bodyPr>
          <a:lstStyle/>
          <a:p>
            <a:pPr defTabSz="877868">
              <a:defRPr/>
            </a:pPr>
            <a:r>
              <a:rPr lang="fa-IR" sz="1728" dirty="0">
                <a:cs typeface="B Homa" panose="00000400000000000000" pitchFamily="2" charset="-78"/>
              </a:rPr>
              <a:t>اعطای جایزه بنیاد جهانی انرژی در سال 2012 به شهرداری تهران </a:t>
            </a:r>
            <a:endParaRPr lang="en-US" sz="1728" dirty="0">
              <a:cs typeface="B Homa" panose="00000400000000000000" pitchFamily="2" charset="-78"/>
            </a:endParaRPr>
          </a:p>
        </p:txBody>
      </p:sp>
      <p:sp>
        <p:nvSpPr>
          <p:cNvPr id="28" name="Rounded Rectangular Callout 27"/>
          <p:cNvSpPr/>
          <p:nvPr/>
        </p:nvSpPr>
        <p:spPr>
          <a:xfrm>
            <a:off x="7333192" y="457200"/>
            <a:ext cx="2426758" cy="504825"/>
          </a:xfrm>
          <a:prstGeom prst="wedgeRoundRectCallout">
            <a:avLst/>
          </a:prstGeom>
          <a:ln/>
        </p:spPr>
        <p:style>
          <a:lnRef idx="1">
            <a:schemeClr val="accent2"/>
          </a:lnRef>
          <a:fillRef idx="2">
            <a:schemeClr val="accent2"/>
          </a:fillRef>
          <a:effectRef idx="1">
            <a:schemeClr val="accent2"/>
          </a:effectRef>
          <a:fontRef idx="minor">
            <a:schemeClr val="dk1"/>
          </a:fontRef>
        </p:style>
        <p:txBody>
          <a:bodyPr anchor="ctr"/>
          <a:lstStyle/>
          <a:p>
            <a:pPr algn="ctr" defTabSz="877868">
              <a:defRPr/>
            </a:pPr>
            <a:r>
              <a:rPr lang="fa-IR" sz="2400" dirty="0">
                <a:solidFill>
                  <a:schemeClr val="bg1"/>
                </a:solidFill>
                <a:cs typeface="B Homa" panose="00000400000000000000" pitchFamily="2" charset="-78"/>
              </a:rPr>
              <a:t>تهران</a:t>
            </a:r>
            <a:endParaRPr lang="en-US" sz="2400" dirty="0">
              <a:solidFill>
                <a:schemeClr val="bg1"/>
              </a:solidFill>
              <a:cs typeface="B Homa" panose="00000400000000000000" pitchFamily="2" charset="-78"/>
            </a:endParaRPr>
          </a:p>
        </p:txBody>
      </p:sp>
      <p:sp>
        <p:nvSpPr>
          <p:cNvPr id="29" name="Rounded Rectangular Callout 28"/>
          <p:cNvSpPr/>
          <p:nvPr/>
        </p:nvSpPr>
        <p:spPr>
          <a:xfrm>
            <a:off x="1778000" y="456142"/>
            <a:ext cx="2426759" cy="504825"/>
          </a:xfrm>
          <a:prstGeom prst="wedgeRoundRectCallout">
            <a:avLst/>
          </a:prstGeom>
          <a:ln/>
        </p:spPr>
        <p:style>
          <a:lnRef idx="1">
            <a:schemeClr val="accent2"/>
          </a:lnRef>
          <a:fillRef idx="2">
            <a:schemeClr val="accent2"/>
          </a:fillRef>
          <a:effectRef idx="1">
            <a:schemeClr val="accent2"/>
          </a:effectRef>
          <a:fontRef idx="minor">
            <a:schemeClr val="dk1"/>
          </a:fontRef>
        </p:style>
        <p:txBody>
          <a:bodyPr anchor="ctr"/>
          <a:lstStyle/>
          <a:p>
            <a:pPr algn="ctr" defTabSz="877868">
              <a:defRPr/>
            </a:pPr>
            <a:r>
              <a:rPr lang="fa-IR" sz="2400" dirty="0">
                <a:solidFill>
                  <a:schemeClr val="bg1"/>
                </a:solidFill>
                <a:cs typeface="B Homa" panose="00000400000000000000" pitchFamily="2" charset="-78"/>
              </a:rPr>
              <a:t>کوالالامپور</a:t>
            </a:r>
            <a:endParaRPr lang="en-US" sz="2400" dirty="0">
              <a:solidFill>
                <a:schemeClr val="bg1"/>
              </a:solidFill>
              <a:cs typeface="B Homa" panose="00000400000000000000" pitchFamily="2" charset="-78"/>
            </a:endParaRPr>
          </a:p>
        </p:txBody>
      </p:sp>
      <p:grpSp>
        <p:nvGrpSpPr>
          <p:cNvPr id="30" name="Group 29"/>
          <p:cNvGrpSpPr/>
          <p:nvPr/>
        </p:nvGrpSpPr>
        <p:grpSpPr>
          <a:xfrm>
            <a:off x="876819" y="1736419"/>
            <a:ext cx="1752627" cy="1752627"/>
            <a:chOff x="3812501" y="640383"/>
            <a:chExt cx="2628940" cy="2628940"/>
          </a:xfrm>
          <a:solidFill>
            <a:schemeClr val="accent1">
              <a:lumMod val="75000"/>
            </a:schemeClr>
          </a:solidFill>
          <a:scene3d>
            <a:camera prst="orthographicFront"/>
            <a:lightRig rig="threePt" dir="t">
              <a:rot lat="0" lon="0" rev="7500000"/>
            </a:lightRig>
          </a:scene3d>
        </p:grpSpPr>
        <p:sp>
          <p:nvSpPr>
            <p:cNvPr id="31" name="Rounded Rectangle 30"/>
            <p:cNvSpPr/>
            <p:nvPr/>
          </p:nvSpPr>
          <p:spPr>
            <a:xfrm>
              <a:off x="3812501" y="640383"/>
              <a:ext cx="2628940" cy="2628940"/>
            </a:xfrm>
            <a:prstGeom prst="roundRect">
              <a:avLst/>
            </a:prstGeom>
            <a:grpFill/>
            <a:sp3d prstMaterial="plastic">
              <a:bevelT w="127000" h="25400" prst="relaxedInset"/>
            </a:sp3d>
          </p:spPr>
          <p:style>
            <a:lnRef idx="0">
              <a:schemeClr val="lt1">
                <a:hueOff val="0"/>
                <a:satOff val="0"/>
                <a:lumOff val="0"/>
                <a:alphaOff val="0"/>
              </a:schemeClr>
            </a:lnRef>
            <a:fillRef idx="3">
              <a:scrgbClr r="0" g="0" b="0"/>
            </a:fillRef>
            <a:effectRef idx="2">
              <a:schemeClr val="accent3">
                <a:hueOff val="0"/>
                <a:satOff val="0"/>
                <a:lumOff val="0"/>
                <a:alphaOff val="0"/>
              </a:schemeClr>
            </a:effectRef>
            <a:fontRef idx="minor">
              <a:schemeClr val="lt1"/>
            </a:fontRef>
          </p:style>
        </p:sp>
        <p:sp>
          <p:nvSpPr>
            <p:cNvPr id="32" name="Rounded Rectangle 4"/>
            <p:cNvSpPr/>
            <p:nvPr/>
          </p:nvSpPr>
          <p:spPr>
            <a:xfrm>
              <a:off x="3940835" y="768717"/>
              <a:ext cx="2372272" cy="2372272"/>
            </a:xfrm>
            <a:prstGeom prst="rect">
              <a:avLst/>
            </a:prstGeom>
            <a:grpFill/>
            <a:sp3d/>
          </p:spPr>
          <p:style>
            <a:lnRef idx="0">
              <a:scrgbClr r="0" g="0" b="0"/>
            </a:lnRef>
            <a:fillRef idx="0">
              <a:scrgbClr r="0" g="0" b="0"/>
            </a:fillRef>
            <a:effectRef idx="0">
              <a:scrgbClr r="0" g="0" b="0"/>
            </a:effectRef>
            <a:fontRef idx="minor">
              <a:schemeClr val="lt1"/>
            </a:fontRef>
          </p:style>
          <p:txBody>
            <a:bodyPr lIns="63500" tIns="63500" rIns="63500" bIns="63500" spcCol="1270" anchor="ctr"/>
            <a:lstStyle/>
            <a:p>
              <a:pPr algn="ctr" defTabSz="740870">
                <a:lnSpc>
                  <a:spcPct val="90000"/>
                </a:lnSpc>
                <a:spcAft>
                  <a:spcPct val="35000"/>
                </a:spcAft>
                <a:defRPr/>
              </a:pPr>
              <a:r>
                <a:rPr lang="fa-IR" sz="1600" dirty="0">
                  <a:solidFill>
                    <a:schemeClr val="tx1"/>
                  </a:solidFill>
                  <a:cs typeface="B Homa" panose="00000400000000000000" pitchFamily="2" charset="-78"/>
                </a:rPr>
                <a:t>شهری است برای آموزش و مهارت و فرهنگ سازی تکنولوژی </a:t>
              </a:r>
              <a:r>
                <a:rPr lang="en-US" sz="1600" dirty="0">
                  <a:solidFill>
                    <a:schemeClr val="tx1"/>
                  </a:solidFill>
                  <a:cs typeface="B Homa" panose="00000400000000000000" pitchFamily="2" charset="-78"/>
                </a:rPr>
                <a:t>it</a:t>
              </a:r>
            </a:p>
          </p:txBody>
        </p:sp>
      </p:grpSp>
      <p:grpSp>
        <p:nvGrpSpPr>
          <p:cNvPr id="33" name="Group 32"/>
          <p:cNvGrpSpPr/>
          <p:nvPr/>
        </p:nvGrpSpPr>
        <p:grpSpPr>
          <a:xfrm>
            <a:off x="2735176" y="1750915"/>
            <a:ext cx="1752627" cy="1752627"/>
            <a:chOff x="981334" y="640383"/>
            <a:chExt cx="2628940" cy="2628940"/>
          </a:xfrm>
          <a:solidFill>
            <a:schemeClr val="accent1">
              <a:lumMod val="75000"/>
            </a:schemeClr>
          </a:solidFill>
          <a:scene3d>
            <a:camera prst="orthographicFront"/>
            <a:lightRig rig="threePt" dir="t">
              <a:rot lat="0" lon="0" rev="7500000"/>
            </a:lightRig>
          </a:scene3d>
        </p:grpSpPr>
        <p:sp>
          <p:nvSpPr>
            <p:cNvPr id="34" name="Rounded Rectangle 33"/>
            <p:cNvSpPr/>
            <p:nvPr/>
          </p:nvSpPr>
          <p:spPr>
            <a:xfrm>
              <a:off x="981334" y="640383"/>
              <a:ext cx="2628940" cy="2628940"/>
            </a:xfrm>
            <a:prstGeom prst="roundRect">
              <a:avLst/>
            </a:prstGeom>
            <a:grpFill/>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35" name="Rounded Rectangle 4"/>
            <p:cNvSpPr/>
            <p:nvPr/>
          </p:nvSpPr>
          <p:spPr>
            <a:xfrm>
              <a:off x="1242172" y="841213"/>
              <a:ext cx="2282755" cy="2270588"/>
            </a:xfrm>
            <a:prstGeom prst="rect">
              <a:avLst/>
            </a:prstGeom>
            <a:grpFill/>
            <a:sp3d/>
          </p:spPr>
          <p:style>
            <a:lnRef idx="0">
              <a:scrgbClr r="0" g="0" b="0"/>
            </a:lnRef>
            <a:fillRef idx="0">
              <a:scrgbClr r="0" g="0" b="0"/>
            </a:fillRef>
            <a:effectRef idx="0">
              <a:scrgbClr r="0" g="0" b="0"/>
            </a:effectRef>
            <a:fontRef idx="minor">
              <a:schemeClr val="lt1"/>
            </a:fontRef>
          </p:style>
          <p:txBody>
            <a:bodyPr lIns="63500" tIns="63500" rIns="63500" bIns="63500" spcCol="1270" anchor="ctr"/>
            <a:lstStyle/>
            <a:p>
              <a:pPr algn="ctr" defTabSz="740870">
                <a:lnSpc>
                  <a:spcPct val="90000"/>
                </a:lnSpc>
                <a:spcAft>
                  <a:spcPct val="35000"/>
                </a:spcAft>
                <a:defRPr/>
              </a:pPr>
              <a:r>
                <a:rPr lang="fa-IR" sz="1600" dirty="0">
                  <a:solidFill>
                    <a:schemeClr val="tx1"/>
                  </a:solidFill>
                  <a:cs typeface="B Homa" panose="00000400000000000000" pitchFamily="2" charset="-78"/>
                </a:rPr>
                <a:t>در کلاس جهانی برای بازاریابی و تولید و عرضه کالا به رقابت با سنگاپور و هنگ کنگ پرداخته</a:t>
              </a:r>
              <a:endParaRPr lang="en-US" sz="1600" dirty="0">
                <a:solidFill>
                  <a:schemeClr val="tx1"/>
                </a:solidFill>
                <a:cs typeface="B Homa" panose="00000400000000000000" pitchFamily="2" charset="-78"/>
              </a:endParaRPr>
            </a:p>
          </p:txBody>
        </p:sp>
      </p:grpSp>
      <p:grpSp>
        <p:nvGrpSpPr>
          <p:cNvPr id="36" name="Group 35"/>
          <p:cNvGrpSpPr/>
          <p:nvPr/>
        </p:nvGrpSpPr>
        <p:grpSpPr>
          <a:xfrm>
            <a:off x="2693986" y="3609397"/>
            <a:ext cx="1752627" cy="1752627"/>
            <a:chOff x="3812501" y="3471550"/>
            <a:chExt cx="2628940" cy="2628940"/>
          </a:xfrm>
          <a:solidFill>
            <a:schemeClr val="accent1">
              <a:lumMod val="75000"/>
            </a:schemeClr>
          </a:solidFill>
          <a:scene3d>
            <a:camera prst="orthographicFront"/>
            <a:lightRig rig="threePt" dir="t">
              <a:rot lat="0" lon="0" rev="7500000"/>
            </a:lightRig>
          </a:scene3d>
        </p:grpSpPr>
        <p:sp>
          <p:nvSpPr>
            <p:cNvPr id="37" name="Rounded Rectangle 36"/>
            <p:cNvSpPr/>
            <p:nvPr/>
          </p:nvSpPr>
          <p:spPr>
            <a:xfrm>
              <a:off x="3812501" y="3471550"/>
              <a:ext cx="2628940" cy="2628940"/>
            </a:xfrm>
            <a:prstGeom prst="roundRect">
              <a:avLst/>
            </a:prstGeom>
            <a:grpFill/>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38" name="Rounded Rectangle 4"/>
            <p:cNvSpPr/>
            <p:nvPr/>
          </p:nvSpPr>
          <p:spPr>
            <a:xfrm>
              <a:off x="3940835" y="3599884"/>
              <a:ext cx="2372272" cy="2372272"/>
            </a:xfrm>
            <a:prstGeom prst="rect">
              <a:avLst/>
            </a:prstGeom>
            <a:grpFill/>
            <a:sp3d/>
          </p:spPr>
          <p:style>
            <a:lnRef idx="0">
              <a:scrgbClr r="0" g="0" b="0"/>
            </a:lnRef>
            <a:fillRef idx="0">
              <a:scrgbClr r="0" g="0" b="0"/>
            </a:fillRef>
            <a:effectRef idx="0">
              <a:scrgbClr r="0" g="0" b="0"/>
            </a:effectRef>
            <a:fontRef idx="minor">
              <a:schemeClr val="lt1"/>
            </a:fontRef>
          </p:style>
          <p:txBody>
            <a:bodyPr lIns="63500" tIns="63500" rIns="63500" bIns="63500" spcCol="1270" anchor="ctr"/>
            <a:lstStyle/>
            <a:p>
              <a:pPr algn="ctr" defTabSz="740870">
                <a:lnSpc>
                  <a:spcPct val="90000"/>
                </a:lnSpc>
                <a:spcAft>
                  <a:spcPct val="35000"/>
                </a:spcAft>
                <a:defRPr/>
              </a:pPr>
              <a:r>
                <a:rPr lang="fa-IR" sz="1600" b="1" dirty="0">
                  <a:solidFill>
                    <a:schemeClr val="tx1"/>
                  </a:solidFill>
                  <a:cs typeface="B Homa" panose="00000400000000000000" pitchFamily="2" charset="-78"/>
                </a:rPr>
                <a:t>وجود زیر ساختهای لازم گردشگری</a:t>
              </a:r>
              <a:endParaRPr lang="en-US" sz="1600" dirty="0">
                <a:solidFill>
                  <a:schemeClr val="tx1"/>
                </a:solidFill>
                <a:cs typeface="B Homa" panose="00000400000000000000" pitchFamily="2" charset="-78"/>
              </a:endParaRPr>
            </a:p>
          </p:txBody>
        </p:sp>
      </p:grpSp>
      <p:grpSp>
        <p:nvGrpSpPr>
          <p:cNvPr id="39" name="Group 38"/>
          <p:cNvGrpSpPr/>
          <p:nvPr/>
        </p:nvGrpSpPr>
        <p:grpSpPr>
          <a:xfrm>
            <a:off x="884114" y="3564448"/>
            <a:ext cx="1752627" cy="1752627"/>
            <a:chOff x="981334" y="3471550"/>
            <a:chExt cx="2628940" cy="2628940"/>
          </a:xfrm>
          <a:solidFill>
            <a:schemeClr val="accent1">
              <a:lumMod val="75000"/>
            </a:schemeClr>
          </a:solidFill>
          <a:scene3d>
            <a:camera prst="orthographicFront"/>
            <a:lightRig rig="threePt" dir="t">
              <a:rot lat="0" lon="0" rev="7500000"/>
            </a:lightRig>
          </a:scene3d>
        </p:grpSpPr>
        <p:sp>
          <p:nvSpPr>
            <p:cNvPr id="40" name="Rounded Rectangle 39"/>
            <p:cNvSpPr/>
            <p:nvPr/>
          </p:nvSpPr>
          <p:spPr>
            <a:xfrm>
              <a:off x="981334" y="3471550"/>
              <a:ext cx="2628940" cy="2628940"/>
            </a:xfrm>
            <a:prstGeom prst="roundRect">
              <a:avLst/>
            </a:prstGeom>
            <a:grpFill/>
            <a:sp3d prstMaterial="plastic">
              <a:bevelT w="127000" h="25400" prst="relaxedInset"/>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41" name="Rounded Rectangle 4"/>
            <p:cNvSpPr/>
            <p:nvPr/>
          </p:nvSpPr>
          <p:spPr>
            <a:xfrm>
              <a:off x="1109668" y="3599884"/>
              <a:ext cx="2372272" cy="2372272"/>
            </a:xfrm>
            <a:prstGeom prst="rect">
              <a:avLst/>
            </a:prstGeom>
            <a:grpFill/>
            <a:sp3d/>
          </p:spPr>
          <p:style>
            <a:lnRef idx="0">
              <a:scrgbClr r="0" g="0" b="0"/>
            </a:lnRef>
            <a:fillRef idx="0">
              <a:scrgbClr r="0" g="0" b="0"/>
            </a:fillRef>
            <a:effectRef idx="0">
              <a:scrgbClr r="0" g="0" b="0"/>
            </a:effectRef>
            <a:fontRef idx="minor">
              <a:schemeClr val="lt1"/>
            </a:fontRef>
          </p:style>
          <p:txBody>
            <a:bodyPr lIns="63500" tIns="63500" rIns="63500" bIns="63500" spcCol="1270" anchor="ctr"/>
            <a:lstStyle/>
            <a:p>
              <a:pPr algn="ctr" defTabSz="740870">
                <a:lnSpc>
                  <a:spcPct val="90000"/>
                </a:lnSpc>
                <a:spcAft>
                  <a:spcPct val="35000"/>
                </a:spcAft>
                <a:defRPr/>
              </a:pPr>
              <a:r>
                <a:rPr lang="fa-IR" sz="1600" dirty="0">
                  <a:solidFill>
                    <a:schemeClr val="tx1"/>
                  </a:solidFill>
                  <a:cs typeface="B Homa" panose="00000400000000000000" pitchFamily="2" charset="-78"/>
                </a:rPr>
                <a:t>مالزی موفق ترین کشور در جذب توریست و کوالالامپورششمین شهر توریستی جهان</a:t>
              </a:r>
              <a:endParaRPr lang="en-US" sz="1600" dirty="0">
                <a:solidFill>
                  <a:schemeClr val="tx1"/>
                </a:solidFill>
                <a:cs typeface="B Homa" panose="00000400000000000000" pitchFamily="2" charset="-78"/>
              </a:endParaRPr>
            </a:p>
          </p:txBody>
        </p:sp>
      </p:grpSp>
      <p:sp>
        <p:nvSpPr>
          <p:cNvPr id="43" name="TextBox 42"/>
          <p:cNvSpPr txBox="1"/>
          <p:nvPr/>
        </p:nvSpPr>
        <p:spPr>
          <a:xfrm>
            <a:off x="9425793" y="-5523"/>
            <a:ext cx="2643163"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چالش ها و موقیت ها</a:t>
            </a:r>
            <a:endParaRPr lang="fa-IR" sz="2400" dirty="0">
              <a:cs typeface="B Homa" panose="00000400000000000000" pitchFamily="2" charset="-78"/>
            </a:endParaRPr>
          </a:p>
        </p:txBody>
      </p:sp>
    </p:spTree>
    <p:extLst>
      <p:ext uri="{BB962C8B-B14F-4D97-AF65-F5344CB8AC3E}">
        <p14:creationId xmlns:p14="http://schemas.microsoft.com/office/powerpoint/2010/main" val="16449424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arn(inVertical)">
                                      <p:cBhvr>
                                        <p:cTn id="18" dur="500"/>
                                        <p:tgtEl>
                                          <p:spTgt spid="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arn(inVertical)">
                                      <p:cBhvr>
                                        <p:cTn id="28" dur="500"/>
                                        <p:tgtEl>
                                          <p:spTgt spid="2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500"/>
                                        <p:tgtEl>
                                          <p:spTgt spid="2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barn(inVertical)">
                                      <p:cBhvr>
                                        <p:cTn id="54" dur="500"/>
                                        <p:tgtEl>
                                          <p:spTgt spid="4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6" presetClass="entr" presetSubtype="21" fill="hold"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6" presetClass="entr" presetSubtype="21" fill="hold"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barn(inVertical)">
                                      <p:cBhvr>
                                        <p:cTn id="64" dur="500"/>
                                        <p:tgtEl>
                                          <p:spTgt spid="3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6" presetClass="entr" presetSubtype="21"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barn(inVertical)">
                                      <p:cBhvr>
                                        <p:cTn id="69" dur="500"/>
                                        <p:tgtEl>
                                          <p:spTgt spid="36"/>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21" fill="hold" nodeType="click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barn(inVertical)">
                                      <p:cBhvr>
                                        <p:cTn id="7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Graphic spid="4" grpId="0">
        <p:bldAsOne/>
      </p:bldGraphic>
      <p:bldP spid="22" grpId="0"/>
      <p:bldP spid="23" grpId="0"/>
      <p:bldP spid="24" grpId="0"/>
      <p:bldP spid="25" grpId="0"/>
      <p:bldP spid="26" grpId="0"/>
      <p:bldP spid="27" grpId="0"/>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236200" y="461434"/>
            <a:ext cx="1018117" cy="475387"/>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defTabSz="877868">
              <a:defRPr/>
            </a:pPr>
            <a:r>
              <a:rPr lang="fa-IR" sz="2489" dirty="0">
                <a:cs typeface="B Homa" panose="00000400000000000000" pitchFamily="2" charset="-78"/>
              </a:rPr>
              <a:t>منابع:</a:t>
            </a:r>
          </a:p>
        </p:txBody>
      </p:sp>
      <p:sp>
        <p:nvSpPr>
          <p:cNvPr id="5" name="TextBox 4"/>
          <p:cNvSpPr txBox="1"/>
          <p:nvPr/>
        </p:nvSpPr>
        <p:spPr>
          <a:xfrm>
            <a:off x="1164697" y="1490133"/>
            <a:ext cx="10210800" cy="4359335"/>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p>
            <a:pPr defTabSz="877868">
              <a:defRPr/>
            </a:pPr>
            <a:r>
              <a:rPr lang="fa-IR" sz="2133" dirty="0">
                <a:solidFill>
                  <a:schemeClr val="tx1"/>
                </a:solidFill>
                <a:cs typeface="B Homa" panose="00000400000000000000" pitchFamily="2" charset="-78"/>
              </a:rPr>
              <a:t>-محمدعلی موهبتی و همکاران .تجربه مدیریت شهری کوالالامپور(مالزی). تهیه و تدوین: معاونت امور اجتماعی و فرهنگی شهرداری تهران، سال1392 .</a:t>
            </a:r>
          </a:p>
          <a:p>
            <a:pPr defTabSz="877868">
              <a:defRPr/>
            </a:pPr>
            <a:r>
              <a:rPr lang="fa-IR" sz="2133" dirty="0">
                <a:solidFill>
                  <a:schemeClr val="tx1"/>
                </a:solidFill>
                <a:cs typeface="B Homa" panose="00000400000000000000" pitchFamily="2" charset="-78"/>
              </a:rPr>
              <a:t> -لاله پور،منیژه. سرور، هوشنگ، سرور، رحیم. ﻣﺪﯾﺮﯾﺖ و ﺑﺮﻧﺎﻣﻪ رﯾﺰي ﻓﻀﺎﯾﯽ ﻣﻨﺎﻃﻖ ﮐﻼﻧﺸﻬﺮي در عصر جهانی شدن اقتصاد، با تاکید بر منطقه کلانشهر ی تهران. سال 1390</a:t>
            </a:r>
          </a:p>
          <a:p>
            <a:pPr defTabSz="877868">
              <a:defRPr/>
            </a:pPr>
            <a:r>
              <a:rPr lang="fa-IR" sz="2133" dirty="0">
                <a:solidFill>
                  <a:schemeClr val="tx1"/>
                </a:solidFill>
                <a:cs typeface="B Homa" panose="00000400000000000000" pitchFamily="2" charset="-78"/>
              </a:rPr>
              <a:t>-سعیدی رضوانی و همکاران. مدیریت شهری، جلد سوم«بررسی تطبیقی نظام مدیریت شهری در کشورهای نمونه». انتشارات تیسا، 1392.</a:t>
            </a:r>
            <a:endParaRPr lang="en-US" sz="2133" dirty="0">
              <a:solidFill>
                <a:schemeClr val="tx1"/>
              </a:solidFill>
              <a:cs typeface="B Homa" panose="00000400000000000000" pitchFamily="2" charset="-78"/>
            </a:endParaRPr>
          </a:p>
          <a:p>
            <a:pPr defTabSz="877868">
              <a:defRPr/>
            </a:pPr>
            <a:r>
              <a:rPr lang="fa-IR" sz="2133" dirty="0">
                <a:solidFill>
                  <a:schemeClr val="tx1"/>
                </a:solidFill>
                <a:cs typeface="B Homa" panose="00000400000000000000" pitchFamily="2" charset="-78"/>
              </a:rPr>
              <a:t>-سیمای اقتصادی استان تهران، سازمان امور اقتصادی و دارایی استان، آبان ماه 1391.</a:t>
            </a:r>
          </a:p>
          <a:p>
            <a:pPr defTabSz="877868">
              <a:defRPr/>
            </a:pPr>
            <a:r>
              <a:rPr lang="fa-IR" sz="2133" dirty="0">
                <a:solidFill>
                  <a:schemeClr val="tx1"/>
                </a:solidFill>
                <a:cs typeface="B Homa" panose="00000400000000000000" pitchFamily="2" charset="-78"/>
              </a:rPr>
              <a:t>-ﮔﺰارش ﺷﺎﺧﺺ ﮐﯿﻔﯿﺖ زﻧﺪﮔﯽ در جهان در سال 2016، دفتر مطالعات رفاه اجتماعی، شهریورماه 1395.</a:t>
            </a:r>
          </a:p>
          <a:p>
            <a:pPr defTabSz="877868">
              <a:defRPr/>
            </a:pPr>
            <a:r>
              <a:rPr lang="fa-IR" sz="2133" dirty="0">
                <a:solidFill>
                  <a:schemeClr val="tx1"/>
                </a:solidFill>
                <a:cs typeface="B Homa" panose="00000400000000000000" pitchFamily="2" charset="-78"/>
              </a:rPr>
              <a:t>- احمدی پور، زهرا، رهنما، محمد رحیم، ابراهیم، رومینا. ﻧﻘﺶ ﻧﻈﺎم ﺗﻘﺴﻴﻤﺎت ﻛﺸﻮري در توسعه ملی (نمونه موردی: ایران)، 1388.</a:t>
            </a:r>
          </a:p>
          <a:p>
            <a:pPr defTabSz="877868">
              <a:defRPr/>
            </a:pPr>
            <a:r>
              <a:rPr lang="fa-IR" sz="2133" dirty="0">
                <a:solidFill>
                  <a:schemeClr val="tx1"/>
                </a:solidFill>
                <a:cs typeface="B Homa" panose="00000400000000000000" pitchFamily="2" charset="-78"/>
              </a:rPr>
              <a:t>-پور موسوی، سید موسی، رحیم زاده، مرجان. مروری بر 30 سال مدیریت شهری تهران، انتشارات شهرداری ها، سال نهم، شماره 92.</a:t>
            </a:r>
          </a:p>
          <a:p>
            <a:pPr defTabSz="877868">
              <a:defRPr/>
            </a:pPr>
            <a:r>
              <a:rPr lang="fa-IR" sz="2133" dirty="0">
                <a:solidFill>
                  <a:schemeClr val="tx1"/>
                </a:solidFill>
                <a:cs typeface="B Homa" panose="00000400000000000000" pitchFamily="2" charset="-78"/>
              </a:rPr>
              <a:t> </a:t>
            </a:r>
          </a:p>
        </p:txBody>
      </p:sp>
    </p:spTree>
    <p:extLst>
      <p:ext uri="{BB962C8B-B14F-4D97-AF65-F5344CB8AC3E}">
        <p14:creationId xmlns:p14="http://schemas.microsoft.com/office/powerpoint/2010/main" val="8193430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21133" y="1581150"/>
            <a:ext cx="2446867" cy="130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94241" y="1581150"/>
            <a:ext cx="2379133"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6420909" y="3085068"/>
            <a:ext cx="5402791" cy="348846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defTabSz="877868">
              <a:defRPr/>
            </a:pPr>
            <a:r>
              <a:rPr lang="fa-IR" sz="2150" dirty="0">
                <a:solidFill>
                  <a:schemeClr val="tx1"/>
                </a:solidFill>
                <a:cs typeface="B Homa" panose="00000400000000000000" pitchFamily="2" charset="-78"/>
              </a:rPr>
              <a:t>سرود ملی: مهر خاوران</a:t>
            </a:r>
          </a:p>
          <a:p>
            <a:pPr defTabSz="877868">
              <a:defRPr/>
            </a:pPr>
            <a:r>
              <a:rPr lang="fa-IR" sz="2150" dirty="0">
                <a:solidFill>
                  <a:schemeClr val="tx1"/>
                </a:solidFill>
                <a:cs typeface="B Homa" panose="00000400000000000000" pitchFamily="2" charset="-78"/>
              </a:rPr>
              <a:t>نوع حکومت: جمهوری اسلامی</a:t>
            </a:r>
          </a:p>
          <a:p>
            <a:pPr defTabSz="877868">
              <a:defRPr/>
            </a:pPr>
            <a:r>
              <a:rPr lang="fa-IR" sz="2150" dirty="0">
                <a:solidFill>
                  <a:schemeClr val="tx1"/>
                </a:solidFill>
                <a:cs typeface="B Homa" panose="00000400000000000000" pitchFamily="2" charset="-78"/>
              </a:rPr>
              <a:t>مساحت:۱٬۶۴۸٬۰۰۰ کیلومتر مربع-730 کیلومتر مربع</a:t>
            </a:r>
          </a:p>
          <a:p>
            <a:pPr defTabSz="877868">
              <a:defRPr/>
            </a:pPr>
            <a:r>
              <a:rPr lang="fa-IR" sz="2150" dirty="0">
                <a:solidFill>
                  <a:schemeClr val="tx1"/>
                </a:solidFill>
                <a:cs typeface="B Homa" panose="00000400000000000000" pitchFamily="2" charset="-78"/>
              </a:rPr>
              <a:t>جمعیت:80 میلیون نفر(سال2016)-8 میلیون و 700 هزار نفر</a:t>
            </a:r>
          </a:p>
          <a:p>
            <a:pPr defTabSz="877868">
              <a:defRPr/>
            </a:pPr>
            <a:r>
              <a:rPr lang="fa-IR" sz="2150" dirty="0">
                <a:solidFill>
                  <a:schemeClr val="tx1"/>
                </a:solidFill>
                <a:cs typeface="B Homa" panose="00000400000000000000" pitchFamily="2" charset="-78"/>
              </a:rPr>
              <a:t>مذهب: اسلام</a:t>
            </a:r>
          </a:p>
          <a:p>
            <a:pPr defTabSz="877868">
              <a:defRPr/>
            </a:pPr>
            <a:r>
              <a:rPr lang="fa-IR" sz="2150" dirty="0">
                <a:solidFill>
                  <a:schemeClr val="tx1"/>
                </a:solidFill>
                <a:cs typeface="B Homa" panose="00000400000000000000" pitchFamily="2" charset="-78"/>
              </a:rPr>
              <a:t>زبان: فارسی</a:t>
            </a:r>
          </a:p>
          <a:p>
            <a:pPr defTabSz="877868">
              <a:defRPr/>
            </a:pPr>
            <a:r>
              <a:rPr lang="fa-IR" sz="2150" dirty="0">
                <a:solidFill>
                  <a:schemeClr val="tx1"/>
                </a:solidFill>
                <a:cs typeface="B Homa" panose="00000400000000000000" pitchFamily="2" charset="-78"/>
              </a:rPr>
              <a:t>واحدپول: ریال</a:t>
            </a:r>
          </a:p>
          <a:p>
            <a:pPr defTabSz="877868">
              <a:defRPr/>
            </a:pPr>
            <a:r>
              <a:rPr lang="fa-IR" sz="2150" dirty="0">
                <a:solidFill>
                  <a:schemeClr val="tx1"/>
                </a:solidFill>
                <a:cs typeface="B Homa" panose="00000400000000000000" pitchFamily="2" charset="-78"/>
              </a:rPr>
              <a:t>موقعیت جغرافیایی: در جنوب دامنه </a:t>
            </a:r>
            <a:r>
              <a:rPr lang="fa-IR" sz="2150" dirty="0">
                <a:solidFill>
                  <a:schemeClr val="tx2"/>
                </a:solidFill>
                <a:cs typeface="B Homa" panose="00000400000000000000" pitchFamily="2" charset="-78"/>
              </a:rPr>
              <a:t>رشته کوه البرز </a:t>
            </a:r>
            <a:r>
              <a:rPr lang="fa-IR" sz="2150" dirty="0">
                <a:solidFill>
                  <a:schemeClr val="tx1"/>
                </a:solidFill>
                <a:cs typeface="B Homa" panose="00000400000000000000" pitchFamily="2" charset="-78"/>
              </a:rPr>
              <a:t>در ۱۱۲ کیلومتری جنوب دریای خزر واقع شده‌است</a:t>
            </a:r>
          </a:p>
        </p:txBody>
      </p:sp>
      <p:sp>
        <p:nvSpPr>
          <p:cNvPr id="11" name="Rectangle 10"/>
          <p:cNvSpPr/>
          <p:nvPr/>
        </p:nvSpPr>
        <p:spPr>
          <a:xfrm>
            <a:off x="582084" y="3085068"/>
            <a:ext cx="5590116" cy="350623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defTabSz="877868">
              <a:defRPr/>
            </a:pPr>
            <a:r>
              <a:rPr lang="fa-IR" sz="2200" b="1" dirty="0">
                <a:solidFill>
                  <a:schemeClr val="tx2"/>
                </a:solidFill>
                <a:cs typeface="B Homa" panose="00000400000000000000" pitchFamily="2" charset="-78"/>
              </a:rPr>
              <a:t>سرود ملی: </a:t>
            </a:r>
            <a:r>
              <a:rPr lang="fa-IR" sz="2200" dirty="0">
                <a:solidFill>
                  <a:schemeClr val="tx2"/>
                </a:solidFill>
                <a:cs typeface="B Homa" panose="00000400000000000000" pitchFamily="2" charset="-78"/>
              </a:rPr>
              <a:t>کشور من</a:t>
            </a:r>
          </a:p>
          <a:p>
            <a:pPr defTabSz="877868">
              <a:defRPr/>
            </a:pPr>
            <a:r>
              <a:rPr lang="fa-IR" sz="2200" b="1" dirty="0">
                <a:solidFill>
                  <a:schemeClr val="tx2"/>
                </a:solidFill>
                <a:cs typeface="B Homa" panose="00000400000000000000" pitchFamily="2" charset="-78"/>
              </a:rPr>
              <a:t>نوع حکومت: </a:t>
            </a:r>
            <a:r>
              <a:rPr lang="fa-IR" sz="2200" dirty="0">
                <a:solidFill>
                  <a:schemeClr val="tx2"/>
                </a:solidFill>
                <a:cs typeface="B Homa" panose="00000400000000000000" pitchFamily="2" charset="-78"/>
              </a:rPr>
              <a:t>فدرال مشروطه</a:t>
            </a:r>
          </a:p>
          <a:p>
            <a:pPr defTabSz="877868">
              <a:defRPr/>
            </a:pPr>
            <a:r>
              <a:rPr lang="fa-IR" sz="2200" b="1" dirty="0">
                <a:solidFill>
                  <a:schemeClr val="tx2"/>
                </a:solidFill>
                <a:cs typeface="B Homa" panose="00000400000000000000" pitchFamily="2" charset="-78"/>
              </a:rPr>
              <a:t>مساحت: </a:t>
            </a:r>
            <a:r>
              <a:rPr lang="fa-IR" sz="2200" dirty="0">
                <a:solidFill>
                  <a:schemeClr val="tx2"/>
                </a:solidFill>
                <a:cs typeface="B Homa" panose="00000400000000000000" pitchFamily="2" charset="-78"/>
              </a:rPr>
              <a:t>329/84 کیلومتر-243 کیلومتر</a:t>
            </a:r>
          </a:p>
          <a:p>
            <a:pPr defTabSz="877868">
              <a:defRPr/>
            </a:pPr>
            <a:r>
              <a:rPr lang="fa-IR" sz="2200" b="1" dirty="0">
                <a:solidFill>
                  <a:schemeClr val="tx2"/>
                </a:solidFill>
                <a:cs typeface="B Homa" panose="00000400000000000000" pitchFamily="2" charset="-78"/>
              </a:rPr>
              <a:t>جمعیت:</a:t>
            </a:r>
            <a:r>
              <a:rPr lang="fa-IR" sz="2200" dirty="0">
                <a:solidFill>
                  <a:schemeClr val="tx2"/>
                </a:solidFill>
                <a:cs typeface="B Homa" panose="00000400000000000000" pitchFamily="2" charset="-78"/>
              </a:rPr>
              <a:t>28250000  نفر-1887674 نفر( در سال 2007)</a:t>
            </a:r>
          </a:p>
          <a:p>
            <a:pPr defTabSz="877868">
              <a:defRPr/>
            </a:pPr>
            <a:r>
              <a:rPr lang="fa-IR" sz="2200" b="1" dirty="0">
                <a:solidFill>
                  <a:schemeClr val="tx2"/>
                </a:solidFill>
                <a:cs typeface="B Homa" panose="00000400000000000000" pitchFamily="2" charset="-78"/>
              </a:rPr>
              <a:t>مذهب: </a:t>
            </a:r>
            <a:r>
              <a:rPr lang="fa-IR" sz="2200" dirty="0">
                <a:solidFill>
                  <a:schemeClr val="tx2"/>
                </a:solidFill>
                <a:cs typeface="B Homa" panose="00000400000000000000" pitchFamily="2" charset="-78"/>
              </a:rPr>
              <a:t>اسلام(63%)، </a:t>
            </a:r>
            <a:r>
              <a:rPr lang="fa-IR" sz="2200" dirty="0" err="1">
                <a:solidFill>
                  <a:schemeClr val="tx2"/>
                </a:solidFill>
                <a:cs typeface="B Homa" panose="00000400000000000000" pitchFamily="2" charset="-78"/>
              </a:rPr>
              <a:t>بوداییسم</a:t>
            </a:r>
            <a:r>
              <a:rPr lang="fa-IR" sz="2200" dirty="0">
                <a:solidFill>
                  <a:schemeClr val="tx2"/>
                </a:solidFill>
                <a:cs typeface="B Homa" panose="00000400000000000000" pitchFamily="2" charset="-78"/>
              </a:rPr>
              <a:t>(20%) و مسیحیت(9%) </a:t>
            </a:r>
          </a:p>
          <a:p>
            <a:pPr defTabSz="877868">
              <a:defRPr/>
            </a:pPr>
            <a:r>
              <a:rPr lang="fa-IR" sz="2200" b="1" dirty="0">
                <a:solidFill>
                  <a:schemeClr val="tx2"/>
                </a:solidFill>
                <a:cs typeface="B Homa" panose="00000400000000000000" pitchFamily="2" charset="-78"/>
              </a:rPr>
              <a:t>زبان: </a:t>
            </a:r>
            <a:r>
              <a:rPr lang="fa-IR" sz="2200" dirty="0">
                <a:solidFill>
                  <a:schemeClr val="tx2"/>
                </a:solidFill>
                <a:cs typeface="B Homa" panose="00000400000000000000" pitchFamily="2" charset="-78"/>
              </a:rPr>
              <a:t>مالایی و انگلیسی</a:t>
            </a:r>
          </a:p>
          <a:p>
            <a:pPr defTabSz="877868">
              <a:defRPr/>
            </a:pPr>
            <a:r>
              <a:rPr lang="fa-IR" sz="2200" b="1" dirty="0" err="1">
                <a:solidFill>
                  <a:schemeClr val="tx2"/>
                </a:solidFill>
                <a:cs typeface="B Homa" panose="00000400000000000000" pitchFamily="2" charset="-78"/>
              </a:rPr>
              <a:t>واحدپول</a:t>
            </a:r>
            <a:r>
              <a:rPr lang="fa-IR" sz="2200" b="1" dirty="0">
                <a:solidFill>
                  <a:schemeClr val="tx2"/>
                </a:solidFill>
                <a:cs typeface="B Homa" panose="00000400000000000000" pitchFamily="2" charset="-78"/>
              </a:rPr>
              <a:t>: </a:t>
            </a:r>
            <a:r>
              <a:rPr lang="fa-IR" sz="2200" dirty="0" err="1">
                <a:solidFill>
                  <a:schemeClr val="tx2"/>
                </a:solidFill>
                <a:cs typeface="B Homa" panose="00000400000000000000" pitchFamily="2" charset="-78"/>
              </a:rPr>
              <a:t>رینگیت</a:t>
            </a:r>
            <a:endParaRPr lang="fa-IR" sz="2200" dirty="0">
              <a:solidFill>
                <a:schemeClr val="tx2"/>
              </a:solidFill>
              <a:cs typeface="B Homa" panose="00000400000000000000" pitchFamily="2" charset="-78"/>
            </a:endParaRPr>
          </a:p>
          <a:p>
            <a:pPr defTabSz="877868">
              <a:defRPr/>
            </a:pPr>
            <a:r>
              <a:rPr lang="fa-IR" sz="2200" b="1" dirty="0">
                <a:solidFill>
                  <a:schemeClr val="tx2"/>
                </a:solidFill>
                <a:cs typeface="B Homa" panose="00000400000000000000" pitchFamily="2" charset="-78"/>
              </a:rPr>
              <a:t>موقعیت جغرافیایی: </a:t>
            </a:r>
            <a:r>
              <a:rPr lang="fa-IR" sz="2200" dirty="0">
                <a:solidFill>
                  <a:schemeClr val="tx2"/>
                </a:solidFill>
                <a:cs typeface="B Homa" panose="00000400000000000000" pitchFamily="2" charset="-78"/>
              </a:rPr>
              <a:t>ضلع غربی خلیج مالزی و 35 کیلومتری سواحل دریای مالزی</a:t>
            </a:r>
          </a:p>
        </p:txBody>
      </p:sp>
      <p:sp>
        <p:nvSpPr>
          <p:cNvPr id="3" name="TextBox 2"/>
          <p:cNvSpPr txBox="1"/>
          <p:nvPr/>
        </p:nvSpPr>
        <p:spPr>
          <a:xfrm>
            <a:off x="10212363" y="51850"/>
            <a:ext cx="1320800"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معرفی</a:t>
            </a:r>
            <a:endParaRPr lang="fa-IR" sz="2400" dirty="0">
              <a:cs typeface="B Homa" panose="00000400000000000000" pitchFamily="2" charset="-78"/>
            </a:endParaRPr>
          </a:p>
        </p:txBody>
      </p:sp>
      <p:sp>
        <p:nvSpPr>
          <p:cNvPr id="4" name="Rectangle 3"/>
          <p:cNvSpPr/>
          <p:nvPr/>
        </p:nvSpPr>
        <p:spPr>
          <a:xfrm>
            <a:off x="2209801" y="1041400"/>
            <a:ext cx="1748014" cy="369332"/>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defTabSz="877868">
              <a:defRPr/>
            </a:pPr>
            <a:r>
              <a:rPr lang="fa-IR" b="1" dirty="0">
                <a:cs typeface="B Homa" panose="00000400000000000000" pitchFamily="2" charset="-78"/>
              </a:rPr>
              <a:t>مالزی-کوالالامپور</a:t>
            </a:r>
            <a:endParaRPr lang="en-US" b="1" dirty="0">
              <a:cs typeface="B Homa" panose="00000400000000000000" pitchFamily="2" charset="-78"/>
            </a:endParaRPr>
          </a:p>
        </p:txBody>
      </p:sp>
      <p:sp>
        <p:nvSpPr>
          <p:cNvPr id="12" name="Rectangle 11"/>
          <p:cNvSpPr/>
          <p:nvPr/>
        </p:nvSpPr>
        <p:spPr>
          <a:xfrm>
            <a:off x="8570559" y="993998"/>
            <a:ext cx="1748014" cy="369332"/>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defTabSz="877868">
              <a:defRPr/>
            </a:pPr>
            <a:r>
              <a:rPr lang="fa-IR" b="1" dirty="0" smtClean="0">
                <a:cs typeface="B Homa" panose="00000400000000000000" pitchFamily="2" charset="-78"/>
              </a:rPr>
              <a:t>ایران-تهران</a:t>
            </a:r>
            <a:endParaRPr lang="en-US" b="1" dirty="0">
              <a:cs typeface="B Homa" panose="00000400000000000000" pitchFamily="2" charset="-78"/>
            </a:endParaRPr>
          </a:p>
        </p:txBody>
      </p:sp>
    </p:spTree>
    <p:extLst>
      <p:ext uri="{BB962C8B-B14F-4D97-AF65-F5344CB8AC3E}">
        <p14:creationId xmlns:p14="http://schemas.microsoft.com/office/powerpoint/2010/main" val="10542050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 14"/>
          <p:cNvGraphicFramePr/>
          <p:nvPr>
            <p:extLst>
              <p:ext uri="{D42A27DB-BD31-4B8C-83A1-F6EECF244321}">
                <p14:modId xmlns:p14="http://schemas.microsoft.com/office/powerpoint/2010/main" val="782527564"/>
              </p:ext>
            </p:extLst>
          </p:nvPr>
        </p:nvGraphicFramePr>
        <p:xfrm>
          <a:off x="890687" y="1192295"/>
          <a:ext cx="5862725" cy="5080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a:spLocks noChangeArrowheads="1"/>
          </p:cNvSpPr>
          <p:nvPr/>
        </p:nvSpPr>
        <p:spPr bwMode="auto">
          <a:xfrm>
            <a:off x="2761721" y="450754"/>
            <a:ext cx="1358900" cy="420564"/>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2133" dirty="0">
                <a:cs typeface="B Titr" panose="00000700000000000000" pitchFamily="2" charset="-78"/>
              </a:rPr>
              <a:t>کوالالامپور</a:t>
            </a:r>
            <a:endParaRPr lang="en-US" altLang="en-US" sz="2133" dirty="0">
              <a:cs typeface="B Titr" panose="00000700000000000000" pitchFamily="2" charset="-78"/>
            </a:endParaRPr>
          </a:p>
        </p:txBody>
      </p:sp>
      <p:sp>
        <p:nvSpPr>
          <p:cNvPr id="17" name="TextBox 16"/>
          <p:cNvSpPr txBox="1">
            <a:spLocks noChangeArrowheads="1"/>
          </p:cNvSpPr>
          <p:nvPr/>
        </p:nvSpPr>
        <p:spPr bwMode="auto">
          <a:xfrm>
            <a:off x="5803900" y="1274466"/>
            <a:ext cx="675217" cy="359009"/>
          </a:xfrm>
          <a:prstGeom prst="rect">
            <a:avLst/>
          </a:prstGeom>
          <a:solidFill>
            <a:srgbClr val="BDDA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1733" b="1" dirty="0">
                <a:cs typeface="B Homa" panose="00000400000000000000" pitchFamily="2" charset="-78"/>
              </a:rPr>
              <a:t>1800</a:t>
            </a:r>
            <a:endParaRPr lang="en-US" altLang="en-US" sz="1733" b="1" dirty="0">
              <a:cs typeface="B Homa" panose="00000400000000000000" pitchFamily="2" charset="-78"/>
            </a:endParaRPr>
          </a:p>
        </p:txBody>
      </p:sp>
      <p:sp>
        <p:nvSpPr>
          <p:cNvPr id="18" name="TextBox 17"/>
          <p:cNvSpPr txBox="1">
            <a:spLocks noChangeArrowheads="1"/>
          </p:cNvSpPr>
          <p:nvPr/>
        </p:nvSpPr>
        <p:spPr bwMode="auto">
          <a:xfrm>
            <a:off x="5794376" y="1787758"/>
            <a:ext cx="678391" cy="359009"/>
          </a:xfrm>
          <a:prstGeom prst="rect">
            <a:avLst/>
          </a:prstGeom>
          <a:solidFill>
            <a:srgbClr val="BDDA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1733" b="1" dirty="0">
                <a:cs typeface="B Homa" panose="00000400000000000000" pitchFamily="2" charset="-78"/>
              </a:rPr>
              <a:t>1857</a:t>
            </a:r>
            <a:endParaRPr lang="en-US" altLang="en-US" sz="1733" b="1" dirty="0">
              <a:cs typeface="B Homa" panose="00000400000000000000" pitchFamily="2" charset="-78"/>
            </a:endParaRPr>
          </a:p>
        </p:txBody>
      </p:sp>
      <p:sp>
        <p:nvSpPr>
          <p:cNvPr id="19" name="TextBox 18"/>
          <p:cNvSpPr txBox="1">
            <a:spLocks noChangeArrowheads="1"/>
          </p:cNvSpPr>
          <p:nvPr/>
        </p:nvSpPr>
        <p:spPr bwMode="auto">
          <a:xfrm>
            <a:off x="5803900" y="2298933"/>
            <a:ext cx="655109" cy="359009"/>
          </a:xfrm>
          <a:prstGeom prst="rect">
            <a:avLst/>
          </a:prstGeom>
          <a:solidFill>
            <a:srgbClr val="BDDA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1733" b="1" dirty="0">
                <a:cs typeface="B Homa" panose="00000400000000000000" pitchFamily="2" charset="-78"/>
              </a:rPr>
              <a:t>1941</a:t>
            </a:r>
            <a:endParaRPr lang="en-US" altLang="en-US" sz="1733" b="1" dirty="0">
              <a:cs typeface="B Homa" panose="00000400000000000000" pitchFamily="2" charset="-78"/>
            </a:endParaRPr>
          </a:p>
        </p:txBody>
      </p:sp>
      <p:sp>
        <p:nvSpPr>
          <p:cNvPr id="20" name="TextBox 19"/>
          <p:cNvSpPr txBox="1">
            <a:spLocks noChangeArrowheads="1"/>
          </p:cNvSpPr>
          <p:nvPr/>
        </p:nvSpPr>
        <p:spPr bwMode="auto">
          <a:xfrm>
            <a:off x="5790142" y="2799525"/>
            <a:ext cx="688975" cy="359009"/>
          </a:xfrm>
          <a:prstGeom prst="rect">
            <a:avLst/>
          </a:prstGeom>
          <a:solidFill>
            <a:srgbClr val="BDDA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1733" b="1" dirty="0">
                <a:cs typeface="B Homa" panose="00000400000000000000" pitchFamily="2" charset="-78"/>
              </a:rPr>
              <a:t>1942</a:t>
            </a:r>
            <a:endParaRPr lang="en-US" altLang="en-US" sz="1733" b="1" dirty="0">
              <a:cs typeface="B Homa" panose="00000400000000000000" pitchFamily="2" charset="-78"/>
            </a:endParaRPr>
          </a:p>
        </p:txBody>
      </p:sp>
      <p:sp>
        <p:nvSpPr>
          <p:cNvPr id="21" name="TextBox 20"/>
          <p:cNvSpPr txBox="1">
            <a:spLocks noChangeArrowheads="1"/>
          </p:cNvSpPr>
          <p:nvPr/>
        </p:nvSpPr>
        <p:spPr bwMode="auto">
          <a:xfrm>
            <a:off x="5790142" y="3311758"/>
            <a:ext cx="688975" cy="359009"/>
          </a:xfrm>
          <a:prstGeom prst="rect">
            <a:avLst/>
          </a:prstGeom>
          <a:solidFill>
            <a:srgbClr val="BDDAE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1733" b="1" dirty="0">
                <a:cs typeface="B Homa" panose="00000400000000000000" pitchFamily="2" charset="-78"/>
              </a:rPr>
              <a:t>1945</a:t>
            </a:r>
            <a:endParaRPr lang="en-US" altLang="en-US" sz="1733" b="1" dirty="0">
              <a:cs typeface="B Homa" panose="00000400000000000000" pitchFamily="2" charset="-78"/>
            </a:endParaRPr>
          </a:p>
        </p:txBody>
      </p:sp>
      <p:sp>
        <p:nvSpPr>
          <p:cNvPr id="22" name="TextBox 21"/>
          <p:cNvSpPr txBox="1"/>
          <p:nvPr/>
        </p:nvSpPr>
        <p:spPr>
          <a:xfrm>
            <a:off x="5794376" y="3837749"/>
            <a:ext cx="678391" cy="356251"/>
          </a:xfrm>
          <a:prstGeom prst="rect">
            <a:avLst/>
          </a:prstGeom>
          <a:solidFill>
            <a:srgbClr val="BDDAE6"/>
          </a:solidFill>
        </p:spPr>
        <p:txBody>
          <a:bodyPr>
            <a:spAutoFit/>
          </a:bodyPr>
          <a:lstStyle/>
          <a:p>
            <a:pPr defTabSz="877868">
              <a:defRPr/>
            </a:pPr>
            <a:r>
              <a:rPr lang="fa-IR" sz="1715" b="1" dirty="0">
                <a:cs typeface="B Homa" panose="00000400000000000000" pitchFamily="2" charset="-78"/>
              </a:rPr>
              <a:t>1946</a:t>
            </a:r>
            <a:endParaRPr lang="en-US" sz="1715" b="1" dirty="0">
              <a:cs typeface="B Homa" panose="00000400000000000000" pitchFamily="2" charset="-78"/>
            </a:endParaRPr>
          </a:p>
        </p:txBody>
      </p:sp>
      <p:sp>
        <p:nvSpPr>
          <p:cNvPr id="23" name="TextBox 22"/>
          <p:cNvSpPr txBox="1"/>
          <p:nvPr/>
        </p:nvSpPr>
        <p:spPr>
          <a:xfrm>
            <a:off x="5794376" y="4336224"/>
            <a:ext cx="678391" cy="356251"/>
          </a:xfrm>
          <a:prstGeom prst="rect">
            <a:avLst/>
          </a:prstGeom>
          <a:solidFill>
            <a:srgbClr val="BDDAE6"/>
          </a:solidFill>
        </p:spPr>
        <p:txBody>
          <a:bodyPr>
            <a:spAutoFit/>
          </a:bodyPr>
          <a:lstStyle/>
          <a:p>
            <a:pPr defTabSz="877868">
              <a:defRPr/>
            </a:pPr>
            <a:r>
              <a:rPr lang="fa-IR" sz="1715" b="1" dirty="0">
                <a:cs typeface="B Homa" panose="00000400000000000000" pitchFamily="2" charset="-78"/>
              </a:rPr>
              <a:t>1952</a:t>
            </a:r>
            <a:endParaRPr lang="en-US" sz="1715" b="1" dirty="0">
              <a:cs typeface="B Homa" panose="00000400000000000000" pitchFamily="2" charset="-78"/>
            </a:endParaRPr>
          </a:p>
        </p:txBody>
      </p:sp>
      <p:sp>
        <p:nvSpPr>
          <p:cNvPr id="24" name="TextBox 23"/>
          <p:cNvSpPr txBox="1"/>
          <p:nvPr/>
        </p:nvSpPr>
        <p:spPr>
          <a:xfrm>
            <a:off x="5794376" y="4833641"/>
            <a:ext cx="678391" cy="356251"/>
          </a:xfrm>
          <a:prstGeom prst="rect">
            <a:avLst/>
          </a:prstGeom>
          <a:solidFill>
            <a:srgbClr val="BDDAE6"/>
          </a:solidFill>
        </p:spPr>
        <p:txBody>
          <a:bodyPr>
            <a:spAutoFit/>
          </a:bodyPr>
          <a:lstStyle/>
          <a:p>
            <a:pPr defTabSz="877868">
              <a:defRPr/>
            </a:pPr>
            <a:r>
              <a:rPr lang="fa-IR" sz="1715" b="1" dirty="0">
                <a:cs typeface="B Homa" panose="00000400000000000000" pitchFamily="2" charset="-78"/>
              </a:rPr>
              <a:t>1957</a:t>
            </a:r>
            <a:endParaRPr lang="en-US" sz="1715" b="1" dirty="0">
              <a:cs typeface="B Homa" panose="00000400000000000000" pitchFamily="2" charset="-78"/>
            </a:endParaRPr>
          </a:p>
        </p:txBody>
      </p:sp>
      <p:sp>
        <p:nvSpPr>
          <p:cNvPr id="25" name="TextBox 24"/>
          <p:cNvSpPr txBox="1"/>
          <p:nvPr/>
        </p:nvSpPr>
        <p:spPr>
          <a:xfrm>
            <a:off x="5794376" y="5345874"/>
            <a:ext cx="678391" cy="356251"/>
          </a:xfrm>
          <a:prstGeom prst="rect">
            <a:avLst/>
          </a:prstGeom>
          <a:solidFill>
            <a:srgbClr val="BDDAE6"/>
          </a:solidFill>
        </p:spPr>
        <p:txBody>
          <a:bodyPr>
            <a:spAutoFit/>
          </a:bodyPr>
          <a:lstStyle/>
          <a:p>
            <a:pPr defTabSz="877868">
              <a:defRPr/>
            </a:pPr>
            <a:r>
              <a:rPr lang="fa-IR" sz="1715" b="1" dirty="0">
                <a:cs typeface="B Homa" panose="00000400000000000000" pitchFamily="2" charset="-78"/>
              </a:rPr>
              <a:t>1972</a:t>
            </a:r>
            <a:endParaRPr lang="en-US" sz="1715" b="1" dirty="0">
              <a:cs typeface="B Homa" panose="00000400000000000000" pitchFamily="2" charset="-78"/>
            </a:endParaRPr>
          </a:p>
        </p:txBody>
      </p:sp>
      <p:sp>
        <p:nvSpPr>
          <p:cNvPr id="26" name="TextBox 25"/>
          <p:cNvSpPr txBox="1"/>
          <p:nvPr/>
        </p:nvSpPr>
        <p:spPr>
          <a:xfrm>
            <a:off x="5794376" y="5858108"/>
            <a:ext cx="678391" cy="356251"/>
          </a:xfrm>
          <a:prstGeom prst="rect">
            <a:avLst/>
          </a:prstGeom>
          <a:solidFill>
            <a:srgbClr val="BDDAE6"/>
          </a:solidFill>
        </p:spPr>
        <p:txBody>
          <a:bodyPr>
            <a:spAutoFit/>
          </a:bodyPr>
          <a:lstStyle/>
          <a:p>
            <a:pPr defTabSz="877868">
              <a:defRPr/>
            </a:pPr>
            <a:r>
              <a:rPr lang="fa-IR" sz="1715" b="1" dirty="0">
                <a:cs typeface="B Homa" panose="00000400000000000000" pitchFamily="2" charset="-78"/>
              </a:rPr>
              <a:t>1974</a:t>
            </a:r>
            <a:endParaRPr lang="en-US" sz="1715" b="1" dirty="0">
              <a:cs typeface="B Homa" panose="00000400000000000000" pitchFamily="2" charset="-78"/>
            </a:endParaRPr>
          </a:p>
        </p:txBody>
      </p:sp>
      <p:sp>
        <p:nvSpPr>
          <p:cNvPr id="47" name="TextBox 46"/>
          <p:cNvSpPr txBox="1">
            <a:spLocks noChangeArrowheads="1"/>
          </p:cNvSpPr>
          <p:nvPr/>
        </p:nvSpPr>
        <p:spPr bwMode="auto">
          <a:xfrm>
            <a:off x="8503179" y="413693"/>
            <a:ext cx="1540933" cy="461665"/>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2400" dirty="0">
                <a:cs typeface="B Titr" panose="00000700000000000000" pitchFamily="2" charset="-78"/>
              </a:rPr>
              <a:t>تهران</a:t>
            </a:r>
            <a:endParaRPr lang="en-US" altLang="en-US" sz="2400" dirty="0">
              <a:cs typeface="B Titr" panose="00000700000000000000" pitchFamily="2" charset="-78"/>
            </a:endParaRPr>
          </a:p>
        </p:txBody>
      </p:sp>
      <p:sp>
        <p:nvSpPr>
          <p:cNvPr id="2" name="TextBox 1"/>
          <p:cNvSpPr txBox="1">
            <a:spLocks noChangeArrowheads="1"/>
          </p:cNvSpPr>
          <p:nvPr/>
        </p:nvSpPr>
        <p:spPr bwMode="auto">
          <a:xfrm>
            <a:off x="7428417" y="1336315"/>
            <a:ext cx="3766608" cy="72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89000">
              <a:defRPr sz="2500">
                <a:solidFill>
                  <a:schemeClr val="tx1"/>
                </a:solidFill>
                <a:latin typeface="Calibri" panose="020F0502020204030204" pitchFamily="34" charset="0"/>
              </a:defRPr>
            </a:lvl1pPr>
            <a:lvl2pPr marL="742950" indent="-285750" defTabSz="889000">
              <a:defRPr sz="2500">
                <a:solidFill>
                  <a:schemeClr val="tx1"/>
                </a:solidFill>
                <a:latin typeface="Calibri" panose="020F0502020204030204" pitchFamily="34" charset="0"/>
              </a:defRPr>
            </a:lvl2pPr>
            <a:lvl3pPr marL="1143000" indent="-228600" defTabSz="889000">
              <a:defRPr sz="2500">
                <a:solidFill>
                  <a:schemeClr val="tx1"/>
                </a:solidFill>
                <a:latin typeface="Calibri" panose="020F0502020204030204" pitchFamily="34" charset="0"/>
              </a:defRPr>
            </a:lvl3pPr>
            <a:lvl4pPr marL="1600200" indent="-228600" defTabSz="889000">
              <a:defRPr sz="2500">
                <a:solidFill>
                  <a:schemeClr val="tx1"/>
                </a:solidFill>
                <a:latin typeface="Calibri" panose="020F0502020204030204" pitchFamily="34" charset="0"/>
              </a:defRPr>
            </a:lvl4pPr>
            <a:lvl5pPr marL="2057400" indent="-228600" defTabSz="889000">
              <a:defRPr sz="2500">
                <a:solidFill>
                  <a:schemeClr val="tx1"/>
                </a:solidFill>
                <a:latin typeface="Calibri" panose="020F0502020204030204" pitchFamily="34" charset="0"/>
              </a:defRPr>
            </a:lvl5pPr>
            <a:lvl6pPr marL="2514600" indent="-228600" algn="l" defTabSz="889000"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889000"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889000"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889000" rtl="0" eaLnBrk="0" fontAlgn="base" hangingPunct="0">
              <a:spcBef>
                <a:spcPct val="0"/>
              </a:spcBef>
              <a:spcAft>
                <a:spcPct val="0"/>
              </a:spcAft>
              <a:defRPr sz="2500">
                <a:solidFill>
                  <a:schemeClr val="tx1"/>
                </a:solidFill>
                <a:latin typeface="Calibri" panose="020F0502020204030204" pitchFamily="34" charset="0"/>
              </a:defRPr>
            </a:lvl9pPr>
          </a:lstStyle>
          <a:p>
            <a:pPr algn="just" rtl="1" eaLnBrk="1" hangingPunct="1">
              <a:lnSpc>
                <a:spcPct val="90000"/>
              </a:lnSpc>
              <a:spcAft>
                <a:spcPct val="35000"/>
              </a:spcAft>
            </a:pPr>
            <a:r>
              <a:rPr lang="fa-IR" altLang="en-US" sz="1533" b="1" dirty="0" smtClean="0">
                <a:cs typeface="B Homa" panose="00000400000000000000" pitchFamily="2" charset="-78"/>
              </a:rPr>
              <a:t>1-نام </a:t>
            </a:r>
            <a:r>
              <a:rPr lang="fa-IR" altLang="en-US" sz="1533" b="1" dirty="0">
                <a:cs typeface="B Homa" panose="00000400000000000000" pitchFamily="2" charset="-78"/>
              </a:rPr>
              <a:t>تهران برای نخستین بار در یکی از نوشته‌های یونانی در حدود اواخر سده دوم پیش از میلاد به عنوان یکی از توابع ری ذکر شده‌است.</a:t>
            </a:r>
            <a:endParaRPr lang="en-US" altLang="en-US" sz="1533" b="1" dirty="0"/>
          </a:p>
        </p:txBody>
      </p:sp>
      <p:sp>
        <p:nvSpPr>
          <p:cNvPr id="3" name="TextBox 2"/>
          <p:cNvSpPr txBox="1">
            <a:spLocks noChangeArrowheads="1"/>
          </p:cNvSpPr>
          <p:nvPr/>
        </p:nvSpPr>
        <p:spPr bwMode="auto">
          <a:xfrm>
            <a:off x="7404629" y="2298932"/>
            <a:ext cx="3839633" cy="72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889000">
              <a:defRPr sz="2500">
                <a:solidFill>
                  <a:schemeClr val="tx1"/>
                </a:solidFill>
                <a:latin typeface="Calibri" panose="020F0502020204030204" pitchFamily="34" charset="0"/>
              </a:defRPr>
            </a:lvl1pPr>
            <a:lvl2pPr marL="742950" indent="-285750" defTabSz="889000">
              <a:defRPr sz="2500">
                <a:solidFill>
                  <a:schemeClr val="tx1"/>
                </a:solidFill>
                <a:latin typeface="Calibri" panose="020F0502020204030204" pitchFamily="34" charset="0"/>
              </a:defRPr>
            </a:lvl2pPr>
            <a:lvl3pPr marL="1143000" indent="-228600" defTabSz="889000">
              <a:defRPr sz="2500">
                <a:solidFill>
                  <a:schemeClr val="tx1"/>
                </a:solidFill>
                <a:latin typeface="Calibri" panose="020F0502020204030204" pitchFamily="34" charset="0"/>
              </a:defRPr>
            </a:lvl3pPr>
            <a:lvl4pPr marL="1600200" indent="-228600" defTabSz="889000">
              <a:defRPr sz="2500">
                <a:solidFill>
                  <a:schemeClr val="tx1"/>
                </a:solidFill>
                <a:latin typeface="Calibri" panose="020F0502020204030204" pitchFamily="34" charset="0"/>
              </a:defRPr>
            </a:lvl4pPr>
            <a:lvl5pPr marL="2057400" indent="-228600" defTabSz="889000">
              <a:defRPr sz="2500">
                <a:solidFill>
                  <a:schemeClr val="tx1"/>
                </a:solidFill>
                <a:latin typeface="Calibri" panose="020F0502020204030204" pitchFamily="34" charset="0"/>
              </a:defRPr>
            </a:lvl5pPr>
            <a:lvl6pPr marL="2514600" indent="-228600" algn="l" defTabSz="889000"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889000"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889000"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889000" rtl="0" eaLnBrk="0" fontAlgn="base" hangingPunct="0">
              <a:spcBef>
                <a:spcPct val="0"/>
              </a:spcBef>
              <a:spcAft>
                <a:spcPct val="0"/>
              </a:spcAft>
              <a:defRPr sz="2500">
                <a:solidFill>
                  <a:schemeClr val="tx1"/>
                </a:solidFill>
                <a:latin typeface="Calibri" panose="020F0502020204030204" pitchFamily="34" charset="0"/>
              </a:defRPr>
            </a:lvl9pPr>
          </a:lstStyle>
          <a:p>
            <a:pPr algn="just" rtl="1" eaLnBrk="1" hangingPunct="1">
              <a:lnSpc>
                <a:spcPct val="90000"/>
              </a:lnSpc>
              <a:spcAft>
                <a:spcPct val="35000"/>
              </a:spcAft>
            </a:pPr>
            <a:r>
              <a:rPr lang="fa-IR" altLang="en-US" sz="1533" b="1" dirty="0" smtClean="0">
                <a:cs typeface="B Homa" panose="00000400000000000000" pitchFamily="2" charset="-78"/>
              </a:rPr>
              <a:t>2-در </a:t>
            </a:r>
            <a:r>
              <a:rPr lang="fa-IR" altLang="en-US" sz="1533" b="1" dirty="0">
                <a:cs typeface="B Homa" panose="00000400000000000000" pitchFamily="2" charset="-78"/>
              </a:rPr>
              <a:t>متنی قدیمی به سال 331 ه.ق آمده است که: تهران در شمال شهر ری واقع شده و دارای باغ های فراوان و میوه آن بسیار متنوع است.</a:t>
            </a:r>
            <a:endParaRPr lang="en-US" altLang="en-US" sz="1533" b="1" dirty="0"/>
          </a:p>
        </p:txBody>
      </p:sp>
      <p:sp>
        <p:nvSpPr>
          <p:cNvPr id="33" name="TextBox 32"/>
          <p:cNvSpPr txBox="1">
            <a:spLocks noChangeArrowheads="1"/>
          </p:cNvSpPr>
          <p:nvPr/>
        </p:nvSpPr>
        <p:spPr bwMode="auto">
          <a:xfrm>
            <a:off x="7466275" y="3274716"/>
            <a:ext cx="3716340" cy="94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889000">
              <a:defRPr sz="2500">
                <a:solidFill>
                  <a:schemeClr val="tx1"/>
                </a:solidFill>
                <a:latin typeface="Calibri" panose="020F0502020204030204" pitchFamily="34" charset="0"/>
              </a:defRPr>
            </a:lvl1pPr>
            <a:lvl2pPr marL="742950" indent="-285750" defTabSz="889000">
              <a:defRPr sz="2500">
                <a:solidFill>
                  <a:schemeClr val="tx1"/>
                </a:solidFill>
                <a:latin typeface="Calibri" panose="020F0502020204030204" pitchFamily="34" charset="0"/>
              </a:defRPr>
            </a:lvl2pPr>
            <a:lvl3pPr marL="1143000" indent="-228600" defTabSz="889000">
              <a:defRPr sz="2500">
                <a:solidFill>
                  <a:schemeClr val="tx1"/>
                </a:solidFill>
                <a:latin typeface="Calibri" panose="020F0502020204030204" pitchFamily="34" charset="0"/>
              </a:defRPr>
            </a:lvl3pPr>
            <a:lvl4pPr marL="1600200" indent="-228600" defTabSz="889000">
              <a:defRPr sz="2500">
                <a:solidFill>
                  <a:schemeClr val="tx1"/>
                </a:solidFill>
                <a:latin typeface="Calibri" panose="020F0502020204030204" pitchFamily="34" charset="0"/>
              </a:defRPr>
            </a:lvl4pPr>
            <a:lvl5pPr marL="2057400" indent="-228600" defTabSz="889000">
              <a:defRPr sz="2500">
                <a:solidFill>
                  <a:schemeClr val="tx1"/>
                </a:solidFill>
                <a:latin typeface="Calibri" panose="020F0502020204030204" pitchFamily="34" charset="0"/>
              </a:defRPr>
            </a:lvl5pPr>
            <a:lvl6pPr marL="2514600" indent="-228600" algn="l" defTabSz="889000"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889000"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889000"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889000" rtl="0" eaLnBrk="0" fontAlgn="base" hangingPunct="0">
              <a:spcBef>
                <a:spcPct val="0"/>
              </a:spcBef>
              <a:spcAft>
                <a:spcPct val="0"/>
              </a:spcAft>
              <a:defRPr sz="2500">
                <a:solidFill>
                  <a:schemeClr val="tx1"/>
                </a:solidFill>
                <a:latin typeface="Calibri" panose="020F0502020204030204" pitchFamily="34" charset="0"/>
              </a:defRPr>
            </a:lvl9pPr>
          </a:lstStyle>
          <a:p>
            <a:pPr algn="just" rtl="1" eaLnBrk="1" hangingPunct="1">
              <a:lnSpc>
                <a:spcPct val="90000"/>
              </a:lnSpc>
              <a:spcAft>
                <a:spcPct val="35000"/>
              </a:spcAft>
            </a:pPr>
            <a:r>
              <a:rPr lang="fa-IR" altLang="en-US" sz="1533" b="1" dirty="0" smtClean="0">
                <a:cs typeface="B Homa" panose="00000400000000000000" pitchFamily="2" charset="-78"/>
              </a:rPr>
              <a:t>3-تا </a:t>
            </a:r>
            <a:r>
              <a:rPr lang="fa-IR" altLang="en-US" sz="1533" b="1" dirty="0">
                <a:cs typeface="B Homa" panose="00000400000000000000" pitchFamily="2" charset="-78"/>
              </a:rPr>
              <a:t>حمله مغول، تهران هنوز هم به صورت قریه ای باقی مانده بود. با سکونت اهالی ری پس از حمله، به تدریج از شکل روستا بیرون آمد و به شهرکی تبدیل شد.</a:t>
            </a:r>
            <a:endParaRPr lang="en-US" altLang="en-US" sz="1533" b="1" dirty="0"/>
          </a:p>
        </p:txBody>
      </p:sp>
      <p:sp>
        <p:nvSpPr>
          <p:cNvPr id="34" name="TextBox 33"/>
          <p:cNvSpPr txBox="1">
            <a:spLocks noChangeArrowheads="1"/>
          </p:cNvSpPr>
          <p:nvPr/>
        </p:nvSpPr>
        <p:spPr bwMode="auto">
          <a:xfrm>
            <a:off x="7404628" y="4514349"/>
            <a:ext cx="3874093" cy="52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889000">
              <a:defRPr sz="2500">
                <a:solidFill>
                  <a:schemeClr val="tx1"/>
                </a:solidFill>
                <a:latin typeface="Calibri" panose="020F0502020204030204" pitchFamily="34" charset="0"/>
              </a:defRPr>
            </a:lvl1pPr>
            <a:lvl2pPr marL="742950" indent="-285750" defTabSz="889000">
              <a:defRPr sz="2500">
                <a:solidFill>
                  <a:schemeClr val="tx1"/>
                </a:solidFill>
                <a:latin typeface="Calibri" panose="020F0502020204030204" pitchFamily="34" charset="0"/>
              </a:defRPr>
            </a:lvl2pPr>
            <a:lvl3pPr marL="1143000" indent="-228600" defTabSz="889000">
              <a:defRPr sz="2500">
                <a:solidFill>
                  <a:schemeClr val="tx1"/>
                </a:solidFill>
                <a:latin typeface="Calibri" panose="020F0502020204030204" pitchFamily="34" charset="0"/>
              </a:defRPr>
            </a:lvl3pPr>
            <a:lvl4pPr marL="1600200" indent="-228600" defTabSz="889000">
              <a:defRPr sz="2500">
                <a:solidFill>
                  <a:schemeClr val="tx1"/>
                </a:solidFill>
                <a:latin typeface="Calibri" panose="020F0502020204030204" pitchFamily="34" charset="0"/>
              </a:defRPr>
            </a:lvl4pPr>
            <a:lvl5pPr marL="2057400" indent="-228600" defTabSz="889000">
              <a:defRPr sz="2500">
                <a:solidFill>
                  <a:schemeClr val="tx1"/>
                </a:solidFill>
                <a:latin typeface="Calibri" panose="020F0502020204030204" pitchFamily="34" charset="0"/>
              </a:defRPr>
            </a:lvl5pPr>
            <a:lvl6pPr marL="2514600" indent="-228600" algn="l" defTabSz="889000"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889000"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889000"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889000" rtl="0" eaLnBrk="0" fontAlgn="base" hangingPunct="0">
              <a:spcBef>
                <a:spcPct val="0"/>
              </a:spcBef>
              <a:spcAft>
                <a:spcPct val="0"/>
              </a:spcAft>
              <a:defRPr sz="2500">
                <a:solidFill>
                  <a:schemeClr val="tx1"/>
                </a:solidFill>
                <a:latin typeface="Calibri" panose="020F0502020204030204" pitchFamily="34" charset="0"/>
              </a:defRPr>
            </a:lvl9pPr>
          </a:lstStyle>
          <a:p>
            <a:pPr algn="just" rtl="1" eaLnBrk="1" hangingPunct="1">
              <a:lnSpc>
                <a:spcPct val="90000"/>
              </a:lnSpc>
              <a:spcAft>
                <a:spcPct val="35000"/>
              </a:spcAft>
            </a:pPr>
            <a:r>
              <a:rPr lang="fa-IR" altLang="en-US" sz="1533" b="1" dirty="0" smtClean="0">
                <a:cs typeface="B Homa" panose="00000400000000000000" pitchFamily="2" charset="-78"/>
              </a:rPr>
              <a:t>4-در </a:t>
            </a:r>
            <a:r>
              <a:rPr lang="fa-IR" altLang="en-US" sz="1533" b="1" dirty="0">
                <a:cs typeface="B Homa" panose="00000400000000000000" pitchFamily="2" charset="-78"/>
              </a:rPr>
              <a:t>زمان پادشاهان صفوی کم کم تهران شهرتی پیدا کرد و آبادی و رونق این شهر آغاز گردید.</a:t>
            </a:r>
            <a:endParaRPr lang="en-US" altLang="en-US" sz="1533" b="1" dirty="0"/>
          </a:p>
        </p:txBody>
      </p:sp>
      <p:sp>
        <p:nvSpPr>
          <p:cNvPr id="35" name="TextBox 34"/>
          <p:cNvSpPr txBox="1">
            <a:spLocks noChangeArrowheads="1"/>
          </p:cNvSpPr>
          <p:nvPr/>
        </p:nvSpPr>
        <p:spPr bwMode="auto">
          <a:xfrm>
            <a:off x="7582959" y="5417841"/>
            <a:ext cx="3661303" cy="72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889000">
              <a:defRPr sz="2500">
                <a:solidFill>
                  <a:schemeClr val="tx1"/>
                </a:solidFill>
                <a:latin typeface="Calibri" panose="020F0502020204030204" pitchFamily="34" charset="0"/>
              </a:defRPr>
            </a:lvl1pPr>
            <a:lvl2pPr marL="742950" indent="-285750" defTabSz="889000">
              <a:defRPr sz="2500">
                <a:solidFill>
                  <a:schemeClr val="tx1"/>
                </a:solidFill>
                <a:latin typeface="Calibri" panose="020F0502020204030204" pitchFamily="34" charset="0"/>
              </a:defRPr>
            </a:lvl2pPr>
            <a:lvl3pPr marL="1143000" indent="-228600" defTabSz="889000">
              <a:defRPr sz="2500">
                <a:solidFill>
                  <a:schemeClr val="tx1"/>
                </a:solidFill>
                <a:latin typeface="Calibri" panose="020F0502020204030204" pitchFamily="34" charset="0"/>
              </a:defRPr>
            </a:lvl3pPr>
            <a:lvl4pPr marL="1600200" indent="-228600" defTabSz="889000">
              <a:defRPr sz="2500">
                <a:solidFill>
                  <a:schemeClr val="tx1"/>
                </a:solidFill>
                <a:latin typeface="Calibri" panose="020F0502020204030204" pitchFamily="34" charset="0"/>
              </a:defRPr>
            </a:lvl4pPr>
            <a:lvl5pPr marL="2057400" indent="-228600" defTabSz="889000">
              <a:defRPr sz="2500">
                <a:solidFill>
                  <a:schemeClr val="tx1"/>
                </a:solidFill>
                <a:latin typeface="Calibri" panose="020F0502020204030204" pitchFamily="34" charset="0"/>
              </a:defRPr>
            </a:lvl5pPr>
            <a:lvl6pPr marL="2514600" indent="-228600" algn="l" defTabSz="889000"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889000"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889000"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889000" rtl="0" eaLnBrk="0" fontAlgn="base" hangingPunct="0">
              <a:spcBef>
                <a:spcPct val="0"/>
              </a:spcBef>
              <a:spcAft>
                <a:spcPct val="0"/>
              </a:spcAft>
              <a:defRPr sz="2500">
                <a:solidFill>
                  <a:schemeClr val="tx1"/>
                </a:solidFill>
                <a:latin typeface="Calibri" panose="020F0502020204030204" pitchFamily="34" charset="0"/>
              </a:defRPr>
            </a:lvl9pPr>
          </a:lstStyle>
          <a:p>
            <a:pPr algn="just" eaLnBrk="1" hangingPunct="1">
              <a:lnSpc>
                <a:spcPct val="90000"/>
              </a:lnSpc>
              <a:spcAft>
                <a:spcPct val="35000"/>
              </a:spcAft>
            </a:pPr>
            <a:r>
              <a:rPr lang="fa-IR" altLang="en-US" sz="1533" b="1" dirty="0" smtClean="0">
                <a:cs typeface="B Homa" panose="00000400000000000000" pitchFamily="2" charset="-78"/>
              </a:rPr>
              <a:t>5-در </a:t>
            </a:r>
            <a:r>
              <a:rPr lang="fa-IR" altLang="en-US" sz="1533" b="1" dirty="0">
                <a:cs typeface="B Homa" panose="00000400000000000000" pitchFamily="2" charset="-78"/>
              </a:rPr>
              <a:t>سال 1200 هجری قمری تهران برای اولین بار توسط آقا محمد خان قاجار به عنوان پایتخت انتخاب گردید.</a:t>
            </a:r>
            <a:endParaRPr lang="en-US" altLang="en-US" sz="1533" b="1" dirty="0"/>
          </a:p>
        </p:txBody>
      </p:sp>
      <p:sp>
        <p:nvSpPr>
          <p:cNvPr id="48" name="TextBox 47"/>
          <p:cNvSpPr txBox="1">
            <a:spLocks noChangeArrowheads="1"/>
          </p:cNvSpPr>
          <p:nvPr/>
        </p:nvSpPr>
        <p:spPr bwMode="auto">
          <a:xfrm>
            <a:off x="1041400" y="1280816"/>
            <a:ext cx="4420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شناسایی شده و از آن پس گسترش بسیاری پیدا کرده است</a:t>
            </a:r>
            <a:endParaRPr lang="en-US" altLang="en-US" sz="1400" b="1" dirty="0">
              <a:cs typeface="B Homa" panose="00000400000000000000" pitchFamily="2" charset="-78"/>
            </a:endParaRPr>
          </a:p>
        </p:txBody>
      </p:sp>
      <p:sp>
        <p:nvSpPr>
          <p:cNvPr id="49" name="TextBox 48"/>
          <p:cNvSpPr txBox="1">
            <a:spLocks noChangeArrowheads="1"/>
          </p:cNvSpPr>
          <p:nvPr/>
        </p:nvSpPr>
        <p:spPr bwMode="auto">
          <a:xfrm>
            <a:off x="855134" y="1787758"/>
            <a:ext cx="46069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زندگی درآن آغاز و با تجارت قلع به یکی از مراکز مهم تجاری تبدیل شد</a:t>
            </a:r>
            <a:endParaRPr lang="en-US" altLang="en-US" sz="1400" b="1" dirty="0">
              <a:cs typeface="B Homa" panose="00000400000000000000" pitchFamily="2" charset="-78"/>
            </a:endParaRPr>
          </a:p>
        </p:txBody>
      </p:sp>
      <p:sp>
        <p:nvSpPr>
          <p:cNvPr id="50" name="TextBox 49"/>
          <p:cNvSpPr txBox="1">
            <a:spLocks noChangeArrowheads="1"/>
          </p:cNvSpPr>
          <p:nvPr/>
        </p:nvSpPr>
        <p:spPr bwMode="auto">
          <a:xfrm>
            <a:off x="1041400" y="2298932"/>
            <a:ext cx="4420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تا این سال زیر نظارت دولت بریتانیا بود  </a:t>
            </a:r>
            <a:endParaRPr lang="en-US" altLang="en-US" sz="1400" b="1" dirty="0">
              <a:cs typeface="B Homa" panose="00000400000000000000" pitchFamily="2" charset="-78"/>
            </a:endParaRPr>
          </a:p>
        </p:txBody>
      </p:sp>
      <p:sp>
        <p:nvSpPr>
          <p:cNvPr id="51" name="TextBox 50"/>
          <p:cNvSpPr txBox="1">
            <a:spLocks noChangeArrowheads="1"/>
          </p:cNvSpPr>
          <p:nvPr/>
        </p:nvSpPr>
        <p:spPr bwMode="auto">
          <a:xfrm>
            <a:off x="1041400" y="2799524"/>
            <a:ext cx="4420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به اشغال ژاپنی ها درآمد و 4 سال به طول انجامید</a:t>
            </a:r>
            <a:endParaRPr lang="en-US" altLang="en-US" sz="1400" b="1" dirty="0">
              <a:cs typeface="B Homa" panose="00000400000000000000" pitchFamily="2" charset="-78"/>
            </a:endParaRPr>
          </a:p>
        </p:txBody>
      </p:sp>
      <p:sp>
        <p:nvSpPr>
          <p:cNvPr id="52" name="TextBox 51"/>
          <p:cNvSpPr txBox="1">
            <a:spLocks noChangeArrowheads="1"/>
          </p:cNvSpPr>
          <p:nvPr/>
        </p:nvSpPr>
        <p:spPr bwMode="auto">
          <a:xfrm>
            <a:off x="1320800" y="3323399"/>
            <a:ext cx="41412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بعد از جنگ جهانی دوم دوباره بریتانیا در این منطقه حضور یافت</a:t>
            </a:r>
            <a:endParaRPr lang="en-US" altLang="en-US" sz="1400" b="1" dirty="0">
              <a:cs typeface="B Homa" panose="00000400000000000000" pitchFamily="2" charset="-78"/>
            </a:endParaRPr>
          </a:p>
        </p:txBody>
      </p:sp>
      <p:sp>
        <p:nvSpPr>
          <p:cNvPr id="53" name="TextBox 52"/>
          <p:cNvSpPr txBox="1">
            <a:spLocks noChangeArrowheads="1"/>
          </p:cNvSpPr>
          <p:nvPr/>
        </p:nvSpPr>
        <p:spPr bwMode="auto">
          <a:xfrm>
            <a:off x="1086909" y="3837749"/>
            <a:ext cx="43751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دولت بریتانیا اتحادیه مالایا را رسما پذیرفت </a:t>
            </a:r>
            <a:endParaRPr lang="en-US" altLang="en-US" sz="1400" b="1" dirty="0">
              <a:cs typeface="B Homa" panose="00000400000000000000" pitchFamily="2" charset="-78"/>
            </a:endParaRPr>
          </a:p>
        </p:txBody>
      </p:sp>
      <p:sp>
        <p:nvSpPr>
          <p:cNvPr id="54" name="TextBox 53"/>
          <p:cNvSpPr txBox="1">
            <a:spLocks noChangeArrowheads="1"/>
          </p:cNvSpPr>
          <p:nvPr/>
        </p:nvSpPr>
        <p:spPr bwMode="auto">
          <a:xfrm>
            <a:off x="1420284" y="4366916"/>
            <a:ext cx="40417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اولین انتخابات در آن برگزار گردید</a:t>
            </a:r>
            <a:endParaRPr lang="en-US" altLang="en-US" sz="1400" b="1" dirty="0">
              <a:cs typeface="B Homa" panose="00000400000000000000" pitchFamily="2" charset="-78"/>
            </a:endParaRPr>
          </a:p>
        </p:txBody>
      </p:sp>
      <p:sp>
        <p:nvSpPr>
          <p:cNvPr id="55" name="TextBox 54"/>
          <p:cNvSpPr txBox="1">
            <a:spLocks noChangeArrowheads="1"/>
          </p:cNvSpPr>
          <p:nvPr/>
        </p:nvSpPr>
        <p:spPr bwMode="auto">
          <a:xfrm>
            <a:off x="891117" y="4868566"/>
            <a:ext cx="4540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با خروج بریتانیا، اولین بار پرچم استقلال کشور در این شهر برافراشته شد </a:t>
            </a:r>
            <a:endParaRPr lang="en-US" altLang="en-US" sz="1400" b="1" dirty="0">
              <a:cs typeface="B Homa" panose="00000400000000000000" pitchFamily="2" charset="-78"/>
            </a:endParaRPr>
          </a:p>
        </p:txBody>
      </p:sp>
      <p:sp>
        <p:nvSpPr>
          <p:cNvPr id="56" name="TextBox 55"/>
          <p:cNvSpPr txBox="1">
            <a:spLocks noChangeArrowheads="1"/>
          </p:cNvSpPr>
          <p:nvPr/>
        </p:nvSpPr>
        <p:spPr bwMode="auto">
          <a:xfrm>
            <a:off x="1729317" y="5345874"/>
            <a:ext cx="373274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به عنوان پایتخت مالزی معرفی شد </a:t>
            </a:r>
            <a:endParaRPr lang="en-US" altLang="en-US" sz="1400" b="1" dirty="0">
              <a:cs typeface="B Homa" panose="00000400000000000000" pitchFamily="2" charset="-78"/>
            </a:endParaRPr>
          </a:p>
        </p:txBody>
      </p:sp>
      <p:sp>
        <p:nvSpPr>
          <p:cNvPr id="57" name="TextBox 56"/>
          <p:cNvSpPr txBox="1">
            <a:spLocks noChangeArrowheads="1"/>
          </p:cNvSpPr>
          <p:nvPr/>
        </p:nvSpPr>
        <p:spPr bwMode="auto">
          <a:xfrm>
            <a:off x="1920876" y="5858108"/>
            <a:ext cx="35104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400" b="1" dirty="0">
                <a:cs typeface="B Homa" panose="00000400000000000000" pitchFamily="2" charset="-78"/>
              </a:rPr>
              <a:t>به عنوان شهر حکومتی انتخاب گردید</a:t>
            </a:r>
            <a:endParaRPr lang="en-US" altLang="en-US" sz="1400" b="1" dirty="0">
              <a:cs typeface="B Homa" panose="00000400000000000000" pitchFamily="2" charset="-78"/>
            </a:endParaRPr>
          </a:p>
        </p:txBody>
      </p:sp>
      <p:sp>
        <p:nvSpPr>
          <p:cNvPr id="58" name="TextBox 57"/>
          <p:cNvSpPr txBox="1"/>
          <p:nvPr/>
        </p:nvSpPr>
        <p:spPr>
          <a:xfrm>
            <a:off x="10212363" y="51850"/>
            <a:ext cx="1320800"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تاریخچه</a:t>
            </a:r>
            <a:endParaRPr lang="fa-IR" sz="2400" dirty="0">
              <a:cs typeface="B Homa" panose="00000400000000000000" pitchFamily="2" charset="-78"/>
            </a:endParaRPr>
          </a:p>
        </p:txBody>
      </p:sp>
      <p:sp>
        <p:nvSpPr>
          <p:cNvPr id="4" name="Down Arrow 3"/>
          <p:cNvSpPr/>
          <p:nvPr/>
        </p:nvSpPr>
        <p:spPr>
          <a:xfrm>
            <a:off x="11120968" y="1280816"/>
            <a:ext cx="947738" cy="494949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60531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inVertical)">
                                      <p:cBhvr>
                                        <p:cTn id="33" dur="500"/>
                                        <p:tgtEl>
                                          <p:spTgt spid="3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inVertical)">
                                      <p:cBhvr>
                                        <p:cTn id="50" dur="500"/>
                                        <p:tgtEl>
                                          <p:spTgt spid="17"/>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arn(inVertical)">
                                      <p:cBhvr>
                                        <p:cTn id="53" dur="500"/>
                                        <p:tgtEl>
                                          <p:spTgt spid="4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barn(inVertical)">
                                      <p:cBhvr>
                                        <p:cTn id="58" dur="500"/>
                                        <p:tgtEl>
                                          <p:spTgt spid="18"/>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barn(inVertical)">
                                      <p:cBhvr>
                                        <p:cTn id="61" dur="500"/>
                                        <p:tgtEl>
                                          <p:spTgt spid="4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inVertical)">
                                      <p:cBhvr>
                                        <p:cTn id="66" dur="500"/>
                                        <p:tgtEl>
                                          <p:spTgt spid="19"/>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barn(inVertical)">
                                      <p:cBhvr>
                                        <p:cTn id="69" dur="500"/>
                                        <p:tgtEl>
                                          <p:spTgt spid="5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barn(inVertical)">
                                      <p:cBhvr>
                                        <p:cTn id="74" dur="500"/>
                                        <p:tgtEl>
                                          <p:spTgt spid="51"/>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arn(inVertical)">
                                      <p:cBhvr>
                                        <p:cTn id="77" dur="500"/>
                                        <p:tgtEl>
                                          <p:spTgt spid="2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arn(inVertical)">
                                      <p:cBhvr>
                                        <p:cTn id="82" dur="500"/>
                                        <p:tgtEl>
                                          <p:spTgt spid="21"/>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barn(inVertical)">
                                      <p:cBhvr>
                                        <p:cTn id="85" dur="500"/>
                                        <p:tgtEl>
                                          <p:spTgt spid="52"/>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53"/>
                                        </p:tgtEl>
                                        <p:attrNameLst>
                                          <p:attrName>style.visibility</p:attrName>
                                        </p:attrNameLst>
                                      </p:cBhvr>
                                      <p:to>
                                        <p:strVal val="visible"/>
                                      </p:to>
                                    </p:set>
                                    <p:animEffect transition="in" filter="barn(inVertical)">
                                      <p:cBhvr>
                                        <p:cTn id="90" dur="500"/>
                                        <p:tgtEl>
                                          <p:spTgt spid="53"/>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barn(inVertical)">
                                      <p:cBhvr>
                                        <p:cTn id="93" dur="500"/>
                                        <p:tgtEl>
                                          <p:spTgt spid="22"/>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barn(inVertical)">
                                      <p:cBhvr>
                                        <p:cTn id="98" dur="500"/>
                                        <p:tgtEl>
                                          <p:spTgt spid="23"/>
                                        </p:tgtEl>
                                      </p:cBhvr>
                                    </p:animEffect>
                                  </p:childTnLst>
                                </p:cTn>
                              </p:par>
                              <p:par>
                                <p:cTn id="99" presetID="16" presetClass="entr" presetSubtype="21" fill="hold" grpId="0" nodeType="with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barn(inVertical)">
                                      <p:cBhvr>
                                        <p:cTn id="101" dur="500"/>
                                        <p:tgtEl>
                                          <p:spTgt spid="54"/>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barn(inVertical)">
                                      <p:cBhvr>
                                        <p:cTn id="106" dur="500"/>
                                        <p:tgtEl>
                                          <p:spTgt spid="24"/>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barn(inVertical)">
                                      <p:cBhvr>
                                        <p:cTn id="109" dur="500"/>
                                        <p:tgtEl>
                                          <p:spTgt spid="55"/>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6" presetClass="entr" presetSubtype="21" fill="hold" grpId="0" nodeType="click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barn(inVertical)">
                                      <p:cBhvr>
                                        <p:cTn id="114" dur="500"/>
                                        <p:tgtEl>
                                          <p:spTgt spid="25"/>
                                        </p:tgtEl>
                                      </p:cBhvr>
                                    </p:animEffect>
                                  </p:childTnLst>
                                </p:cTn>
                              </p:par>
                              <p:par>
                                <p:cTn id="115" presetID="16" presetClass="entr" presetSubtype="21"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barn(inVertical)">
                                      <p:cBhvr>
                                        <p:cTn id="117" dur="500"/>
                                        <p:tgtEl>
                                          <p:spTgt spid="56"/>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16" presetClass="entr" presetSubtype="21" fill="hold" grpId="0" nodeType="click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barn(inVertical)">
                                      <p:cBhvr>
                                        <p:cTn id="122" dur="500"/>
                                        <p:tgtEl>
                                          <p:spTgt spid="26"/>
                                        </p:tgtEl>
                                      </p:cBhvr>
                                    </p:animEffect>
                                  </p:childTnLst>
                                </p:cTn>
                              </p:par>
                              <p:par>
                                <p:cTn id="123" presetID="16" presetClass="entr" presetSubtype="21"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barn(inVertical)">
                                      <p:cBhvr>
                                        <p:cTn id="12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47" grpId="0" animBg="1"/>
      <p:bldP spid="2" grpId="0"/>
      <p:bldP spid="33" grpId="0"/>
      <p:bldP spid="34" grpId="0"/>
      <p:bldP spid="35" grpId="0"/>
      <p:bldP spid="48" grpId="0"/>
      <p:bldP spid="49" grpId="0"/>
      <p:bldP spid="50" grpId="0"/>
      <p:bldP spid="51" grpId="0"/>
      <p:bldP spid="52" grpId="0"/>
      <p:bldP spid="53" grpId="0"/>
      <p:bldP spid="54" grpId="0"/>
      <p:bldP spid="55" grpId="0"/>
      <p:bldP spid="56"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a:spLocks noChangeArrowheads="1"/>
          </p:cNvSpPr>
          <p:nvPr/>
        </p:nvSpPr>
        <p:spPr bwMode="auto">
          <a:xfrm>
            <a:off x="2684993" y="989542"/>
            <a:ext cx="98848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2133">
                <a:solidFill>
                  <a:srgbClr val="000000"/>
                </a:solidFill>
                <a:cs typeface="B Titr" panose="00000700000000000000" pitchFamily="2" charset="-78"/>
              </a:rPr>
              <a:t>مالزی</a:t>
            </a:r>
            <a:endParaRPr lang="en-US" altLang="en-US" sz="2133">
              <a:solidFill>
                <a:srgbClr val="000000"/>
              </a:solidFill>
              <a:cs typeface="B Titr" panose="00000700000000000000" pitchFamily="2" charset="-78"/>
            </a:endParaRPr>
          </a:p>
        </p:txBody>
      </p:sp>
      <p:sp>
        <p:nvSpPr>
          <p:cNvPr id="22" name="TextBox 21"/>
          <p:cNvSpPr txBox="1">
            <a:spLocks noChangeArrowheads="1"/>
          </p:cNvSpPr>
          <p:nvPr/>
        </p:nvSpPr>
        <p:spPr bwMode="auto">
          <a:xfrm>
            <a:off x="8937625" y="989542"/>
            <a:ext cx="921808"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2133">
                <a:solidFill>
                  <a:srgbClr val="000000"/>
                </a:solidFill>
                <a:cs typeface="B Titr" panose="00000700000000000000" pitchFamily="2" charset="-78"/>
              </a:rPr>
              <a:t>ایران</a:t>
            </a:r>
            <a:endParaRPr lang="en-US" altLang="en-US" sz="2133">
              <a:solidFill>
                <a:srgbClr val="000000"/>
              </a:solidFill>
              <a:cs typeface="B Titr" panose="00000700000000000000" pitchFamily="2" charset="-78"/>
            </a:endParaRPr>
          </a:p>
        </p:txBody>
      </p:sp>
      <p:sp>
        <p:nvSpPr>
          <p:cNvPr id="27" name="Rectangle 26"/>
          <p:cNvSpPr/>
          <p:nvPr/>
        </p:nvSpPr>
        <p:spPr>
          <a:xfrm>
            <a:off x="2217209" y="1463676"/>
            <a:ext cx="1894417" cy="1132417"/>
          </a:xfrm>
          <a:prstGeom prst="rect">
            <a:avLst/>
          </a:prstGeom>
          <a:solidFill>
            <a:schemeClr val="bg1"/>
          </a:solidFill>
          <a:ln w="57150">
            <a:solidFill>
              <a:srgbClr val="9AC24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هر ده سال یکبار </a:t>
            </a:r>
            <a:endParaRPr lang="en-US" sz="1600" dirty="0">
              <a:solidFill>
                <a:schemeClr val="tx1"/>
              </a:solidFill>
              <a:cs typeface="B Homa" panose="00000400000000000000" pitchFamily="2" charset="-78"/>
            </a:endParaRPr>
          </a:p>
        </p:txBody>
      </p:sp>
      <p:sp>
        <p:nvSpPr>
          <p:cNvPr id="28" name="Rectangle 27"/>
          <p:cNvSpPr/>
          <p:nvPr/>
        </p:nvSpPr>
        <p:spPr>
          <a:xfrm>
            <a:off x="8520642" y="1463676"/>
            <a:ext cx="1894417" cy="1132417"/>
          </a:xfrm>
          <a:prstGeom prst="rect">
            <a:avLst/>
          </a:prstGeom>
          <a:solidFill>
            <a:schemeClr val="bg1"/>
          </a:solidFill>
          <a:ln w="57150">
            <a:solidFill>
              <a:srgbClr val="9AC24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از سال 1385-1335 هر ده سال یکبار، بعد از آن هر 5 سال</a:t>
            </a:r>
            <a:endParaRPr lang="en-US" sz="1600" dirty="0">
              <a:solidFill>
                <a:schemeClr val="tx1"/>
              </a:solidFill>
              <a:cs typeface="B Homa" panose="00000400000000000000" pitchFamily="2" charset="-78"/>
            </a:endParaRPr>
          </a:p>
        </p:txBody>
      </p:sp>
      <p:sp>
        <p:nvSpPr>
          <p:cNvPr id="29" name="Rectangle 28"/>
          <p:cNvSpPr/>
          <p:nvPr/>
        </p:nvSpPr>
        <p:spPr>
          <a:xfrm>
            <a:off x="1336676" y="2475442"/>
            <a:ext cx="1893358" cy="1170517"/>
          </a:xfrm>
          <a:prstGeom prst="rect">
            <a:avLst/>
          </a:prstGeom>
          <a:solidFill>
            <a:schemeClr val="bg1"/>
          </a:solidFill>
          <a:ln w="571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سال 2010 میلادی</a:t>
            </a:r>
            <a:endParaRPr lang="en-US" sz="1600" dirty="0">
              <a:solidFill>
                <a:schemeClr val="tx1"/>
              </a:solidFill>
              <a:cs typeface="B Homa" panose="00000400000000000000" pitchFamily="2" charset="-78"/>
            </a:endParaRPr>
          </a:p>
        </p:txBody>
      </p:sp>
      <p:sp>
        <p:nvSpPr>
          <p:cNvPr id="30" name="Rectangle 29"/>
          <p:cNvSpPr/>
          <p:nvPr/>
        </p:nvSpPr>
        <p:spPr>
          <a:xfrm>
            <a:off x="9346142" y="2475442"/>
            <a:ext cx="1894417" cy="1170517"/>
          </a:xfrm>
          <a:prstGeom prst="rect">
            <a:avLst/>
          </a:prstGeom>
          <a:solidFill>
            <a:schemeClr val="bg1"/>
          </a:solidFill>
          <a:ln w="571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سال 1395 ه.ش </a:t>
            </a:r>
          </a:p>
          <a:p>
            <a:pPr algn="ctr" defTabSz="877868">
              <a:defRPr/>
            </a:pPr>
            <a:r>
              <a:rPr lang="fa-IR" sz="1600" dirty="0">
                <a:solidFill>
                  <a:schemeClr val="tx1"/>
                </a:solidFill>
                <a:cs typeface="B Homa" panose="00000400000000000000" pitchFamily="2" charset="-78"/>
              </a:rPr>
              <a:t>(2016 میلادی)</a:t>
            </a:r>
            <a:r>
              <a:rPr lang="fa-IR" sz="1867" dirty="0"/>
              <a:t>)</a:t>
            </a:r>
            <a:endParaRPr lang="en-US" sz="1867" dirty="0"/>
          </a:p>
        </p:txBody>
      </p:sp>
      <p:sp>
        <p:nvSpPr>
          <p:cNvPr id="31" name="Rectangle 30"/>
          <p:cNvSpPr/>
          <p:nvPr/>
        </p:nvSpPr>
        <p:spPr>
          <a:xfrm>
            <a:off x="2294467" y="3434292"/>
            <a:ext cx="1894417" cy="1037167"/>
          </a:xfrm>
          <a:prstGeom prst="rect">
            <a:avLst/>
          </a:prstGeom>
          <a:solidFill>
            <a:schemeClr val="bg1"/>
          </a:solidFill>
          <a:ln w="571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28250000</a:t>
            </a:r>
            <a:endParaRPr lang="en-US" sz="1600" dirty="0">
              <a:solidFill>
                <a:schemeClr val="tx1"/>
              </a:solidFill>
              <a:cs typeface="B Homa" panose="00000400000000000000" pitchFamily="2" charset="-78"/>
            </a:endParaRPr>
          </a:p>
        </p:txBody>
      </p:sp>
      <p:sp>
        <p:nvSpPr>
          <p:cNvPr id="32" name="Rectangle 31"/>
          <p:cNvSpPr/>
          <p:nvPr/>
        </p:nvSpPr>
        <p:spPr>
          <a:xfrm>
            <a:off x="8536517" y="3380317"/>
            <a:ext cx="1893359" cy="1131359"/>
          </a:xfrm>
          <a:prstGeom prst="rect">
            <a:avLst/>
          </a:prstGeom>
          <a:solidFill>
            <a:schemeClr val="bg1"/>
          </a:solidFill>
          <a:ln w="571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79926270</a:t>
            </a:r>
            <a:endParaRPr lang="en-US" sz="1600" dirty="0">
              <a:solidFill>
                <a:schemeClr val="tx1"/>
              </a:solidFill>
              <a:cs typeface="B Homa" panose="00000400000000000000" pitchFamily="2" charset="-78"/>
            </a:endParaRPr>
          </a:p>
        </p:txBody>
      </p:sp>
      <p:sp>
        <p:nvSpPr>
          <p:cNvPr id="33" name="Rectangle 32"/>
          <p:cNvSpPr/>
          <p:nvPr/>
        </p:nvSpPr>
        <p:spPr>
          <a:xfrm>
            <a:off x="9346142" y="4242859"/>
            <a:ext cx="1894417" cy="1132417"/>
          </a:xfrm>
          <a:prstGeom prst="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74 درصد</a:t>
            </a:r>
            <a:endParaRPr lang="en-US" sz="1600" dirty="0">
              <a:solidFill>
                <a:schemeClr val="tx1"/>
              </a:solidFill>
              <a:cs typeface="B Homa" panose="00000400000000000000" pitchFamily="2" charset="-78"/>
            </a:endParaRPr>
          </a:p>
        </p:txBody>
      </p:sp>
      <p:sp>
        <p:nvSpPr>
          <p:cNvPr id="34" name="Rectangle 33"/>
          <p:cNvSpPr/>
          <p:nvPr/>
        </p:nvSpPr>
        <p:spPr>
          <a:xfrm>
            <a:off x="8507942" y="5033434"/>
            <a:ext cx="1894417" cy="1045633"/>
          </a:xfrm>
          <a:prstGeom prst="rect">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پایتخت </a:t>
            </a:r>
            <a:r>
              <a:rPr lang="fa-IR" sz="1600" b="1" dirty="0">
                <a:solidFill>
                  <a:schemeClr val="tx1"/>
                </a:solidFill>
                <a:cs typeface="B Homa" panose="00000400000000000000" pitchFamily="2" charset="-78"/>
              </a:rPr>
              <a:t>(تهران) </a:t>
            </a:r>
            <a:r>
              <a:rPr lang="fa-IR" sz="1600" dirty="0">
                <a:solidFill>
                  <a:schemeClr val="tx1"/>
                </a:solidFill>
                <a:cs typeface="B Homa" panose="00000400000000000000" pitchFamily="2" charset="-78"/>
              </a:rPr>
              <a:t>با 93/9 درصد، در جایگاه دوم </a:t>
            </a:r>
            <a:endParaRPr lang="en-US" sz="1600" dirty="0">
              <a:solidFill>
                <a:schemeClr val="tx1"/>
              </a:solidFill>
              <a:cs typeface="B Homa" panose="00000400000000000000" pitchFamily="2" charset="-78"/>
            </a:endParaRPr>
          </a:p>
        </p:txBody>
      </p:sp>
      <p:sp>
        <p:nvSpPr>
          <p:cNvPr id="35" name="Rectangle 34"/>
          <p:cNvSpPr/>
          <p:nvPr/>
        </p:nvSpPr>
        <p:spPr>
          <a:xfrm>
            <a:off x="1334559" y="4106334"/>
            <a:ext cx="1894417" cy="1036109"/>
          </a:xfrm>
          <a:prstGeom prst="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71 درصد</a:t>
            </a:r>
            <a:endParaRPr lang="en-US" sz="1600" dirty="0">
              <a:solidFill>
                <a:schemeClr val="tx1"/>
              </a:solidFill>
              <a:cs typeface="B Homa" panose="00000400000000000000" pitchFamily="2" charset="-78"/>
            </a:endParaRPr>
          </a:p>
        </p:txBody>
      </p:sp>
      <p:sp>
        <p:nvSpPr>
          <p:cNvPr id="36" name="Rectangle 35"/>
          <p:cNvSpPr/>
          <p:nvPr/>
        </p:nvSpPr>
        <p:spPr>
          <a:xfrm>
            <a:off x="1993900" y="5042959"/>
            <a:ext cx="1894417" cy="1036108"/>
          </a:xfrm>
          <a:prstGeom prst="rect">
            <a:avLst/>
          </a:prstGeom>
          <a:solidFill>
            <a:schemeClr val="bg1"/>
          </a:solid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600" dirty="0">
                <a:solidFill>
                  <a:schemeClr val="tx1"/>
                </a:solidFill>
                <a:cs typeface="B Homa" panose="00000400000000000000" pitchFamily="2" charset="-78"/>
              </a:rPr>
              <a:t>پایتخت </a:t>
            </a:r>
            <a:r>
              <a:rPr lang="fa-IR" sz="1600" b="1" dirty="0">
                <a:solidFill>
                  <a:schemeClr val="tx1"/>
                </a:solidFill>
                <a:cs typeface="B Homa" panose="00000400000000000000" pitchFamily="2" charset="-78"/>
              </a:rPr>
              <a:t>(</a:t>
            </a:r>
            <a:r>
              <a:rPr lang="fa-IR" sz="1600" b="1" dirty="0" err="1">
                <a:solidFill>
                  <a:schemeClr val="tx1"/>
                </a:solidFill>
                <a:cs typeface="B Homa" panose="00000400000000000000" pitchFamily="2" charset="-78"/>
              </a:rPr>
              <a:t>کوالالامپور</a:t>
            </a:r>
            <a:r>
              <a:rPr lang="fa-IR" sz="1600" b="1" dirty="0">
                <a:solidFill>
                  <a:schemeClr val="tx1"/>
                </a:solidFill>
                <a:cs typeface="B Homa" panose="00000400000000000000" pitchFamily="2" charset="-78"/>
              </a:rPr>
              <a:t>) </a:t>
            </a:r>
            <a:r>
              <a:rPr lang="fa-IR" sz="1600" dirty="0">
                <a:solidFill>
                  <a:schemeClr val="tx1"/>
                </a:solidFill>
                <a:cs typeface="B Homa" panose="00000400000000000000" pitchFamily="2" charset="-78"/>
              </a:rPr>
              <a:t>با 100 درصد رشد</a:t>
            </a:r>
            <a:endParaRPr lang="en-US" sz="1600" dirty="0">
              <a:solidFill>
                <a:schemeClr val="tx1"/>
              </a:solidFill>
              <a:cs typeface="B Homa" panose="00000400000000000000" pitchFamily="2" charset="-78"/>
            </a:endParaRPr>
          </a:p>
        </p:txBody>
      </p:sp>
      <p:sp>
        <p:nvSpPr>
          <p:cNvPr id="38" name="Left-Right Arrow Callout 37"/>
          <p:cNvSpPr/>
          <p:nvPr/>
        </p:nvSpPr>
        <p:spPr>
          <a:xfrm>
            <a:off x="4359275" y="5375276"/>
            <a:ext cx="3881967" cy="648758"/>
          </a:xfrm>
          <a:prstGeom prst="leftRightArrowCallou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867" b="1" dirty="0">
                <a:solidFill>
                  <a:schemeClr val="tx1"/>
                </a:solidFill>
                <a:cs typeface="B Homa" panose="00000400000000000000" pitchFamily="2" charset="-78"/>
              </a:rPr>
              <a:t>بیشترین تمایل به شهرنشینی</a:t>
            </a:r>
            <a:endParaRPr lang="en-US" sz="1867" b="1" dirty="0">
              <a:solidFill>
                <a:schemeClr val="tx1"/>
              </a:solidFill>
              <a:cs typeface="B Homa" panose="00000400000000000000" pitchFamily="2" charset="-78"/>
            </a:endParaRPr>
          </a:p>
        </p:txBody>
      </p:sp>
      <p:sp>
        <p:nvSpPr>
          <p:cNvPr id="42" name="Left-Right Arrow Callout 41"/>
          <p:cNvSpPr/>
          <p:nvPr/>
        </p:nvSpPr>
        <p:spPr>
          <a:xfrm>
            <a:off x="4359275" y="2692400"/>
            <a:ext cx="3881967" cy="698500"/>
          </a:xfrm>
          <a:prstGeom prst="leftRightArrowCallou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867" b="1" dirty="0">
                <a:solidFill>
                  <a:schemeClr val="tx1"/>
                </a:solidFill>
                <a:cs typeface="B Homa" panose="00000400000000000000" pitchFamily="2" charset="-78"/>
              </a:rPr>
              <a:t>آخرین سرشماری</a:t>
            </a:r>
            <a:endParaRPr lang="en-US" sz="1867" b="1" dirty="0">
              <a:solidFill>
                <a:schemeClr val="tx1"/>
              </a:solidFill>
              <a:cs typeface="B Homa" panose="00000400000000000000" pitchFamily="2" charset="-78"/>
            </a:endParaRPr>
          </a:p>
        </p:txBody>
      </p:sp>
      <p:sp>
        <p:nvSpPr>
          <p:cNvPr id="43" name="Left-Right Arrow Callout 42"/>
          <p:cNvSpPr/>
          <p:nvPr/>
        </p:nvSpPr>
        <p:spPr>
          <a:xfrm>
            <a:off x="4359275" y="3603625"/>
            <a:ext cx="3881967" cy="642408"/>
          </a:xfrm>
          <a:prstGeom prst="leftRightArrowCallou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867" b="1" dirty="0">
                <a:solidFill>
                  <a:schemeClr val="tx1"/>
                </a:solidFill>
                <a:cs typeface="B Homa" panose="00000400000000000000" pitchFamily="2" charset="-78"/>
              </a:rPr>
              <a:t>جمعیت(نفر)</a:t>
            </a:r>
            <a:endParaRPr lang="en-US" sz="1867" b="1" dirty="0">
              <a:solidFill>
                <a:schemeClr val="tx1"/>
              </a:solidFill>
              <a:cs typeface="B Homa" panose="00000400000000000000" pitchFamily="2" charset="-78"/>
            </a:endParaRPr>
          </a:p>
        </p:txBody>
      </p:sp>
      <p:sp>
        <p:nvSpPr>
          <p:cNvPr id="44" name="Left-Right Arrow Callout 43"/>
          <p:cNvSpPr/>
          <p:nvPr/>
        </p:nvSpPr>
        <p:spPr>
          <a:xfrm>
            <a:off x="4346575" y="4431242"/>
            <a:ext cx="3881967" cy="711200"/>
          </a:xfrm>
          <a:prstGeom prst="leftRightArrowCallou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867" b="1" dirty="0">
                <a:solidFill>
                  <a:schemeClr val="tx1"/>
                </a:solidFill>
                <a:cs typeface="B Homa" panose="00000400000000000000" pitchFamily="2" charset="-78"/>
              </a:rPr>
              <a:t>میزان شهرنشینی</a:t>
            </a:r>
            <a:endParaRPr lang="en-US" sz="1867" b="1" dirty="0">
              <a:solidFill>
                <a:schemeClr val="tx1"/>
              </a:solidFill>
              <a:cs typeface="B Homa" panose="00000400000000000000" pitchFamily="2" charset="-78"/>
            </a:endParaRPr>
          </a:p>
        </p:txBody>
      </p:sp>
      <p:sp>
        <p:nvSpPr>
          <p:cNvPr id="45" name="Left-Right Arrow Callout 44"/>
          <p:cNvSpPr/>
          <p:nvPr/>
        </p:nvSpPr>
        <p:spPr>
          <a:xfrm>
            <a:off x="4382559" y="1809750"/>
            <a:ext cx="3881967" cy="665692"/>
          </a:xfrm>
          <a:prstGeom prst="leftRightArrowCallout">
            <a:avLst/>
          </a:prstGeom>
          <a:solidFill>
            <a:schemeClr val="accent1">
              <a:lumMod val="20000"/>
              <a:lumOff val="8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867" b="1" dirty="0">
                <a:solidFill>
                  <a:schemeClr val="tx1"/>
                </a:solidFill>
                <a:cs typeface="B Homa" panose="00000400000000000000" pitchFamily="2" charset="-78"/>
              </a:rPr>
              <a:t>سرشماری نفوس و مسکن</a:t>
            </a:r>
            <a:endParaRPr lang="en-US" sz="1867" b="1" dirty="0">
              <a:solidFill>
                <a:schemeClr val="tx1"/>
              </a:solidFill>
              <a:cs typeface="B Homa" panose="00000400000000000000" pitchFamily="2" charset="-78"/>
            </a:endParaRPr>
          </a:p>
        </p:txBody>
      </p:sp>
      <p:sp>
        <p:nvSpPr>
          <p:cNvPr id="46" name="Rectangular Callout 45"/>
          <p:cNvSpPr/>
          <p:nvPr/>
        </p:nvSpPr>
        <p:spPr>
          <a:xfrm>
            <a:off x="1778451" y="1425845"/>
            <a:ext cx="2428856" cy="3425730"/>
          </a:xfrm>
          <a:prstGeom prst="wedgeRectCallout">
            <a:avLst/>
          </a:prstGeom>
        </p:spPr>
        <p:style>
          <a:lnRef idx="3">
            <a:schemeClr val="lt1"/>
          </a:lnRef>
          <a:fillRef idx="1">
            <a:schemeClr val="accent1"/>
          </a:fillRef>
          <a:effectRef idx="1">
            <a:schemeClr val="accent1"/>
          </a:effectRef>
          <a:fontRef idx="minor">
            <a:schemeClr val="lt1"/>
          </a:fontRef>
        </p:style>
        <p:txBody>
          <a:bodyPr anchor="ctr"/>
          <a:lstStyle/>
          <a:p>
            <a:pPr algn="ctr" defTabSz="877868">
              <a:defRPr/>
            </a:pPr>
            <a:r>
              <a:rPr lang="fa-IR" sz="1600" b="1" dirty="0">
                <a:solidFill>
                  <a:schemeClr val="tx1"/>
                </a:solidFill>
                <a:effectLst>
                  <a:outerShdw blurRad="38100" dist="38100" dir="2700000" algn="tl">
                    <a:srgbClr val="000000">
                      <a:alpha val="43137"/>
                    </a:srgbClr>
                  </a:outerShdw>
                </a:effectLst>
                <a:cs typeface="B Homa" panose="00000400000000000000" pitchFamily="2" charset="-78"/>
              </a:rPr>
              <a:t>جمعیت </a:t>
            </a:r>
            <a:r>
              <a:rPr lang="fa-IR" sz="1600" b="1" dirty="0" err="1">
                <a:solidFill>
                  <a:schemeClr val="tx1"/>
                </a:solidFill>
                <a:effectLst>
                  <a:outerShdw blurRad="38100" dist="38100" dir="2700000" algn="tl">
                    <a:srgbClr val="000000">
                      <a:alpha val="43137"/>
                    </a:srgbClr>
                  </a:outerShdw>
                </a:effectLst>
                <a:cs typeface="B Homa" panose="00000400000000000000" pitchFamily="2" charset="-78"/>
              </a:rPr>
              <a:t>کوالالامپور</a:t>
            </a:r>
            <a:r>
              <a:rPr lang="fa-IR" sz="1600" b="1" dirty="0">
                <a:solidFill>
                  <a:schemeClr val="tx1"/>
                </a:solidFill>
                <a:effectLst>
                  <a:outerShdw blurRad="38100" dist="38100" dir="2700000" algn="tl">
                    <a:srgbClr val="000000">
                      <a:alpha val="43137"/>
                    </a:srgbClr>
                  </a:outerShdw>
                </a:effectLst>
                <a:cs typeface="B Homa" panose="00000400000000000000" pitchFamily="2" charset="-78"/>
              </a:rPr>
              <a:t> در سال 2016:</a:t>
            </a:r>
          </a:p>
          <a:p>
            <a:pPr algn="ctr" defTabSz="877868">
              <a:defRPr/>
            </a:pPr>
            <a:endParaRPr lang="fa-IR" sz="1600" b="1" dirty="0">
              <a:solidFill>
                <a:schemeClr val="tx1"/>
              </a:solidFill>
              <a:effectLst>
                <a:outerShdw blurRad="38100" dist="38100" dir="2700000" algn="tl">
                  <a:srgbClr val="000000">
                    <a:alpha val="43137"/>
                  </a:srgbClr>
                </a:outerShdw>
              </a:effectLst>
              <a:cs typeface="B Homa" panose="00000400000000000000" pitchFamily="2" charset="-78"/>
            </a:endParaRPr>
          </a:p>
          <a:p>
            <a:pPr algn="ctr" defTabSz="877868">
              <a:defRPr/>
            </a:pPr>
            <a:r>
              <a:rPr lang="fa-IR" sz="1600" b="1" dirty="0">
                <a:solidFill>
                  <a:schemeClr val="tx1"/>
                </a:solidFill>
                <a:effectLst>
                  <a:outerShdw blurRad="38100" dist="38100" dir="2700000" algn="tl">
                    <a:srgbClr val="000000">
                      <a:alpha val="43137"/>
                    </a:srgbClr>
                  </a:outerShdw>
                </a:effectLst>
                <a:cs typeface="B Homa" panose="00000400000000000000" pitchFamily="2" charset="-78"/>
              </a:rPr>
              <a:t>1/76 میلیون نفر</a:t>
            </a:r>
            <a:endParaRPr lang="en-US" sz="1600" b="1" dirty="0">
              <a:solidFill>
                <a:schemeClr val="tx1"/>
              </a:solidFill>
              <a:effectLst>
                <a:outerShdw blurRad="38100" dist="38100" dir="2700000" algn="tl">
                  <a:srgbClr val="000000">
                    <a:alpha val="43137"/>
                  </a:srgbClr>
                </a:outerShdw>
              </a:effectLst>
              <a:cs typeface="B Homa" panose="00000400000000000000" pitchFamily="2" charset="-78"/>
            </a:endParaRPr>
          </a:p>
        </p:txBody>
      </p:sp>
      <p:sp>
        <p:nvSpPr>
          <p:cNvPr id="47" name="Rectangular Callout 46"/>
          <p:cNvSpPr/>
          <p:nvPr/>
        </p:nvSpPr>
        <p:spPr>
          <a:xfrm>
            <a:off x="8490355" y="1465666"/>
            <a:ext cx="2403376" cy="3399380"/>
          </a:xfrm>
          <a:prstGeom prst="wedgeRectCallout">
            <a:avLst/>
          </a:prstGeom>
        </p:spPr>
        <p:style>
          <a:lnRef idx="3">
            <a:schemeClr val="lt1"/>
          </a:lnRef>
          <a:fillRef idx="1">
            <a:schemeClr val="accent1"/>
          </a:fillRef>
          <a:effectRef idx="1">
            <a:schemeClr val="accent1"/>
          </a:effectRef>
          <a:fontRef idx="minor">
            <a:schemeClr val="lt1"/>
          </a:fontRef>
        </p:style>
        <p:txBody>
          <a:bodyPr anchor="ctr"/>
          <a:lstStyle/>
          <a:p>
            <a:pPr algn="ctr" defTabSz="877868">
              <a:defRPr/>
            </a:pPr>
            <a:r>
              <a:rPr lang="fa-IR" sz="1600" b="1" dirty="0">
                <a:solidFill>
                  <a:schemeClr val="tx1"/>
                </a:solidFill>
                <a:effectLst>
                  <a:outerShdw blurRad="38100" dist="38100" dir="2700000" algn="tl">
                    <a:srgbClr val="000000">
                      <a:alpha val="43137"/>
                    </a:srgbClr>
                  </a:outerShdw>
                </a:effectLst>
                <a:cs typeface="B Homa" panose="00000400000000000000" pitchFamily="2" charset="-78"/>
              </a:rPr>
              <a:t>جمعیت تهران در سال 2016:</a:t>
            </a:r>
          </a:p>
          <a:p>
            <a:pPr algn="ctr" defTabSz="877868">
              <a:defRPr/>
            </a:pPr>
            <a:endParaRPr lang="fa-IR" sz="1600" b="1" dirty="0">
              <a:solidFill>
                <a:schemeClr val="tx1"/>
              </a:solidFill>
              <a:effectLst>
                <a:outerShdw blurRad="38100" dist="38100" dir="2700000" algn="tl">
                  <a:srgbClr val="000000">
                    <a:alpha val="43137"/>
                  </a:srgbClr>
                </a:outerShdw>
              </a:effectLst>
              <a:cs typeface="B Homa" panose="00000400000000000000" pitchFamily="2" charset="-78"/>
            </a:endParaRPr>
          </a:p>
          <a:p>
            <a:pPr algn="ctr" defTabSz="877868">
              <a:defRPr/>
            </a:pPr>
            <a:r>
              <a:rPr lang="fa-IR" sz="1600" b="1" dirty="0">
                <a:solidFill>
                  <a:schemeClr val="tx1"/>
                </a:solidFill>
                <a:effectLst>
                  <a:outerShdw blurRad="38100" dist="38100" dir="2700000" algn="tl">
                    <a:srgbClr val="000000">
                      <a:alpha val="43137"/>
                    </a:srgbClr>
                  </a:outerShdw>
                </a:effectLst>
                <a:cs typeface="B Homa" panose="00000400000000000000" pitchFamily="2" charset="-78"/>
              </a:rPr>
              <a:t>13/26 میلیون نفر</a:t>
            </a:r>
            <a:endParaRPr lang="en-US" sz="1600" b="1" dirty="0">
              <a:solidFill>
                <a:schemeClr val="tx1"/>
              </a:solidFill>
              <a:effectLst>
                <a:outerShdw blurRad="38100" dist="38100" dir="2700000" algn="tl">
                  <a:srgbClr val="000000">
                    <a:alpha val="43137"/>
                  </a:srgbClr>
                </a:outerShdw>
              </a:effectLst>
              <a:cs typeface="B Homa" panose="00000400000000000000" pitchFamily="2" charset="-78"/>
            </a:endParaRPr>
          </a:p>
        </p:txBody>
      </p:sp>
      <p:sp>
        <p:nvSpPr>
          <p:cNvPr id="53" name="TextBox 52"/>
          <p:cNvSpPr txBox="1"/>
          <p:nvPr/>
        </p:nvSpPr>
        <p:spPr>
          <a:xfrm>
            <a:off x="10212363" y="51850"/>
            <a:ext cx="1320800"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جمعیت</a:t>
            </a:r>
            <a:endParaRPr lang="fa-IR" sz="2400" dirty="0">
              <a:cs typeface="B Homa" panose="00000400000000000000" pitchFamily="2" charset="-78"/>
            </a:endParaRPr>
          </a:p>
        </p:txBody>
      </p:sp>
    </p:spTree>
    <p:extLst>
      <p:ext uri="{BB962C8B-B14F-4D97-AF65-F5344CB8AC3E}">
        <p14:creationId xmlns:p14="http://schemas.microsoft.com/office/powerpoint/2010/main" val="26243290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barn(inVertical)">
                                      <p:cBhvr>
                                        <p:cTn id="19" dur="500"/>
                                        <p:tgtEl>
                                          <p:spTgt spid="4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barn(inVertical)">
                                      <p:cBhvr>
                                        <p:cTn id="34" dur="500"/>
                                        <p:tgtEl>
                                          <p:spTgt spid="4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arn(inVertical)">
                                      <p:cBhvr>
                                        <p:cTn id="39" dur="500"/>
                                        <p:tgtEl>
                                          <p:spTgt spid="3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arn(inVertical)">
                                      <p:cBhvr>
                                        <p:cTn id="44" dur="500"/>
                                        <p:tgtEl>
                                          <p:spTgt spid="2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barn(inVertical)">
                                      <p:cBhvr>
                                        <p:cTn id="49" dur="500"/>
                                        <p:tgtEl>
                                          <p:spTgt spid="4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barn(inVertical)">
                                      <p:cBhvr>
                                        <p:cTn id="54" dur="500"/>
                                        <p:tgtEl>
                                          <p:spTgt spid="3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inVertical)">
                                      <p:cBhvr>
                                        <p:cTn id="59" dur="500"/>
                                        <p:tgtEl>
                                          <p:spTgt spid="31"/>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barn(inVertical)">
                                      <p:cBhvr>
                                        <p:cTn id="64" dur="500"/>
                                        <p:tgtEl>
                                          <p:spTgt spid="4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barn(inVertical)">
                                      <p:cBhvr>
                                        <p:cTn id="69" dur="500"/>
                                        <p:tgtEl>
                                          <p:spTgt spid="33"/>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barn(inVertical)">
                                      <p:cBhvr>
                                        <p:cTn id="74" dur="500"/>
                                        <p:tgtEl>
                                          <p:spTgt spid="35"/>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barn(inVertical)">
                                      <p:cBhvr>
                                        <p:cTn id="79" dur="500"/>
                                        <p:tgtEl>
                                          <p:spTgt spid="38"/>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barn(inVertical)">
                                      <p:cBhvr>
                                        <p:cTn id="84" dur="500"/>
                                        <p:tgtEl>
                                          <p:spTgt spid="34"/>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barn(inVertical)">
                                      <p:cBhvr>
                                        <p:cTn id="89" dur="500"/>
                                        <p:tgtEl>
                                          <p:spTgt spid="36"/>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16" presetClass="entr" presetSubtype="21" fill="hold" nodeType="click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barn(inVertical)">
                                      <p:cBhvr>
                                        <p:cTn id="94" dur="500"/>
                                        <p:tgtEl>
                                          <p:spTgt spid="47"/>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16" presetClass="entr" presetSubtype="21" fill="hold" nodeType="click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barn(inVertical)">
                                      <p:cBhvr>
                                        <p:cTn id="9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animBg="1"/>
      <p:bldP spid="42"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74038" y="901700"/>
            <a:ext cx="1353608" cy="400110"/>
          </a:xfrm>
          <a:prstGeom prst="rect">
            <a:avLst/>
          </a:prstGeom>
          <a:solidFill>
            <a:schemeClr val="accent2">
              <a:lumMod val="40000"/>
              <a:lumOff val="60000"/>
            </a:schemeClr>
          </a:solidFill>
          <a:ln>
            <a:solidFill>
              <a:schemeClr val="tx1"/>
            </a:solidFill>
          </a:ln>
        </p:spPr>
        <p:txBody>
          <a:bodyPr>
            <a:spAutoFit/>
          </a:bodyPr>
          <a:lstStyle/>
          <a:p>
            <a:pPr algn="ctr" defTabSz="609630">
              <a:defRPr/>
            </a:pPr>
            <a:r>
              <a:rPr lang="fa-IR" sz="2000" dirty="0">
                <a:solidFill>
                  <a:prstClr val="black"/>
                </a:solidFill>
                <a:latin typeface="Calibri"/>
                <a:cs typeface="B Titr" panose="00000700000000000000" pitchFamily="2" charset="-78"/>
              </a:rPr>
              <a:t>تهران</a:t>
            </a:r>
            <a:endParaRPr lang="en-US" sz="2000" dirty="0">
              <a:solidFill>
                <a:prstClr val="black"/>
              </a:solidFill>
              <a:latin typeface="Calibri"/>
              <a:cs typeface="B Titr" panose="00000700000000000000" pitchFamily="2" charset="-78"/>
            </a:endParaRPr>
          </a:p>
        </p:txBody>
      </p:sp>
      <p:sp>
        <p:nvSpPr>
          <p:cNvPr id="5" name="Flowchart: Process 4"/>
          <p:cNvSpPr/>
          <p:nvPr/>
        </p:nvSpPr>
        <p:spPr>
          <a:xfrm>
            <a:off x="9700130" y="1635126"/>
            <a:ext cx="1629833" cy="1370541"/>
          </a:xfrm>
          <a:prstGeom prst="flowChartProcess">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در این شهر هفت حوضه </a:t>
            </a:r>
            <a:r>
              <a:rPr lang="fa-IR" sz="1400" b="1" dirty="0" err="1">
                <a:solidFill>
                  <a:schemeClr val="tx1"/>
                </a:solidFill>
                <a:cs typeface="B Homa" panose="00000400000000000000" pitchFamily="2" charset="-78"/>
              </a:rPr>
              <a:t>آبریز</a:t>
            </a:r>
            <a:r>
              <a:rPr lang="fa-IR" sz="1400" b="1" dirty="0">
                <a:solidFill>
                  <a:schemeClr val="tx1"/>
                </a:solidFill>
                <a:cs typeface="B Homa" panose="00000400000000000000" pitchFamily="2" charset="-78"/>
              </a:rPr>
              <a:t> وجود دارد</a:t>
            </a:r>
            <a:endParaRPr lang="en-US" sz="1400" b="1" dirty="0">
              <a:solidFill>
                <a:schemeClr val="tx1"/>
              </a:solidFill>
              <a:cs typeface="B Homa" panose="00000400000000000000" pitchFamily="2" charset="-78"/>
            </a:endParaRPr>
          </a:p>
        </p:txBody>
      </p:sp>
      <p:sp>
        <p:nvSpPr>
          <p:cNvPr id="6" name="Flowchart: Process 5"/>
          <p:cNvSpPr/>
          <p:nvPr/>
        </p:nvSpPr>
        <p:spPr>
          <a:xfrm>
            <a:off x="9700130" y="4711700"/>
            <a:ext cx="1629833" cy="1428750"/>
          </a:xfrm>
          <a:prstGeom prst="flowChartProcess">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400" b="1" dirty="0">
              <a:solidFill>
                <a:schemeClr val="tx1"/>
              </a:solidFill>
              <a:cs typeface="B Homa" panose="00000400000000000000" pitchFamily="2" charset="-78"/>
            </a:endParaRPr>
          </a:p>
          <a:p>
            <a:pPr algn="ctr" defTabSz="877868">
              <a:defRPr/>
            </a:pPr>
            <a:r>
              <a:rPr lang="fa-IR" sz="1400" b="1" dirty="0">
                <a:solidFill>
                  <a:schemeClr val="tx1"/>
                </a:solidFill>
                <a:cs typeface="B Homa" panose="00000400000000000000" pitchFamily="2" charset="-78"/>
              </a:rPr>
              <a:t>سیستم زهکشی آب‌های سطحی در شهر تهران دارای پیچیدگی‌های فراوانی است </a:t>
            </a:r>
            <a:endParaRPr lang="en-US" sz="1400" b="1" dirty="0">
              <a:solidFill>
                <a:schemeClr val="tx1"/>
              </a:solidFill>
              <a:cs typeface="B Homa" panose="00000400000000000000" pitchFamily="2" charset="-78"/>
            </a:endParaRPr>
          </a:p>
        </p:txBody>
      </p:sp>
      <p:sp>
        <p:nvSpPr>
          <p:cNvPr id="7" name="Flowchart: Process 6"/>
          <p:cNvSpPr/>
          <p:nvPr/>
        </p:nvSpPr>
        <p:spPr>
          <a:xfrm>
            <a:off x="9700130" y="3140076"/>
            <a:ext cx="1629833" cy="1370541"/>
          </a:xfrm>
          <a:prstGeom prst="flowChartProcess">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18900000" scaled="1"/>
            <a:tileRect/>
          </a:gra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از منطقه </a:t>
            </a:r>
            <a:r>
              <a:rPr lang="fa-IR" sz="1400" b="1" dirty="0" err="1">
                <a:solidFill>
                  <a:schemeClr val="tx1"/>
                </a:solidFill>
                <a:cs typeface="B Homa" panose="00000400000000000000" pitchFamily="2" charset="-78"/>
              </a:rPr>
              <a:t>دارآباد</a:t>
            </a:r>
            <a:r>
              <a:rPr lang="fa-IR" sz="1400" b="1" dirty="0">
                <a:solidFill>
                  <a:schemeClr val="tx1"/>
                </a:solidFill>
                <a:cs typeface="B Homa" panose="00000400000000000000" pitchFamily="2" charset="-78"/>
              </a:rPr>
              <a:t> تا شهرری به دلیل اینکه سیمانی است، آبی به زمین فرو </a:t>
            </a:r>
            <a:r>
              <a:rPr lang="fa-IR" sz="1400" b="1" dirty="0" err="1">
                <a:solidFill>
                  <a:schemeClr val="tx1"/>
                </a:solidFill>
                <a:cs typeface="B Homa" panose="00000400000000000000" pitchFamily="2" charset="-78"/>
              </a:rPr>
              <a:t>نمی‌رود</a:t>
            </a:r>
            <a:endParaRPr lang="en-US" sz="1400" b="1" dirty="0">
              <a:solidFill>
                <a:schemeClr val="tx1"/>
              </a:solidFill>
              <a:cs typeface="B Homa" panose="00000400000000000000" pitchFamily="2" charset="-78"/>
            </a:endParaRPr>
          </a:p>
        </p:txBody>
      </p:sp>
      <p:sp>
        <p:nvSpPr>
          <p:cNvPr id="8" name="Plus 7"/>
          <p:cNvSpPr/>
          <p:nvPr/>
        </p:nvSpPr>
        <p:spPr>
          <a:xfrm>
            <a:off x="10092772" y="2695576"/>
            <a:ext cx="843491" cy="691091"/>
          </a:xfrm>
          <a:prstGeom prst="mathPlus">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9" name="Plus 8"/>
          <p:cNvSpPr/>
          <p:nvPr/>
        </p:nvSpPr>
        <p:spPr>
          <a:xfrm>
            <a:off x="10173205" y="4265084"/>
            <a:ext cx="843491" cy="692150"/>
          </a:xfrm>
          <a:prstGeom prst="mathPlus">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11" name="Rectangle 10"/>
          <p:cNvSpPr/>
          <p:nvPr/>
        </p:nvSpPr>
        <p:spPr>
          <a:xfrm>
            <a:off x="8237513" y="2525183"/>
            <a:ext cx="883709" cy="3615267"/>
          </a:xfrm>
          <a:prstGeom prst="rect">
            <a:avLst/>
          </a:prstGeom>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lin ang="18900000" scaled="1"/>
            <a:tileRect/>
          </a:gra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fa-IR" sz="1400" b="1" dirty="0">
              <a:solidFill>
                <a:schemeClr val="tx1"/>
              </a:solidFill>
              <a:cs typeface="B Homa" panose="00000400000000000000" pitchFamily="2" charset="-78"/>
            </a:endParaRPr>
          </a:p>
          <a:p>
            <a:pPr algn="ctr" defTabSz="877868">
              <a:defRPr/>
            </a:pPr>
            <a:r>
              <a:rPr lang="fa-IR" sz="1400" b="1" dirty="0">
                <a:solidFill>
                  <a:schemeClr val="tx1"/>
                </a:solidFill>
                <a:cs typeface="B Homa" panose="00000400000000000000" pitchFamily="2" charset="-78"/>
              </a:rPr>
              <a:t>تهران در معرض سیلاب شدید قرار دارد  و بروز </a:t>
            </a:r>
            <a:r>
              <a:rPr lang="fa-IR" sz="1400" b="1" dirty="0" err="1">
                <a:solidFill>
                  <a:schemeClr val="tx1"/>
                </a:solidFill>
                <a:cs typeface="B Homa" panose="00000400000000000000" pitchFamily="2" charset="-78"/>
              </a:rPr>
              <a:t>سيل</a:t>
            </a:r>
            <a:r>
              <a:rPr lang="fa-IR" sz="1400" b="1" dirty="0">
                <a:solidFill>
                  <a:schemeClr val="tx1"/>
                </a:solidFill>
                <a:cs typeface="B Homa" panose="00000400000000000000" pitchFamily="2" charset="-78"/>
              </a:rPr>
              <a:t> </a:t>
            </a:r>
            <a:r>
              <a:rPr lang="fa-IR" sz="1400" b="1" dirty="0" err="1">
                <a:solidFill>
                  <a:schemeClr val="tx1"/>
                </a:solidFill>
                <a:cs typeface="B Homa" panose="00000400000000000000" pitchFamily="2" charset="-78"/>
              </a:rPr>
              <a:t>كاملاً</a:t>
            </a:r>
            <a:r>
              <a:rPr lang="fa-IR" sz="1400" b="1" dirty="0">
                <a:solidFill>
                  <a:schemeClr val="tx1"/>
                </a:solidFill>
                <a:cs typeface="B Homa" panose="00000400000000000000" pitchFamily="2" charset="-78"/>
              </a:rPr>
              <a:t> محتمل است.</a:t>
            </a:r>
          </a:p>
          <a:p>
            <a:pPr algn="ctr" defTabSz="877868">
              <a:defRPr/>
            </a:pPr>
            <a:endParaRPr lang="fa-IR" sz="1400" b="1" dirty="0">
              <a:solidFill>
                <a:schemeClr val="tx1"/>
              </a:solidFill>
              <a:cs typeface="B Homa" panose="00000400000000000000" pitchFamily="2" charset="-78"/>
            </a:endParaRPr>
          </a:p>
          <a:p>
            <a:pPr algn="ctr" defTabSz="877868">
              <a:defRPr/>
            </a:pPr>
            <a:endParaRPr lang="fa-IR" sz="1400" b="1" dirty="0">
              <a:solidFill>
                <a:schemeClr val="tx1"/>
              </a:solidFill>
              <a:cs typeface="B Homa" panose="00000400000000000000" pitchFamily="2" charset="-78"/>
            </a:endParaRPr>
          </a:p>
        </p:txBody>
      </p:sp>
      <p:sp>
        <p:nvSpPr>
          <p:cNvPr id="12" name="Rectangle 11"/>
          <p:cNvSpPr/>
          <p:nvPr/>
        </p:nvSpPr>
        <p:spPr>
          <a:xfrm>
            <a:off x="6063696" y="1585384"/>
            <a:ext cx="1910292" cy="1162050"/>
          </a:xfrm>
          <a:prstGeom prst="rect">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18900000" scaled="1"/>
            <a:tileRect/>
          </a:gra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بنابراین عزم و اراده جدی برای مدیریت بحران نیاز است</a:t>
            </a:r>
          </a:p>
        </p:txBody>
      </p:sp>
      <p:sp>
        <p:nvSpPr>
          <p:cNvPr id="13" name="Bent-Up Arrow 12"/>
          <p:cNvSpPr/>
          <p:nvPr/>
        </p:nvSpPr>
        <p:spPr>
          <a:xfrm rot="16200000">
            <a:off x="8143321" y="1839383"/>
            <a:ext cx="515408" cy="856192"/>
          </a:xfrm>
          <a:prstGeom prst="bentUpArrow">
            <a:avLst>
              <a:gd name="adj1" fmla="val 25000"/>
              <a:gd name="adj2" fmla="val 28809"/>
              <a:gd name="adj3" fmla="val 25000"/>
            </a:avLst>
          </a:prstGeom>
          <a:solidFill>
            <a:srgbClr val="BA39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15" name="Rectangle 14"/>
          <p:cNvSpPr/>
          <p:nvPr/>
        </p:nvSpPr>
        <p:spPr>
          <a:xfrm>
            <a:off x="6064755" y="2910417"/>
            <a:ext cx="1909233" cy="3230033"/>
          </a:xfrm>
          <a:prstGeom prst="rect">
            <a:avLst/>
          </a:prstGeom>
          <a:gradFill flip="none" rotWithShape="1">
            <a:gsLst>
              <a:gs pos="0">
                <a:schemeClr val="accent1">
                  <a:lumMod val="20000"/>
                  <a:lumOff val="80000"/>
                  <a:shade val="30000"/>
                  <a:satMod val="115000"/>
                </a:schemeClr>
              </a:gs>
              <a:gs pos="50000">
                <a:schemeClr val="accent1">
                  <a:lumMod val="20000"/>
                  <a:lumOff val="80000"/>
                  <a:shade val="67500"/>
                  <a:satMod val="115000"/>
                </a:schemeClr>
              </a:gs>
              <a:gs pos="100000">
                <a:schemeClr val="accent1">
                  <a:lumMod val="20000"/>
                  <a:lumOff val="80000"/>
                  <a:shade val="100000"/>
                  <a:satMod val="115000"/>
                </a:schemeClr>
              </a:gs>
            </a:gsLst>
            <a:lin ang="18900000" scaled="1"/>
            <a:tileRect/>
          </a:gra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شهرداری مناطق به راحتی بخشی از نهر و جوی سطح شهر را برای عریض کردن خیابان ها اختصاص می دهند و در کنار آن </a:t>
            </a:r>
            <a:r>
              <a:rPr lang="fa-IR" sz="1400" b="1" dirty="0" err="1">
                <a:solidFill>
                  <a:schemeClr val="tx1"/>
                </a:solidFill>
                <a:cs typeface="B Homa" panose="00000400000000000000" pitchFamily="2" charset="-78"/>
              </a:rPr>
              <a:t>نيز</a:t>
            </a:r>
            <a:r>
              <a:rPr lang="fa-IR" sz="1400" b="1" dirty="0">
                <a:solidFill>
                  <a:schemeClr val="tx1"/>
                </a:solidFill>
                <a:cs typeface="B Homa" panose="00000400000000000000" pitchFamily="2" charset="-78"/>
              </a:rPr>
              <a:t> تابلو توقف ممنوع می زنند ولی کسی توجه </a:t>
            </a:r>
            <a:r>
              <a:rPr lang="fa-IR" sz="1400" b="1" dirty="0" err="1">
                <a:solidFill>
                  <a:schemeClr val="tx1"/>
                </a:solidFill>
                <a:cs typeface="B Homa" panose="00000400000000000000" pitchFamily="2" charset="-78"/>
              </a:rPr>
              <a:t>نمی</a:t>
            </a:r>
            <a:r>
              <a:rPr lang="fa-IR" sz="1400" b="1" dirty="0">
                <a:solidFill>
                  <a:schemeClr val="tx1"/>
                </a:solidFill>
                <a:cs typeface="B Homa" panose="00000400000000000000" pitchFamily="2" charset="-78"/>
              </a:rPr>
              <a:t> کند. مسیرهای آبرو در تهران، پارکینگ خودروها شده است!!!!!</a:t>
            </a:r>
          </a:p>
        </p:txBody>
      </p:sp>
      <p:sp>
        <p:nvSpPr>
          <p:cNvPr id="10" name="Equal 9"/>
          <p:cNvSpPr/>
          <p:nvPr/>
        </p:nvSpPr>
        <p:spPr>
          <a:xfrm>
            <a:off x="8998455" y="3667126"/>
            <a:ext cx="771525" cy="856191"/>
          </a:xfrm>
          <a:prstGeom prst="mathEqual">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solidFill>
                <a:schemeClr val="tx1"/>
              </a:solidFill>
            </a:endParaRPr>
          </a:p>
        </p:txBody>
      </p:sp>
      <p:sp>
        <p:nvSpPr>
          <p:cNvPr id="33" name="Down Arrow 32"/>
          <p:cNvSpPr/>
          <p:nvPr/>
        </p:nvSpPr>
        <p:spPr>
          <a:xfrm>
            <a:off x="6868030" y="2658534"/>
            <a:ext cx="248709" cy="545042"/>
          </a:xfrm>
          <a:prstGeom prst="downArrow">
            <a:avLst/>
          </a:prstGeom>
          <a:solidFill>
            <a:srgbClr val="BA393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37" name="Rounded Rectangle 36"/>
          <p:cNvSpPr/>
          <p:nvPr/>
        </p:nvSpPr>
        <p:spPr>
          <a:xfrm>
            <a:off x="3860113" y="1904322"/>
            <a:ext cx="2064231" cy="1248137"/>
          </a:xfrm>
          <a:prstGeom prst="roundRect">
            <a:avLst/>
          </a:prstGeom>
          <a:solidFill>
            <a:schemeClr val="accent6">
              <a:lumMod val="40000"/>
              <a:lumOff val="60000"/>
            </a:schemeClr>
          </a:solidFill>
          <a:ln>
            <a:solidFill>
              <a:schemeClr val="accent6">
                <a:lumMod val="75000"/>
              </a:schemeClr>
            </a:solidFill>
          </a:ln>
          <a:effectLst>
            <a:innerShdw blurRad="63500" dist="50800" dir="27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شهری با آب و هوای استوایی</a:t>
            </a:r>
          </a:p>
          <a:p>
            <a:pPr algn="ctr" defTabSz="877868">
              <a:defRPr/>
            </a:pPr>
            <a:r>
              <a:rPr lang="fa-IR" sz="1400" b="1" dirty="0">
                <a:solidFill>
                  <a:schemeClr val="tx1"/>
                </a:solidFill>
                <a:cs typeface="B Homa" panose="00000400000000000000" pitchFamily="2" charset="-78"/>
              </a:rPr>
              <a:t>و</a:t>
            </a:r>
          </a:p>
          <a:p>
            <a:pPr algn="ctr" defTabSz="877868">
              <a:defRPr/>
            </a:pPr>
            <a:r>
              <a:rPr lang="fa-IR" sz="1400" b="1" dirty="0">
                <a:solidFill>
                  <a:schemeClr val="tx1"/>
                </a:solidFill>
                <a:cs typeface="B Homa" panose="00000400000000000000" pitchFamily="2" charset="-78"/>
              </a:rPr>
              <a:t>پر باران</a:t>
            </a:r>
            <a:endParaRPr lang="en-US" sz="1400" b="1" dirty="0">
              <a:solidFill>
                <a:schemeClr val="tx1"/>
              </a:solidFill>
              <a:cs typeface="B Homa" panose="00000400000000000000" pitchFamily="2" charset="-78"/>
            </a:endParaRPr>
          </a:p>
        </p:txBody>
      </p:sp>
      <p:sp>
        <p:nvSpPr>
          <p:cNvPr id="38" name="Rounded Rectangle 37"/>
          <p:cNvSpPr/>
          <p:nvPr/>
        </p:nvSpPr>
        <p:spPr>
          <a:xfrm>
            <a:off x="1043311" y="1904322"/>
            <a:ext cx="2064231" cy="1248137"/>
          </a:xfrm>
          <a:prstGeom prst="roundRect">
            <a:avLst/>
          </a:prstGeom>
          <a:solidFill>
            <a:schemeClr val="accent4">
              <a:lumMod val="40000"/>
              <a:lumOff val="60000"/>
            </a:schemeClr>
          </a:solidFill>
          <a:ln>
            <a:solidFill>
              <a:schemeClr val="accent4">
                <a:lumMod val="75000"/>
              </a:schemeClr>
            </a:solidFill>
          </a:ln>
          <a:effectLst>
            <a:innerShdw blurRad="63500" dist="50800" dir="27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پرآب شدن خیابان ها</a:t>
            </a:r>
          </a:p>
          <a:p>
            <a:pPr algn="ctr" defTabSz="877868">
              <a:defRPr/>
            </a:pPr>
            <a:r>
              <a:rPr lang="fa-IR" sz="1400" b="1" dirty="0">
                <a:solidFill>
                  <a:schemeClr val="tx1"/>
                </a:solidFill>
                <a:cs typeface="B Homa" panose="00000400000000000000" pitchFamily="2" charset="-78"/>
              </a:rPr>
              <a:t>و </a:t>
            </a:r>
          </a:p>
          <a:p>
            <a:pPr algn="ctr" defTabSz="877868">
              <a:defRPr/>
            </a:pPr>
            <a:r>
              <a:rPr lang="fa-IR" sz="1400" b="1" dirty="0">
                <a:solidFill>
                  <a:schemeClr val="tx1"/>
                </a:solidFill>
                <a:cs typeface="B Homa" panose="00000400000000000000" pitchFamily="2" charset="-78"/>
              </a:rPr>
              <a:t>جاری شدن سیل</a:t>
            </a:r>
            <a:endParaRPr lang="en-US" sz="1400" b="1" dirty="0">
              <a:solidFill>
                <a:schemeClr val="tx1"/>
              </a:solidFill>
              <a:cs typeface="B Homa" panose="00000400000000000000" pitchFamily="2" charset="-78"/>
            </a:endParaRPr>
          </a:p>
        </p:txBody>
      </p:sp>
      <p:sp>
        <p:nvSpPr>
          <p:cNvPr id="39" name="Rounded Rectangle 38"/>
          <p:cNvSpPr/>
          <p:nvPr/>
        </p:nvSpPr>
        <p:spPr>
          <a:xfrm>
            <a:off x="1043311" y="3910740"/>
            <a:ext cx="2064231" cy="1248137"/>
          </a:xfrm>
          <a:prstGeom prst="roundRect">
            <a:avLst/>
          </a:prstGeom>
          <a:solidFill>
            <a:schemeClr val="accent2">
              <a:lumMod val="40000"/>
              <a:lumOff val="60000"/>
            </a:schemeClr>
          </a:solidFill>
          <a:ln>
            <a:solidFill>
              <a:schemeClr val="accent2">
                <a:lumMod val="75000"/>
              </a:schemeClr>
            </a:solidFill>
          </a:ln>
          <a:effectLst>
            <a:innerShdw blurRad="63500" dist="50800" dir="27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به دنبال </a:t>
            </a:r>
            <a:r>
              <a:rPr lang="fa-IR" sz="1400" b="1" dirty="0" err="1">
                <a:solidFill>
                  <a:schemeClr val="tx1"/>
                </a:solidFill>
                <a:cs typeface="B Homa" panose="00000400000000000000" pitchFamily="2" charset="-78"/>
              </a:rPr>
              <a:t>راهکاری</a:t>
            </a:r>
            <a:r>
              <a:rPr lang="fa-IR" sz="1400" b="1" dirty="0">
                <a:solidFill>
                  <a:schemeClr val="tx1"/>
                </a:solidFill>
                <a:cs typeface="B Homa" panose="00000400000000000000" pitchFamily="2" charset="-78"/>
              </a:rPr>
              <a:t> برای کنترل آب های سطحی</a:t>
            </a:r>
            <a:endParaRPr lang="en-US" sz="1400" b="1" dirty="0">
              <a:solidFill>
                <a:schemeClr val="tx1"/>
              </a:solidFill>
              <a:cs typeface="B Homa" panose="00000400000000000000" pitchFamily="2" charset="-78"/>
            </a:endParaRPr>
          </a:p>
        </p:txBody>
      </p:sp>
      <p:sp>
        <p:nvSpPr>
          <p:cNvPr id="40" name="Rounded Rectangle 39"/>
          <p:cNvSpPr/>
          <p:nvPr/>
        </p:nvSpPr>
        <p:spPr>
          <a:xfrm>
            <a:off x="3860113" y="3911568"/>
            <a:ext cx="2064231" cy="1248137"/>
          </a:xfrm>
          <a:prstGeom prst="roundRect">
            <a:avLst/>
          </a:prstGeom>
          <a:solidFill>
            <a:schemeClr val="tx2">
              <a:lumMod val="40000"/>
              <a:lumOff val="60000"/>
            </a:schemeClr>
          </a:solidFill>
          <a:ln>
            <a:solidFill>
              <a:schemeClr val="tx2">
                <a:lumMod val="75000"/>
              </a:schemeClr>
            </a:solidFill>
          </a:ln>
          <a:effectLst>
            <a:innerShdw blurRad="63500" dist="50800" dir="27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tx1"/>
                </a:solidFill>
                <a:cs typeface="B Homa" panose="00000400000000000000" pitchFamily="2" charset="-78"/>
              </a:rPr>
              <a:t>ساخت </a:t>
            </a:r>
            <a:r>
              <a:rPr lang="fa-IR" sz="1400" b="1" dirty="0" err="1">
                <a:solidFill>
                  <a:schemeClr val="tx1"/>
                </a:solidFill>
                <a:cs typeface="B Homa" panose="00000400000000000000" pitchFamily="2" charset="-78"/>
              </a:rPr>
              <a:t>تونل</a:t>
            </a:r>
            <a:r>
              <a:rPr lang="fa-IR" sz="1400" b="1" dirty="0">
                <a:solidFill>
                  <a:schemeClr val="tx1"/>
                </a:solidFill>
                <a:cs typeface="B Homa" panose="00000400000000000000" pitchFamily="2" charset="-78"/>
              </a:rPr>
              <a:t> </a:t>
            </a:r>
            <a:r>
              <a:rPr lang="fa-IR" sz="1400" b="1" dirty="0" err="1">
                <a:solidFill>
                  <a:schemeClr val="tx1"/>
                </a:solidFill>
                <a:cs typeface="B Homa" panose="00000400000000000000" pitchFamily="2" charset="-78"/>
              </a:rPr>
              <a:t>اسمارت</a:t>
            </a:r>
            <a:r>
              <a:rPr lang="fa-IR" sz="1400" b="1" dirty="0">
                <a:solidFill>
                  <a:schemeClr val="tx1"/>
                </a:solidFill>
                <a:cs typeface="B Homa" panose="00000400000000000000" pitchFamily="2" charset="-78"/>
              </a:rPr>
              <a:t> </a:t>
            </a:r>
            <a:r>
              <a:rPr lang="en-US" sz="1400" b="1" dirty="0">
                <a:solidFill>
                  <a:schemeClr val="tx1"/>
                </a:solidFill>
                <a:latin typeface="Times New Roman" panose="02020603050405020304" pitchFamily="18" charset="0"/>
                <a:cs typeface="Times New Roman" panose="02020603050405020304" pitchFamily="18" charset="0"/>
              </a:rPr>
              <a:t>(</a:t>
            </a:r>
            <a:r>
              <a:rPr lang="en-US" sz="1400" b="1" dirty="0" err="1">
                <a:solidFill>
                  <a:schemeClr val="tx1"/>
                </a:solidFill>
                <a:latin typeface="Times New Roman" panose="02020603050405020304" pitchFamily="18" charset="0"/>
                <a:cs typeface="Times New Roman" panose="02020603050405020304" pitchFamily="18" charset="0"/>
              </a:rPr>
              <a:t>Stormwater</a:t>
            </a:r>
            <a:r>
              <a:rPr lang="en-US" sz="1400" b="1" dirty="0">
                <a:solidFill>
                  <a:schemeClr val="tx1"/>
                </a:solidFill>
                <a:latin typeface="Times New Roman" panose="02020603050405020304" pitchFamily="18" charset="0"/>
                <a:cs typeface="Times New Roman" panose="02020603050405020304" pitchFamily="18" charset="0"/>
              </a:rPr>
              <a:t> Management and Road Tunnel)</a:t>
            </a:r>
          </a:p>
        </p:txBody>
      </p:sp>
      <p:sp>
        <p:nvSpPr>
          <p:cNvPr id="41" name="Left Arrow 40"/>
          <p:cNvSpPr/>
          <p:nvPr/>
        </p:nvSpPr>
        <p:spPr>
          <a:xfrm>
            <a:off x="3243800" y="2239524"/>
            <a:ext cx="480053" cy="577733"/>
          </a:xfrm>
          <a:prstGeom prst="leftArrow">
            <a:avLst/>
          </a:prstGeom>
          <a:solidFill>
            <a:schemeClr val="accent4">
              <a:lumMod val="40000"/>
              <a:lumOff val="60000"/>
            </a:schemeClr>
          </a:solidFill>
          <a:ln>
            <a:solidFill>
              <a:schemeClr val="accent4">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42" name="Down Arrow 41"/>
          <p:cNvSpPr/>
          <p:nvPr/>
        </p:nvSpPr>
        <p:spPr>
          <a:xfrm>
            <a:off x="1798937" y="3296684"/>
            <a:ext cx="519927" cy="443900"/>
          </a:xfrm>
          <a:prstGeom prst="downArrow">
            <a:avLst/>
          </a:prstGeom>
          <a:solidFill>
            <a:schemeClr val="accent2">
              <a:lumMod val="40000"/>
              <a:lumOff val="60000"/>
            </a:schemeClr>
          </a:solidFill>
          <a:ln>
            <a:solidFill>
              <a:schemeClr val="accent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43" name="Right Arrow 42"/>
          <p:cNvSpPr/>
          <p:nvPr/>
        </p:nvSpPr>
        <p:spPr>
          <a:xfrm>
            <a:off x="3310994" y="4207919"/>
            <a:ext cx="441773" cy="471381"/>
          </a:xfrm>
          <a:prstGeom prst="rightArrow">
            <a:avLst/>
          </a:prstGeom>
          <a:solidFill>
            <a:schemeClr val="tx2">
              <a:lumMod val="40000"/>
              <a:lumOff val="60000"/>
            </a:schemeClr>
          </a:solidFill>
          <a:ln>
            <a:solidFill>
              <a:schemeClr val="tx2">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44" name="TextBox 43"/>
          <p:cNvSpPr txBox="1"/>
          <p:nvPr/>
        </p:nvSpPr>
        <p:spPr>
          <a:xfrm>
            <a:off x="2701371" y="905933"/>
            <a:ext cx="1429808" cy="400110"/>
          </a:xfrm>
          <a:prstGeom prst="rect">
            <a:avLst/>
          </a:prstGeom>
          <a:solidFill>
            <a:schemeClr val="accent2">
              <a:lumMod val="40000"/>
              <a:lumOff val="60000"/>
            </a:schemeClr>
          </a:solidFill>
          <a:ln>
            <a:solidFill>
              <a:schemeClr val="tx1"/>
            </a:solidFill>
          </a:ln>
        </p:spPr>
        <p:txBody>
          <a:bodyPr>
            <a:spAutoFit/>
          </a:bodyPr>
          <a:lstStyle/>
          <a:p>
            <a:pPr algn="ctr" defTabSz="877868">
              <a:defRPr/>
            </a:pPr>
            <a:r>
              <a:rPr lang="fa-IR" sz="2000" dirty="0">
                <a:solidFill>
                  <a:schemeClr val="bg1"/>
                </a:solidFill>
                <a:cs typeface="B Titr" panose="00000700000000000000" pitchFamily="2" charset="-78"/>
              </a:rPr>
              <a:t>کوالالامپور</a:t>
            </a:r>
            <a:endParaRPr lang="en-US" sz="2000" dirty="0">
              <a:solidFill>
                <a:schemeClr val="bg1"/>
              </a:solidFill>
              <a:cs typeface="B Titr" panose="00000700000000000000" pitchFamily="2" charset="-78"/>
            </a:endParaRPr>
          </a:p>
        </p:txBody>
      </p:sp>
      <p:sp>
        <p:nvSpPr>
          <p:cNvPr id="51" name="Rectangle 50"/>
          <p:cNvSpPr/>
          <p:nvPr/>
        </p:nvSpPr>
        <p:spPr>
          <a:xfrm>
            <a:off x="953005" y="1570567"/>
            <a:ext cx="5059891" cy="45698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600"/>
          </a:p>
        </p:txBody>
      </p:sp>
      <p:sp>
        <p:nvSpPr>
          <p:cNvPr id="58" name="TextBox 57"/>
          <p:cNvSpPr txBox="1"/>
          <p:nvPr/>
        </p:nvSpPr>
        <p:spPr>
          <a:xfrm>
            <a:off x="1103288" y="1635125"/>
            <a:ext cx="4881033" cy="307777"/>
          </a:xfrm>
          <a:prstGeom prst="rect">
            <a:avLst/>
          </a:prstGeom>
          <a:noFill/>
        </p:spPr>
        <p:txBody>
          <a:bodyPr>
            <a:spAutoFit/>
          </a:bodyPr>
          <a:lstStyle/>
          <a:p>
            <a:pPr defTabSz="877868">
              <a:defRPr/>
            </a:pPr>
            <a:r>
              <a:rPr lang="fa-IR" sz="1400" dirty="0">
                <a:solidFill>
                  <a:prstClr val="black"/>
                </a:solidFill>
                <a:cs typeface="B Titr" panose="00000700000000000000" pitchFamily="2" charset="-78"/>
              </a:rPr>
              <a:t>تونل اسمارت </a:t>
            </a:r>
            <a:r>
              <a:rPr lang="fa-IR" sz="1400" dirty="0">
                <a:solidFill>
                  <a:prstClr val="black"/>
                </a:solidFill>
                <a:cs typeface="+mj-cs"/>
              </a:rPr>
              <a:t>(</a:t>
            </a:r>
            <a:r>
              <a:rPr lang="en-US" sz="1400" b="1" dirty="0">
                <a:solidFill>
                  <a:prstClr val="black"/>
                </a:solidFill>
                <a:latin typeface="Times New Roman" panose="02020603050405020304" pitchFamily="18" charset="0"/>
                <a:cs typeface="+mj-cs"/>
              </a:rPr>
              <a:t>Stormwater Management and Road Tunnel</a:t>
            </a:r>
            <a:r>
              <a:rPr lang="fa-IR" sz="1400" dirty="0">
                <a:solidFill>
                  <a:prstClr val="black"/>
                </a:solidFill>
                <a:cs typeface="+mj-cs"/>
              </a:rPr>
              <a:t>)</a:t>
            </a:r>
            <a:endParaRPr lang="en-US" sz="1400" dirty="0">
              <a:solidFill>
                <a:prstClr val="black"/>
              </a:solidFill>
              <a:latin typeface="Calibri"/>
              <a:cs typeface="+mj-cs"/>
            </a:endParaRPr>
          </a:p>
        </p:txBody>
      </p:sp>
      <p:graphicFrame>
        <p:nvGraphicFramePr>
          <p:cNvPr id="59" name="Diagram 58"/>
          <p:cNvGraphicFramePr/>
          <p:nvPr>
            <p:extLst>
              <p:ext uri="{D42A27DB-BD31-4B8C-83A1-F6EECF244321}">
                <p14:modId xmlns:p14="http://schemas.microsoft.com/office/powerpoint/2010/main" val="339329844"/>
              </p:ext>
            </p:extLst>
          </p:nvPr>
        </p:nvGraphicFramePr>
        <p:xfrm>
          <a:off x="2058900" y="2066359"/>
          <a:ext cx="6102591" cy="3747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0" name="Diagram 59"/>
          <p:cNvGraphicFramePr/>
          <p:nvPr>
            <p:extLst>
              <p:ext uri="{D42A27DB-BD31-4B8C-83A1-F6EECF244321}">
                <p14:modId xmlns:p14="http://schemas.microsoft.com/office/powerpoint/2010/main" val="309399265"/>
              </p:ext>
            </p:extLst>
          </p:nvPr>
        </p:nvGraphicFramePr>
        <p:xfrm>
          <a:off x="715913" y="2113280"/>
          <a:ext cx="3012437" cy="36884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1" name="TextBox 60"/>
          <p:cNvSpPr txBox="1"/>
          <p:nvPr/>
        </p:nvSpPr>
        <p:spPr>
          <a:xfrm>
            <a:off x="2992413" y="2460625"/>
            <a:ext cx="287867" cy="379656"/>
          </a:xfrm>
          <a:prstGeom prst="rect">
            <a:avLst/>
          </a:prstGeom>
          <a:noFill/>
        </p:spPr>
        <p:txBody>
          <a:bodyPr>
            <a:spAutoFit/>
          </a:bodyPr>
          <a:lstStyle/>
          <a:p>
            <a:pPr defTabSz="877868">
              <a:defRPr/>
            </a:pPr>
            <a:r>
              <a:rPr lang="fa-IR" b="1" dirty="0">
                <a:cs typeface="B Homa" panose="00000400000000000000" pitchFamily="2" charset="-78"/>
              </a:rPr>
              <a:t>1</a:t>
            </a:r>
            <a:endParaRPr lang="en-US" sz="1600" b="1" dirty="0">
              <a:cs typeface="B Homa" panose="00000400000000000000" pitchFamily="2" charset="-78"/>
            </a:endParaRPr>
          </a:p>
        </p:txBody>
      </p:sp>
      <p:sp>
        <p:nvSpPr>
          <p:cNvPr id="62" name="TextBox 61"/>
          <p:cNvSpPr txBox="1"/>
          <p:nvPr/>
        </p:nvSpPr>
        <p:spPr>
          <a:xfrm>
            <a:off x="2992413" y="3731683"/>
            <a:ext cx="287867" cy="379656"/>
          </a:xfrm>
          <a:prstGeom prst="rect">
            <a:avLst/>
          </a:prstGeom>
          <a:noFill/>
        </p:spPr>
        <p:txBody>
          <a:bodyPr>
            <a:spAutoFit/>
          </a:bodyPr>
          <a:lstStyle/>
          <a:p>
            <a:pPr defTabSz="877868">
              <a:defRPr/>
            </a:pPr>
            <a:r>
              <a:rPr lang="fa-IR" b="1" dirty="0">
                <a:cs typeface="B Homa" panose="00000400000000000000" pitchFamily="2" charset="-78"/>
              </a:rPr>
              <a:t>2</a:t>
            </a:r>
            <a:endParaRPr lang="en-US" sz="1600" b="1" dirty="0">
              <a:cs typeface="B Homa" panose="00000400000000000000" pitchFamily="2" charset="-78"/>
            </a:endParaRPr>
          </a:p>
        </p:txBody>
      </p:sp>
      <p:sp>
        <p:nvSpPr>
          <p:cNvPr id="63" name="TextBox 62"/>
          <p:cNvSpPr txBox="1"/>
          <p:nvPr/>
        </p:nvSpPr>
        <p:spPr>
          <a:xfrm>
            <a:off x="2991355" y="5048250"/>
            <a:ext cx="287867" cy="379656"/>
          </a:xfrm>
          <a:prstGeom prst="rect">
            <a:avLst/>
          </a:prstGeom>
          <a:noFill/>
        </p:spPr>
        <p:txBody>
          <a:bodyPr>
            <a:spAutoFit/>
          </a:bodyPr>
          <a:lstStyle/>
          <a:p>
            <a:pPr defTabSz="877868">
              <a:defRPr/>
            </a:pPr>
            <a:r>
              <a:rPr lang="fa-IR" b="1" dirty="0">
                <a:cs typeface="B Homa" panose="00000400000000000000" pitchFamily="2" charset="-78"/>
              </a:rPr>
              <a:t>3</a:t>
            </a:r>
            <a:endParaRPr lang="en-US" sz="1600" b="1" dirty="0">
              <a:cs typeface="B Homa" panose="00000400000000000000" pitchFamily="2" charset="-78"/>
            </a:endParaRPr>
          </a:p>
        </p:txBody>
      </p:sp>
      <p:sp>
        <p:nvSpPr>
          <p:cNvPr id="50" name="TextBox 49"/>
          <p:cNvSpPr txBox="1"/>
          <p:nvPr/>
        </p:nvSpPr>
        <p:spPr>
          <a:xfrm>
            <a:off x="10212363" y="51850"/>
            <a:ext cx="1320800" cy="400110"/>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000" dirty="0" smtClean="0">
                <a:cs typeface="B Homa" panose="00000400000000000000" pitchFamily="2" charset="-78"/>
              </a:rPr>
              <a:t>اقلیم</a:t>
            </a:r>
            <a:endParaRPr lang="fa-IR" sz="2000" dirty="0">
              <a:cs typeface="B Homa" panose="00000400000000000000" pitchFamily="2" charset="-78"/>
            </a:endParaRPr>
          </a:p>
        </p:txBody>
      </p:sp>
    </p:spTree>
    <p:extLst>
      <p:ext uri="{BB962C8B-B14F-4D97-AF65-F5344CB8AC3E}">
        <p14:creationId xmlns:p14="http://schemas.microsoft.com/office/powerpoint/2010/main" val="30291638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nodeType="click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0" presetClass="entr" presetSubtype="0" fill="hold" nodeType="click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0" presetClass="entr" presetSubtype="0" fill="hold" nodeType="click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ppt_x"/>
                                          </p:val>
                                        </p:tav>
                                        <p:tav tm="100000">
                                          <p:val>
                                            <p:strVal val="#ppt_x"/>
                                          </p:val>
                                        </p:tav>
                                      </p:tavLst>
                                    </p:anim>
                                    <p:anim calcmode="lin" valueType="num">
                                      <p:cBhvr additive="base">
                                        <p:cTn id="98" dur="500" fill="hold"/>
                                        <p:tgtEl>
                                          <p:spTgt spid="5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 calcmode="lin" valueType="num">
                                      <p:cBhvr additive="base">
                                        <p:cTn id="101" dur="500" fill="hold"/>
                                        <p:tgtEl>
                                          <p:spTgt spid="58"/>
                                        </p:tgtEl>
                                        <p:attrNameLst>
                                          <p:attrName>ppt_x</p:attrName>
                                        </p:attrNameLst>
                                      </p:cBhvr>
                                      <p:tavLst>
                                        <p:tav tm="0">
                                          <p:val>
                                            <p:strVal val="#ppt_x"/>
                                          </p:val>
                                        </p:tav>
                                        <p:tav tm="100000">
                                          <p:val>
                                            <p:strVal val="#ppt_x"/>
                                          </p:val>
                                        </p:tav>
                                      </p:tavLst>
                                    </p:anim>
                                    <p:anim calcmode="lin" valueType="num">
                                      <p:cBhvr additive="base">
                                        <p:cTn id="10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fade">
                                      <p:cBhvr>
                                        <p:cTn id="107" dur="500"/>
                                        <p:tgtEl>
                                          <p:spTgt spid="59"/>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fade">
                                      <p:cBhvr>
                                        <p:cTn id="112" dur="500"/>
                                        <p:tgtEl>
                                          <p:spTgt spid="6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fade">
                                      <p:cBhvr>
                                        <p:cTn id="115" dur="500"/>
                                        <p:tgtEl>
                                          <p:spTgt spid="61"/>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3"/>
                                        </p:tgtEl>
                                        <p:attrNameLst>
                                          <p:attrName>style.visibility</p:attrName>
                                        </p:attrNameLst>
                                      </p:cBhvr>
                                      <p:to>
                                        <p:strVal val="visible"/>
                                      </p:to>
                                    </p:set>
                                    <p:animEffect transition="in" filter="fade">
                                      <p:cBhvr>
                                        <p:cTn id="12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5" grpId="0" animBg="1"/>
      <p:bldP spid="33" grpId="0" animBg="1"/>
      <p:bldP spid="51" grpId="0" animBg="1"/>
      <p:bldP spid="58" grpId="0"/>
      <p:bldGraphic spid="59" grpId="0">
        <p:bldAsOne/>
      </p:bldGraphic>
      <p:bldGraphic spid="60" grpId="0">
        <p:bldAsOne/>
      </p:bldGraphic>
      <p:bldP spid="61" grpId="0"/>
      <p:bldP spid="62"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547610404"/>
              </p:ext>
            </p:extLst>
          </p:nvPr>
        </p:nvGraphicFramePr>
        <p:xfrm>
          <a:off x="7100274" y="1271735"/>
          <a:ext cx="4732209" cy="5080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387" name="TextBox 4"/>
          <p:cNvSpPr txBox="1">
            <a:spLocks noChangeArrowheads="1"/>
          </p:cNvSpPr>
          <p:nvPr/>
        </p:nvSpPr>
        <p:spPr bwMode="auto">
          <a:xfrm>
            <a:off x="11036702" y="810070"/>
            <a:ext cx="838200" cy="461665"/>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eaLnBrk="1" hangingPunct="1"/>
            <a:r>
              <a:rPr lang="fa-IR" altLang="en-US" sz="2400" dirty="0">
                <a:cs typeface="B Titr" panose="00000700000000000000" pitchFamily="2" charset="-78"/>
              </a:rPr>
              <a:t>تهران</a:t>
            </a:r>
            <a:endParaRPr lang="en-US" altLang="en-US" sz="2400" dirty="0">
              <a:cs typeface="B Titr" panose="00000700000000000000" pitchFamily="2" charset="-78"/>
            </a:endParaRPr>
          </a:p>
        </p:txBody>
      </p:sp>
      <p:sp>
        <p:nvSpPr>
          <p:cNvPr id="32" name="TextBox 31"/>
          <p:cNvSpPr txBox="1">
            <a:spLocks noChangeArrowheads="1"/>
          </p:cNvSpPr>
          <p:nvPr/>
        </p:nvSpPr>
        <p:spPr bwMode="auto">
          <a:xfrm>
            <a:off x="1643593" y="1079500"/>
            <a:ext cx="454448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1867" dirty="0">
                <a:cs typeface="B Homa" panose="00000400000000000000" pitchFamily="2" charset="-78"/>
              </a:rPr>
              <a:t>توزیع سفرهای برآورد شده روزانه شهر تهران(برای سال86)</a:t>
            </a:r>
            <a:endParaRPr lang="en-US" altLang="en-US" sz="1867" dirty="0">
              <a:cs typeface="B Homa" panose="00000400000000000000" pitchFamily="2" charset="-78"/>
            </a:endParaRPr>
          </a:p>
        </p:txBody>
      </p:sp>
      <p:sp>
        <p:nvSpPr>
          <p:cNvPr id="34" name="Flowchart: Connector 33"/>
          <p:cNvSpPr/>
          <p:nvPr/>
        </p:nvSpPr>
        <p:spPr>
          <a:xfrm>
            <a:off x="4586817" y="2338917"/>
            <a:ext cx="525992" cy="543983"/>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35" name="Flowchart: Connector 34"/>
          <p:cNvSpPr/>
          <p:nvPr/>
        </p:nvSpPr>
        <p:spPr>
          <a:xfrm>
            <a:off x="4714875" y="2664884"/>
            <a:ext cx="612775" cy="688975"/>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49" name="Flowchart: Connector 48"/>
          <p:cNvSpPr/>
          <p:nvPr/>
        </p:nvSpPr>
        <p:spPr>
          <a:xfrm>
            <a:off x="4700059" y="5092700"/>
            <a:ext cx="612775" cy="56515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pic>
        <p:nvPicPr>
          <p:cNvPr id="36" name="Picture 35"/>
          <p:cNvPicPr>
            <a:picLocks noChangeAspect="1"/>
          </p:cNvPicPr>
          <p:nvPr/>
        </p:nvPicPr>
        <p:blipFill>
          <a:blip r:embed="rId7">
            <a:extLst>
              <a:ext uri="{28A0092B-C50C-407E-A947-70E740481C1C}">
                <a14:useLocalDpi xmlns:a14="http://schemas.microsoft.com/office/drawing/2010/main" val="0"/>
              </a:ext>
            </a:extLst>
          </a:blip>
          <a:srcRect l="12921" t="27361" r="30629" b="15547"/>
          <a:stretch>
            <a:fillRect/>
          </a:stretch>
        </p:blipFill>
        <p:spPr bwMode="auto">
          <a:xfrm>
            <a:off x="919163" y="1443170"/>
            <a:ext cx="6078008" cy="4815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p:cNvSpPr txBox="1"/>
          <p:nvPr/>
        </p:nvSpPr>
        <p:spPr>
          <a:xfrm>
            <a:off x="10174817" y="242350"/>
            <a:ext cx="1625046"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حمل و نقل</a:t>
            </a:r>
            <a:endParaRPr lang="fa-IR" sz="2400" dirty="0">
              <a:cs typeface="B Homa" panose="00000400000000000000" pitchFamily="2" charset="-78"/>
            </a:endParaRPr>
          </a:p>
        </p:txBody>
      </p:sp>
      <p:pic>
        <p:nvPicPr>
          <p:cNvPr id="33" name="Picture 32"/>
          <p:cNvPicPr>
            <a:picLocks noChangeAspect="1"/>
          </p:cNvPicPr>
          <p:nvPr/>
        </p:nvPicPr>
        <p:blipFill rotWithShape="1">
          <a:blip r:embed="rId8">
            <a:duotone>
              <a:schemeClr val="accent6">
                <a:shade val="45000"/>
                <a:satMod val="135000"/>
              </a:schemeClr>
              <a:prstClr val="white"/>
            </a:duotone>
          </a:blip>
          <a:srcRect l="12919" t="16531" r="33397" b="14563"/>
          <a:stretch/>
        </p:blipFill>
        <p:spPr>
          <a:xfrm>
            <a:off x="847303" y="1421386"/>
            <a:ext cx="6136554" cy="4711555"/>
          </a:xfrm>
          <a:prstGeom prst="rect">
            <a:avLst/>
          </a:prstGeom>
        </p:spPr>
      </p:pic>
    </p:spTree>
    <p:extLst>
      <p:ext uri="{BB962C8B-B14F-4D97-AF65-F5344CB8AC3E}">
        <p14:creationId xmlns:p14="http://schemas.microsoft.com/office/powerpoint/2010/main" val="33143663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500"/>
                                        <p:tgtEl>
                                          <p:spTgt spid="4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2" grpId="0"/>
      <p:bldP spid="34" grpId="0" animBg="1"/>
      <p:bldP spid="35" grpId="0" animBg="1"/>
      <p:bldP spid="4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4"/>
          <p:cNvSpPr txBox="1">
            <a:spLocks noChangeArrowheads="1"/>
          </p:cNvSpPr>
          <p:nvPr/>
        </p:nvSpPr>
        <p:spPr bwMode="auto">
          <a:xfrm>
            <a:off x="9987493" y="709567"/>
            <a:ext cx="1485900" cy="461665"/>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eaLnBrk="1" hangingPunct="1"/>
            <a:r>
              <a:rPr lang="fa-IR" altLang="en-US" sz="2400" dirty="0">
                <a:cs typeface="B Titr" panose="00000700000000000000" pitchFamily="2" charset="-78"/>
              </a:rPr>
              <a:t>کوالالامپور</a:t>
            </a:r>
            <a:endParaRPr lang="en-US" altLang="en-US" sz="2400" dirty="0">
              <a:cs typeface="B Titr" panose="00000700000000000000" pitchFamily="2" charset="-78"/>
            </a:endParaRPr>
          </a:p>
        </p:txBody>
      </p:sp>
      <p:graphicFrame>
        <p:nvGraphicFramePr>
          <p:cNvPr id="37" name="Diagram 36"/>
          <p:cNvGraphicFramePr/>
          <p:nvPr>
            <p:extLst>
              <p:ext uri="{D42A27DB-BD31-4B8C-83A1-F6EECF244321}">
                <p14:modId xmlns:p14="http://schemas.microsoft.com/office/powerpoint/2010/main" val="3163445870"/>
              </p:ext>
            </p:extLst>
          </p:nvPr>
        </p:nvGraphicFramePr>
        <p:xfrm>
          <a:off x="6413525" y="1594338"/>
          <a:ext cx="4992555" cy="41678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8" name="Line Callout 2 (Accent Bar) 37"/>
          <p:cNvSpPr/>
          <p:nvPr/>
        </p:nvSpPr>
        <p:spPr>
          <a:xfrm>
            <a:off x="10393893" y="1821393"/>
            <a:ext cx="1174724" cy="564091"/>
          </a:xfrm>
          <a:prstGeom prst="accentCallout2">
            <a:avLst/>
          </a:prstGeom>
          <a:solidFill>
            <a:schemeClr val="accent3">
              <a:lumMod val="20000"/>
              <a:lumOff val="80000"/>
            </a:schemeClr>
          </a:solid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400" b="1" dirty="0">
                <a:solidFill>
                  <a:schemeClr val="bg1"/>
                </a:solidFill>
                <a:cs typeface="B Homa" panose="00000400000000000000" pitchFamily="2" charset="-78"/>
              </a:rPr>
              <a:t>20 درصد </a:t>
            </a:r>
            <a:r>
              <a:rPr lang="fa-IR" sz="1100" dirty="0">
                <a:solidFill>
                  <a:schemeClr val="bg1"/>
                </a:solidFill>
                <a:cs typeface="B Homa" panose="00000400000000000000" pitchFamily="2" charset="-78"/>
              </a:rPr>
              <a:t>از جمعیت، از آن استفاده می کنند</a:t>
            </a:r>
            <a:endParaRPr lang="en-US" sz="1100" dirty="0">
              <a:solidFill>
                <a:schemeClr val="bg1"/>
              </a:solidFill>
              <a:cs typeface="B Homa" panose="00000400000000000000" pitchFamily="2" charset="-78"/>
            </a:endParaRPr>
          </a:p>
        </p:txBody>
      </p:sp>
      <p:sp>
        <p:nvSpPr>
          <p:cNvPr id="39" name="Line Callout 1 (Accent Bar) 38"/>
          <p:cNvSpPr/>
          <p:nvPr/>
        </p:nvSpPr>
        <p:spPr>
          <a:xfrm>
            <a:off x="8495242" y="1339850"/>
            <a:ext cx="1118658" cy="529167"/>
          </a:xfrm>
          <a:prstGeom prst="accentCallout1">
            <a:avLst/>
          </a:prstGeom>
          <a:solidFill>
            <a:schemeClr val="accent3">
              <a:lumMod val="20000"/>
              <a:lumOff val="80000"/>
            </a:schemeClr>
          </a:solid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200" b="1" dirty="0">
                <a:solidFill>
                  <a:schemeClr val="bg1"/>
                </a:solidFill>
                <a:cs typeface="B Homa" panose="00000400000000000000" pitchFamily="2" charset="-78"/>
              </a:rPr>
              <a:t>بیشترین سهم </a:t>
            </a:r>
            <a:r>
              <a:rPr lang="fa-IR" sz="1050" dirty="0">
                <a:solidFill>
                  <a:schemeClr val="bg1"/>
                </a:solidFill>
                <a:cs typeface="B Homa" panose="00000400000000000000" pitchFamily="2" charset="-78"/>
              </a:rPr>
              <a:t>را در جا به جایی </a:t>
            </a:r>
            <a:r>
              <a:rPr lang="fa-IR" sz="1050" dirty="0" err="1">
                <a:solidFill>
                  <a:schemeClr val="bg1"/>
                </a:solidFill>
                <a:cs typeface="B Homa" panose="00000400000000000000" pitchFamily="2" charset="-78"/>
              </a:rPr>
              <a:t>مسافردارد</a:t>
            </a:r>
            <a:endParaRPr lang="en-US" sz="1050" dirty="0">
              <a:solidFill>
                <a:schemeClr val="bg1"/>
              </a:solidFill>
              <a:cs typeface="B Homa" panose="00000400000000000000" pitchFamily="2" charset="-78"/>
            </a:endParaRPr>
          </a:p>
        </p:txBody>
      </p:sp>
      <p:sp>
        <p:nvSpPr>
          <p:cNvPr id="40" name="Line Callout 1 (Accent Bar) 39"/>
          <p:cNvSpPr/>
          <p:nvPr/>
        </p:nvSpPr>
        <p:spPr>
          <a:xfrm rot="10800000">
            <a:off x="6448426" y="2911476"/>
            <a:ext cx="1091141" cy="576791"/>
          </a:xfrm>
          <a:prstGeom prst="accentCallout1">
            <a:avLst/>
          </a:prstGeom>
          <a:solidFill>
            <a:schemeClr val="accent3">
              <a:lumMod val="20000"/>
              <a:lumOff val="80000"/>
            </a:schemeClr>
          </a:solidFill>
          <a:ln w="571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fa-IR" sz="1728" dirty="0"/>
          </a:p>
          <a:p>
            <a:pPr algn="ctr" defTabSz="877868">
              <a:defRPr/>
            </a:pPr>
            <a:endParaRPr lang="en-US" sz="1728" dirty="0"/>
          </a:p>
        </p:txBody>
      </p:sp>
      <p:sp>
        <p:nvSpPr>
          <p:cNvPr id="41" name="TextBox 40"/>
          <p:cNvSpPr txBox="1">
            <a:spLocks noChangeArrowheads="1"/>
          </p:cNvSpPr>
          <p:nvPr/>
        </p:nvSpPr>
        <p:spPr bwMode="auto">
          <a:xfrm>
            <a:off x="6413525" y="2928409"/>
            <a:ext cx="116520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1000" dirty="0">
                <a:solidFill>
                  <a:schemeClr val="bg1"/>
                </a:solidFill>
                <a:cs typeface="B Homa" panose="00000400000000000000" pitchFamily="2" charset="-78"/>
              </a:rPr>
              <a:t>از کیفیت و خدمات دهی چندان مناسبی برخوردار </a:t>
            </a:r>
            <a:r>
              <a:rPr lang="fa-IR" altLang="en-US" sz="1133" b="1" dirty="0">
                <a:solidFill>
                  <a:schemeClr val="bg1"/>
                </a:solidFill>
                <a:cs typeface="B Homa" panose="00000400000000000000" pitchFamily="2" charset="-78"/>
              </a:rPr>
              <a:t>نیست</a:t>
            </a:r>
            <a:endParaRPr lang="en-US" altLang="en-US" sz="1133" b="1" dirty="0">
              <a:solidFill>
                <a:schemeClr val="bg1"/>
              </a:solidFill>
              <a:cs typeface="B Homa" panose="00000400000000000000" pitchFamily="2" charset="-78"/>
            </a:endParaRPr>
          </a:p>
        </p:txBody>
      </p:sp>
      <p:sp>
        <p:nvSpPr>
          <p:cNvPr id="42" name="Line Callout 1 (Accent Bar) 41"/>
          <p:cNvSpPr/>
          <p:nvPr/>
        </p:nvSpPr>
        <p:spPr>
          <a:xfrm rot="10800000">
            <a:off x="6448425" y="5510742"/>
            <a:ext cx="1125008" cy="461580"/>
          </a:xfrm>
          <a:prstGeom prst="accentCallout1">
            <a:avLst/>
          </a:prstGeom>
          <a:solidFill>
            <a:schemeClr val="accent2">
              <a:lumMod val="20000"/>
              <a:lumOff val="80000"/>
            </a:schemeClr>
          </a:solidFill>
          <a:ln w="57150">
            <a:solidFill>
              <a:schemeClr val="accent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dirty="0"/>
          </a:p>
        </p:txBody>
      </p:sp>
      <p:sp>
        <p:nvSpPr>
          <p:cNvPr id="43" name="Line Callout 1 (Accent Bar) 42"/>
          <p:cNvSpPr/>
          <p:nvPr/>
        </p:nvSpPr>
        <p:spPr>
          <a:xfrm rot="10800000">
            <a:off x="6448424" y="4386792"/>
            <a:ext cx="1082675" cy="644524"/>
          </a:xfrm>
          <a:prstGeom prst="accentCallout1">
            <a:avLst/>
          </a:prstGeom>
          <a:solidFill>
            <a:schemeClr val="accent2">
              <a:lumMod val="20000"/>
              <a:lumOff val="80000"/>
            </a:schemeClr>
          </a:solidFill>
          <a:ln w="57150">
            <a:solidFill>
              <a:schemeClr val="accent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dirty="0"/>
          </a:p>
        </p:txBody>
      </p:sp>
      <p:sp>
        <p:nvSpPr>
          <p:cNvPr id="44" name="TextBox 43"/>
          <p:cNvSpPr txBox="1">
            <a:spLocks noChangeArrowheads="1"/>
          </p:cNvSpPr>
          <p:nvPr/>
        </p:nvSpPr>
        <p:spPr bwMode="auto">
          <a:xfrm>
            <a:off x="6448426" y="4369859"/>
            <a:ext cx="1056217"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1000" dirty="0">
                <a:solidFill>
                  <a:schemeClr val="bg1"/>
                </a:solidFill>
                <a:cs typeface="B Homa" panose="00000400000000000000" pitchFamily="2" charset="-78"/>
              </a:rPr>
              <a:t>از محل </a:t>
            </a:r>
            <a:r>
              <a:rPr lang="fa-IR" altLang="en-US" sz="1133" b="1" dirty="0">
                <a:solidFill>
                  <a:schemeClr val="bg1"/>
                </a:solidFill>
                <a:cs typeface="B Homa" panose="00000400000000000000" pitchFamily="2" charset="-78"/>
              </a:rPr>
              <a:t>فرودگاه</a:t>
            </a:r>
            <a:r>
              <a:rPr lang="fa-IR" altLang="en-US" sz="1000" b="1" dirty="0">
                <a:solidFill>
                  <a:schemeClr val="bg1"/>
                </a:solidFill>
                <a:cs typeface="B Homa" panose="00000400000000000000" pitchFamily="2" charset="-78"/>
              </a:rPr>
              <a:t> </a:t>
            </a:r>
            <a:r>
              <a:rPr lang="fa-IR" altLang="en-US" sz="1000" dirty="0">
                <a:solidFill>
                  <a:schemeClr val="bg1"/>
                </a:solidFill>
                <a:cs typeface="B Homa" panose="00000400000000000000" pitchFamily="2" charset="-78"/>
              </a:rPr>
              <a:t>بین المللی حرکت و به مرکز شهر می رود</a:t>
            </a:r>
          </a:p>
        </p:txBody>
      </p:sp>
      <p:sp>
        <p:nvSpPr>
          <p:cNvPr id="45" name="TextBox 44"/>
          <p:cNvSpPr txBox="1">
            <a:spLocks noChangeArrowheads="1"/>
          </p:cNvSpPr>
          <p:nvPr/>
        </p:nvSpPr>
        <p:spPr bwMode="auto">
          <a:xfrm>
            <a:off x="6448425" y="5508625"/>
            <a:ext cx="10625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r>
              <a:rPr lang="fa-IR" altLang="en-US" sz="1133" b="1" dirty="0">
                <a:solidFill>
                  <a:schemeClr val="bg1"/>
                </a:solidFill>
                <a:cs typeface="B Homa" panose="00000400000000000000" pitchFamily="2" charset="-78"/>
              </a:rPr>
              <a:t>قلب </a:t>
            </a:r>
            <a:r>
              <a:rPr lang="fa-IR" altLang="en-US" sz="1000" dirty="0">
                <a:solidFill>
                  <a:schemeClr val="bg1"/>
                </a:solidFill>
                <a:cs typeface="B Homa" panose="00000400000000000000" pitchFamily="2" charset="-78"/>
              </a:rPr>
              <a:t>سیستم حمل و نقل ریلی</a:t>
            </a:r>
          </a:p>
        </p:txBody>
      </p:sp>
      <p:pic>
        <p:nvPicPr>
          <p:cNvPr id="31" name="Picture 30"/>
          <p:cNvPicPr>
            <a:picLocks noChangeAspect="1" noChangeArrowheads="1"/>
          </p:cNvPicPr>
          <p:nvPr/>
        </p:nvPicPr>
        <p:blipFill>
          <a:blip r:embed="rId8" cstate="print">
            <a:extLst>
              <a:ext uri="{28A0092B-C50C-407E-A947-70E740481C1C}">
                <a14:useLocalDpi xmlns:a14="http://schemas.microsoft.com/office/drawing/2010/main" val="0"/>
              </a:ext>
            </a:extLst>
          </a:blip>
          <a:srcRect l="22226" t="27367" r="34296" b="12772"/>
          <a:stretch>
            <a:fillRect/>
          </a:stretch>
        </p:blipFill>
        <p:spPr bwMode="auto">
          <a:xfrm>
            <a:off x="952500" y="5031317"/>
            <a:ext cx="1498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p:cNvPicPr>
            <a:picLocks noChangeAspect="1" noChangeArrowheads="1"/>
          </p:cNvPicPr>
          <p:nvPr/>
        </p:nvPicPr>
        <p:blipFill>
          <a:blip r:embed="rId9" cstate="print">
            <a:extLst>
              <a:ext uri="{28A0092B-C50C-407E-A947-70E740481C1C}">
                <a14:useLocalDpi xmlns:a14="http://schemas.microsoft.com/office/drawing/2010/main" val="0"/>
              </a:ext>
            </a:extLst>
          </a:blip>
          <a:srcRect l="21634" t="29932" r="34134" b="17332"/>
          <a:stretch>
            <a:fillRect/>
          </a:stretch>
        </p:blipFill>
        <p:spPr bwMode="auto">
          <a:xfrm>
            <a:off x="962026" y="1282700"/>
            <a:ext cx="1846791" cy="131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p:cNvPicPr>
            <a:picLocks noChangeAspect="1" noChangeArrowheads="1"/>
          </p:cNvPicPr>
          <p:nvPr/>
        </p:nvPicPr>
        <p:blipFill>
          <a:blip r:embed="rId10" cstate="print">
            <a:extLst>
              <a:ext uri="{28A0092B-C50C-407E-A947-70E740481C1C}">
                <a14:useLocalDpi xmlns:a14="http://schemas.microsoft.com/office/drawing/2010/main" val="0"/>
              </a:ext>
            </a:extLst>
          </a:blip>
          <a:srcRect l="26443" t="23946" r="12338" b="16193"/>
          <a:stretch>
            <a:fillRect/>
          </a:stretch>
        </p:blipFill>
        <p:spPr bwMode="auto">
          <a:xfrm>
            <a:off x="2901951" y="1240598"/>
            <a:ext cx="341524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p:cNvPicPr>
            <a:picLocks noChangeAspect="1" noChangeArrowheads="1"/>
          </p:cNvPicPr>
          <p:nvPr/>
        </p:nvPicPr>
        <p:blipFill>
          <a:blip r:embed="rId11" cstate="print">
            <a:extLst>
              <a:ext uri="{28A0092B-C50C-407E-A947-70E740481C1C}">
                <a14:useLocalDpi xmlns:a14="http://schemas.microsoft.com/office/drawing/2010/main" val="0"/>
              </a:ext>
            </a:extLst>
          </a:blip>
          <a:srcRect l="22437" t="32211" r="31410" b="21323"/>
          <a:stretch>
            <a:fillRect/>
          </a:stretch>
        </p:blipFill>
        <p:spPr bwMode="auto">
          <a:xfrm>
            <a:off x="2596092" y="3922184"/>
            <a:ext cx="1828800" cy="105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4"/>
          <p:cNvPicPr>
            <a:picLocks noChangeAspect="1" noChangeArrowheads="1"/>
          </p:cNvPicPr>
          <p:nvPr/>
        </p:nvPicPr>
        <p:blipFill>
          <a:blip r:embed="rId12" cstate="print">
            <a:extLst>
              <a:ext uri="{28A0092B-C50C-407E-A947-70E740481C1C}">
                <a14:useLocalDpi xmlns:a14="http://schemas.microsoft.com/office/drawing/2010/main" val="0"/>
              </a:ext>
            </a:extLst>
          </a:blip>
          <a:srcRect l="21796" t="34776" r="32211" b="17902"/>
          <a:stretch>
            <a:fillRect/>
          </a:stretch>
        </p:blipFill>
        <p:spPr bwMode="auto">
          <a:xfrm>
            <a:off x="4477809" y="3926417"/>
            <a:ext cx="18224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p:cNvPicPr>
            <a:picLocks noChangeAspect="1" noChangeArrowheads="1"/>
          </p:cNvPicPr>
          <p:nvPr/>
        </p:nvPicPr>
        <p:blipFill>
          <a:blip r:embed="rId13" cstate="print">
            <a:extLst>
              <a:ext uri="{28A0092B-C50C-407E-A947-70E740481C1C}">
                <a14:useLocalDpi xmlns:a14="http://schemas.microsoft.com/office/drawing/2010/main" val="0"/>
              </a:ext>
            </a:extLst>
          </a:blip>
          <a:srcRect l="25769" t="32211" r="36774" b="19897"/>
          <a:stretch>
            <a:fillRect/>
          </a:stretch>
        </p:blipFill>
        <p:spPr bwMode="auto">
          <a:xfrm>
            <a:off x="956734" y="3926417"/>
            <a:ext cx="159067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6"/>
          <p:cNvPicPr>
            <a:picLocks noChangeAspect="1" noChangeArrowheads="1"/>
          </p:cNvPicPr>
          <p:nvPr/>
        </p:nvPicPr>
        <p:blipFill>
          <a:blip r:embed="rId14" cstate="print">
            <a:extLst>
              <a:ext uri="{28A0092B-C50C-407E-A947-70E740481C1C}">
                <a14:useLocalDpi xmlns:a14="http://schemas.microsoft.com/office/drawing/2010/main" val="0"/>
              </a:ext>
            </a:extLst>
          </a:blip>
          <a:srcRect l="33813" t="30502" r="20192" b="16476"/>
          <a:stretch>
            <a:fillRect/>
          </a:stretch>
        </p:blipFill>
        <p:spPr bwMode="auto">
          <a:xfrm>
            <a:off x="4477809" y="2676525"/>
            <a:ext cx="182245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noChangeArrowheads="1"/>
          </p:cNvPicPr>
          <p:nvPr/>
        </p:nvPicPr>
        <p:blipFill>
          <a:blip r:embed="rId15" cstate="print">
            <a:extLst>
              <a:ext uri="{28A0092B-C50C-407E-A947-70E740481C1C}">
                <a14:useLocalDpi xmlns:a14="http://schemas.microsoft.com/office/drawing/2010/main" val="0"/>
              </a:ext>
            </a:extLst>
          </a:blip>
          <a:srcRect l="40926" t="30215" r="20193" b="17332"/>
          <a:stretch>
            <a:fillRect/>
          </a:stretch>
        </p:blipFill>
        <p:spPr bwMode="auto">
          <a:xfrm>
            <a:off x="2885017" y="2676525"/>
            <a:ext cx="15398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9"/>
          <p:cNvPicPr>
            <a:picLocks noChangeAspect="1" noChangeArrowheads="1"/>
          </p:cNvPicPr>
          <p:nvPr/>
        </p:nvPicPr>
        <p:blipFill>
          <a:blip r:embed="rId16" cstate="print">
            <a:extLst>
              <a:ext uri="{28A0092B-C50C-407E-A947-70E740481C1C}">
                <a14:useLocalDpi xmlns:a14="http://schemas.microsoft.com/office/drawing/2010/main" val="0"/>
              </a:ext>
            </a:extLst>
          </a:blip>
          <a:srcRect l="20834" t="29932" r="32211" b="17902"/>
          <a:stretch>
            <a:fillRect/>
          </a:stretch>
        </p:blipFill>
        <p:spPr bwMode="auto">
          <a:xfrm>
            <a:off x="952501" y="2676525"/>
            <a:ext cx="1864783"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60"/>
          <p:cNvPicPr>
            <a:picLocks noChangeAspect="1" noChangeArrowheads="1"/>
          </p:cNvPicPr>
          <p:nvPr/>
        </p:nvPicPr>
        <p:blipFill>
          <a:blip r:embed="rId17" cstate="print">
            <a:extLst>
              <a:ext uri="{28A0092B-C50C-407E-A947-70E740481C1C}">
                <a14:useLocalDpi xmlns:a14="http://schemas.microsoft.com/office/drawing/2010/main" val="0"/>
              </a:ext>
            </a:extLst>
          </a:blip>
          <a:srcRect l="16347" t="19383" r="17949" b="10490"/>
          <a:stretch>
            <a:fillRect/>
          </a:stretch>
        </p:blipFill>
        <p:spPr bwMode="auto">
          <a:xfrm>
            <a:off x="2489200" y="5031317"/>
            <a:ext cx="1956859"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61"/>
          <p:cNvPicPr>
            <a:picLocks noChangeAspect="1" noChangeArrowheads="1"/>
          </p:cNvPicPr>
          <p:nvPr/>
        </p:nvPicPr>
        <p:blipFill>
          <a:blip r:embed="rId18" cstate="print">
            <a:extLst>
              <a:ext uri="{28A0092B-C50C-407E-A947-70E740481C1C}">
                <a14:useLocalDpi xmlns:a14="http://schemas.microsoft.com/office/drawing/2010/main" val="0"/>
              </a:ext>
            </a:extLst>
          </a:blip>
          <a:srcRect l="22115" t="31071" r="32051" b="15620"/>
          <a:stretch>
            <a:fillRect/>
          </a:stretch>
        </p:blipFill>
        <p:spPr bwMode="auto">
          <a:xfrm>
            <a:off x="4484159" y="5031317"/>
            <a:ext cx="18161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Line Callout 1 (Accent Bar) 45"/>
          <p:cNvSpPr/>
          <p:nvPr/>
        </p:nvSpPr>
        <p:spPr>
          <a:xfrm rot="10800000">
            <a:off x="6455834" y="3688292"/>
            <a:ext cx="1083733" cy="495300"/>
          </a:xfrm>
          <a:prstGeom prst="accentCallout1">
            <a:avLst/>
          </a:prstGeom>
          <a:solidFill>
            <a:schemeClr val="accent2">
              <a:lumMod val="20000"/>
              <a:lumOff val="80000"/>
            </a:schemeClr>
          </a:solidFill>
          <a:ln w="57150">
            <a:solidFill>
              <a:schemeClr val="accent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dirty="0"/>
          </a:p>
        </p:txBody>
      </p:sp>
      <p:sp>
        <p:nvSpPr>
          <p:cNvPr id="47" name="TextBox 46"/>
          <p:cNvSpPr txBox="1">
            <a:spLocks noChangeArrowheads="1"/>
          </p:cNvSpPr>
          <p:nvPr/>
        </p:nvSpPr>
        <p:spPr bwMode="auto">
          <a:xfrm>
            <a:off x="6424082" y="3605521"/>
            <a:ext cx="1173692" cy="554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ctr" eaLnBrk="1" hangingPunct="1"/>
            <a:endParaRPr lang="en-US" altLang="en-US" sz="867" b="1" dirty="0">
              <a:latin typeface="Times New Roman" panose="02020603050405020304" pitchFamily="18" charset="0"/>
              <a:cs typeface="Times New Roman" panose="02020603050405020304" pitchFamily="18" charset="0"/>
            </a:endParaRPr>
          </a:p>
          <a:p>
            <a:pPr algn="ctr" eaLnBrk="1" hangingPunct="1"/>
            <a:r>
              <a:rPr lang="en-US" altLang="en-US" sz="1067" b="1" dirty="0">
                <a:solidFill>
                  <a:schemeClr val="bg1"/>
                </a:solidFill>
                <a:latin typeface="Times New Roman" panose="02020603050405020304" pitchFamily="18" charset="0"/>
                <a:cs typeface="Times New Roman" panose="02020603050405020304" pitchFamily="18" charset="0"/>
              </a:rPr>
              <a:t>Light Rail Transit</a:t>
            </a:r>
            <a:endParaRPr lang="fa-IR" altLang="en-US" sz="1067" b="1" dirty="0">
              <a:solidFill>
                <a:schemeClr val="bg1"/>
              </a:solidFill>
              <a:latin typeface="Times New Roman" panose="02020603050405020304" pitchFamily="18" charset="0"/>
              <a:cs typeface="Times New Roman" panose="02020603050405020304" pitchFamily="18" charset="0"/>
            </a:endParaRPr>
          </a:p>
        </p:txBody>
      </p:sp>
      <p:sp>
        <p:nvSpPr>
          <p:cNvPr id="48" name="TextBox 47"/>
          <p:cNvSpPr txBox="1"/>
          <p:nvPr/>
        </p:nvSpPr>
        <p:spPr>
          <a:xfrm>
            <a:off x="9987493" y="51850"/>
            <a:ext cx="1545670"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حمل و نقل</a:t>
            </a:r>
            <a:endParaRPr lang="fa-IR" sz="2400" dirty="0">
              <a:cs typeface="B Homa" panose="00000400000000000000" pitchFamily="2" charset="-78"/>
            </a:endParaRPr>
          </a:p>
        </p:txBody>
      </p:sp>
    </p:spTree>
    <p:extLst>
      <p:ext uri="{BB962C8B-B14F-4D97-AF65-F5344CB8AC3E}">
        <p14:creationId xmlns:p14="http://schemas.microsoft.com/office/powerpoint/2010/main" val="32153630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0"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fade">
                                      <p:cBhvr>
                                        <p:cTn id="51" dur="500"/>
                                        <p:tgtEl>
                                          <p:spTgt spid="58"/>
                                        </p:tgtEl>
                                      </p:cBhvr>
                                    </p:animEffect>
                                  </p:childTnLst>
                                </p:cTn>
                              </p:par>
                              <p:par>
                                <p:cTn id="52" presetID="10" presetClass="entr" presetSubtype="0" fill="hold"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par>
                                <p:cTn id="63" presetID="10" presetClass="entr" presetSubtype="0" fill="hold" nodeType="with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nodeType="with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0" presetClass="entr" presetSubtype="0" fill="hold"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10" presetClass="entr" presetSubtype="0" fill="hold"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P spid="38" grpId="0" animBg="1"/>
      <p:bldP spid="39" grpId="0" animBg="1"/>
      <p:bldP spid="40" grpId="0" animBg="1"/>
      <p:bldP spid="41" grpId="0"/>
      <p:bldP spid="42" grpId="0" animBg="1"/>
      <p:bldP spid="43" grpId="0" animBg="1"/>
      <p:bldP spid="44" grpId="0"/>
      <p:bldP spid="45" grpId="0"/>
      <p:bldP spid="46" grpId="0" animBg="1"/>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rcRect l="28954" t="33398" r="28990" b="46680"/>
          <a:stretch>
            <a:fillRect/>
          </a:stretch>
        </p:blipFill>
        <p:spPr bwMode="auto">
          <a:xfrm>
            <a:off x="6086980" y="1405467"/>
            <a:ext cx="5341409"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6086980" y="935567"/>
            <a:ext cx="5341409" cy="338554"/>
          </a:xfrm>
          <a:prstGeom prst="rect">
            <a:avLst/>
          </a:prstGeom>
          <a:solidFill>
            <a:schemeClr val="bg1"/>
          </a:solidFill>
          <a:ln>
            <a:solidFill>
              <a:schemeClr val="bg2">
                <a:lumMod val="50000"/>
              </a:schemeClr>
            </a:solidFill>
          </a:ln>
        </p:spPr>
        <p:txBody>
          <a:bodyPr>
            <a:spAutoFit/>
          </a:bodyPr>
          <a:lstStyle/>
          <a:p>
            <a:pPr algn="ctr" defTabSz="877868">
              <a:defRPr/>
            </a:pPr>
            <a:r>
              <a:rPr lang="fa-IR" sz="1600" b="1" dirty="0">
                <a:cs typeface="B Homa" panose="00000400000000000000" pitchFamily="2" charset="-78"/>
              </a:rPr>
              <a:t>وضعیت میزان صادرات غیر نفتی استان تهران طی سال های 1389-1388</a:t>
            </a:r>
            <a:endParaRPr lang="en-US" sz="1600" b="1" dirty="0">
              <a:cs typeface="B Homa" panose="00000400000000000000" pitchFamily="2" charset="-78"/>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rcRect l="33565" t="34180" r="33492" b="28125"/>
          <a:stretch>
            <a:fillRect/>
          </a:stretch>
        </p:blipFill>
        <p:spPr bwMode="auto">
          <a:xfrm>
            <a:off x="7109329" y="2846917"/>
            <a:ext cx="4319059" cy="347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Explosion 2 22"/>
          <p:cNvSpPr/>
          <p:nvPr/>
        </p:nvSpPr>
        <p:spPr>
          <a:xfrm>
            <a:off x="6283829" y="1925109"/>
            <a:ext cx="2984500" cy="1524000"/>
          </a:xfrm>
          <a:prstGeom prst="irregularSeal2">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dirty="0">
                <a:solidFill>
                  <a:schemeClr val="tx1"/>
                </a:solidFill>
                <a:cs typeface="B Homa" panose="00000400000000000000" pitchFamily="2" charset="-78"/>
              </a:rPr>
              <a:t>مقاصد اصلی صادرات استان تهران</a:t>
            </a:r>
            <a:endParaRPr lang="en-US" sz="1778" dirty="0">
              <a:solidFill>
                <a:schemeClr val="tx1"/>
              </a:solidFill>
              <a:cs typeface="B Homa" panose="00000400000000000000" pitchFamily="2" charset="-78"/>
            </a:endParaRP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rcRect l="32687" t="22266" r="32503" b="26953"/>
          <a:stretch>
            <a:fillRect/>
          </a:stretch>
        </p:blipFill>
        <p:spPr bwMode="auto">
          <a:xfrm>
            <a:off x="6491263" y="1943100"/>
            <a:ext cx="5041900" cy="4388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ine Callout 3 25"/>
          <p:cNvSpPr/>
          <p:nvPr/>
        </p:nvSpPr>
        <p:spPr>
          <a:xfrm>
            <a:off x="7400371" y="1427693"/>
            <a:ext cx="2667000" cy="538691"/>
          </a:xfrm>
          <a:prstGeom prst="borderCallout3">
            <a:avLst>
              <a:gd name="adj1" fmla="val 18750"/>
              <a:gd name="adj2" fmla="val -8333"/>
              <a:gd name="adj3" fmla="val 18750"/>
              <a:gd name="adj4" fmla="val -16667"/>
              <a:gd name="adj5" fmla="val 100000"/>
              <a:gd name="adj6" fmla="val -15715"/>
              <a:gd name="adj7" fmla="val 131323"/>
              <a:gd name="adj8" fmla="val -11042"/>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2133" dirty="0">
                <a:solidFill>
                  <a:schemeClr val="tx1"/>
                </a:solidFill>
                <a:cs typeface="B Homa" panose="00000400000000000000" pitchFamily="2" charset="-78"/>
              </a:rPr>
              <a:t>مهم ترین اقلام صادراتی</a:t>
            </a:r>
            <a:endParaRPr lang="en-US" sz="2133" dirty="0">
              <a:solidFill>
                <a:schemeClr val="tx1"/>
              </a:solidFill>
              <a:cs typeface="B Homa" panose="00000400000000000000" pitchFamily="2" charset="-78"/>
            </a:endParaRPr>
          </a:p>
        </p:txBody>
      </p:sp>
      <p:grpSp>
        <p:nvGrpSpPr>
          <p:cNvPr id="34" name="Group 33"/>
          <p:cNvGrpSpPr>
            <a:grpSpLocks/>
          </p:cNvGrpSpPr>
          <p:nvPr/>
        </p:nvGrpSpPr>
        <p:grpSpPr bwMode="auto">
          <a:xfrm>
            <a:off x="704296" y="875242"/>
            <a:ext cx="1981200" cy="612775"/>
            <a:chOff x="238" y="-60710"/>
            <a:chExt cx="2621781" cy="614806"/>
          </a:xfrm>
        </p:grpSpPr>
        <p:sp>
          <p:nvSpPr>
            <p:cNvPr id="35" name="Rectangle 34"/>
            <p:cNvSpPr/>
            <p:nvPr/>
          </p:nvSpPr>
          <p:spPr>
            <a:xfrm>
              <a:off x="238" y="-185"/>
              <a:ext cx="2621781" cy="55428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Rectangle 35"/>
            <p:cNvSpPr/>
            <p:nvPr/>
          </p:nvSpPr>
          <p:spPr>
            <a:xfrm>
              <a:off x="67463" y="-60710"/>
              <a:ext cx="2386493" cy="5542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45720" rIns="45720" spcCol="1270" anchor="ctr"/>
            <a:lstStyle/>
            <a:p>
              <a:pPr algn="ctr" defTabSz="1066827">
                <a:lnSpc>
                  <a:spcPct val="90000"/>
                </a:lnSpc>
                <a:spcAft>
                  <a:spcPct val="35000"/>
                </a:spcAft>
                <a:defRPr/>
              </a:pPr>
              <a:r>
                <a:rPr lang="fa-IR" sz="2133" dirty="0">
                  <a:cs typeface="B Homa" panose="00000400000000000000" pitchFamily="2" charset="-78"/>
                </a:rPr>
                <a:t>جذب توریست   </a:t>
              </a:r>
              <a:endParaRPr lang="en-US" sz="2133" dirty="0">
                <a:cs typeface="B Homa" panose="00000400000000000000" pitchFamily="2" charset="-78"/>
              </a:endParaRPr>
            </a:p>
          </p:txBody>
        </p:sp>
      </p:grpSp>
      <p:sp>
        <p:nvSpPr>
          <p:cNvPr id="37" name="Rectangle 36"/>
          <p:cNvSpPr/>
          <p:nvPr/>
        </p:nvSpPr>
        <p:spPr>
          <a:xfrm>
            <a:off x="920196" y="1570567"/>
            <a:ext cx="1638300" cy="277283"/>
          </a:xfrm>
          <a:prstGeom prst="rect">
            <a:avLst/>
          </a:prstGeom>
          <a:solidFill>
            <a:srgbClr val="FF0000"/>
          </a:solidFill>
        </p:spPr>
        <p:style>
          <a:lnRef idx="2">
            <a:schemeClr val="accent2">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grpSp>
        <p:nvGrpSpPr>
          <p:cNvPr id="38" name="Group 37"/>
          <p:cNvGrpSpPr>
            <a:grpSpLocks/>
          </p:cNvGrpSpPr>
          <p:nvPr/>
        </p:nvGrpSpPr>
        <p:grpSpPr bwMode="auto">
          <a:xfrm>
            <a:off x="918080" y="1873250"/>
            <a:ext cx="1706033" cy="1127125"/>
            <a:chOff x="44477" y="990716"/>
            <a:chExt cx="2577542" cy="1132475"/>
          </a:xfrm>
        </p:grpSpPr>
        <p:sp>
          <p:nvSpPr>
            <p:cNvPr id="39" name="Rectangle 38"/>
            <p:cNvSpPr/>
            <p:nvPr/>
          </p:nvSpPr>
          <p:spPr>
            <a:xfrm>
              <a:off x="183588" y="990716"/>
              <a:ext cx="2438431" cy="113247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0" name="Rectangle 39"/>
            <p:cNvSpPr/>
            <p:nvPr/>
          </p:nvSpPr>
          <p:spPr>
            <a:xfrm>
              <a:off x="44477" y="990716"/>
              <a:ext cx="2438432" cy="1132475"/>
            </a:xfrm>
            <a:prstGeom prst="rect">
              <a:avLst/>
            </a:prstGeom>
            <a:solidFill>
              <a:schemeClr val="bg2"/>
            </a:solidFill>
          </p:spPr>
          <p:style>
            <a:lnRef idx="0">
              <a:scrgbClr r="0" g="0" b="0"/>
            </a:lnRef>
            <a:fillRef idx="0">
              <a:scrgbClr r="0" g="0" b="0"/>
            </a:fillRef>
            <a:effectRef idx="0">
              <a:scrgbClr r="0" g="0" b="0"/>
            </a:effectRef>
            <a:fontRef idx="minor">
              <a:schemeClr val="tx1">
                <a:hueOff val="0"/>
                <a:satOff val="0"/>
                <a:lumOff val="0"/>
                <a:alphaOff val="0"/>
              </a:schemeClr>
            </a:fontRef>
          </p:style>
          <p:txBody>
            <a:bodyPr lIns="113792" tIns="113792" rIns="113792" bIns="113792" spcCol="1270" anchor="ctr"/>
            <a:lstStyle/>
            <a:p>
              <a:pPr defTabSz="711218">
                <a:lnSpc>
                  <a:spcPct val="90000"/>
                </a:lnSpc>
                <a:spcAft>
                  <a:spcPct val="35000"/>
                </a:spcAft>
                <a:defRPr/>
              </a:pPr>
              <a:r>
                <a:rPr lang="fa-IR" sz="1600" b="1" dirty="0">
                  <a:cs typeface="B Homa" panose="00000400000000000000" pitchFamily="2" charset="-78"/>
                </a:rPr>
                <a:t>جذب درآمد 54 بیلیون رینگیت(16.8 بیلیون دلار آمریکا) به طور سالانه</a:t>
              </a:r>
              <a:endParaRPr lang="en-US" sz="1600" b="1" dirty="0">
                <a:cs typeface="B Homa" panose="00000400000000000000" pitchFamily="2" charset="-78"/>
              </a:endParaRPr>
            </a:p>
          </p:txBody>
        </p:sp>
      </p:grpSp>
      <p:grpSp>
        <p:nvGrpSpPr>
          <p:cNvPr id="41" name="Group 40"/>
          <p:cNvGrpSpPr>
            <a:grpSpLocks/>
          </p:cNvGrpSpPr>
          <p:nvPr/>
        </p:nvGrpSpPr>
        <p:grpSpPr bwMode="auto">
          <a:xfrm>
            <a:off x="918080" y="2879726"/>
            <a:ext cx="1706033" cy="1304925"/>
            <a:chOff x="34120" y="2123192"/>
            <a:chExt cx="2587899" cy="1310973"/>
          </a:xfrm>
        </p:grpSpPr>
        <p:sp>
          <p:nvSpPr>
            <p:cNvPr id="42" name="Rectangle 41"/>
            <p:cNvSpPr/>
            <p:nvPr/>
          </p:nvSpPr>
          <p:spPr>
            <a:xfrm>
              <a:off x="183422" y="2123192"/>
              <a:ext cx="2438597" cy="113234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3" name="Rectangle 42"/>
            <p:cNvSpPr/>
            <p:nvPr/>
          </p:nvSpPr>
          <p:spPr>
            <a:xfrm>
              <a:off x="34120" y="2301816"/>
              <a:ext cx="2438598" cy="1132349"/>
            </a:xfrm>
            <a:prstGeom prst="rect">
              <a:avLst/>
            </a:prstGeom>
          </p:spPr>
          <p:style>
            <a:lnRef idx="3">
              <a:schemeClr val="lt1"/>
            </a:lnRef>
            <a:fillRef idx="1">
              <a:schemeClr val="accent1"/>
            </a:fillRef>
            <a:effectRef idx="1">
              <a:schemeClr val="accent1"/>
            </a:effectRef>
            <a:fontRef idx="minor">
              <a:schemeClr val="lt1"/>
            </a:fontRef>
          </p:style>
          <p:txBody>
            <a:bodyPr lIns="113792" tIns="113792" rIns="113792" bIns="113792" spcCol="1270" anchor="ctr"/>
            <a:lstStyle/>
            <a:p>
              <a:pPr defTabSz="711218">
                <a:lnSpc>
                  <a:spcPct val="90000"/>
                </a:lnSpc>
                <a:spcAft>
                  <a:spcPct val="35000"/>
                </a:spcAft>
                <a:defRPr/>
              </a:pPr>
              <a:r>
                <a:rPr lang="fa-IR" sz="1600" b="1" dirty="0">
                  <a:cs typeface="B Homa" panose="00000400000000000000" pitchFamily="2" charset="-78"/>
                </a:rPr>
                <a:t>دارا بودن بزرگترین و مهمترین مکان های غواصی در دنیا</a:t>
              </a:r>
              <a:endParaRPr lang="en-US" sz="1600" b="1" dirty="0">
                <a:cs typeface="B Homa" panose="00000400000000000000" pitchFamily="2" charset="-78"/>
              </a:endParaRPr>
            </a:p>
          </p:txBody>
        </p:sp>
      </p:grpSp>
      <p:grpSp>
        <p:nvGrpSpPr>
          <p:cNvPr id="44" name="Group 43"/>
          <p:cNvGrpSpPr>
            <a:grpSpLocks/>
          </p:cNvGrpSpPr>
          <p:nvPr/>
        </p:nvGrpSpPr>
        <p:grpSpPr bwMode="auto">
          <a:xfrm>
            <a:off x="925488" y="3886200"/>
            <a:ext cx="1842558" cy="818092"/>
            <a:chOff x="183762" y="3255667"/>
            <a:chExt cx="2438257" cy="821524"/>
          </a:xfrm>
        </p:grpSpPr>
        <p:sp>
          <p:nvSpPr>
            <p:cNvPr id="45" name="Rectangle 44"/>
            <p:cNvSpPr/>
            <p:nvPr/>
          </p:nvSpPr>
          <p:spPr>
            <a:xfrm>
              <a:off x="183762" y="3255667"/>
              <a:ext cx="2438257" cy="44849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6" name="Rectangle 45"/>
            <p:cNvSpPr/>
            <p:nvPr/>
          </p:nvSpPr>
          <p:spPr>
            <a:xfrm>
              <a:off x="186563" y="3628701"/>
              <a:ext cx="2079731" cy="448490"/>
            </a:xfrm>
            <a:prstGeom prst="rect">
              <a:avLst/>
            </a:prstGeom>
          </p:spPr>
          <p:style>
            <a:lnRef idx="1">
              <a:schemeClr val="accent5"/>
            </a:lnRef>
            <a:fillRef idx="3">
              <a:schemeClr val="accent5"/>
            </a:fillRef>
            <a:effectRef idx="2">
              <a:schemeClr val="accent5"/>
            </a:effectRef>
            <a:fontRef idx="minor">
              <a:schemeClr val="lt1"/>
            </a:fontRef>
          </p:style>
          <p:txBody>
            <a:bodyPr lIns="113792" tIns="113792" rIns="113792" bIns="113792" spcCol="1270" anchor="ctr"/>
            <a:lstStyle/>
            <a:p>
              <a:pPr defTabSz="711218">
                <a:lnSpc>
                  <a:spcPct val="90000"/>
                </a:lnSpc>
                <a:spcAft>
                  <a:spcPct val="35000"/>
                </a:spcAft>
                <a:defRPr/>
              </a:pPr>
              <a:r>
                <a:rPr lang="fa-IR" sz="1600" b="1" dirty="0">
                  <a:cs typeface="B Homa" panose="00000400000000000000" pitchFamily="2" charset="-78"/>
                </a:rPr>
                <a:t>بزرگترین پارک پرنده روباز دنیا</a:t>
              </a:r>
              <a:endParaRPr lang="en-US" sz="1600" b="1" dirty="0">
                <a:cs typeface="B Homa" panose="00000400000000000000" pitchFamily="2" charset="-78"/>
              </a:endParaRPr>
            </a:p>
          </p:txBody>
        </p:sp>
      </p:grpSp>
      <p:grpSp>
        <p:nvGrpSpPr>
          <p:cNvPr id="47" name="Group 46"/>
          <p:cNvGrpSpPr>
            <a:grpSpLocks/>
          </p:cNvGrpSpPr>
          <p:nvPr/>
        </p:nvGrpSpPr>
        <p:grpSpPr bwMode="auto">
          <a:xfrm>
            <a:off x="925488" y="4285192"/>
            <a:ext cx="1842558" cy="1609725"/>
            <a:chOff x="183762" y="3704620"/>
            <a:chExt cx="2438257" cy="1616837"/>
          </a:xfrm>
        </p:grpSpPr>
        <p:sp>
          <p:nvSpPr>
            <p:cNvPr id="48" name="Rectangle 47"/>
            <p:cNvSpPr/>
            <p:nvPr/>
          </p:nvSpPr>
          <p:spPr>
            <a:xfrm>
              <a:off x="183762" y="3704620"/>
              <a:ext cx="2438257" cy="113210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9" name="Rectangle 48"/>
            <p:cNvSpPr/>
            <p:nvPr/>
          </p:nvSpPr>
          <p:spPr>
            <a:xfrm>
              <a:off x="190764" y="4189352"/>
              <a:ext cx="2092336" cy="1132105"/>
            </a:xfrm>
            <a:prstGeom prst="rect">
              <a:avLst/>
            </a:prstGeom>
          </p:spPr>
          <p:style>
            <a:lnRef idx="3">
              <a:schemeClr val="lt1"/>
            </a:lnRef>
            <a:fillRef idx="1">
              <a:schemeClr val="accent1"/>
            </a:fillRef>
            <a:effectRef idx="1">
              <a:schemeClr val="accent1"/>
            </a:effectRef>
            <a:fontRef idx="minor">
              <a:schemeClr val="lt1"/>
            </a:fontRef>
          </p:style>
          <p:txBody>
            <a:bodyPr lIns="113792" tIns="113792" rIns="113792" bIns="113792" spcCol="1270" anchor="ctr"/>
            <a:lstStyle/>
            <a:p>
              <a:pPr defTabSz="711218">
                <a:lnSpc>
                  <a:spcPct val="90000"/>
                </a:lnSpc>
                <a:spcAft>
                  <a:spcPct val="35000"/>
                </a:spcAft>
                <a:defRPr/>
              </a:pPr>
              <a:r>
                <a:rPr lang="fa-IR" sz="1600" b="1" dirty="0">
                  <a:cs typeface="B Homa" panose="00000400000000000000" pitchFamily="2" charset="-78"/>
                </a:rPr>
                <a:t>برجهای دوقلوی پتروناس، بزرگترین برجهای دوقلوی جهان</a:t>
              </a:r>
              <a:endParaRPr lang="en-US" sz="1600" b="1" dirty="0">
                <a:cs typeface="B Homa" panose="00000400000000000000" pitchFamily="2" charset="-78"/>
              </a:endParaRPr>
            </a:p>
          </p:txBody>
        </p:sp>
      </p:grpSp>
      <p:grpSp>
        <p:nvGrpSpPr>
          <p:cNvPr id="50" name="Group 49"/>
          <p:cNvGrpSpPr>
            <a:grpSpLocks/>
          </p:cNvGrpSpPr>
          <p:nvPr/>
        </p:nvGrpSpPr>
        <p:grpSpPr bwMode="auto">
          <a:xfrm>
            <a:off x="2533096" y="930276"/>
            <a:ext cx="1820333" cy="569383"/>
            <a:chOff x="2734887" y="-86911"/>
            <a:chExt cx="2640003" cy="641007"/>
          </a:xfrm>
        </p:grpSpPr>
        <p:sp>
          <p:nvSpPr>
            <p:cNvPr id="51" name="Rectangle 50"/>
            <p:cNvSpPr/>
            <p:nvPr/>
          </p:nvSpPr>
          <p:spPr>
            <a:xfrm>
              <a:off x="2753306" y="65"/>
              <a:ext cx="2621584" cy="55403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2" name="Rectangle 51"/>
            <p:cNvSpPr/>
            <p:nvPr/>
          </p:nvSpPr>
          <p:spPr>
            <a:xfrm>
              <a:off x="2734887" y="-86911"/>
              <a:ext cx="2621584" cy="55403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45720" rIns="45720" spcCol="1270" anchor="ctr"/>
            <a:lstStyle/>
            <a:p>
              <a:pPr algn="ctr" defTabSz="1066827">
                <a:lnSpc>
                  <a:spcPct val="90000"/>
                </a:lnSpc>
                <a:spcAft>
                  <a:spcPct val="35000"/>
                </a:spcAft>
                <a:defRPr/>
              </a:pPr>
              <a:r>
                <a:rPr lang="fa-IR" sz="2133" dirty="0">
                  <a:cs typeface="B Homa" panose="00000400000000000000" pitchFamily="2" charset="-78"/>
                </a:rPr>
                <a:t>واردات و صادرات</a:t>
              </a:r>
              <a:endParaRPr lang="en-US" sz="2133" dirty="0">
                <a:cs typeface="B Homa" panose="00000400000000000000" pitchFamily="2" charset="-78"/>
              </a:endParaRPr>
            </a:p>
          </p:txBody>
        </p:sp>
      </p:grpSp>
      <p:sp>
        <p:nvSpPr>
          <p:cNvPr id="53" name="Rectangle 52"/>
          <p:cNvSpPr/>
          <p:nvPr/>
        </p:nvSpPr>
        <p:spPr>
          <a:xfrm>
            <a:off x="2583896" y="1573742"/>
            <a:ext cx="1807633" cy="274108"/>
          </a:xfrm>
          <a:prstGeom prst="rect">
            <a:avLst/>
          </a:prstGeom>
          <a:solidFill>
            <a:srgbClr val="00B050"/>
          </a:solidFill>
        </p:spPr>
        <p:style>
          <a:lnRef idx="2">
            <a:schemeClr val="accent3">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grpSp>
        <p:nvGrpSpPr>
          <p:cNvPr id="55" name="Group 54"/>
          <p:cNvGrpSpPr>
            <a:grpSpLocks/>
          </p:cNvGrpSpPr>
          <p:nvPr/>
        </p:nvGrpSpPr>
        <p:grpSpPr bwMode="auto">
          <a:xfrm>
            <a:off x="3465488" y="955675"/>
            <a:ext cx="2907241" cy="516467"/>
            <a:chOff x="5505979" y="-26737"/>
            <a:chExt cx="3270912" cy="580833"/>
          </a:xfrm>
        </p:grpSpPr>
        <p:sp>
          <p:nvSpPr>
            <p:cNvPr id="56" name="Rectangle 55"/>
            <p:cNvSpPr/>
            <p:nvPr/>
          </p:nvSpPr>
          <p:spPr>
            <a:xfrm>
              <a:off x="5505979" y="-552"/>
              <a:ext cx="2621969" cy="55464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7" name="Rectangle 56"/>
            <p:cNvSpPr/>
            <p:nvPr/>
          </p:nvSpPr>
          <p:spPr>
            <a:xfrm>
              <a:off x="6154922" y="-26737"/>
              <a:ext cx="2621969" cy="55464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45720" rIns="45720" spcCol="1270" anchor="ctr"/>
            <a:lstStyle/>
            <a:p>
              <a:pPr algn="ctr" defTabSz="1066827">
                <a:lnSpc>
                  <a:spcPct val="90000"/>
                </a:lnSpc>
                <a:spcAft>
                  <a:spcPct val="35000"/>
                </a:spcAft>
                <a:defRPr/>
              </a:pPr>
              <a:r>
                <a:rPr lang="fa-IR" sz="1867" dirty="0">
                  <a:cs typeface="B Homa" panose="00000400000000000000" pitchFamily="2" charset="-78"/>
                </a:rPr>
                <a:t>اقتصاد مبتنی بر دانش</a:t>
              </a:r>
              <a:endParaRPr lang="en-US" sz="1867" dirty="0">
                <a:cs typeface="B Homa" panose="00000400000000000000" pitchFamily="2" charset="-78"/>
              </a:endParaRPr>
            </a:p>
          </p:txBody>
        </p:sp>
      </p:grpSp>
      <p:sp>
        <p:nvSpPr>
          <p:cNvPr id="58" name="Rectangle 57"/>
          <p:cNvSpPr/>
          <p:nvPr/>
        </p:nvSpPr>
        <p:spPr>
          <a:xfrm>
            <a:off x="4426455" y="1570567"/>
            <a:ext cx="1621367" cy="252942"/>
          </a:xfrm>
          <a:prstGeom prst="rect">
            <a:avLst/>
          </a:prstGeom>
          <a:solidFill>
            <a:srgbClr val="00B0F0"/>
          </a:solidFill>
        </p:spPr>
        <p:style>
          <a:lnRef idx="2">
            <a:schemeClr val="accent4">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59" name="Rectangle 58"/>
          <p:cNvSpPr>
            <a:spLocks noChangeArrowheads="1"/>
          </p:cNvSpPr>
          <p:nvPr/>
        </p:nvSpPr>
        <p:spPr bwMode="auto">
          <a:xfrm>
            <a:off x="4425396" y="1863726"/>
            <a:ext cx="1626659" cy="954300"/>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867" dirty="0">
                <a:cs typeface="B Homa" panose="00000400000000000000" pitchFamily="2" charset="-78"/>
              </a:rPr>
              <a:t>دستیابی به رشد اقتصادی</a:t>
            </a:r>
          </a:p>
          <a:p>
            <a:pPr algn="r" rtl="1" eaLnBrk="1" hangingPunct="1"/>
            <a:r>
              <a:rPr lang="fa-IR" altLang="en-US" sz="1867" dirty="0">
                <a:cs typeface="B Homa" panose="00000400000000000000" pitchFamily="2" charset="-78"/>
              </a:rPr>
              <a:t> سریع و با ثبات</a:t>
            </a:r>
          </a:p>
        </p:txBody>
      </p:sp>
      <p:grpSp>
        <p:nvGrpSpPr>
          <p:cNvPr id="60" name="Group 59"/>
          <p:cNvGrpSpPr>
            <a:grpSpLocks/>
          </p:cNvGrpSpPr>
          <p:nvPr/>
        </p:nvGrpSpPr>
        <p:grpSpPr bwMode="auto">
          <a:xfrm>
            <a:off x="4061329" y="2715684"/>
            <a:ext cx="2167467" cy="733425"/>
            <a:chOff x="5689504" y="1982598"/>
            <a:chExt cx="2438257" cy="825300"/>
          </a:xfrm>
        </p:grpSpPr>
        <p:sp>
          <p:nvSpPr>
            <p:cNvPr id="61" name="Rectangle 60"/>
            <p:cNvSpPr/>
            <p:nvPr/>
          </p:nvSpPr>
          <p:spPr>
            <a:xfrm>
              <a:off x="5689504" y="1982598"/>
              <a:ext cx="2438257" cy="44897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2" name="Rectangle 61"/>
            <p:cNvSpPr/>
            <p:nvPr/>
          </p:nvSpPr>
          <p:spPr>
            <a:xfrm>
              <a:off x="6097865" y="2179098"/>
              <a:ext cx="1842979" cy="628800"/>
            </a:xfrm>
            <a:prstGeom prst="rect">
              <a:avLst/>
            </a:prstGeom>
            <a:solidFill>
              <a:srgbClr val="1B494D"/>
            </a:solidFill>
          </p:spPr>
          <p:style>
            <a:lnRef idx="2">
              <a:schemeClr val="accent4">
                <a:shade val="50000"/>
              </a:schemeClr>
            </a:lnRef>
            <a:fillRef idx="1">
              <a:schemeClr val="accent4"/>
            </a:fillRef>
            <a:effectRef idx="0">
              <a:schemeClr val="accent4"/>
            </a:effectRef>
            <a:fontRef idx="minor">
              <a:schemeClr val="lt1"/>
            </a:fontRef>
          </p:style>
          <p:txBody>
            <a:bodyPr lIns="113792" tIns="113792" rIns="113792" bIns="113792" spcCol="1270" anchor="ctr"/>
            <a:lstStyle/>
            <a:p>
              <a:pPr defTabSz="711218">
                <a:lnSpc>
                  <a:spcPct val="90000"/>
                </a:lnSpc>
                <a:spcAft>
                  <a:spcPct val="35000"/>
                </a:spcAft>
                <a:defRPr/>
              </a:pPr>
              <a:r>
                <a:rPr lang="fa-IR" sz="1600" b="1" dirty="0">
                  <a:solidFill>
                    <a:schemeClr val="tx1"/>
                  </a:solidFill>
                  <a:cs typeface="B Homa" panose="00000400000000000000" pitchFamily="2" charset="-78"/>
                </a:rPr>
                <a:t>رقابت پذیر باقی ماندن</a:t>
              </a:r>
              <a:endParaRPr lang="en-US" sz="1600" b="1" dirty="0">
                <a:solidFill>
                  <a:schemeClr val="tx1"/>
                </a:solidFill>
                <a:cs typeface="B Homa" panose="00000400000000000000" pitchFamily="2" charset="-78"/>
              </a:endParaRPr>
            </a:p>
          </p:txBody>
        </p:sp>
      </p:grpSp>
      <p:sp>
        <p:nvSpPr>
          <p:cNvPr id="66" name="TextBox 65"/>
          <p:cNvSpPr txBox="1">
            <a:spLocks noChangeArrowheads="1"/>
          </p:cNvSpPr>
          <p:nvPr/>
        </p:nvSpPr>
        <p:spPr bwMode="auto">
          <a:xfrm>
            <a:off x="2630463" y="1870076"/>
            <a:ext cx="1761067" cy="1323439"/>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600" b="1" dirty="0">
                <a:cs typeface="B Homa" panose="00000400000000000000" pitchFamily="2" charset="-78"/>
              </a:rPr>
              <a:t>مهم ترین صنایع:فلزکاری، </a:t>
            </a:r>
          </a:p>
          <a:p>
            <a:pPr algn="r" rtl="1" eaLnBrk="1" hangingPunct="1"/>
            <a:r>
              <a:rPr lang="fa-IR" altLang="en-US" sz="1600" b="1" dirty="0">
                <a:cs typeface="B Homa" panose="00000400000000000000" pitchFamily="2" charset="-78"/>
              </a:rPr>
              <a:t>لاستیک، چوب،کود شیمیایی،</a:t>
            </a:r>
          </a:p>
          <a:p>
            <a:pPr algn="r" rtl="1" eaLnBrk="1" hangingPunct="1"/>
            <a:r>
              <a:rPr lang="fa-IR" altLang="en-US" sz="1600" b="1" dirty="0">
                <a:cs typeface="B Homa" panose="00000400000000000000" pitchFamily="2" charset="-78"/>
              </a:rPr>
              <a:t> نساجی،تصفیه نفت</a:t>
            </a:r>
          </a:p>
        </p:txBody>
      </p:sp>
      <p:sp>
        <p:nvSpPr>
          <p:cNvPr id="67" name="TextBox 66"/>
          <p:cNvSpPr txBox="1"/>
          <p:nvPr/>
        </p:nvSpPr>
        <p:spPr>
          <a:xfrm>
            <a:off x="2630463" y="3206750"/>
            <a:ext cx="1742017" cy="1077218"/>
          </a:xfrm>
          <a:prstGeom prst="rect">
            <a:avLst/>
          </a:prstGeom>
          <a:solidFill>
            <a:srgbClr val="1B494D"/>
          </a:solidFill>
        </p:spPr>
        <p:txBody>
          <a:bodyPr>
            <a:spAutoFit/>
          </a:bodyPr>
          <a:lstStyle/>
          <a:p>
            <a:pPr defTabSz="877868">
              <a:defRPr/>
            </a:pPr>
            <a:r>
              <a:rPr lang="fa-IR" sz="1600" b="1" dirty="0">
                <a:cs typeface="B Homa" panose="00000400000000000000" pitchFamily="2" charset="-78"/>
              </a:rPr>
              <a:t>مهم ترین معادن: قلع، آهن،</a:t>
            </a:r>
          </a:p>
          <a:p>
            <a:pPr defTabSz="877868">
              <a:defRPr/>
            </a:pPr>
            <a:r>
              <a:rPr lang="fa-IR" sz="1600" b="1" dirty="0">
                <a:cs typeface="B Homa" panose="00000400000000000000" pitchFamily="2" charset="-78"/>
              </a:rPr>
              <a:t> ذغال سنگ، طلا، بوکسیت،نفت.</a:t>
            </a:r>
          </a:p>
        </p:txBody>
      </p:sp>
      <p:sp>
        <p:nvSpPr>
          <p:cNvPr id="68" name="TextBox 67"/>
          <p:cNvSpPr txBox="1"/>
          <p:nvPr/>
        </p:nvSpPr>
        <p:spPr>
          <a:xfrm>
            <a:off x="2648455" y="4291542"/>
            <a:ext cx="1711325" cy="111793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defTabSz="877868">
              <a:defRPr/>
            </a:pPr>
            <a:r>
              <a:rPr lang="fa-IR" sz="1333" b="1" dirty="0">
                <a:cs typeface="B Homa" panose="00000400000000000000" pitchFamily="2" charset="-78"/>
              </a:rPr>
              <a:t>مهم ترین محصولات وارداتی:</a:t>
            </a:r>
          </a:p>
          <a:p>
            <a:pPr defTabSz="877868">
              <a:defRPr/>
            </a:pPr>
            <a:r>
              <a:rPr lang="fa-IR" sz="1333" b="1" dirty="0">
                <a:cs typeface="B Homa" panose="00000400000000000000" pitchFamily="2" charset="-78"/>
              </a:rPr>
              <a:t>مواد غذایی، ماشین آلات،</a:t>
            </a:r>
          </a:p>
          <a:p>
            <a:pPr defTabSz="877868">
              <a:defRPr/>
            </a:pPr>
            <a:r>
              <a:rPr lang="fa-IR" sz="1333" b="1" dirty="0">
                <a:cs typeface="B Homa" panose="00000400000000000000" pitchFamily="2" charset="-78"/>
              </a:rPr>
              <a:t>وسایل الکتریکی و تولیدات نفتی</a:t>
            </a:r>
          </a:p>
        </p:txBody>
      </p:sp>
      <p:sp>
        <p:nvSpPr>
          <p:cNvPr id="69" name="TextBox 68"/>
          <p:cNvSpPr txBox="1">
            <a:spLocks noChangeArrowheads="1"/>
          </p:cNvSpPr>
          <p:nvPr/>
        </p:nvSpPr>
        <p:spPr bwMode="auto">
          <a:xfrm>
            <a:off x="2666446" y="5455709"/>
            <a:ext cx="1673225" cy="707694"/>
          </a:xfrm>
          <a:prstGeom prst="rect">
            <a:avLst/>
          </a:prstGeom>
          <a:ln/>
          <a:extLst/>
        </p:spPr>
        <p:style>
          <a:lnRef idx="3">
            <a:schemeClr val="lt1"/>
          </a:lnRef>
          <a:fillRef idx="1">
            <a:schemeClr val="accent1"/>
          </a:fillRef>
          <a:effectRef idx="1">
            <a:schemeClr val="accent1"/>
          </a:effectRef>
          <a:fontRef idx="minor">
            <a:schemeClr val="lt1"/>
          </a:fontRef>
        </p:style>
        <p:txBody>
          <a:bodyPr>
            <a:spAutoFit/>
          </a:bodyPr>
          <a:lstStyle>
            <a:lvl1pPr>
              <a:defRPr sz="2500">
                <a:solidFill>
                  <a:schemeClr val="tx1"/>
                </a:solidFill>
                <a:latin typeface="Calibri" panose="020F0502020204030204" pitchFamily="34" charset="0"/>
              </a:defRPr>
            </a:lvl1pPr>
            <a:lvl2pPr marL="742950" indent="-285750">
              <a:defRPr sz="2500">
                <a:solidFill>
                  <a:schemeClr val="tx1"/>
                </a:solidFill>
                <a:latin typeface="Calibri" panose="020F0502020204030204" pitchFamily="34" charset="0"/>
              </a:defRPr>
            </a:lvl2pPr>
            <a:lvl3pPr marL="1143000" indent="-228600">
              <a:defRPr sz="2500">
                <a:solidFill>
                  <a:schemeClr val="tx1"/>
                </a:solidFill>
                <a:latin typeface="Calibri" panose="020F0502020204030204" pitchFamily="34" charset="0"/>
              </a:defRPr>
            </a:lvl3pPr>
            <a:lvl4pPr marL="1600200" indent="-228600">
              <a:defRPr sz="2500">
                <a:solidFill>
                  <a:schemeClr val="tx1"/>
                </a:solidFill>
                <a:latin typeface="Calibri" panose="020F0502020204030204" pitchFamily="34" charset="0"/>
              </a:defRPr>
            </a:lvl4pPr>
            <a:lvl5pPr marL="2057400" indent="-228600">
              <a:defRPr sz="2500">
                <a:solidFill>
                  <a:schemeClr val="tx1"/>
                </a:solidFill>
                <a:latin typeface="Calibri" panose="020F0502020204030204" pitchFamily="34" charset="0"/>
              </a:defRPr>
            </a:lvl5pPr>
            <a:lvl6pPr marL="2514600" indent="-228600" algn="l" defTabSz="1316038" rtl="0" eaLnBrk="0" fontAlgn="base" hangingPunct="0">
              <a:spcBef>
                <a:spcPct val="0"/>
              </a:spcBef>
              <a:spcAft>
                <a:spcPct val="0"/>
              </a:spcAft>
              <a:defRPr sz="2500">
                <a:solidFill>
                  <a:schemeClr val="tx1"/>
                </a:solidFill>
                <a:latin typeface="Calibri" panose="020F0502020204030204" pitchFamily="34" charset="0"/>
              </a:defRPr>
            </a:lvl6pPr>
            <a:lvl7pPr marL="2971800" indent="-228600" algn="l" defTabSz="1316038" rtl="0" eaLnBrk="0" fontAlgn="base" hangingPunct="0">
              <a:spcBef>
                <a:spcPct val="0"/>
              </a:spcBef>
              <a:spcAft>
                <a:spcPct val="0"/>
              </a:spcAft>
              <a:defRPr sz="2500">
                <a:solidFill>
                  <a:schemeClr val="tx1"/>
                </a:solidFill>
                <a:latin typeface="Calibri" panose="020F0502020204030204" pitchFamily="34" charset="0"/>
              </a:defRPr>
            </a:lvl7pPr>
            <a:lvl8pPr marL="3429000" indent="-228600" algn="l" defTabSz="1316038" rtl="0" eaLnBrk="0" fontAlgn="base" hangingPunct="0">
              <a:spcBef>
                <a:spcPct val="0"/>
              </a:spcBef>
              <a:spcAft>
                <a:spcPct val="0"/>
              </a:spcAft>
              <a:defRPr sz="2500">
                <a:solidFill>
                  <a:schemeClr val="tx1"/>
                </a:solidFill>
                <a:latin typeface="Calibri" panose="020F0502020204030204" pitchFamily="34" charset="0"/>
              </a:defRPr>
            </a:lvl8pPr>
            <a:lvl9pPr marL="3886200" indent="-228600" algn="l" defTabSz="1316038" rtl="0" eaLnBrk="0" fontAlgn="base" hangingPunct="0">
              <a:spcBef>
                <a:spcPct val="0"/>
              </a:spcBef>
              <a:spcAft>
                <a:spcPct val="0"/>
              </a:spcAft>
              <a:defRPr sz="2500">
                <a:solidFill>
                  <a:schemeClr val="tx1"/>
                </a:solidFill>
                <a:latin typeface="Calibri" panose="020F0502020204030204" pitchFamily="34" charset="0"/>
              </a:defRPr>
            </a:lvl9pPr>
          </a:lstStyle>
          <a:p>
            <a:pPr algn="r" rtl="1" eaLnBrk="1" hangingPunct="1"/>
            <a:r>
              <a:rPr lang="fa-IR" altLang="en-US" sz="1333" b="1" dirty="0">
                <a:cs typeface="B Homa" panose="00000400000000000000" pitchFamily="2" charset="-78"/>
              </a:rPr>
              <a:t>مهم ترین محصولات صادراتی:</a:t>
            </a:r>
          </a:p>
          <a:p>
            <a:pPr algn="r" rtl="1" eaLnBrk="1" hangingPunct="1"/>
            <a:r>
              <a:rPr lang="fa-IR" altLang="en-US" sz="1333" b="1" dirty="0">
                <a:cs typeface="B Homa" panose="00000400000000000000" pitchFamily="2" charset="-78"/>
              </a:rPr>
              <a:t>کائوچو، نفت،قلع و چوب</a:t>
            </a:r>
          </a:p>
        </p:txBody>
      </p:sp>
      <p:graphicFrame>
        <p:nvGraphicFramePr>
          <p:cNvPr id="71" name="Diagram 70"/>
          <p:cNvGraphicFramePr/>
          <p:nvPr>
            <p:extLst>
              <p:ext uri="{D42A27DB-BD31-4B8C-83A1-F6EECF244321}">
                <p14:modId xmlns:p14="http://schemas.microsoft.com/office/powerpoint/2010/main" val="3125815854"/>
              </p:ext>
            </p:extLst>
          </p:nvPr>
        </p:nvGraphicFramePr>
        <p:xfrm>
          <a:off x="607384" y="1544109"/>
          <a:ext cx="5572728" cy="476518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9" name="TextBox 78"/>
          <p:cNvSpPr txBox="1"/>
          <p:nvPr/>
        </p:nvSpPr>
        <p:spPr>
          <a:xfrm>
            <a:off x="10212363" y="51850"/>
            <a:ext cx="1320800"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اقتصاد</a:t>
            </a:r>
            <a:endParaRPr lang="fa-IR" sz="2400" dirty="0">
              <a:cs typeface="B Homa" panose="00000400000000000000" pitchFamily="2" charset="-78"/>
            </a:endParaRPr>
          </a:p>
        </p:txBody>
      </p:sp>
    </p:spTree>
    <p:extLst>
      <p:ext uri="{BB962C8B-B14F-4D97-AF65-F5344CB8AC3E}">
        <p14:creationId xmlns:p14="http://schemas.microsoft.com/office/powerpoint/2010/main" val="2271331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21"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21"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barn(inVertical)">
                                      <p:cBhvr>
                                        <p:cTn id="46" dur="500"/>
                                        <p:tgtEl>
                                          <p:spTgt spid="3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2" presetClass="entr" presetSubtype="0" fill="hold"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entr" presetSubtype="0" fill="hold"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1000"/>
                                        <p:tgtEl>
                                          <p:spTgt spid="41"/>
                                        </p:tgtEl>
                                      </p:cBhvr>
                                    </p:animEffect>
                                    <p:anim calcmode="lin" valueType="num">
                                      <p:cBhvr>
                                        <p:cTn id="59" dur="1000" fill="hold"/>
                                        <p:tgtEl>
                                          <p:spTgt spid="41"/>
                                        </p:tgtEl>
                                        <p:attrNameLst>
                                          <p:attrName>ppt_x</p:attrName>
                                        </p:attrNameLst>
                                      </p:cBhvr>
                                      <p:tavLst>
                                        <p:tav tm="0">
                                          <p:val>
                                            <p:strVal val="#ppt_x"/>
                                          </p:val>
                                        </p:tav>
                                        <p:tav tm="100000">
                                          <p:val>
                                            <p:strVal val="#ppt_x"/>
                                          </p:val>
                                        </p:tav>
                                      </p:tavLst>
                                    </p:anim>
                                    <p:anim calcmode="lin" valueType="num">
                                      <p:cBhvr>
                                        <p:cTn id="6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21"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barn(inVertical)">
                                      <p:cBhvr>
                                        <p:cTn id="65" dur="500"/>
                                        <p:tgtEl>
                                          <p:spTgt spid="4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6" presetClass="entr" presetSubtype="21" fill="hold"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barn(inVertical)">
                                      <p:cBhvr>
                                        <p:cTn id="70" dur="500"/>
                                        <p:tgtEl>
                                          <p:spTgt spid="4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ntr" presetSubtype="21" fill="hold" nodeType="click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barn(inVertical)">
                                      <p:cBhvr>
                                        <p:cTn id="75" dur="500"/>
                                        <p:tgtEl>
                                          <p:spTgt spid="50"/>
                                        </p:tgtEl>
                                      </p:cBhvr>
                                    </p:animEffect>
                                  </p:childTnLst>
                                </p:cTn>
                              </p:par>
                              <p:par>
                                <p:cTn id="76" presetID="16" presetClass="entr" presetSubtype="21" fill="hold"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barn(inVertical)">
                                      <p:cBhvr>
                                        <p:cTn id="78" dur="500"/>
                                        <p:tgtEl>
                                          <p:spTgt spid="53"/>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66"/>
                                        </p:tgtEl>
                                        <p:attrNameLst>
                                          <p:attrName>style.visibility</p:attrName>
                                        </p:attrNameLst>
                                      </p:cBhvr>
                                      <p:to>
                                        <p:strVal val="visible"/>
                                      </p:to>
                                    </p:set>
                                    <p:animEffect transition="in" filter="barn(inVertical)">
                                      <p:cBhvr>
                                        <p:cTn id="83" dur="500"/>
                                        <p:tgtEl>
                                          <p:spTgt spid="66"/>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16" presetClass="entr" presetSubtype="21" fill="hold" grpId="0" nodeType="click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barn(inVertical)">
                                      <p:cBhvr>
                                        <p:cTn id="88" dur="500"/>
                                        <p:tgtEl>
                                          <p:spTgt spid="67"/>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6" presetClass="entr" presetSubtype="21" fill="hold" grpId="0" nodeType="click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barn(inVertical)">
                                      <p:cBhvr>
                                        <p:cTn id="93" dur="500"/>
                                        <p:tgtEl>
                                          <p:spTgt spid="68"/>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barn(inVertical)">
                                      <p:cBhvr>
                                        <p:cTn id="98" dur="500"/>
                                        <p:tgtEl>
                                          <p:spTgt spid="69"/>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16" presetClass="entr" presetSubtype="21" fill="hold" nodeType="click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barn(inVertical)">
                                      <p:cBhvr>
                                        <p:cTn id="103" dur="500"/>
                                        <p:tgtEl>
                                          <p:spTgt spid="55"/>
                                        </p:tgtEl>
                                      </p:cBhvr>
                                    </p:animEffect>
                                  </p:childTnLst>
                                </p:cTn>
                              </p:par>
                              <p:par>
                                <p:cTn id="104" presetID="16" presetClass="entr" presetSubtype="21" fill="hold" nodeType="with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barn(inVertical)">
                                      <p:cBhvr>
                                        <p:cTn id="106" dur="500"/>
                                        <p:tgtEl>
                                          <p:spTgt spid="58"/>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barn(inVertical)">
                                      <p:cBhvr>
                                        <p:cTn id="111" dur="500"/>
                                        <p:tgtEl>
                                          <p:spTgt spid="59"/>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6" presetClass="entr" presetSubtype="21" fill="hold" nodeType="click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barn(inVertical)">
                                      <p:cBhvr>
                                        <p:cTn id="116" dur="500"/>
                                        <p:tgtEl>
                                          <p:spTgt spid="60"/>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71"/>
                                        </p:tgtEl>
                                        <p:attrNameLst>
                                          <p:attrName>style.visibility</p:attrName>
                                        </p:attrNameLst>
                                      </p:cBhvr>
                                      <p:to>
                                        <p:strVal val="visible"/>
                                      </p:to>
                                    </p:set>
                                    <p:anim calcmode="lin" valueType="num">
                                      <p:cBhvr additive="base">
                                        <p:cTn id="121" dur="500" fill="hold"/>
                                        <p:tgtEl>
                                          <p:spTgt spid="71"/>
                                        </p:tgtEl>
                                        <p:attrNameLst>
                                          <p:attrName>ppt_x</p:attrName>
                                        </p:attrNameLst>
                                      </p:cBhvr>
                                      <p:tavLst>
                                        <p:tav tm="0">
                                          <p:val>
                                            <p:strVal val="#ppt_x"/>
                                          </p:val>
                                        </p:tav>
                                        <p:tav tm="100000">
                                          <p:val>
                                            <p:strVal val="#ppt_x"/>
                                          </p:val>
                                        </p:tav>
                                      </p:tavLst>
                                    </p:anim>
                                    <p:anim calcmode="lin" valueType="num">
                                      <p:cBhvr additive="base">
                                        <p:cTn id="122"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3" grpId="0" animBg="1"/>
      <p:bldP spid="26" grpId="0" animBg="1"/>
      <p:bldP spid="59" grpId="0" animBg="1"/>
      <p:bldP spid="66" grpId="0" animBg="1"/>
      <p:bldP spid="67" grpId="0" animBg="1"/>
      <p:bldP spid="68" grpId="0" animBg="1"/>
      <p:bldP spid="69" grpId="0" animBg="1"/>
      <p:bldGraphic spid="71"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5252509" y="947432"/>
            <a:ext cx="2157941" cy="407459"/>
          </a:xfrm>
          <a:solidFill>
            <a:schemeClr val="bg1"/>
          </a:solidFill>
          <a:ln>
            <a:solidFill>
              <a:srgbClr val="FF0000"/>
            </a:solidFill>
          </a:ln>
        </p:spPr>
        <p:txBody>
          <a:bodyPr>
            <a:noAutofit/>
          </a:bodyPr>
          <a:lstStyle/>
          <a:p>
            <a:pPr algn="ctr" defTabSz="812821">
              <a:defRPr/>
            </a:pPr>
            <a:r>
              <a:rPr lang="fa-IR" sz="2489" dirty="0">
                <a:solidFill>
                  <a:schemeClr val="tx1">
                    <a:lumMod val="75000"/>
                    <a:lumOff val="25000"/>
                  </a:schemeClr>
                </a:solidFill>
                <a:cs typeface="B Homa" panose="00000400000000000000" pitchFamily="2" charset="-78"/>
              </a:rPr>
              <a:t>بررسی کیفیت زندگی</a:t>
            </a:r>
            <a:endParaRPr lang="en-US" sz="2489" dirty="0">
              <a:solidFill>
                <a:schemeClr val="tx1">
                  <a:lumMod val="75000"/>
                  <a:lumOff val="25000"/>
                </a:schemeClr>
              </a:solidFill>
              <a:cs typeface="B Homa" panose="00000400000000000000" pitchFamily="2" charset="-78"/>
            </a:endParaRPr>
          </a:p>
        </p:txBody>
      </p:sp>
      <p:sp>
        <p:nvSpPr>
          <p:cNvPr id="6" name="TextBox 5"/>
          <p:cNvSpPr txBox="1"/>
          <p:nvPr/>
        </p:nvSpPr>
        <p:spPr>
          <a:xfrm>
            <a:off x="1638301" y="1573965"/>
            <a:ext cx="8588375" cy="4086183"/>
          </a:xfrm>
          <a:prstGeom prst="rect">
            <a:avLst/>
          </a:prstGeom>
          <a:solidFill>
            <a:schemeClr val="bg1"/>
          </a:solidFill>
        </p:spPr>
        <p:txBody>
          <a:bodyPr>
            <a:spAutoFit/>
          </a:bodyPr>
          <a:lstStyle/>
          <a:p>
            <a:pPr marL="406410" indent="-406410" defTabSz="877868">
              <a:lnSpc>
                <a:spcPct val="150000"/>
              </a:lnSpc>
              <a:buFont typeface="Wingdings" panose="05000000000000000000" pitchFamily="2" charset="2"/>
              <a:buChar char="q"/>
              <a:defRPr/>
            </a:pPr>
            <a:r>
              <a:rPr lang="fa-IR" sz="2133" dirty="0">
                <a:cs typeface="B Homa" panose="00000400000000000000" pitchFamily="2" charset="-78"/>
              </a:rPr>
              <a:t>کیفیت زندگی مقوله ای میان رشته ای، پیچیده، چندبعدی و مرتبط با جنبه های عینی و ذهنی.</a:t>
            </a:r>
          </a:p>
          <a:p>
            <a:pPr marL="406410" indent="-406410" defTabSz="877868">
              <a:lnSpc>
                <a:spcPct val="150000"/>
              </a:lnSpc>
              <a:buFont typeface="Wingdings" panose="05000000000000000000" pitchFamily="2" charset="2"/>
              <a:buChar char="q"/>
              <a:defRPr/>
            </a:pPr>
            <a:r>
              <a:rPr lang="fa-IR" sz="2133" dirty="0">
                <a:cs typeface="B Homa" panose="00000400000000000000" pitchFamily="2" charset="-78"/>
              </a:rPr>
              <a:t>کیفیت زندگی ارتباط متقابل میان جامعه، سلامت، اقتصاد و شرایط محیطی است؛ که انسان و توسعه اجتماعی را تحت تاثیر قرار می دهد.</a:t>
            </a:r>
          </a:p>
          <a:p>
            <a:pPr marL="406410" indent="-406410" defTabSz="877868">
              <a:lnSpc>
                <a:spcPct val="150000"/>
              </a:lnSpc>
              <a:buFont typeface="Wingdings" panose="05000000000000000000" pitchFamily="2" charset="2"/>
              <a:buChar char="q"/>
              <a:defRPr/>
            </a:pPr>
            <a:r>
              <a:rPr lang="fa-IR" sz="2133" dirty="0">
                <a:cs typeface="B Homa" panose="00000400000000000000" pitchFamily="2" charset="-78"/>
              </a:rPr>
              <a:t>توان سیک، کیفیت زندگی را معادل احساس رضایت کلی از زندگی می داند.</a:t>
            </a:r>
          </a:p>
          <a:p>
            <a:pPr marL="406410" indent="-406410" defTabSz="877868">
              <a:lnSpc>
                <a:spcPct val="150000"/>
              </a:lnSpc>
              <a:buFont typeface="Wingdings" panose="05000000000000000000" pitchFamily="2" charset="2"/>
              <a:buChar char="q"/>
              <a:defRPr/>
            </a:pPr>
            <a:r>
              <a:rPr lang="fa-IR" sz="2133" dirty="0">
                <a:cs typeface="B Homa" panose="00000400000000000000" pitchFamily="2" charset="-78"/>
              </a:rPr>
              <a:t>کیفیت زندگی دربردارنده ابعاد روانی است که شاخص هایی همچون رضایت،شادمانی و امنیت را دربرمی گیرد.</a:t>
            </a:r>
          </a:p>
          <a:p>
            <a:pPr marL="304808" indent="-304808" defTabSz="877868">
              <a:buFont typeface="Wingdings" panose="05000000000000000000" pitchFamily="2" charset="2"/>
              <a:buChar char="q"/>
              <a:defRPr/>
            </a:pPr>
            <a:endParaRPr lang="fa-IR" sz="1778" dirty="0">
              <a:cs typeface="B Homa" panose="00000400000000000000" pitchFamily="2" charset="-78"/>
            </a:endParaRPr>
          </a:p>
          <a:p>
            <a:pPr marL="304808" indent="-304808" defTabSz="877868">
              <a:buFont typeface="Wingdings" panose="05000000000000000000" pitchFamily="2" charset="2"/>
              <a:buChar char="q"/>
              <a:defRPr/>
            </a:pPr>
            <a:endParaRPr lang="en-US" sz="1778" dirty="0">
              <a:cs typeface="B Homa" panose="00000400000000000000" pitchFamily="2" charset="-78"/>
            </a:endParaRPr>
          </a:p>
        </p:txBody>
      </p:sp>
      <p:sp>
        <p:nvSpPr>
          <p:cNvPr id="5" name="Explosion 1 4"/>
          <p:cNvSpPr/>
          <p:nvPr/>
        </p:nvSpPr>
        <p:spPr>
          <a:xfrm>
            <a:off x="968375" y="1450141"/>
            <a:ext cx="3810000" cy="2075391"/>
          </a:xfrm>
          <a:prstGeom prst="irregularSeal1">
            <a:avLst/>
          </a:prstGeom>
          <a:solidFill>
            <a:srgbClr val="F8A6E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r>
              <a:rPr lang="fa-IR" sz="1778" b="1" dirty="0">
                <a:solidFill>
                  <a:schemeClr val="tx1"/>
                </a:solidFill>
                <a:cs typeface="B Homa" panose="00000400000000000000" pitchFamily="2" charset="-78"/>
              </a:rPr>
              <a:t>تامین همزمان نیازهای مادی و معنوی انسان</a:t>
            </a:r>
            <a:endParaRPr lang="en-US" sz="1778" b="1" dirty="0">
              <a:solidFill>
                <a:schemeClr val="tx1"/>
              </a:solidFill>
              <a:cs typeface="B Homa" panose="00000400000000000000" pitchFamily="2" charset="-78"/>
            </a:endParaRPr>
          </a:p>
        </p:txBody>
      </p:sp>
      <p:graphicFrame>
        <p:nvGraphicFramePr>
          <p:cNvPr id="3" name="Diagram 2"/>
          <p:cNvGraphicFramePr/>
          <p:nvPr>
            <p:extLst>
              <p:ext uri="{D42A27DB-BD31-4B8C-83A1-F6EECF244321}">
                <p14:modId xmlns:p14="http://schemas.microsoft.com/office/powerpoint/2010/main" val="1033034300"/>
              </p:ext>
            </p:extLst>
          </p:nvPr>
        </p:nvGraphicFramePr>
        <p:xfrm>
          <a:off x="4811447" y="1562307"/>
          <a:ext cx="6630811" cy="43513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284068243"/>
              </p:ext>
            </p:extLst>
          </p:nvPr>
        </p:nvGraphicFramePr>
        <p:xfrm>
          <a:off x="1100667" y="513515"/>
          <a:ext cx="10255251" cy="6075856"/>
        </p:xfrm>
        <a:graphic>
          <a:graphicData uri="http://schemas.openxmlformats.org/drawingml/2006/table">
            <a:tbl>
              <a:tblPr firstRow="1" bandRow="1">
                <a:tableStyleId>{5C22544A-7EE6-4342-B048-85BDC9FD1C3A}</a:tableStyleId>
              </a:tblPr>
              <a:tblGrid>
                <a:gridCol w="811657">
                  <a:extLst>
                    <a:ext uri="{9D8B030D-6E8A-4147-A177-3AD203B41FA5}">
                      <a16:colId xmlns:a16="http://schemas.microsoft.com/office/drawing/2014/main" xmlns="" val="20000"/>
                    </a:ext>
                  </a:extLst>
                </a:gridCol>
                <a:gridCol w="811659">
                  <a:extLst>
                    <a:ext uri="{9D8B030D-6E8A-4147-A177-3AD203B41FA5}">
                      <a16:colId xmlns:a16="http://schemas.microsoft.com/office/drawing/2014/main" xmlns="" val="20001"/>
                    </a:ext>
                  </a:extLst>
                </a:gridCol>
                <a:gridCol w="1030677">
                  <a:extLst>
                    <a:ext uri="{9D8B030D-6E8A-4147-A177-3AD203B41FA5}">
                      <a16:colId xmlns:a16="http://schemas.microsoft.com/office/drawing/2014/main" xmlns="" val="20002"/>
                    </a:ext>
                  </a:extLst>
                </a:gridCol>
                <a:gridCol w="1249698">
                  <a:extLst>
                    <a:ext uri="{9D8B030D-6E8A-4147-A177-3AD203B41FA5}">
                      <a16:colId xmlns:a16="http://schemas.microsoft.com/office/drawing/2014/main" xmlns="" val="20003"/>
                    </a:ext>
                  </a:extLst>
                </a:gridCol>
                <a:gridCol w="914726">
                  <a:extLst>
                    <a:ext uri="{9D8B030D-6E8A-4147-A177-3AD203B41FA5}">
                      <a16:colId xmlns:a16="http://schemas.microsoft.com/office/drawing/2014/main" xmlns="" val="20004"/>
                    </a:ext>
                  </a:extLst>
                </a:gridCol>
                <a:gridCol w="1017795">
                  <a:extLst>
                    <a:ext uri="{9D8B030D-6E8A-4147-A177-3AD203B41FA5}">
                      <a16:colId xmlns:a16="http://schemas.microsoft.com/office/drawing/2014/main" xmlns="" val="20005"/>
                    </a:ext>
                  </a:extLst>
                </a:gridCol>
                <a:gridCol w="689855">
                  <a:extLst>
                    <a:ext uri="{9D8B030D-6E8A-4147-A177-3AD203B41FA5}">
                      <a16:colId xmlns:a16="http://schemas.microsoft.com/office/drawing/2014/main" xmlns="" val="20006"/>
                    </a:ext>
                  </a:extLst>
                </a:gridCol>
                <a:gridCol w="735827">
                  <a:extLst>
                    <a:ext uri="{9D8B030D-6E8A-4147-A177-3AD203B41FA5}">
                      <a16:colId xmlns:a16="http://schemas.microsoft.com/office/drawing/2014/main" xmlns="" val="20007"/>
                    </a:ext>
                  </a:extLst>
                </a:gridCol>
                <a:gridCol w="1396002">
                  <a:extLst>
                    <a:ext uri="{9D8B030D-6E8A-4147-A177-3AD203B41FA5}">
                      <a16:colId xmlns:a16="http://schemas.microsoft.com/office/drawing/2014/main" xmlns="" val="20008"/>
                    </a:ext>
                  </a:extLst>
                </a:gridCol>
                <a:gridCol w="926194">
                  <a:extLst>
                    <a:ext uri="{9D8B030D-6E8A-4147-A177-3AD203B41FA5}">
                      <a16:colId xmlns:a16="http://schemas.microsoft.com/office/drawing/2014/main" xmlns="" val="20009"/>
                    </a:ext>
                  </a:extLst>
                </a:gridCol>
                <a:gridCol w="671161">
                  <a:extLst>
                    <a:ext uri="{9D8B030D-6E8A-4147-A177-3AD203B41FA5}">
                      <a16:colId xmlns:a16="http://schemas.microsoft.com/office/drawing/2014/main" xmlns="" val="20010"/>
                    </a:ext>
                  </a:extLst>
                </a:gridCol>
              </a:tblGrid>
              <a:tr h="1056679">
                <a:tc>
                  <a:txBody>
                    <a:bodyPr/>
                    <a:lstStyle/>
                    <a:p>
                      <a:pPr algn="ctr"/>
                      <a:r>
                        <a:rPr lang="fa-IR" sz="2100" b="0" dirty="0" smtClean="0">
                          <a:solidFill>
                            <a:schemeClr val="bg1"/>
                          </a:solidFill>
                          <a:cs typeface="B Homa" panose="00000400000000000000" pitchFamily="2" charset="-78"/>
                        </a:rPr>
                        <a:t>آب و هوا</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آلودگی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زمان ترافیک شهری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نسبت قیمت</a:t>
                      </a:r>
                      <a:r>
                        <a:rPr lang="fa-IR" sz="2100" b="0" baseline="0" dirty="0" smtClean="0">
                          <a:solidFill>
                            <a:schemeClr val="bg1"/>
                          </a:solidFill>
                          <a:cs typeface="B Homa" panose="00000400000000000000" pitchFamily="2" charset="-78"/>
                        </a:rPr>
                        <a:t> دارایی به درآمد</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قیمت مصرف کننده</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مراقبت بهداشتی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ایمنی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قدرت خرید</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شاخص کیفیت زندگی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کشور</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رتبه</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0"/>
                  </a:ext>
                </a:extLst>
              </a:tr>
              <a:tr h="731547">
                <a:tc>
                  <a:txBody>
                    <a:bodyPr/>
                    <a:lstStyle/>
                    <a:p>
                      <a:pPr algn="ctr"/>
                      <a:r>
                        <a:rPr lang="fa-IR" sz="2100" b="0" dirty="0" smtClean="0">
                          <a:solidFill>
                            <a:schemeClr val="bg1"/>
                          </a:solidFill>
                          <a:cs typeface="B Homa" panose="00000400000000000000" pitchFamily="2" charset="-78"/>
                        </a:rPr>
                        <a:t>66/05</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26/84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28/03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6/33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84/38</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78/21</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76/46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135/24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201/53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دانمارک</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1"/>
                  </a:ext>
                </a:extLst>
              </a:tr>
              <a:tr h="731547">
                <a:tc>
                  <a:txBody>
                    <a:bodyPr/>
                    <a:lstStyle/>
                    <a:p>
                      <a:pPr algn="ctr"/>
                      <a:r>
                        <a:rPr lang="fa-IR" sz="2100" b="0" dirty="0" smtClean="0">
                          <a:solidFill>
                            <a:schemeClr val="bg1"/>
                          </a:solidFill>
                          <a:cs typeface="B Homa" panose="00000400000000000000" pitchFamily="2" charset="-78"/>
                        </a:rPr>
                        <a:t>63/37</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21/73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27/37</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9/27</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125/67</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69/93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75/60</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153/90</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196/44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سوئیس</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2"/>
                  </a:ext>
                </a:extLst>
              </a:tr>
              <a:tr h="731547">
                <a:tc>
                  <a:txBody>
                    <a:bodyPr/>
                    <a:lstStyle/>
                    <a:p>
                      <a:pPr algn="ctr"/>
                      <a:r>
                        <a:rPr lang="fa-IR" sz="2100" b="0" dirty="0" smtClean="0">
                          <a:solidFill>
                            <a:schemeClr val="bg1"/>
                          </a:solidFill>
                          <a:cs typeface="B Homa" panose="00000400000000000000" pitchFamily="2" charset="-78"/>
                        </a:rPr>
                        <a:t>80/58</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24/09</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35/82</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7/54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79/73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74/14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58</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137/26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196/4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استرالیا</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3</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3"/>
                  </a:ext>
                </a:extLst>
              </a:tr>
              <a:tr h="1056679">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a:t>
                      </a:r>
                    </a:p>
                    <a:p>
                      <a:pPr algn="ctr"/>
                      <a:r>
                        <a:rPr lang="fa-IR" sz="2100" b="0" dirty="0" smtClean="0">
                          <a:solidFill>
                            <a:schemeClr val="bg1"/>
                          </a:solidFill>
                          <a:cs typeface="B Homa" panose="00000400000000000000" pitchFamily="2" charset="-78"/>
                        </a:rPr>
                        <a:t>.</a:t>
                      </a:r>
                    </a:p>
                    <a:p>
                      <a:pPr algn="ctr"/>
                      <a:r>
                        <a:rPr lang="fa-IR" sz="2100" b="0" dirty="0" smtClean="0">
                          <a:solidFill>
                            <a:schemeClr val="bg1"/>
                          </a:solidFill>
                          <a:cs typeface="B Homa" panose="00000400000000000000" pitchFamily="2" charset="-78"/>
                        </a:rPr>
                        <a:t>.</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4"/>
                  </a:ext>
                </a:extLst>
              </a:tr>
              <a:tr h="731547">
                <a:tc>
                  <a:txBody>
                    <a:bodyPr/>
                    <a:lstStyle/>
                    <a:p>
                      <a:pPr algn="ctr"/>
                      <a:r>
                        <a:rPr lang="fa-IR" sz="2100" b="0" dirty="0" smtClean="0">
                          <a:solidFill>
                            <a:schemeClr val="bg1"/>
                          </a:solidFill>
                          <a:cs typeface="B Homa" panose="00000400000000000000" pitchFamily="2" charset="-78"/>
                        </a:rPr>
                        <a:t>71/48</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83/65</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49/17</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13/56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38/21</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50/13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48/12</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46/70</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96/99</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ایران</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49</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5"/>
                  </a:ext>
                </a:extLst>
              </a:tr>
              <a:tr h="731547">
                <a:tc>
                  <a:txBody>
                    <a:bodyPr/>
                    <a:lstStyle/>
                    <a:p>
                      <a:pPr algn="ctr"/>
                      <a:r>
                        <a:rPr lang="fa-IR" sz="2100" b="0" dirty="0" smtClean="0">
                          <a:solidFill>
                            <a:schemeClr val="bg1"/>
                          </a:solidFill>
                          <a:cs typeface="B Homa" panose="00000400000000000000" pitchFamily="2" charset="-78"/>
                        </a:rPr>
                        <a:t>73/66-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67/61</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39/33</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9/36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42/24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65/84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34/44</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83/06</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57/40</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مالزی</a:t>
                      </a:r>
                      <a:endParaRPr lang="en-US" sz="2100" b="0" dirty="0">
                        <a:solidFill>
                          <a:schemeClr val="bg1"/>
                        </a:solidFill>
                        <a:cs typeface="B Homa" panose="00000400000000000000" pitchFamily="2" charset="-78"/>
                      </a:endParaRPr>
                    </a:p>
                  </a:txBody>
                  <a:tcPr marL="81279" marR="81279" marT="40641" marB="40641"/>
                </a:tc>
                <a:tc>
                  <a:txBody>
                    <a:bodyPr/>
                    <a:lstStyle/>
                    <a:p>
                      <a:pPr algn="ctr"/>
                      <a:r>
                        <a:rPr lang="fa-IR" sz="2100" b="0" dirty="0" smtClean="0">
                          <a:solidFill>
                            <a:schemeClr val="bg1"/>
                          </a:solidFill>
                          <a:cs typeface="B Homa" panose="00000400000000000000" pitchFamily="2" charset="-78"/>
                        </a:rPr>
                        <a:t>59</a:t>
                      </a:r>
                      <a:endParaRPr lang="en-US" sz="2100" b="0" dirty="0">
                        <a:solidFill>
                          <a:schemeClr val="bg1"/>
                        </a:solidFill>
                        <a:cs typeface="B Homa" panose="00000400000000000000" pitchFamily="2" charset="-78"/>
                      </a:endParaRPr>
                    </a:p>
                  </a:txBody>
                  <a:tcPr marL="81279" marR="81279" marT="40641" marB="40641"/>
                </a:tc>
                <a:extLst>
                  <a:ext uri="{0D108BD9-81ED-4DB2-BD59-A6C34878D82A}">
                    <a16:rowId xmlns:a16="http://schemas.microsoft.com/office/drawing/2014/main" xmlns="" val="10006"/>
                  </a:ext>
                </a:extLst>
              </a:tr>
            </a:tbl>
          </a:graphicData>
        </a:graphic>
      </p:graphicFrame>
      <p:pic>
        <p:nvPicPr>
          <p:cNvPr id="2" name="Picture 1"/>
          <p:cNvPicPr>
            <a:picLocks noChangeAspect="1"/>
          </p:cNvPicPr>
          <p:nvPr/>
        </p:nvPicPr>
        <p:blipFill>
          <a:blip r:embed="rId7">
            <a:extLst>
              <a:ext uri="{28A0092B-C50C-407E-A947-70E740481C1C}">
                <a14:useLocalDpi xmlns:a14="http://schemas.microsoft.com/office/drawing/2010/main" val="0"/>
              </a:ext>
            </a:extLst>
          </a:blip>
          <a:srcRect l="32968" t="17677" r="34372" b="17957"/>
          <a:stretch>
            <a:fillRect/>
          </a:stretch>
        </p:blipFill>
        <p:spPr bwMode="auto">
          <a:xfrm>
            <a:off x="3397250" y="492349"/>
            <a:ext cx="5677959" cy="587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492500" y="947432"/>
            <a:ext cx="5359400" cy="1862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77868">
              <a:defRPr/>
            </a:pPr>
            <a:endParaRPr lang="en-US" sz="1728"/>
          </a:p>
        </p:txBody>
      </p:sp>
      <p:sp>
        <p:nvSpPr>
          <p:cNvPr id="37" name="TextBox 36"/>
          <p:cNvSpPr txBox="1"/>
          <p:nvPr/>
        </p:nvSpPr>
        <p:spPr>
          <a:xfrm>
            <a:off x="10212362" y="51850"/>
            <a:ext cx="1624037"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1">
            <a:spAutoFit/>
          </a:bodyPr>
          <a:lstStyle/>
          <a:p>
            <a:r>
              <a:rPr lang="fa-IR" sz="2400" dirty="0" smtClean="0">
                <a:cs typeface="B Homa" panose="00000400000000000000" pitchFamily="2" charset="-78"/>
              </a:rPr>
              <a:t>کیفیت زندگی</a:t>
            </a:r>
            <a:endParaRPr lang="fa-IR" sz="2400" dirty="0">
              <a:cs typeface="B Homa" panose="00000400000000000000" pitchFamily="2" charset="-78"/>
            </a:endParaRPr>
          </a:p>
        </p:txBody>
      </p:sp>
    </p:spTree>
    <p:extLst>
      <p:ext uri="{BB962C8B-B14F-4D97-AF65-F5344CB8AC3E}">
        <p14:creationId xmlns:p14="http://schemas.microsoft.com/office/powerpoint/2010/main" val="126344023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inVertical)">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Graphic spid="3" grpId="0">
        <p:bldAsOne/>
      </p:bldGraphic>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661</TotalTime>
  <Words>2611</Words>
  <Application>Microsoft Office PowerPoint</Application>
  <PresentationFormat>Widescreen</PresentationFormat>
  <Paragraphs>477</Paragraphs>
  <Slides>18</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vt:i4>
      </vt:variant>
    </vt:vector>
  </HeadingPairs>
  <TitlesOfParts>
    <vt:vector size="31" baseType="lpstr">
      <vt:lpstr>宋体</vt:lpstr>
      <vt:lpstr>Arial</vt:lpstr>
      <vt:lpstr>B Homa</vt:lpstr>
      <vt:lpstr>B Titr</vt:lpstr>
      <vt:lpstr>Calibri</vt:lpstr>
      <vt:lpstr>Century Gothic</vt:lpstr>
      <vt:lpstr>Nazanin</vt:lpstr>
      <vt:lpstr>tahoma</vt:lpstr>
      <vt:lpstr>tahoma</vt:lpstr>
      <vt:lpstr>Times New Roman</vt:lpstr>
      <vt:lpstr>Wingdings</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بررسی کیفیت زندگی</vt:lpstr>
      <vt:lpstr>PowerPoint Presentation</vt:lpstr>
      <vt:lpstr>شهر تهران در شهریور 1353 میزبان هفتمین دوره مسابقات المپیک آسیا (بازی های آسیایی) در مجموعه ورزشی آریامهر تهران (آزادی کنونی) بود. این مسابقات از 10 تا 25 شهریور ۱۳۵۳ (1974 میلادی) در تهران برگزار شد. </vt:lpstr>
      <vt:lpstr>PowerPoint Presentation</vt:lpstr>
      <vt:lpstr>PowerPoint Presentation</vt:lpstr>
      <vt:lpstr>PowerPoint Presentation</vt:lpstr>
      <vt:lpstr>PowerPoint Presentation</vt:lpstr>
      <vt:lpstr>کوالالامپور</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30</cp:revision>
  <dcterms:created xsi:type="dcterms:W3CDTF">2019-10-25T03:04:48Z</dcterms:created>
  <dcterms:modified xsi:type="dcterms:W3CDTF">2019-10-26T09:00:13Z</dcterms:modified>
</cp:coreProperties>
</file>