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charts/chart2.xml" ContentType="application/vnd.openxmlformats-officedocument.drawingml.chart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4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</p:sldIdLst>
  <p:sldSz cx="12192000" cy="6858000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397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8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dPt>
            <c:idx val="5"/>
            <c:invertIfNegative val="0"/>
            <c:bubble3D val="0"/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B Yekan" panose="00000400000000000000" pitchFamily="2" charset="-78"/>
                  </a:defRPr>
                </a:pPr>
                <a:endParaRPr lang="fa-I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فارس</c:v>
                </c:pt>
                <c:pt idx="1">
                  <c:v>آذری</c:v>
                </c:pt>
                <c:pt idx="2">
                  <c:v>گیلک</c:v>
                </c:pt>
                <c:pt idx="3">
                  <c:v>لر</c:v>
                </c:pt>
                <c:pt idx="4">
                  <c:v>کرد</c:v>
                </c:pt>
                <c:pt idx="5">
                  <c:v>سایر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66.400000000000006</c:v>
                </c:pt>
                <c:pt idx="1">
                  <c:v>25.2</c:v>
                </c:pt>
                <c:pt idx="2">
                  <c:v>6.2</c:v>
                </c:pt>
                <c:pt idx="3">
                  <c:v>0.8</c:v>
                </c:pt>
                <c:pt idx="4">
                  <c:v>0.5</c:v>
                </c:pt>
                <c:pt idx="5">
                  <c:v>0.4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-310320992"/>
        <c:axId val="-310327520"/>
      </c:barChart>
      <c:catAx>
        <c:axId val="-3103209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B Yekan" panose="00000400000000000000" pitchFamily="2" charset="-78"/>
              </a:defRPr>
            </a:pPr>
            <a:endParaRPr lang="fa-IR"/>
          </a:p>
        </c:txPr>
        <c:crossAx val="-310327520"/>
        <c:crosses val="autoZero"/>
        <c:auto val="1"/>
        <c:lblAlgn val="ctr"/>
        <c:lblOffset val="100"/>
        <c:noMultiLvlLbl val="0"/>
      </c:catAx>
      <c:valAx>
        <c:axId val="-310327520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-3103209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B Yekan" panose="00000400000000000000" pitchFamily="2" charset="-78"/>
            </a:defRPr>
          </a:pPr>
          <a:endParaRPr lang="fa-IR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>
          <a:cs typeface="B Yekan" panose="00000400000000000000" pitchFamily="2" charset="-78"/>
        </a:defRPr>
      </a:pPr>
      <a:endParaRPr lang="fa-I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0149273677509652E-2"/>
          <c:y val="4.3301629948361953E-2"/>
          <c:w val="0.91970145264498071"/>
          <c:h val="0.9047364141136037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Lbls>
            <c:dLbl>
              <c:idx val="2"/>
              <c:tx>
                <c:rich>
                  <a:bodyPr rot="0" vert="horz"/>
                  <a:lstStyle/>
                  <a:p>
                    <a:pPr>
                      <a:defRPr/>
                    </a:pPr>
                    <a:fld id="{5D439D75-07BA-4B92-8CB4-0FC011B09AED}" type="CATEGORYNAME">
                      <a:rPr lang="fa-IR"/>
                      <a:pPr>
                        <a:defRPr/>
                      </a:pPr>
                      <a:t>[CATEGORY NAME]</a:t>
                    </a:fld>
                    <a:r>
                      <a:rPr lang="fa-IR"/>
                      <a:t>, </a:t>
                    </a:r>
                    <a:fld id="{2A316187-6ECF-4977-9A28-D90775744AB9}" type="VALUE">
                      <a:rPr lang="fa-IR"/>
                      <a:pPr>
                        <a:defRPr/>
                      </a:pPr>
                      <a:t>[VALUE]</a:t>
                    </a:fld>
                    <a:endParaRPr lang="fa-IR"/>
                  </a:p>
                </c:rich>
              </c:tx>
              <c:spPr>
                <a:pattFill prst="pct75">
                  <a:fgClr>
                    <a:schemeClr val="dk1">
                      <a:lumMod val="75000"/>
                      <a:lumOff val="25000"/>
                    </a:schemeClr>
                  </a:fgClr>
                  <a:bgClr>
                    <a:schemeClr val="dk1">
                      <a:lumMod val="65000"/>
                      <a:lumOff val="35000"/>
                    </a:schemeClr>
                  </a:bgClr>
                </a:patt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dLblPos val="ctr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dlblFieldTable/>
                  <c15:showDataLabelsRange val="0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vert="horz"/>
              <a:lstStyle/>
              <a:p>
                <a:pPr>
                  <a:defRPr/>
                </a:pPr>
                <a:endParaRPr lang="fa-IR"/>
              </a:p>
            </c:txPr>
            <c:dLblPos val="ctr"/>
            <c:showLegendKey val="0"/>
            <c:showVal val="1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3"/>
                <c:pt idx="0">
                  <c:v>وام ها</c:v>
                </c:pt>
                <c:pt idx="1">
                  <c:v>مالیات ها</c:v>
                </c:pt>
                <c:pt idx="2">
                  <c:v>نقل و انتقالات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0.1</c:v>
                </c:pt>
                <c:pt idx="1">
                  <c:v>0.6</c:v>
                </c:pt>
                <c:pt idx="2">
                  <c:v>0.3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310335136"/>
        <c:axId val="-310322624"/>
      </c:barChart>
      <c:catAx>
        <c:axId val="-3103351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310322624"/>
        <c:crosses val="autoZero"/>
        <c:auto val="1"/>
        <c:lblAlgn val="ctr"/>
        <c:lblOffset val="100"/>
        <c:noMultiLvlLbl val="0"/>
      </c:catAx>
      <c:valAx>
        <c:axId val="-31032262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-310335136"/>
        <c:crosses val="autoZero"/>
        <c:crossBetween val="between"/>
      </c:valAx>
      <c:spPr>
        <a:noFill/>
        <a:ln>
          <a:noFill/>
        </a:ln>
        <a:effectLst/>
        <a:sp3d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>
          <a:solidFill>
            <a:srgbClr val="FF0000"/>
          </a:solidFill>
          <a:cs typeface="B Yekan" panose="00000400000000000000" pitchFamily="2" charset="-78"/>
        </a:defRPr>
      </a:pPr>
      <a:endParaRPr lang="fa-IR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00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852EB3-DE3F-4E21-A955-BA85CC8498BC}" type="doc">
      <dgm:prSet loTypeId="urn:microsoft.com/office/officeart/2005/8/layout/hierarchy5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pPr rtl="1"/>
          <a:endParaRPr lang="fa-IR"/>
        </a:p>
      </dgm:t>
    </dgm:pt>
    <dgm:pt modelId="{E7884BBE-1254-47BC-AD9D-E4181A014FEA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pPr rtl="1"/>
          <a:r>
            <a:rPr lang="fa-IR" sz="1800" smtClean="0">
              <a:solidFill>
                <a:schemeClr val="bg1"/>
              </a:solidFill>
              <a:cs typeface="B Yekan" panose="00000400000000000000" pitchFamily="2" charset="-78"/>
            </a:rPr>
            <a:t>عناصر مدیریت شهری</a:t>
          </a:r>
          <a:endParaRPr lang="fa-IR" sz="1800" dirty="0">
            <a:solidFill>
              <a:schemeClr val="bg1"/>
            </a:solidFill>
            <a:cs typeface="B Yekan" panose="00000400000000000000" pitchFamily="2" charset="-78"/>
          </a:endParaRPr>
        </a:p>
      </dgm:t>
    </dgm:pt>
    <dgm:pt modelId="{D36509D5-C5E7-4006-9A8B-33DC56F90656}" type="parTrans" cxnId="{4AA0ABA6-4619-4A7C-B202-D147F8561F9A}">
      <dgm:prSet/>
      <dgm:spPr/>
      <dgm:t>
        <a:bodyPr/>
        <a:lstStyle/>
        <a:p>
          <a:pPr rtl="1"/>
          <a:endParaRPr lang="fa-IR" sz="1600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36163F14-9C7C-49B4-806B-7008BE12F6C5}" type="sibTrans" cxnId="{4AA0ABA6-4619-4A7C-B202-D147F8561F9A}">
      <dgm:prSet/>
      <dgm:spPr/>
      <dgm:t>
        <a:bodyPr/>
        <a:lstStyle/>
        <a:p>
          <a:pPr rtl="1"/>
          <a:endParaRPr lang="fa-IR" sz="1600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8B213BB7-A734-4456-B6C6-C58D094F8D58}">
      <dgm:prSet phldrT="[Text]" custT="1"/>
      <dgm:spPr/>
      <dgm:t>
        <a:bodyPr/>
        <a:lstStyle/>
        <a:p>
          <a:pPr rtl="1"/>
          <a:r>
            <a:rPr lang="fa-IR" sz="1800" smtClean="0">
              <a:solidFill>
                <a:schemeClr val="bg1"/>
              </a:solidFill>
              <a:cs typeface="B Yekan" panose="00000400000000000000" pitchFamily="2" charset="-78"/>
            </a:rPr>
            <a:t>شهروندان</a:t>
          </a:r>
          <a:endParaRPr lang="fa-IR" sz="1800" dirty="0">
            <a:solidFill>
              <a:schemeClr val="bg1"/>
            </a:solidFill>
            <a:cs typeface="B Yekan" panose="00000400000000000000" pitchFamily="2" charset="-78"/>
          </a:endParaRPr>
        </a:p>
      </dgm:t>
    </dgm:pt>
    <dgm:pt modelId="{BFA4A6E2-0E8F-45FA-8320-B5DB1A260710}" type="parTrans" cxnId="{CFAB35EB-5DFD-46CC-B7CC-572900EC7CB3}">
      <dgm:prSet/>
      <dgm:spPr/>
      <dgm:t>
        <a:bodyPr/>
        <a:lstStyle/>
        <a:p>
          <a:pPr rtl="1"/>
          <a:endParaRPr lang="fa-IR" sz="1600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03366030-4ED5-40D9-A8E4-E48F1F93EB18}" type="sibTrans" cxnId="{CFAB35EB-5DFD-46CC-B7CC-572900EC7CB3}">
      <dgm:prSet/>
      <dgm:spPr/>
      <dgm:t>
        <a:bodyPr/>
        <a:lstStyle/>
        <a:p>
          <a:pPr rtl="1"/>
          <a:endParaRPr lang="fa-IR" sz="1600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3601B42F-A527-413F-9EF2-68E26F643871}">
      <dgm:prSet phldrT="[Text]" custT="1"/>
      <dgm:spPr/>
      <dgm:t>
        <a:bodyPr/>
        <a:lstStyle/>
        <a:p>
          <a:pPr rtl="1"/>
          <a:r>
            <a:rPr lang="fa-IR" sz="1800" smtClean="0">
              <a:solidFill>
                <a:schemeClr val="bg1"/>
              </a:solidFill>
              <a:cs typeface="B Yekan" panose="00000400000000000000" pitchFamily="2" charset="-78"/>
            </a:rPr>
            <a:t>شورای شهر</a:t>
          </a:r>
          <a:endParaRPr lang="fa-IR" sz="1800" dirty="0">
            <a:solidFill>
              <a:schemeClr val="bg1"/>
            </a:solidFill>
            <a:cs typeface="B Yekan" panose="00000400000000000000" pitchFamily="2" charset="-78"/>
          </a:endParaRPr>
        </a:p>
      </dgm:t>
    </dgm:pt>
    <dgm:pt modelId="{CF3DF746-BEB2-4FFE-8A7E-1F6D1B81D229}" type="parTrans" cxnId="{E5F78107-9C72-4D09-8592-8EDDEF0B4FC3}">
      <dgm:prSet/>
      <dgm:spPr/>
      <dgm:t>
        <a:bodyPr/>
        <a:lstStyle/>
        <a:p>
          <a:pPr rtl="1"/>
          <a:endParaRPr lang="fa-IR" sz="1600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9E229962-155C-4EB4-B726-7EA2F1633C05}" type="sibTrans" cxnId="{E5F78107-9C72-4D09-8592-8EDDEF0B4FC3}">
      <dgm:prSet/>
      <dgm:spPr/>
      <dgm:t>
        <a:bodyPr/>
        <a:lstStyle/>
        <a:p>
          <a:pPr rtl="1"/>
          <a:endParaRPr lang="fa-IR" sz="1600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935021DB-F328-4250-81DB-BC0FCC76B24A}">
      <dgm:prSet phldrT="[Text]" custT="1"/>
      <dgm:spPr/>
      <dgm:t>
        <a:bodyPr/>
        <a:lstStyle/>
        <a:p>
          <a:pPr rtl="1"/>
          <a:r>
            <a:rPr lang="fa-IR" sz="1800" smtClean="0">
              <a:solidFill>
                <a:schemeClr val="bg1"/>
              </a:solidFill>
              <a:cs typeface="B Yekan" panose="00000400000000000000" pitchFamily="2" charset="-78"/>
            </a:rPr>
            <a:t>شهرداری</a:t>
          </a:r>
          <a:endParaRPr lang="fa-IR" sz="1800" dirty="0">
            <a:solidFill>
              <a:schemeClr val="bg1"/>
            </a:solidFill>
            <a:cs typeface="B Yekan" panose="00000400000000000000" pitchFamily="2" charset="-78"/>
          </a:endParaRPr>
        </a:p>
      </dgm:t>
    </dgm:pt>
    <dgm:pt modelId="{6D7D3B42-98F4-4B56-BC2C-3ABA7281C9C6}" type="parTrans" cxnId="{0D16E3ED-0EC2-4BC7-ADDE-3A6A1D41AD7A}">
      <dgm:prSet/>
      <dgm:spPr/>
      <dgm:t>
        <a:bodyPr/>
        <a:lstStyle/>
        <a:p>
          <a:pPr rtl="1"/>
          <a:endParaRPr lang="fa-IR" sz="1600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D4F00F59-2740-4ED9-8C0E-5A28D896B002}" type="sibTrans" cxnId="{0D16E3ED-0EC2-4BC7-ADDE-3A6A1D41AD7A}">
      <dgm:prSet/>
      <dgm:spPr/>
      <dgm:t>
        <a:bodyPr/>
        <a:lstStyle/>
        <a:p>
          <a:pPr rtl="1"/>
          <a:endParaRPr lang="fa-IR" sz="1600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ED12EC78-1434-4468-8C43-54C510D7B1DF}">
      <dgm:prSet custT="1"/>
      <dgm:spPr/>
      <dgm:t>
        <a:bodyPr/>
        <a:lstStyle/>
        <a:p>
          <a:pPr rtl="1"/>
          <a:r>
            <a:rPr lang="fa-IR" sz="1800" smtClean="0">
              <a:solidFill>
                <a:schemeClr val="bg1"/>
              </a:solidFill>
              <a:cs typeface="B Yekan" panose="00000400000000000000" pitchFamily="2" charset="-78"/>
            </a:rPr>
            <a:t>بخش خصوصی</a:t>
          </a:r>
          <a:endParaRPr lang="fa-IR" sz="1800" dirty="0">
            <a:solidFill>
              <a:schemeClr val="bg1"/>
            </a:solidFill>
            <a:cs typeface="B Yekan" panose="00000400000000000000" pitchFamily="2" charset="-78"/>
          </a:endParaRPr>
        </a:p>
      </dgm:t>
    </dgm:pt>
    <dgm:pt modelId="{3FAA7235-3A8E-4648-845E-78A02413BE1D}" type="parTrans" cxnId="{D81A08EC-097E-4FEC-A131-DFA4F6BEE45D}">
      <dgm:prSet/>
      <dgm:spPr/>
      <dgm:t>
        <a:bodyPr/>
        <a:lstStyle/>
        <a:p>
          <a:pPr rtl="1"/>
          <a:endParaRPr lang="fa-IR" sz="1600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721460A6-3743-43D3-89ED-5DEEF6B2417E}" type="sibTrans" cxnId="{D81A08EC-097E-4FEC-A131-DFA4F6BEE45D}">
      <dgm:prSet/>
      <dgm:spPr/>
      <dgm:t>
        <a:bodyPr/>
        <a:lstStyle/>
        <a:p>
          <a:pPr rtl="1"/>
          <a:endParaRPr lang="fa-IR" sz="1600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05945E9D-FE1E-4003-818D-B55FDC8EA9BF}">
      <dgm:prSet/>
      <dgm:spPr/>
      <dgm:t>
        <a:bodyPr/>
        <a:lstStyle/>
        <a:p>
          <a:pPr rtl="1"/>
          <a:r>
            <a:rPr lang="fa-IR" smtClean="0">
              <a:solidFill>
                <a:schemeClr val="bg1"/>
              </a:solidFill>
              <a:cs typeface="B Yekan" panose="00000400000000000000" pitchFamily="2" charset="-78"/>
            </a:rPr>
            <a:t>مشارکت کننده</a:t>
          </a:r>
          <a:endParaRPr lang="fa-IR" dirty="0">
            <a:solidFill>
              <a:schemeClr val="bg1"/>
            </a:solidFill>
            <a:cs typeface="B Yekan" panose="00000400000000000000" pitchFamily="2" charset="-78"/>
          </a:endParaRPr>
        </a:p>
      </dgm:t>
    </dgm:pt>
    <dgm:pt modelId="{055FBB4E-758A-4847-A244-93160C721B38}" type="parTrans" cxnId="{B63754E7-525C-434F-AA6A-FCCB9D8AB915}">
      <dgm:prSet/>
      <dgm:spPr/>
      <dgm:t>
        <a:bodyPr/>
        <a:lstStyle/>
        <a:p>
          <a:pPr rtl="1"/>
          <a:endParaRPr lang="fa-IR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F1195AF3-359C-49E1-8DA1-735BD19EBC56}" type="sibTrans" cxnId="{B63754E7-525C-434F-AA6A-FCCB9D8AB915}">
      <dgm:prSet/>
      <dgm:spPr/>
      <dgm:t>
        <a:bodyPr/>
        <a:lstStyle/>
        <a:p>
          <a:pPr rtl="1"/>
          <a:endParaRPr lang="fa-IR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AA7BE33B-1BEC-4F50-BED1-8AC5CFB998F0}">
      <dgm:prSet/>
      <dgm:spPr/>
      <dgm:t>
        <a:bodyPr/>
        <a:lstStyle/>
        <a:p>
          <a:pPr rtl="1"/>
          <a:r>
            <a:rPr lang="fa-IR" smtClean="0">
              <a:solidFill>
                <a:schemeClr val="bg1"/>
              </a:solidFill>
              <a:cs typeface="B Yekan" panose="00000400000000000000" pitchFamily="2" charset="-78"/>
            </a:rPr>
            <a:t>نظارت و هماهنگی</a:t>
          </a:r>
          <a:endParaRPr lang="fa-IR" dirty="0">
            <a:solidFill>
              <a:schemeClr val="bg1"/>
            </a:solidFill>
            <a:cs typeface="B Yekan" panose="00000400000000000000" pitchFamily="2" charset="-78"/>
          </a:endParaRPr>
        </a:p>
      </dgm:t>
    </dgm:pt>
    <dgm:pt modelId="{C26B1440-FD48-446C-B965-1F150AD2CFA5}" type="parTrans" cxnId="{49DC684D-9E90-466E-B041-4A7A4737DB94}">
      <dgm:prSet/>
      <dgm:spPr/>
      <dgm:t>
        <a:bodyPr/>
        <a:lstStyle/>
        <a:p>
          <a:pPr rtl="1"/>
          <a:endParaRPr lang="fa-IR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A979ACFD-AABE-4E5C-96FA-B6DF0801AB1E}" type="sibTrans" cxnId="{49DC684D-9E90-466E-B041-4A7A4737DB94}">
      <dgm:prSet/>
      <dgm:spPr/>
      <dgm:t>
        <a:bodyPr/>
        <a:lstStyle/>
        <a:p>
          <a:pPr rtl="1"/>
          <a:endParaRPr lang="fa-IR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5D6BF67D-85E2-4DB5-B868-0F686D68485E}">
      <dgm:prSet/>
      <dgm:spPr/>
      <dgm:t>
        <a:bodyPr/>
        <a:lstStyle/>
        <a:p>
          <a:pPr rtl="1"/>
          <a:r>
            <a:rPr lang="fa-IR" smtClean="0">
              <a:solidFill>
                <a:schemeClr val="bg1"/>
              </a:solidFill>
              <a:cs typeface="B Yekan" panose="00000400000000000000" pitchFamily="2" charset="-78"/>
            </a:rPr>
            <a:t>اداره امور شهر</a:t>
          </a:r>
          <a:endParaRPr lang="fa-IR" dirty="0">
            <a:solidFill>
              <a:schemeClr val="bg1"/>
            </a:solidFill>
            <a:cs typeface="B Yekan" panose="00000400000000000000" pitchFamily="2" charset="-78"/>
          </a:endParaRPr>
        </a:p>
      </dgm:t>
    </dgm:pt>
    <dgm:pt modelId="{6127B2A6-3270-4C23-8AEC-DA2A7D56FA01}" type="parTrans" cxnId="{FC39F161-2E55-40DA-ABD5-2D50621B8E7B}">
      <dgm:prSet/>
      <dgm:spPr/>
      <dgm:t>
        <a:bodyPr/>
        <a:lstStyle/>
        <a:p>
          <a:pPr rtl="1"/>
          <a:endParaRPr lang="fa-IR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E1C2FC70-A7EC-4A9E-9D06-6F2A2F61D401}" type="sibTrans" cxnId="{FC39F161-2E55-40DA-ABD5-2D50621B8E7B}">
      <dgm:prSet/>
      <dgm:spPr/>
      <dgm:t>
        <a:bodyPr/>
        <a:lstStyle/>
        <a:p>
          <a:pPr rtl="1"/>
          <a:endParaRPr lang="fa-IR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B437D4B3-170F-4A70-9EE6-85BB13F825EA}">
      <dgm:prSet/>
      <dgm:spPr/>
      <dgm:t>
        <a:bodyPr/>
        <a:lstStyle/>
        <a:p>
          <a:pPr rtl="1"/>
          <a:r>
            <a:rPr lang="fa-IR" smtClean="0">
              <a:solidFill>
                <a:schemeClr val="bg1"/>
              </a:solidFill>
              <a:cs typeface="B Yekan" panose="00000400000000000000" pitchFamily="2" charset="-78"/>
            </a:rPr>
            <a:t>پشتیبانی و همکاری</a:t>
          </a:r>
          <a:endParaRPr lang="fa-IR" dirty="0">
            <a:solidFill>
              <a:schemeClr val="bg1"/>
            </a:solidFill>
            <a:cs typeface="B Yekan" panose="00000400000000000000" pitchFamily="2" charset="-78"/>
          </a:endParaRPr>
        </a:p>
      </dgm:t>
    </dgm:pt>
    <dgm:pt modelId="{BD087828-5097-497F-B5CA-579001993AE1}" type="parTrans" cxnId="{359F27F4-B007-435A-A0E3-0B3E3665EC57}">
      <dgm:prSet/>
      <dgm:spPr/>
      <dgm:t>
        <a:bodyPr/>
        <a:lstStyle/>
        <a:p>
          <a:pPr rtl="1"/>
          <a:endParaRPr lang="fa-IR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BE023A80-5710-4A4C-8916-C78D0B2AB5EB}" type="sibTrans" cxnId="{359F27F4-B007-435A-A0E3-0B3E3665EC57}">
      <dgm:prSet/>
      <dgm:spPr/>
      <dgm:t>
        <a:bodyPr/>
        <a:lstStyle/>
        <a:p>
          <a:pPr rtl="1"/>
          <a:endParaRPr lang="fa-IR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5CDC540D-6EC8-4A70-BBBE-912C7CFCF86A}" type="pres">
      <dgm:prSet presAssocID="{94852EB3-DE3F-4E21-A955-BA85CC8498BC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B044B1B2-AC20-41E1-AAF8-90A038615B8A}" type="pres">
      <dgm:prSet presAssocID="{94852EB3-DE3F-4E21-A955-BA85CC8498BC}" presName="hierFlow" presStyleCnt="0"/>
      <dgm:spPr/>
      <dgm:t>
        <a:bodyPr/>
        <a:lstStyle/>
        <a:p>
          <a:pPr rtl="1"/>
          <a:endParaRPr lang="fa-IR"/>
        </a:p>
      </dgm:t>
    </dgm:pt>
    <dgm:pt modelId="{BB94BFCC-B61A-494D-A717-E1A8602E288F}" type="pres">
      <dgm:prSet presAssocID="{94852EB3-DE3F-4E21-A955-BA85CC8498BC}" presName="hierChild1" presStyleCnt="0">
        <dgm:presLayoutVars>
          <dgm:chPref val="1"/>
          <dgm:animOne val="branch"/>
          <dgm:animLvl val="lvl"/>
        </dgm:presLayoutVars>
      </dgm:prSet>
      <dgm:spPr/>
      <dgm:t>
        <a:bodyPr/>
        <a:lstStyle/>
        <a:p>
          <a:pPr rtl="1"/>
          <a:endParaRPr lang="fa-IR"/>
        </a:p>
      </dgm:t>
    </dgm:pt>
    <dgm:pt modelId="{0289FA6C-3A3D-4B5F-BA04-547FC3F6F4D6}" type="pres">
      <dgm:prSet presAssocID="{E7884BBE-1254-47BC-AD9D-E4181A014FEA}" presName="Name17" presStyleCnt="0"/>
      <dgm:spPr/>
      <dgm:t>
        <a:bodyPr/>
        <a:lstStyle/>
        <a:p>
          <a:pPr rtl="1"/>
          <a:endParaRPr lang="fa-IR"/>
        </a:p>
      </dgm:t>
    </dgm:pt>
    <dgm:pt modelId="{D5F65B3F-8E78-4C9C-8682-3A752FEB6AEC}" type="pres">
      <dgm:prSet presAssocID="{E7884BBE-1254-47BC-AD9D-E4181A014FEA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70A86B39-D107-4076-BF86-59E6AE2A85F9}" type="pres">
      <dgm:prSet presAssocID="{E7884BBE-1254-47BC-AD9D-E4181A014FEA}" presName="hierChild2" presStyleCnt="0"/>
      <dgm:spPr/>
      <dgm:t>
        <a:bodyPr/>
        <a:lstStyle/>
        <a:p>
          <a:pPr rtl="1"/>
          <a:endParaRPr lang="fa-IR"/>
        </a:p>
      </dgm:t>
    </dgm:pt>
    <dgm:pt modelId="{04249E4A-4CF3-44D5-A111-428F1A4DCC6D}" type="pres">
      <dgm:prSet presAssocID="{BFA4A6E2-0E8F-45FA-8320-B5DB1A260710}" presName="Name25" presStyleLbl="parChTrans1D2" presStyleIdx="0" presStyleCnt="4"/>
      <dgm:spPr/>
      <dgm:t>
        <a:bodyPr/>
        <a:lstStyle/>
        <a:p>
          <a:pPr rtl="1"/>
          <a:endParaRPr lang="fa-IR"/>
        </a:p>
      </dgm:t>
    </dgm:pt>
    <dgm:pt modelId="{DBA23ED4-B667-4288-AEAE-9A68DE0DFF3C}" type="pres">
      <dgm:prSet presAssocID="{BFA4A6E2-0E8F-45FA-8320-B5DB1A260710}" presName="connTx" presStyleLbl="parChTrans1D2" presStyleIdx="0" presStyleCnt="4"/>
      <dgm:spPr/>
      <dgm:t>
        <a:bodyPr/>
        <a:lstStyle/>
        <a:p>
          <a:pPr rtl="1"/>
          <a:endParaRPr lang="fa-IR"/>
        </a:p>
      </dgm:t>
    </dgm:pt>
    <dgm:pt modelId="{8E76F229-696F-4D50-A685-539A5D982393}" type="pres">
      <dgm:prSet presAssocID="{8B213BB7-A734-4456-B6C6-C58D094F8D58}" presName="Name30" presStyleCnt="0"/>
      <dgm:spPr/>
      <dgm:t>
        <a:bodyPr/>
        <a:lstStyle/>
        <a:p>
          <a:pPr rtl="1"/>
          <a:endParaRPr lang="fa-IR"/>
        </a:p>
      </dgm:t>
    </dgm:pt>
    <dgm:pt modelId="{9EBD59E9-0D47-45A4-9032-38A929341BA0}" type="pres">
      <dgm:prSet presAssocID="{8B213BB7-A734-4456-B6C6-C58D094F8D58}" presName="level2Shape" presStyleLbl="node2" presStyleIdx="0" presStyleCnt="4"/>
      <dgm:spPr/>
      <dgm:t>
        <a:bodyPr/>
        <a:lstStyle/>
        <a:p>
          <a:pPr rtl="1"/>
          <a:endParaRPr lang="fa-IR"/>
        </a:p>
      </dgm:t>
    </dgm:pt>
    <dgm:pt modelId="{B1E5996C-5EBA-4AAA-94F5-FBBB70DF37BD}" type="pres">
      <dgm:prSet presAssocID="{8B213BB7-A734-4456-B6C6-C58D094F8D58}" presName="hierChild3" presStyleCnt="0"/>
      <dgm:spPr/>
      <dgm:t>
        <a:bodyPr/>
        <a:lstStyle/>
        <a:p>
          <a:pPr rtl="1"/>
          <a:endParaRPr lang="fa-IR"/>
        </a:p>
      </dgm:t>
    </dgm:pt>
    <dgm:pt modelId="{14672594-92C7-4B4F-873C-64653D9A626B}" type="pres">
      <dgm:prSet presAssocID="{055FBB4E-758A-4847-A244-93160C721B38}" presName="Name25" presStyleLbl="parChTrans1D3" presStyleIdx="0" presStyleCnt="4"/>
      <dgm:spPr/>
      <dgm:t>
        <a:bodyPr/>
        <a:lstStyle/>
        <a:p>
          <a:pPr rtl="1"/>
          <a:endParaRPr lang="fa-IR"/>
        </a:p>
      </dgm:t>
    </dgm:pt>
    <dgm:pt modelId="{535BEFA1-26CD-45A7-BB5C-D4BFF488F8EC}" type="pres">
      <dgm:prSet presAssocID="{055FBB4E-758A-4847-A244-93160C721B38}" presName="connTx" presStyleLbl="parChTrans1D3" presStyleIdx="0" presStyleCnt="4"/>
      <dgm:spPr/>
      <dgm:t>
        <a:bodyPr/>
        <a:lstStyle/>
        <a:p>
          <a:pPr rtl="1"/>
          <a:endParaRPr lang="fa-IR"/>
        </a:p>
      </dgm:t>
    </dgm:pt>
    <dgm:pt modelId="{E31F567B-B6D3-4265-9143-9B8BAE0F80BB}" type="pres">
      <dgm:prSet presAssocID="{05945E9D-FE1E-4003-818D-B55FDC8EA9BF}" presName="Name30" presStyleCnt="0"/>
      <dgm:spPr/>
      <dgm:t>
        <a:bodyPr/>
        <a:lstStyle/>
        <a:p>
          <a:pPr rtl="1"/>
          <a:endParaRPr lang="fa-IR"/>
        </a:p>
      </dgm:t>
    </dgm:pt>
    <dgm:pt modelId="{08E67CE0-86B6-42D0-A7F9-B8B3E4940890}" type="pres">
      <dgm:prSet presAssocID="{05945E9D-FE1E-4003-818D-B55FDC8EA9BF}" presName="level2Shape" presStyleLbl="node3" presStyleIdx="0" presStyleCnt="4"/>
      <dgm:spPr/>
      <dgm:t>
        <a:bodyPr/>
        <a:lstStyle/>
        <a:p>
          <a:pPr rtl="1"/>
          <a:endParaRPr lang="fa-IR"/>
        </a:p>
      </dgm:t>
    </dgm:pt>
    <dgm:pt modelId="{320B885C-94A4-4A03-A537-1D80878B9ACB}" type="pres">
      <dgm:prSet presAssocID="{05945E9D-FE1E-4003-818D-B55FDC8EA9BF}" presName="hierChild3" presStyleCnt="0"/>
      <dgm:spPr/>
      <dgm:t>
        <a:bodyPr/>
        <a:lstStyle/>
        <a:p>
          <a:pPr rtl="1"/>
          <a:endParaRPr lang="fa-IR"/>
        </a:p>
      </dgm:t>
    </dgm:pt>
    <dgm:pt modelId="{0398B832-8206-425B-AD49-EEF88FD551A7}" type="pres">
      <dgm:prSet presAssocID="{CF3DF746-BEB2-4FFE-8A7E-1F6D1B81D229}" presName="Name25" presStyleLbl="parChTrans1D2" presStyleIdx="1" presStyleCnt="4"/>
      <dgm:spPr/>
      <dgm:t>
        <a:bodyPr/>
        <a:lstStyle/>
        <a:p>
          <a:pPr rtl="1"/>
          <a:endParaRPr lang="fa-IR"/>
        </a:p>
      </dgm:t>
    </dgm:pt>
    <dgm:pt modelId="{32F14246-7C02-4A59-97F6-07372334234D}" type="pres">
      <dgm:prSet presAssocID="{CF3DF746-BEB2-4FFE-8A7E-1F6D1B81D229}" presName="connTx" presStyleLbl="parChTrans1D2" presStyleIdx="1" presStyleCnt="4"/>
      <dgm:spPr/>
      <dgm:t>
        <a:bodyPr/>
        <a:lstStyle/>
        <a:p>
          <a:pPr rtl="1"/>
          <a:endParaRPr lang="fa-IR"/>
        </a:p>
      </dgm:t>
    </dgm:pt>
    <dgm:pt modelId="{DC87E894-5D81-4FB0-93F0-C19CF59BB48B}" type="pres">
      <dgm:prSet presAssocID="{3601B42F-A527-413F-9EF2-68E26F643871}" presName="Name30" presStyleCnt="0"/>
      <dgm:spPr/>
      <dgm:t>
        <a:bodyPr/>
        <a:lstStyle/>
        <a:p>
          <a:pPr rtl="1"/>
          <a:endParaRPr lang="fa-IR"/>
        </a:p>
      </dgm:t>
    </dgm:pt>
    <dgm:pt modelId="{17F22576-E74E-4C73-BC8C-DFC95F5A8B6A}" type="pres">
      <dgm:prSet presAssocID="{3601B42F-A527-413F-9EF2-68E26F643871}" presName="level2Shape" presStyleLbl="node2" presStyleIdx="1" presStyleCnt="4"/>
      <dgm:spPr/>
      <dgm:t>
        <a:bodyPr/>
        <a:lstStyle/>
        <a:p>
          <a:pPr rtl="1"/>
          <a:endParaRPr lang="fa-IR"/>
        </a:p>
      </dgm:t>
    </dgm:pt>
    <dgm:pt modelId="{F5B01AFD-DFDD-4FCE-A8A9-CCAC37142B82}" type="pres">
      <dgm:prSet presAssocID="{3601B42F-A527-413F-9EF2-68E26F643871}" presName="hierChild3" presStyleCnt="0"/>
      <dgm:spPr/>
      <dgm:t>
        <a:bodyPr/>
        <a:lstStyle/>
        <a:p>
          <a:pPr rtl="1"/>
          <a:endParaRPr lang="fa-IR"/>
        </a:p>
      </dgm:t>
    </dgm:pt>
    <dgm:pt modelId="{41A15FDA-08E7-4A2C-90F4-02FEF0772387}" type="pres">
      <dgm:prSet presAssocID="{C26B1440-FD48-446C-B965-1F150AD2CFA5}" presName="Name25" presStyleLbl="parChTrans1D3" presStyleIdx="1" presStyleCnt="4"/>
      <dgm:spPr/>
      <dgm:t>
        <a:bodyPr/>
        <a:lstStyle/>
        <a:p>
          <a:pPr rtl="1"/>
          <a:endParaRPr lang="fa-IR"/>
        </a:p>
      </dgm:t>
    </dgm:pt>
    <dgm:pt modelId="{C25ED1E1-4162-4412-9101-C7460FF2CCEB}" type="pres">
      <dgm:prSet presAssocID="{C26B1440-FD48-446C-B965-1F150AD2CFA5}" presName="connTx" presStyleLbl="parChTrans1D3" presStyleIdx="1" presStyleCnt="4"/>
      <dgm:spPr/>
      <dgm:t>
        <a:bodyPr/>
        <a:lstStyle/>
        <a:p>
          <a:pPr rtl="1"/>
          <a:endParaRPr lang="fa-IR"/>
        </a:p>
      </dgm:t>
    </dgm:pt>
    <dgm:pt modelId="{56DE426D-2418-4A95-B6E6-B97876146C2E}" type="pres">
      <dgm:prSet presAssocID="{AA7BE33B-1BEC-4F50-BED1-8AC5CFB998F0}" presName="Name30" presStyleCnt="0"/>
      <dgm:spPr/>
      <dgm:t>
        <a:bodyPr/>
        <a:lstStyle/>
        <a:p>
          <a:pPr rtl="1"/>
          <a:endParaRPr lang="fa-IR"/>
        </a:p>
      </dgm:t>
    </dgm:pt>
    <dgm:pt modelId="{84B07113-854A-4F8D-AF45-ED0A4DEE5BCE}" type="pres">
      <dgm:prSet presAssocID="{AA7BE33B-1BEC-4F50-BED1-8AC5CFB998F0}" presName="level2Shape" presStyleLbl="node3" presStyleIdx="1" presStyleCnt="4"/>
      <dgm:spPr/>
      <dgm:t>
        <a:bodyPr/>
        <a:lstStyle/>
        <a:p>
          <a:pPr rtl="1"/>
          <a:endParaRPr lang="fa-IR"/>
        </a:p>
      </dgm:t>
    </dgm:pt>
    <dgm:pt modelId="{6620DFF1-6799-4020-9804-8FF6F6B73DDD}" type="pres">
      <dgm:prSet presAssocID="{AA7BE33B-1BEC-4F50-BED1-8AC5CFB998F0}" presName="hierChild3" presStyleCnt="0"/>
      <dgm:spPr/>
      <dgm:t>
        <a:bodyPr/>
        <a:lstStyle/>
        <a:p>
          <a:pPr rtl="1"/>
          <a:endParaRPr lang="fa-IR"/>
        </a:p>
      </dgm:t>
    </dgm:pt>
    <dgm:pt modelId="{C4F3E1EE-5B8F-43A2-8E73-4C1F75F9D6E9}" type="pres">
      <dgm:prSet presAssocID="{6D7D3B42-98F4-4B56-BC2C-3ABA7281C9C6}" presName="Name25" presStyleLbl="parChTrans1D2" presStyleIdx="2" presStyleCnt="4"/>
      <dgm:spPr/>
      <dgm:t>
        <a:bodyPr/>
        <a:lstStyle/>
        <a:p>
          <a:pPr rtl="1"/>
          <a:endParaRPr lang="fa-IR"/>
        </a:p>
      </dgm:t>
    </dgm:pt>
    <dgm:pt modelId="{6679D600-1B9E-4849-981A-FDE6FE06E95D}" type="pres">
      <dgm:prSet presAssocID="{6D7D3B42-98F4-4B56-BC2C-3ABA7281C9C6}" presName="connTx" presStyleLbl="parChTrans1D2" presStyleIdx="2" presStyleCnt="4"/>
      <dgm:spPr/>
      <dgm:t>
        <a:bodyPr/>
        <a:lstStyle/>
        <a:p>
          <a:pPr rtl="1"/>
          <a:endParaRPr lang="fa-IR"/>
        </a:p>
      </dgm:t>
    </dgm:pt>
    <dgm:pt modelId="{77C985F8-33E2-4AC3-ACB2-2EDCB7C253E1}" type="pres">
      <dgm:prSet presAssocID="{935021DB-F328-4250-81DB-BC0FCC76B24A}" presName="Name30" presStyleCnt="0"/>
      <dgm:spPr/>
      <dgm:t>
        <a:bodyPr/>
        <a:lstStyle/>
        <a:p>
          <a:pPr rtl="1"/>
          <a:endParaRPr lang="fa-IR"/>
        </a:p>
      </dgm:t>
    </dgm:pt>
    <dgm:pt modelId="{0E79A9CB-B375-4081-9348-439CD57C5529}" type="pres">
      <dgm:prSet presAssocID="{935021DB-F328-4250-81DB-BC0FCC76B24A}" presName="level2Shape" presStyleLbl="node2" presStyleIdx="2" presStyleCnt="4"/>
      <dgm:spPr/>
      <dgm:t>
        <a:bodyPr/>
        <a:lstStyle/>
        <a:p>
          <a:pPr rtl="1"/>
          <a:endParaRPr lang="fa-IR"/>
        </a:p>
      </dgm:t>
    </dgm:pt>
    <dgm:pt modelId="{5A56D235-285D-480A-8238-B5DD64223958}" type="pres">
      <dgm:prSet presAssocID="{935021DB-F328-4250-81DB-BC0FCC76B24A}" presName="hierChild3" presStyleCnt="0"/>
      <dgm:spPr/>
      <dgm:t>
        <a:bodyPr/>
        <a:lstStyle/>
        <a:p>
          <a:pPr rtl="1"/>
          <a:endParaRPr lang="fa-IR"/>
        </a:p>
      </dgm:t>
    </dgm:pt>
    <dgm:pt modelId="{68CEAA57-D1CF-4FB3-9339-447BE76AB072}" type="pres">
      <dgm:prSet presAssocID="{6127B2A6-3270-4C23-8AEC-DA2A7D56FA01}" presName="Name25" presStyleLbl="parChTrans1D3" presStyleIdx="2" presStyleCnt="4"/>
      <dgm:spPr/>
      <dgm:t>
        <a:bodyPr/>
        <a:lstStyle/>
        <a:p>
          <a:pPr rtl="1"/>
          <a:endParaRPr lang="fa-IR"/>
        </a:p>
      </dgm:t>
    </dgm:pt>
    <dgm:pt modelId="{2EA9F113-B8DB-4C87-A197-86CADE4663E7}" type="pres">
      <dgm:prSet presAssocID="{6127B2A6-3270-4C23-8AEC-DA2A7D56FA01}" presName="connTx" presStyleLbl="parChTrans1D3" presStyleIdx="2" presStyleCnt="4"/>
      <dgm:spPr/>
      <dgm:t>
        <a:bodyPr/>
        <a:lstStyle/>
        <a:p>
          <a:pPr rtl="1"/>
          <a:endParaRPr lang="fa-IR"/>
        </a:p>
      </dgm:t>
    </dgm:pt>
    <dgm:pt modelId="{CB2D2E01-7B01-4C08-94A9-31162241AD24}" type="pres">
      <dgm:prSet presAssocID="{5D6BF67D-85E2-4DB5-B868-0F686D68485E}" presName="Name30" presStyleCnt="0"/>
      <dgm:spPr/>
      <dgm:t>
        <a:bodyPr/>
        <a:lstStyle/>
        <a:p>
          <a:pPr rtl="1"/>
          <a:endParaRPr lang="fa-IR"/>
        </a:p>
      </dgm:t>
    </dgm:pt>
    <dgm:pt modelId="{5950B1AE-B284-4A55-832F-924FEED49070}" type="pres">
      <dgm:prSet presAssocID="{5D6BF67D-85E2-4DB5-B868-0F686D68485E}" presName="level2Shape" presStyleLbl="node3" presStyleIdx="2" presStyleCnt="4"/>
      <dgm:spPr/>
      <dgm:t>
        <a:bodyPr/>
        <a:lstStyle/>
        <a:p>
          <a:pPr rtl="1"/>
          <a:endParaRPr lang="fa-IR"/>
        </a:p>
      </dgm:t>
    </dgm:pt>
    <dgm:pt modelId="{9DAEB5BC-C1AB-4E47-9C60-E0F6555E7FBA}" type="pres">
      <dgm:prSet presAssocID="{5D6BF67D-85E2-4DB5-B868-0F686D68485E}" presName="hierChild3" presStyleCnt="0"/>
      <dgm:spPr/>
      <dgm:t>
        <a:bodyPr/>
        <a:lstStyle/>
        <a:p>
          <a:pPr rtl="1"/>
          <a:endParaRPr lang="fa-IR"/>
        </a:p>
      </dgm:t>
    </dgm:pt>
    <dgm:pt modelId="{F20FC9C3-1B98-41C7-B85F-09838135FB11}" type="pres">
      <dgm:prSet presAssocID="{3FAA7235-3A8E-4648-845E-78A02413BE1D}" presName="Name25" presStyleLbl="parChTrans1D2" presStyleIdx="3" presStyleCnt="4"/>
      <dgm:spPr/>
      <dgm:t>
        <a:bodyPr/>
        <a:lstStyle/>
        <a:p>
          <a:pPr rtl="1"/>
          <a:endParaRPr lang="fa-IR"/>
        </a:p>
      </dgm:t>
    </dgm:pt>
    <dgm:pt modelId="{CF8EA441-95A3-4232-948A-24E492194249}" type="pres">
      <dgm:prSet presAssocID="{3FAA7235-3A8E-4648-845E-78A02413BE1D}" presName="connTx" presStyleLbl="parChTrans1D2" presStyleIdx="3" presStyleCnt="4"/>
      <dgm:spPr/>
      <dgm:t>
        <a:bodyPr/>
        <a:lstStyle/>
        <a:p>
          <a:pPr rtl="1"/>
          <a:endParaRPr lang="fa-IR"/>
        </a:p>
      </dgm:t>
    </dgm:pt>
    <dgm:pt modelId="{3EB9ED8E-6DE9-4D34-A092-651410E66F54}" type="pres">
      <dgm:prSet presAssocID="{ED12EC78-1434-4468-8C43-54C510D7B1DF}" presName="Name30" presStyleCnt="0"/>
      <dgm:spPr/>
      <dgm:t>
        <a:bodyPr/>
        <a:lstStyle/>
        <a:p>
          <a:pPr rtl="1"/>
          <a:endParaRPr lang="fa-IR"/>
        </a:p>
      </dgm:t>
    </dgm:pt>
    <dgm:pt modelId="{3A382CE5-E6B3-4363-8B6E-EE1089A7F29F}" type="pres">
      <dgm:prSet presAssocID="{ED12EC78-1434-4468-8C43-54C510D7B1DF}" presName="level2Shape" presStyleLbl="node2" presStyleIdx="3" presStyleCnt="4"/>
      <dgm:spPr/>
      <dgm:t>
        <a:bodyPr/>
        <a:lstStyle/>
        <a:p>
          <a:pPr rtl="1"/>
          <a:endParaRPr lang="fa-IR"/>
        </a:p>
      </dgm:t>
    </dgm:pt>
    <dgm:pt modelId="{137F73E7-4F0C-44B9-B27A-10D7DEF3F95D}" type="pres">
      <dgm:prSet presAssocID="{ED12EC78-1434-4468-8C43-54C510D7B1DF}" presName="hierChild3" presStyleCnt="0"/>
      <dgm:spPr/>
      <dgm:t>
        <a:bodyPr/>
        <a:lstStyle/>
        <a:p>
          <a:pPr rtl="1"/>
          <a:endParaRPr lang="fa-IR"/>
        </a:p>
      </dgm:t>
    </dgm:pt>
    <dgm:pt modelId="{2F5F3098-DD74-403F-9F0F-9C8D768496AA}" type="pres">
      <dgm:prSet presAssocID="{BD087828-5097-497F-B5CA-579001993AE1}" presName="Name25" presStyleLbl="parChTrans1D3" presStyleIdx="3" presStyleCnt="4"/>
      <dgm:spPr/>
      <dgm:t>
        <a:bodyPr/>
        <a:lstStyle/>
        <a:p>
          <a:pPr rtl="1"/>
          <a:endParaRPr lang="fa-IR"/>
        </a:p>
      </dgm:t>
    </dgm:pt>
    <dgm:pt modelId="{0B478A2C-0B97-4DF9-B708-B07ED9D85B43}" type="pres">
      <dgm:prSet presAssocID="{BD087828-5097-497F-B5CA-579001993AE1}" presName="connTx" presStyleLbl="parChTrans1D3" presStyleIdx="3" presStyleCnt="4"/>
      <dgm:spPr/>
      <dgm:t>
        <a:bodyPr/>
        <a:lstStyle/>
        <a:p>
          <a:pPr rtl="1"/>
          <a:endParaRPr lang="fa-IR"/>
        </a:p>
      </dgm:t>
    </dgm:pt>
    <dgm:pt modelId="{01DC337C-724D-44FB-BD1B-9DE4A17714EA}" type="pres">
      <dgm:prSet presAssocID="{B437D4B3-170F-4A70-9EE6-85BB13F825EA}" presName="Name30" presStyleCnt="0"/>
      <dgm:spPr/>
      <dgm:t>
        <a:bodyPr/>
        <a:lstStyle/>
        <a:p>
          <a:pPr rtl="1"/>
          <a:endParaRPr lang="fa-IR"/>
        </a:p>
      </dgm:t>
    </dgm:pt>
    <dgm:pt modelId="{1963E83A-EA33-4B54-99E4-A49D8129EAD7}" type="pres">
      <dgm:prSet presAssocID="{B437D4B3-170F-4A70-9EE6-85BB13F825EA}" presName="level2Shape" presStyleLbl="node3" presStyleIdx="3" presStyleCnt="4"/>
      <dgm:spPr/>
      <dgm:t>
        <a:bodyPr/>
        <a:lstStyle/>
        <a:p>
          <a:pPr rtl="1"/>
          <a:endParaRPr lang="fa-IR"/>
        </a:p>
      </dgm:t>
    </dgm:pt>
    <dgm:pt modelId="{66FAFD5B-4EA6-470B-8313-20E1005299DD}" type="pres">
      <dgm:prSet presAssocID="{B437D4B3-170F-4A70-9EE6-85BB13F825EA}" presName="hierChild3" presStyleCnt="0"/>
      <dgm:spPr/>
      <dgm:t>
        <a:bodyPr/>
        <a:lstStyle/>
        <a:p>
          <a:pPr rtl="1"/>
          <a:endParaRPr lang="fa-IR"/>
        </a:p>
      </dgm:t>
    </dgm:pt>
    <dgm:pt modelId="{DB57E305-8E43-46A7-AE01-B62F78CC802B}" type="pres">
      <dgm:prSet presAssocID="{94852EB3-DE3F-4E21-A955-BA85CC8498BC}" presName="bgShapesFlow" presStyleCnt="0"/>
      <dgm:spPr/>
      <dgm:t>
        <a:bodyPr/>
        <a:lstStyle/>
        <a:p>
          <a:pPr rtl="1"/>
          <a:endParaRPr lang="fa-IR"/>
        </a:p>
      </dgm:t>
    </dgm:pt>
  </dgm:ptLst>
  <dgm:cxnLst>
    <dgm:cxn modelId="{F9603639-6DC6-43C8-9005-590B084A1DE4}" type="presOf" srcId="{935021DB-F328-4250-81DB-BC0FCC76B24A}" destId="{0E79A9CB-B375-4081-9348-439CD57C5529}" srcOrd="0" destOrd="0" presId="urn:microsoft.com/office/officeart/2005/8/layout/hierarchy5"/>
    <dgm:cxn modelId="{B93FAABD-0030-496A-8254-1A119692FBBD}" type="presOf" srcId="{C26B1440-FD48-446C-B965-1F150AD2CFA5}" destId="{C25ED1E1-4162-4412-9101-C7460FF2CCEB}" srcOrd="1" destOrd="0" presId="urn:microsoft.com/office/officeart/2005/8/layout/hierarchy5"/>
    <dgm:cxn modelId="{B63754E7-525C-434F-AA6A-FCCB9D8AB915}" srcId="{8B213BB7-A734-4456-B6C6-C58D094F8D58}" destId="{05945E9D-FE1E-4003-818D-B55FDC8EA9BF}" srcOrd="0" destOrd="0" parTransId="{055FBB4E-758A-4847-A244-93160C721B38}" sibTransId="{F1195AF3-359C-49E1-8DA1-735BD19EBC56}"/>
    <dgm:cxn modelId="{59953959-7A11-4F01-98C2-2BDDDA325C1D}" type="presOf" srcId="{94852EB3-DE3F-4E21-A955-BA85CC8498BC}" destId="{5CDC540D-6EC8-4A70-BBBE-912C7CFCF86A}" srcOrd="0" destOrd="0" presId="urn:microsoft.com/office/officeart/2005/8/layout/hierarchy5"/>
    <dgm:cxn modelId="{F13ADDA7-B864-4891-81D3-6EF605271618}" type="presOf" srcId="{6D7D3B42-98F4-4B56-BC2C-3ABA7281C9C6}" destId="{6679D600-1B9E-4849-981A-FDE6FE06E95D}" srcOrd="1" destOrd="0" presId="urn:microsoft.com/office/officeart/2005/8/layout/hierarchy5"/>
    <dgm:cxn modelId="{AAFB65C9-3D97-422F-832C-303C2E27442F}" type="presOf" srcId="{8B213BB7-A734-4456-B6C6-C58D094F8D58}" destId="{9EBD59E9-0D47-45A4-9032-38A929341BA0}" srcOrd="0" destOrd="0" presId="urn:microsoft.com/office/officeart/2005/8/layout/hierarchy5"/>
    <dgm:cxn modelId="{FC39F161-2E55-40DA-ABD5-2D50621B8E7B}" srcId="{935021DB-F328-4250-81DB-BC0FCC76B24A}" destId="{5D6BF67D-85E2-4DB5-B868-0F686D68485E}" srcOrd="0" destOrd="0" parTransId="{6127B2A6-3270-4C23-8AEC-DA2A7D56FA01}" sibTransId="{E1C2FC70-A7EC-4A9E-9D06-6F2A2F61D401}"/>
    <dgm:cxn modelId="{8429DFC0-C61A-41D9-87E8-EED72FFB01AE}" type="presOf" srcId="{5D6BF67D-85E2-4DB5-B868-0F686D68485E}" destId="{5950B1AE-B284-4A55-832F-924FEED49070}" srcOrd="0" destOrd="0" presId="urn:microsoft.com/office/officeart/2005/8/layout/hierarchy5"/>
    <dgm:cxn modelId="{C4E3685F-CDF4-4F4F-8CE7-30FDE5DCA46B}" type="presOf" srcId="{BD087828-5097-497F-B5CA-579001993AE1}" destId="{0B478A2C-0B97-4DF9-B708-B07ED9D85B43}" srcOrd="1" destOrd="0" presId="urn:microsoft.com/office/officeart/2005/8/layout/hierarchy5"/>
    <dgm:cxn modelId="{CFAB35EB-5DFD-46CC-B7CC-572900EC7CB3}" srcId="{E7884BBE-1254-47BC-AD9D-E4181A014FEA}" destId="{8B213BB7-A734-4456-B6C6-C58D094F8D58}" srcOrd="0" destOrd="0" parTransId="{BFA4A6E2-0E8F-45FA-8320-B5DB1A260710}" sibTransId="{03366030-4ED5-40D9-A8E4-E48F1F93EB18}"/>
    <dgm:cxn modelId="{7EE5E99E-AB76-41B3-B3F9-9B955835547D}" type="presOf" srcId="{055FBB4E-758A-4847-A244-93160C721B38}" destId="{535BEFA1-26CD-45A7-BB5C-D4BFF488F8EC}" srcOrd="1" destOrd="0" presId="urn:microsoft.com/office/officeart/2005/8/layout/hierarchy5"/>
    <dgm:cxn modelId="{E5F78107-9C72-4D09-8592-8EDDEF0B4FC3}" srcId="{E7884BBE-1254-47BC-AD9D-E4181A014FEA}" destId="{3601B42F-A527-413F-9EF2-68E26F643871}" srcOrd="1" destOrd="0" parTransId="{CF3DF746-BEB2-4FFE-8A7E-1F6D1B81D229}" sibTransId="{9E229962-155C-4EB4-B726-7EA2F1633C05}"/>
    <dgm:cxn modelId="{0268B90C-BA4A-4043-9A5B-5BC5C58389AB}" type="presOf" srcId="{B437D4B3-170F-4A70-9EE6-85BB13F825EA}" destId="{1963E83A-EA33-4B54-99E4-A49D8129EAD7}" srcOrd="0" destOrd="0" presId="urn:microsoft.com/office/officeart/2005/8/layout/hierarchy5"/>
    <dgm:cxn modelId="{4564CA46-111D-4406-92F1-96C6EF06C3E7}" type="presOf" srcId="{6D7D3B42-98F4-4B56-BC2C-3ABA7281C9C6}" destId="{C4F3E1EE-5B8F-43A2-8E73-4C1F75F9D6E9}" srcOrd="0" destOrd="0" presId="urn:microsoft.com/office/officeart/2005/8/layout/hierarchy5"/>
    <dgm:cxn modelId="{A8060324-957F-42BD-96CC-A23FF1ABC56E}" type="presOf" srcId="{CF3DF746-BEB2-4FFE-8A7E-1F6D1B81D229}" destId="{32F14246-7C02-4A59-97F6-07372334234D}" srcOrd="1" destOrd="0" presId="urn:microsoft.com/office/officeart/2005/8/layout/hierarchy5"/>
    <dgm:cxn modelId="{07DC2B96-60A7-450E-BC08-D401E1D1E5BA}" type="presOf" srcId="{3FAA7235-3A8E-4648-845E-78A02413BE1D}" destId="{CF8EA441-95A3-4232-948A-24E492194249}" srcOrd="1" destOrd="0" presId="urn:microsoft.com/office/officeart/2005/8/layout/hierarchy5"/>
    <dgm:cxn modelId="{F1D17DBC-DF0E-412D-8331-1103C1579DBF}" type="presOf" srcId="{055FBB4E-758A-4847-A244-93160C721B38}" destId="{14672594-92C7-4B4F-873C-64653D9A626B}" srcOrd="0" destOrd="0" presId="urn:microsoft.com/office/officeart/2005/8/layout/hierarchy5"/>
    <dgm:cxn modelId="{2B528476-57DE-493F-9CAC-5B70B191866C}" type="presOf" srcId="{3601B42F-A527-413F-9EF2-68E26F643871}" destId="{17F22576-E74E-4C73-BC8C-DFC95F5A8B6A}" srcOrd="0" destOrd="0" presId="urn:microsoft.com/office/officeart/2005/8/layout/hierarchy5"/>
    <dgm:cxn modelId="{376BE4FF-2A66-4CD8-9138-9EBD85548AAC}" type="presOf" srcId="{BD087828-5097-497F-B5CA-579001993AE1}" destId="{2F5F3098-DD74-403F-9F0F-9C8D768496AA}" srcOrd="0" destOrd="0" presId="urn:microsoft.com/office/officeart/2005/8/layout/hierarchy5"/>
    <dgm:cxn modelId="{359F27F4-B007-435A-A0E3-0B3E3665EC57}" srcId="{ED12EC78-1434-4468-8C43-54C510D7B1DF}" destId="{B437D4B3-170F-4A70-9EE6-85BB13F825EA}" srcOrd="0" destOrd="0" parTransId="{BD087828-5097-497F-B5CA-579001993AE1}" sibTransId="{BE023A80-5710-4A4C-8916-C78D0B2AB5EB}"/>
    <dgm:cxn modelId="{510EE526-7EED-4D5B-97C6-2D1A3495EA2E}" type="presOf" srcId="{CF3DF746-BEB2-4FFE-8A7E-1F6D1B81D229}" destId="{0398B832-8206-425B-AD49-EEF88FD551A7}" srcOrd="0" destOrd="0" presId="urn:microsoft.com/office/officeart/2005/8/layout/hierarchy5"/>
    <dgm:cxn modelId="{16B9DCF0-F4BF-4446-A182-D4DEE7B4FE06}" type="presOf" srcId="{05945E9D-FE1E-4003-818D-B55FDC8EA9BF}" destId="{08E67CE0-86B6-42D0-A7F9-B8B3E4940890}" srcOrd="0" destOrd="0" presId="urn:microsoft.com/office/officeart/2005/8/layout/hierarchy5"/>
    <dgm:cxn modelId="{4AA0ABA6-4619-4A7C-B202-D147F8561F9A}" srcId="{94852EB3-DE3F-4E21-A955-BA85CC8498BC}" destId="{E7884BBE-1254-47BC-AD9D-E4181A014FEA}" srcOrd="0" destOrd="0" parTransId="{D36509D5-C5E7-4006-9A8B-33DC56F90656}" sibTransId="{36163F14-9C7C-49B4-806B-7008BE12F6C5}"/>
    <dgm:cxn modelId="{BFC95262-1D4B-45A3-A33C-22E4F0C39B3B}" type="presOf" srcId="{ED12EC78-1434-4468-8C43-54C510D7B1DF}" destId="{3A382CE5-E6B3-4363-8B6E-EE1089A7F29F}" srcOrd="0" destOrd="0" presId="urn:microsoft.com/office/officeart/2005/8/layout/hierarchy5"/>
    <dgm:cxn modelId="{760CCA5B-1BCE-47FE-861E-828FD241A9F7}" type="presOf" srcId="{BFA4A6E2-0E8F-45FA-8320-B5DB1A260710}" destId="{04249E4A-4CF3-44D5-A111-428F1A4DCC6D}" srcOrd="0" destOrd="0" presId="urn:microsoft.com/office/officeart/2005/8/layout/hierarchy5"/>
    <dgm:cxn modelId="{44813BD1-D57A-415E-8184-D6BA3D9871C0}" type="presOf" srcId="{BFA4A6E2-0E8F-45FA-8320-B5DB1A260710}" destId="{DBA23ED4-B667-4288-AEAE-9A68DE0DFF3C}" srcOrd="1" destOrd="0" presId="urn:microsoft.com/office/officeart/2005/8/layout/hierarchy5"/>
    <dgm:cxn modelId="{18D5F869-62E8-4739-94B8-0A43E4FC9EB2}" type="presOf" srcId="{6127B2A6-3270-4C23-8AEC-DA2A7D56FA01}" destId="{68CEAA57-D1CF-4FB3-9339-447BE76AB072}" srcOrd="0" destOrd="0" presId="urn:microsoft.com/office/officeart/2005/8/layout/hierarchy5"/>
    <dgm:cxn modelId="{02E062CD-CD86-4B14-B0D5-9D55CF4E2CB5}" type="presOf" srcId="{3FAA7235-3A8E-4648-845E-78A02413BE1D}" destId="{F20FC9C3-1B98-41C7-B85F-09838135FB11}" srcOrd="0" destOrd="0" presId="urn:microsoft.com/office/officeart/2005/8/layout/hierarchy5"/>
    <dgm:cxn modelId="{0D16E3ED-0EC2-4BC7-ADDE-3A6A1D41AD7A}" srcId="{E7884BBE-1254-47BC-AD9D-E4181A014FEA}" destId="{935021DB-F328-4250-81DB-BC0FCC76B24A}" srcOrd="2" destOrd="0" parTransId="{6D7D3B42-98F4-4B56-BC2C-3ABA7281C9C6}" sibTransId="{D4F00F59-2740-4ED9-8C0E-5A28D896B002}"/>
    <dgm:cxn modelId="{4406A2FA-03D3-43C0-AB96-42BCFA3042D6}" type="presOf" srcId="{AA7BE33B-1BEC-4F50-BED1-8AC5CFB998F0}" destId="{84B07113-854A-4F8D-AF45-ED0A4DEE5BCE}" srcOrd="0" destOrd="0" presId="urn:microsoft.com/office/officeart/2005/8/layout/hierarchy5"/>
    <dgm:cxn modelId="{3CAB82ED-22F4-430E-BAC4-09C4052DD2E4}" type="presOf" srcId="{E7884BBE-1254-47BC-AD9D-E4181A014FEA}" destId="{D5F65B3F-8E78-4C9C-8682-3A752FEB6AEC}" srcOrd="0" destOrd="0" presId="urn:microsoft.com/office/officeart/2005/8/layout/hierarchy5"/>
    <dgm:cxn modelId="{4C355C72-0EB9-4357-BD7E-6B5E916EDDEC}" type="presOf" srcId="{6127B2A6-3270-4C23-8AEC-DA2A7D56FA01}" destId="{2EA9F113-B8DB-4C87-A197-86CADE4663E7}" srcOrd="1" destOrd="0" presId="urn:microsoft.com/office/officeart/2005/8/layout/hierarchy5"/>
    <dgm:cxn modelId="{035240E2-D1E2-4267-B617-46AE26C2622A}" type="presOf" srcId="{C26B1440-FD48-446C-B965-1F150AD2CFA5}" destId="{41A15FDA-08E7-4A2C-90F4-02FEF0772387}" srcOrd="0" destOrd="0" presId="urn:microsoft.com/office/officeart/2005/8/layout/hierarchy5"/>
    <dgm:cxn modelId="{D81A08EC-097E-4FEC-A131-DFA4F6BEE45D}" srcId="{E7884BBE-1254-47BC-AD9D-E4181A014FEA}" destId="{ED12EC78-1434-4468-8C43-54C510D7B1DF}" srcOrd="3" destOrd="0" parTransId="{3FAA7235-3A8E-4648-845E-78A02413BE1D}" sibTransId="{721460A6-3743-43D3-89ED-5DEEF6B2417E}"/>
    <dgm:cxn modelId="{49DC684D-9E90-466E-B041-4A7A4737DB94}" srcId="{3601B42F-A527-413F-9EF2-68E26F643871}" destId="{AA7BE33B-1BEC-4F50-BED1-8AC5CFB998F0}" srcOrd="0" destOrd="0" parTransId="{C26B1440-FD48-446C-B965-1F150AD2CFA5}" sibTransId="{A979ACFD-AABE-4E5C-96FA-B6DF0801AB1E}"/>
    <dgm:cxn modelId="{B95AA9A2-118C-49FE-A409-645D2C3A9006}" type="presParOf" srcId="{5CDC540D-6EC8-4A70-BBBE-912C7CFCF86A}" destId="{B044B1B2-AC20-41E1-AAF8-90A038615B8A}" srcOrd="0" destOrd="0" presId="urn:microsoft.com/office/officeart/2005/8/layout/hierarchy5"/>
    <dgm:cxn modelId="{E77D333B-2331-446B-9713-D81820254338}" type="presParOf" srcId="{B044B1B2-AC20-41E1-AAF8-90A038615B8A}" destId="{BB94BFCC-B61A-494D-A717-E1A8602E288F}" srcOrd="0" destOrd="0" presId="urn:microsoft.com/office/officeart/2005/8/layout/hierarchy5"/>
    <dgm:cxn modelId="{1EA71F76-A939-4987-BBE4-B04697E07D15}" type="presParOf" srcId="{BB94BFCC-B61A-494D-A717-E1A8602E288F}" destId="{0289FA6C-3A3D-4B5F-BA04-547FC3F6F4D6}" srcOrd="0" destOrd="0" presId="urn:microsoft.com/office/officeart/2005/8/layout/hierarchy5"/>
    <dgm:cxn modelId="{8AE34C7B-04F4-4CF3-9E88-D0CE7FBCCB20}" type="presParOf" srcId="{0289FA6C-3A3D-4B5F-BA04-547FC3F6F4D6}" destId="{D5F65B3F-8E78-4C9C-8682-3A752FEB6AEC}" srcOrd="0" destOrd="0" presId="urn:microsoft.com/office/officeart/2005/8/layout/hierarchy5"/>
    <dgm:cxn modelId="{3C78831C-B98F-4B13-94C0-79246BF66075}" type="presParOf" srcId="{0289FA6C-3A3D-4B5F-BA04-547FC3F6F4D6}" destId="{70A86B39-D107-4076-BF86-59E6AE2A85F9}" srcOrd="1" destOrd="0" presId="urn:microsoft.com/office/officeart/2005/8/layout/hierarchy5"/>
    <dgm:cxn modelId="{6A23C936-1145-403C-8A31-29751A077F99}" type="presParOf" srcId="{70A86B39-D107-4076-BF86-59E6AE2A85F9}" destId="{04249E4A-4CF3-44D5-A111-428F1A4DCC6D}" srcOrd="0" destOrd="0" presId="urn:microsoft.com/office/officeart/2005/8/layout/hierarchy5"/>
    <dgm:cxn modelId="{6B38AD7F-2BAB-4468-AA98-C2F7D5502126}" type="presParOf" srcId="{04249E4A-4CF3-44D5-A111-428F1A4DCC6D}" destId="{DBA23ED4-B667-4288-AEAE-9A68DE0DFF3C}" srcOrd="0" destOrd="0" presId="urn:microsoft.com/office/officeart/2005/8/layout/hierarchy5"/>
    <dgm:cxn modelId="{4D0C57C2-6076-45DD-BBD9-BD5F81250EEB}" type="presParOf" srcId="{70A86B39-D107-4076-BF86-59E6AE2A85F9}" destId="{8E76F229-696F-4D50-A685-539A5D982393}" srcOrd="1" destOrd="0" presId="urn:microsoft.com/office/officeart/2005/8/layout/hierarchy5"/>
    <dgm:cxn modelId="{90AAF833-3869-4622-854E-34BB29134B66}" type="presParOf" srcId="{8E76F229-696F-4D50-A685-539A5D982393}" destId="{9EBD59E9-0D47-45A4-9032-38A929341BA0}" srcOrd="0" destOrd="0" presId="urn:microsoft.com/office/officeart/2005/8/layout/hierarchy5"/>
    <dgm:cxn modelId="{9F8D33E3-BDE0-43E2-9F16-23E8E1A99C80}" type="presParOf" srcId="{8E76F229-696F-4D50-A685-539A5D982393}" destId="{B1E5996C-5EBA-4AAA-94F5-FBBB70DF37BD}" srcOrd="1" destOrd="0" presId="urn:microsoft.com/office/officeart/2005/8/layout/hierarchy5"/>
    <dgm:cxn modelId="{A6003E4D-1CA0-4B8B-8B3F-48320229C121}" type="presParOf" srcId="{B1E5996C-5EBA-4AAA-94F5-FBBB70DF37BD}" destId="{14672594-92C7-4B4F-873C-64653D9A626B}" srcOrd="0" destOrd="0" presId="urn:microsoft.com/office/officeart/2005/8/layout/hierarchy5"/>
    <dgm:cxn modelId="{5897E462-DF31-4951-AA01-D65F06B308AD}" type="presParOf" srcId="{14672594-92C7-4B4F-873C-64653D9A626B}" destId="{535BEFA1-26CD-45A7-BB5C-D4BFF488F8EC}" srcOrd="0" destOrd="0" presId="urn:microsoft.com/office/officeart/2005/8/layout/hierarchy5"/>
    <dgm:cxn modelId="{D977F625-C45E-48FF-918B-219AEF3CF677}" type="presParOf" srcId="{B1E5996C-5EBA-4AAA-94F5-FBBB70DF37BD}" destId="{E31F567B-B6D3-4265-9143-9B8BAE0F80BB}" srcOrd="1" destOrd="0" presId="urn:microsoft.com/office/officeart/2005/8/layout/hierarchy5"/>
    <dgm:cxn modelId="{BFBB97E1-AB01-42E1-8145-447DD3620006}" type="presParOf" srcId="{E31F567B-B6D3-4265-9143-9B8BAE0F80BB}" destId="{08E67CE0-86B6-42D0-A7F9-B8B3E4940890}" srcOrd="0" destOrd="0" presId="urn:microsoft.com/office/officeart/2005/8/layout/hierarchy5"/>
    <dgm:cxn modelId="{B540D939-766D-4A01-A1F6-CE64AB0CC8CB}" type="presParOf" srcId="{E31F567B-B6D3-4265-9143-9B8BAE0F80BB}" destId="{320B885C-94A4-4A03-A537-1D80878B9ACB}" srcOrd="1" destOrd="0" presId="urn:microsoft.com/office/officeart/2005/8/layout/hierarchy5"/>
    <dgm:cxn modelId="{F6A00E6B-8D8F-4840-93CB-7873B7D33B8B}" type="presParOf" srcId="{70A86B39-D107-4076-BF86-59E6AE2A85F9}" destId="{0398B832-8206-425B-AD49-EEF88FD551A7}" srcOrd="2" destOrd="0" presId="urn:microsoft.com/office/officeart/2005/8/layout/hierarchy5"/>
    <dgm:cxn modelId="{EC268197-A6E5-4005-AF5F-744656C3F1D9}" type="presParOf" srcId="{0398B832-8206-425B-AD49-EEF88FD551A7}" destId="{32F14246-7C02-4A59-97F6-07372334234D}" srcOrd="0" destOrd="0" presId="urn:microsoft.com/office/officeart/2005/8/layout/hierarchy5"/>
    <dgm:cxn modelId="{ACB34C30-FD66-44E0-9AD9-EBF86EA8A5C1}" type="presParOf" srcId="{70A86B39-D107-4076-BF86-59E6AE2A85F9}" destId="{DC87E894-5D81-4FB0-93F0-C19CF59BB48B}" srcOrd="3" destOrd="0" presId="urn:microsoft.com/office/officeart/2005/8/layout/hierarchy5"/>
    <dgm:cxn modelId="{68234EBF-768B-439D-84C3-4F6FC2462581}" type="presParOf" srcId="{DC87E894-5D81-4FB0-93F0-C19CF59BB48B}" destId="{17F22576-E74E-4C73-BC8C-DFC95F5A8B6A}" srcOrd="0" destOrd="0" presId="urn:microsoft.com/office/officeart/2005/8/layout/hierarchy5"/>
    <dgm:cxn modelId="{9C1CEFD6-3E66-4EE3-A041-F06417DB4C19}" type="presParOf" srcId="{DC87E894-5D81-4FB0-93F0-C19CF59BB48B}" destId="{F5B01AFD-DFDD-4FCE-A8A9-CCAC37142B82}" srcOrd="1" destOrd="0" presId="urn:microsoft.com/office/officeart/2005/8/layout/hierarchy5"/>
    <dgm:cxn modelId="{4608DDBB-D788-4FC4-9295-5E79B485A769}" type="presParOf" srcId="{F5B01AFD-DFDD-4FCE-A8A9-CCAC37142B82}" destId="{41A15FDA-08E7-4A2C-90F4-02FEF0772387}" srcOrd="0" destOrd="0" presId="urn:microsoft.com/office/officeart/2005/8/layout/hierarchy5"/>
    <dgm:cxn modelId="{26E46967-FD27-4FFB-908F-E350BF84BA77}" type="presParOf" srcId="{41A15FDA-08E7-4A2C-90F4-02FEF0772387}" destId="{C25ED1E1-4162-4412-9101-C7460FF2CCEB}" srcOrd="0" destOrd="0" presId="urn:microsoft.com/office/officeart/2005/8/layout/hierarchy5"/>
    <dgm:cxn modelId="{B0C5621C-0442-48DC-88E1-50F48E63EC68}" type="presParOf" srcId="{F5B01AFD-DFDD-4FCE-A8A9-CCAC37142B82}" destId="{56DE426D-2418-4A95-B6E6-B97876146C2E}" srcOrd="1" destOrd="0" presId="urn:microsoft.com/office/officeart/2005/8/layout/hierarchy5"/>
    <dgm:cxn modelId="{4C600074-23C6-4D6E-B615-1A64A0BE49EE}" type="presParOf" srcId="{56DE426D-2418-4A95-B6E6-B97876146C2E}" destId="{84B07113-854A-4F8D-AF45-ED0A4DEE5BCE}" srcOrd="0" destOrd="0" presId="urn:microsoft.com/office/officeart/2005/8/layout/hierarchy5"/>
    <dgm:cxn modelId="{01E77D3F-A06C-4A5A-92F3-29F9FFBEC465}" type="presParOf" srcId="{56DE426D-2418-4A95-B6E6-B97876146C2E}" destId="{6620DFF1-6799-4020-9804-8FF6F6B73DDD}" srcOrd="1" destOrd="0" presId="urn:microsoft.com/office/officeart/2005/8/layout/hierarchy5"/>
    <dgm:cxn modelId="{1F614532-EBB7-47A6-8B95-210258E87EC1}" type="presParOf" srcId="{70A86B39-D107-4076-BF86-59E6AE2A85F9}" destId="{C4F3E1EE-5B8F-43A2-8E73-4C1F75F9D6E9}" srcOrd="4" destOrd="0" presId="urn:microsoft.com/office/officeart/2005/8/layout/hierarchy5"/>
    <dgm:cxn modelId="{82F375DE-EF4F-4446-9F66-C2CF82638995}" type="presParOf" srcId="{C4F3E1EE-5B8F-43A2-8E73-4C1F75F9D6E9}" destId="{6679D600-1B9E-4849-981A-FDE6FE06E95D}" srcOrd="0" destOrd="0" presId="urn:microsoft.com/office/officeart/2005/8/layout/hierarchy5"/>
    <dgm:cxn modelId="{6085FD1A-7303-4480-B023-EB99D03050A2}" type="presParOf" srcId="{70A86B39-D107-4076-BF86-59E6AE2A85F9}" destId="{77C985F8-33E2-4AC3-ACB2-2EDCB7C253E1}" srcOrd="5" destOrd="0" presId="urn:microsoft.com/office/officeart/2005/8/layout/hierarchy5"/>
    <dgm:cxn modelId="{9FD26BF6-3052-41D9-A45A-EB8125D803AE}" type="presParOf" srcId="{77C985F8-33E2-4AC3-ACB2-2EDCB7C253E1}" destId="{0E79A9CB-B375-4081-9348-439CD57C5529}" srcOrd="0" destOrd="0" presId="urn:microsoft.com/office/officeart/2005/8/layout/hierarchy5"/>
    <dgm:cxn modelId="{AEB923AD-E273-4851-B705-55E63C8D1674}" type="presParOf" srcId="{77C985F8-33E2-4AC3-ACB2-2EDCB7C253E1}" destId="{5A56D235-285D-480A-8238-B5DD64223958}" srcOrd="1" destOrd="0" presId="urn:microsoft.com/office/officeart/2005/8/layout/hierarchy5"/>
    <dgm:cxn modelId="{8612E136-F1C8-481A-8763-A42224C69A8A}" type="presParOf" srcId="{5A56D235-285D-480A-8238-B5DD64223958}" destId="{68CEAA57-D1CF-4FB3-9339-447BE76AB072}" srcOrd="0" destOrd="0" presId="urn:microsoft.com/office/officeart/2005/8/layout/hierarchy5"/>
    <dgm:cxn modelId="{37B0ACB3-8564-4302-B1F6-4D76092E7563}" type="presParOf" srcId="{68CEAA57-D1CF-4FB3-9339-447BE76AB072}" destId="{2EA9F113-B8DB-4C87-A197-86CADE4663E7}" srcOrd="0" destOrd="0" presId="urn:microsoft.com/office/officeart/2005/8/layout/hierarchy5"/>
    <dgm:cxn modelId="{44B2DD28-66BE-4C2C-A239-FFE928019EF2}" type="presParOf" srcId="{5A56D235-285D-480A-8238-B5DD64223958}" destId="{CB2D2E01-7B01-4C08-94A9-31162241AD24}" srcOrd="1" destOrd="0" presId="urn:microsoft.com/office/officeart/2005/8/layout/hierarchy5"/>
    <dgm:cxn modelId="{F6A786F4-C1C3-47A8-909E-9C1BCE217363}" type="presParOf" srcId="{CB2D2E01-7B01-4C08-94A9-31162241AD24}" destId="{5950B1AE-B284-4A55-832F-924FEED49070}" srcOrd="0" destOrd="0" presId="urn:microsoft.com/office/officeart/2005/8/layout/hierarchy5"/>
    <dgm:cxn modelId="{DFB42CBD-E041-4A85-A67D-4E9FC3A93763}" type="presParOf" srcId="{CB2D2E01-7B01-4C08-94A9-31162241AD24}" destId="{9DAEB5BC-C1AB-4E47-9C60-E0F6555E7FBA}" srcOrd="1" destOrd="0" presId="urn:microsoft.com/office/officeart/2005/8/layout/hierarchy5"/>
    <dgm:cxn modelId="{B4833D3A-4B7C-42B7-BB70-9AFE659A3D26}" type="presParOf" srcId="{70A86B39-D107-4076-BF86-59E6AE2A85F9}" destId="{F20FC9C3-1B98-41C7-B85F-09838135FB11}" srcOrd="6" destOrd="0" presId="urn:microsoft.com/office/officeart/2005/8/layout/hierarchy5"/>
    <dgm:cxn modelId="{11331561-8D42-4AF0-8192-69F7AEEDF3F3}" type="presParOf" srcId="{F20FC9C3-1B98-41C7-B85F-09838135FB11}" destId="{CF8EA441-95A3-4232-948A-24E492194249}" srcOrd="0" destOrd="0" presId="urn:microsoft.com/office/officeart/2005/8/layout/hierarchy5"/>
    <dgm:cxn modelId="{844500D2-F9B6-4F83-8E83-7F289AF3A250}" type="presParOf" srcId="{70A86B39-D107-4076-BF86-59E6AE2A85F9}" destId="{3EB9ED8E-6DE9-4D34-A092-651410E66F54}" srcOrd="7" destOrd="0" presId="urn:microsoft.com/office/officeart/2005/8/layout/hierarchy5"/>
    <dgm:cxn modelId="{91E37AB8-37FC-4F5E-8E97-6AFC8A06A51D}" type="presParOf" srcId="{3EB9ED8E-6DE9-4D34-A092-651410E66F54}" destId="{3A382CE5-E6B3-4363-8B6E-EE1089A7F29F}" srcOrd="0" destOrd="0" presId="urn:microsoft.com/office/officeart/2005/8/layout/hierarchy5"/>
    <dgm:cxn modelId="{C5889D95-6DAF-4C79-9DF3-6A539EB5CF2F}" type="presParOf" srcId="{3EB9ED8E-6DE9-4D34-A092-651410E66F54}" destId="{137F73E7-4F0C-44B9-B27A-10D7DEF3F95D}" srcOrd="1" destOrd="0" presId="urn:microsoft.com/office/officeart/2005/8/layout/hierarchy5"/>
    <dgm:cxn modelId="{5701CD3B-EE8B-48B3-A4C0-F903F8EADC98}" type="presParOf" srcId="{137F73E7-4F0C-44B9-B27A-10D7DEF3F95D}" destId="{2F5F3098-DD74-403F-9F0F-9C8D768496AA}" srcOrd="0" destOrd="0" presId="urn:microsoft.com/office/officeart/2005/8/layout/hierarchy5"/>
    <dgm:cxn modelId="{520655EA-DCCC-49B7-9755-E806E5B01BAC}" type="presParOf" srcId="{2F5F3098-DD74-403F-9F0F-9C8D768496AA}" destId="{0B478A2C-0B97-4DF9-B708-B07ED9D85B43}" srcOrd="0" destOrd="0" presId="urn:microsoft.com/office/officeart/2005/8/layout/hierarchy5"/>
    <dgm:cxn modelId="{2DE92139-917D-4840-AE7A-BC5F47A3C6D5}" type="presParOf" srcId="{137F73E7-4F0C-44B9-B27A-10D7DEF3F95D}" destId="{01DC337C-724D-44FB-BD1B-9DE4A17714EA}" srcOrd="1" destOrd="0" presId="urn:microsoft.com/office/officeart/2005/8/layout/hierarchy5"/>
    <dgm:cxn modelId="{B9EB7782-B0B7-4EE2-8EE4-5863024B63A7}" type="presParOf" srcId="{01DC337C-724D-44FB-BD1B-9DE4A17714EA}" destId="{1963E83A-EA33-4B54-99E4-A49D8129EAD7}" srcOrd="0" destOrd="0" presId="urn:microsoft.com/office/officeart/2005/8/layout/hierarchy5"/>
    <dgm:cxn modelId="{0847B01A-4F3D-4AF9-BBF0-05C3144B4527}" type="presParOf" srcId="{01DC337C-724D-44FB-BD1B-9DE4A17714EA}" destId="{66FAFD5B-4EA6-470B-8313-20E1005299DD}" srcOrd="1" destOrd="0" presId="urn:microsoft.com/office/officeart/2005/8/layout/hierarchy5"/>
    <dgm:cxn modelId="{D0B3155B-C745-417C-8A77-B8FDACC312EC}" type="presParOf" srcId="{5CDC540D-6EC8-4A70-BBBE-912C7CFCF86A}" destId="{DB57E305-8E43-46A7-AE01-B62F78CC802B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E802C35A-EE5B-40A2-BDD2-82197BB860DA}" type="doc">
      <dgm:prSet loTypeId="urn:microsoft.com/office/officeart/2005/8/layout/bProcess4" loCatId="process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pPr rtl="1"/>
          <a:endParaRPr lang="fa-IR"/>
        </a:p>
      </dgm:t>
    </dgm:pt>
    <dgm:pt modelId="{2CCFED10-8453-4019-BB7F-0F6696F94305}">
      <dgm:prSet phldrT="[Text]"/>
      <dgm:spPr/>
      <dgm:t>
        <a:bodyPr/>
        <a:lstStyle/>
        <a:p>
          <a:pPr rtl="1"/>
          <a:r>
            <a:rPr lang="fa-IR" dirty="0" smtClean="0">
              <a:solidFill>
                <a:schemeClr val="tx1"/>
              </a:solidFill>
              <a:cs typeface="B Yekan" panose="00000400000000000000" pitchFamily="2" charset="-78"/>
            </a:rPr>
            <a:t>کارفرمای طرح های مهم شهرسازی</a:t>
          </a:r>
          <a:endParaRPr lang="fa-IR" dirty="0">
            <a:solidFill>
              <a:schemeClr val="tx1"/>
            </a:solidFill>
            <a:cs typeface="B Yekan" panose="00000400000000000000" pitchFamily="2" charset="-78"/>
          </a:endParaRPr>
        </a:p>
      </dgm:t>
    </dgm:pt>
    <dgm:pt modelId="{3B772862-3C7E-4544-A7AA-1B0ABED7367C}" type="parTrans" cxnId="{2E8CC913-9E6F-4E81-BEB0-86268564ED0C}">
      <dgm:prSet/>
      <dgm:spPr/>
      <dgm:t>
        <a:bodyPr/>
        <a:lstStyle/>
        <a:p>
          <a:pPr rtl="1"/>
          <a:endParaRPr lang="fa-IR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AEA35C22-C34C-45CE-A61C-892CC8E09E65}" type="sibTrans" cxnId="{2E8CC913-9E6F-4E81-BEB0-86268564ED0C}">
      <dgm:prSet/>
      <dgm:spPr/>
      <dgm:t>
        <a:bodyPr/>
        <a:lstStyle/>
        <a:p>
          <a:pPr rtl="1"/>
          <a:endParaRPr lang="fa-IR" dirty="0">
            <a:solidFill>
              <a:schemeClr val="tx1"/>
            </a:solidFill>
            <a:cs typeface="B Yekan" panose="00000400000000000000" pitchFamily="2" charset="-78"/>
          </a:endParaRPr>
        </a:p>
      </dgm:t>
    </dgm:pt>
    <dgm:pt modelId="{41412C4A-8C96-49F1-A705-2CF79489816E}">
      <dgm:prSet phldrT="[Text]"/>
      <dgm:spPr/>
      <dgm:t>
        <a:bodyPr/>
        <a:lstStyle/>
        <a:p>
          <a:pPr rtl="1"/>
          <a:r>
            <a:rPr lang="fa-IR" dirty="0" smtClean="0">
              <a:solidFill>
                <a:schemeClr val="tx1"/>
              </a:solidFill>
              <a:cs typeface="B Yekan" panose="00000400000000000000" pitchFamily="2" charset="-78"/>
            </a:rPr>
            <a:t>وزارتخانه های دولتی</a:t>
          </a:r>
          <a:endParaRPr lang="fa-IR" dirty="0">
            <a:solidFill>
              <a:schemeClr val="tx1"/>
            </a:solidFill>
            <a:cs typeface="B Yekan" panose="00000400000000000000" pitchFamily="2" charset="-78"/>
          </a:endParaRPr>
        </a:p>
      </dgm:t>
    </dgm:pt>
    <dgm:pt modelId="{DD7557D6-102C-4114-9471-A4AB759DD585}" type="parTrans" cxnId="{492930A4-2E7D-4252-AE75-FBA35D353182}">
      <dgm:prSet/>
      <dgm:spPr/>
      <dgm:t>
        <a:bodyPr/>
        <a:lstStyle/>
        <a:p>
          <a:pPr rtl="1"/>
          <a:endParaRPr lang="fa-IR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D521D7E4-2EDD-4FDD-9B3A-4CEF1FC6848F}" type="sibTrans" cxnId="{492930A4-2E7D-4252-AE75-FBA35D353182}">
      <dgm:prSet/>
      <dgm:spPr/>
      <dgm:t>
        <a:bodyPr/>
        <a:lstStyle/>
        <a:p>
          <a:pPr rtl="1"/>
          <a:endParaRPr lang="fa-IR" dirty="0">
            <a:solidFill>
              <a:schemeClr val="tx1"/>
            </a:solidFill>
            <a:cs typeface="B Yekan" panose="00000400000000000000" pitchFamily="2" charset="-78"/>
          </a:endParaRPr>
        </a:p>
      </dgm:t>
    </dgm:pt>
    <dgm:pt modelId="{E46A73F6-2929-4FF6-8C06-71A3BCACF577}">
      <dgm:prSet phldrT="[Text]"/>
      <dgm:spPr/>
      <dgm:t>
        <a:bodyPr/>
        <a:lstStyle/>
        <a:p>
          <a:pPr rtl="1"/>
          <a:r>
            <a:rPr lang="fa-IR" dirty="0" smtClean="0">
              <a:solidFill>
                <a:schemeClr val="tx1"/>
              </a:solidFill>
              <a:cs typeface="B Yekan" panose="00000400000000000000" pitchFamily="2" charset="-78"/>
            </a:rPr>
            <a:t>برنامه ریزی شهری توسط دولت</a:t>
          </a:r>
          <a:endParaRPr lang="fa-IR" dirty="0">
            <a:solidFill>
              <a:schemeClr val="tx1"/>
            </a:solidFill>
            <a:cs typeface="B Yekan" panose="00000400000000000000" pitchFamily="2" charset="-78"/>
          </a:endParaRPr>
        </a:p>
      </dgm:t>
    </dgm:pt>
    <dgm:pt modelId="{D3762EE9-DDC1-4085-BCC6-31621E5748C8}" type="parTrans" cxnId="{2CDDC95D-4395-4EB3-9E63-67BA661D5E0E}">
      <dgm:prSet/>
      <dgm:spPr/>
      <dgm:t>
        <a:bodyPr/>
        <a:lstStyle/>
        <a:p>
          <a:pPr rtl="1"/>
          <a:endParaRPr lang="fa-IR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6D443375-CC29-4BFA-9B83-DF92A669BD55}" type="sibTrans" cxnId="{2CDDC95D-4395-4EB3-9E63-67BA661D5E0E}">
      <dgm:prSet/>
      <dgm:spPr/>
      <dgm:t>
        <a:bodyPr/>
        <a:lstStyle/>
        <a:p>
          <a:pPr rtl="1"/>
          <a:endParaRPr lang="fa-IR" dirty="0">
            <a:solidFill>
              <a:schemeClr val="tx1"/>
            </a:solidFill>
            <a:cs typeface="B Yekan" panose="00000400000000000000" pitchFamily="2" charset="-78"/>
          </a:endParaRPr>
        </a:p>
      </dgm:t>
    </dgm:pt>
    <dgm:pt modelId="{16AEF8AC-DD3B-4B3D-9AF2-F7861C4FD50D}">
      <dgm:prSet phldrT="[Text]"/>
      <dgm:spPr/>
      <dgm:t>
        <a:bodyPr/>
        <a:lstStyle/>
        <a:p>
          <a:pPr rtl="1"/>
          <a:r>
            <a:rPr lang="fa-IR" dirty="0" smtClean="0">
              <a:solidFill>
                <a:schemeClr val="tx1"/>
              </a:solidFill>
              <a:cs typeface="B Yekan" panose="00000400000000000000" pitchFamily="2" charset="-78"/>
            </a:rPr>
            <a:t>عدم حضور مردم و نقش حداقلی شورا و شهرداری</a:t>
          </a:r>
          <a:endParaRPr lang="fa-IR" dirty="0">
            <a:solidFill>
              <a:schemeClr val="tx1"/>
            </a:solidFill>
            <a:cs typeface="B Yekan" panose="00000400000000000000" pitchFamily="2" charset="-78"/>
          </a:endParaRPr>
        </a:p>
      </dgm:t>
    </dgm:pt>
    <dgm:pt modelId="{06DE9109-D304-463F-BB4A-C4AD79442144}" type="parTrans" cxnId="{DE915C93-6F89-4B1D-BD44-3365E7CDA174}">
      <dgm:prSet/>
      <dgm:spPr/>
      <dgm:t>
        <a:bodyPr/>
        <a:lstStyle/>
        <a:p>
          <a:pPr rtl="1"/>
          <a:endParaRPr lang="fa-IR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99EC7EDD-57FE-4461-A843-DB33D8248F18}" type="sibTrans" cxnId="{DE915C93-6F89-4B1D-BD44-3365E7CDA174}">
      <dgm:prSet/>
      <dgm:spPr/>
      <dgm:t>
        <a:bodyPr/>
        <a:lstStyle/>
        <a:p>
          <a:pPr rtl="1"/>
          <a:endParaRPr lang="fa-IR" dirty="0">
            <a:solidFill>
              <a:schemeClr val="tx1"/>
            </a:solidFill>
            <a:cs typeface="B Yekan" panose="00000400000000000000" pitchFamily="2" charset="-78"/>
          </a:endParaRPr>
        </a:p>
      </dgm:t>
    </dgm:pt>
    <dgm:pt modelId="{6BF24853-CF08-4C6B-8538-CFEF568E749A}">
      <dgm:prSet phldrT="[Text]"/>
      <dgm:spPr/>
      <dgm:t>
        <a:bodyPr/>
        <a:lstStyle/>
        <a:p>
          <a:pPr rtl="1"/>
          <a:r>
            <a:rPr lang="fa-IR" dirty="0" smtClean="0">
              <a:solidFill>
                <a:schemeClr val="tx1"/>
              </a:solidFill>
              <a:cs typeface="B Yekan" panose="00000400000000000000" pitchFamily="2" charset="-78"/>
            </a:rPr>
            <a:t>عدم تطابق طرح ها با نیازها و مشکلات و خواسته های مردم</a:t>
          </a:r>
          <a:endParaRPr lang="fa-IR" dirty="0">
            <a:solidFill>
              <a:schemeClr val="tx1"/>
            </a:solidFill>
            <a:cs typeface="B Yekan" panose="00000400000000000000" pitchFamily="2" charset="-78"/>
          </a:endParaRPr>
        </a:p>
      </dgm:t>
    </dgm:pt>
    <dgm:pt modelId="{5B2B9EC5-9A57-4555-B3B1-66459EEE1900}" type="parTrans" cxnId="{7022BC0B-E370-4B55-BD47-C675D43E3739}">
      <dgm:prSet/>
      <dgm:spPr/>
      <dgm:t>
        <a:bodyPr/>
        <a:lstStyle/>
        <a:p>
          <a:pPr rtl="1"/>
          <a:endParaRPr lang="fa-IR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FFB80610-6642-4A9C-877B-E4EBDF8EB8A3}" type="sibTrans" cxnId="{7022BC0B-E370-4B55-BD47-C675D43E3739}">
      <dgm:prSet/>
      <dgm:spPr/>
      <dgm:t>
        <a:bodyPr/>
        <a:lstStyle/>
        <a:p>
          <a:pPr rtl="1"/>
          <a:endParaRPr lang="fa-IR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F93E8F65-3A20-4021-A381-E16A1C9F05B9}" type="pres">
      <dgm:prSet presAssocID="{E802C35A-EE5B-40A2-BDD2-82197BB860DA}" presName="Name0" presStyleCnt="0">
        <dgm:presLayoutVars>
          <dgm:dir/>
          <dgm:resizeHandles/>
        </dgm:presLayoutVars>
      </dgm:prSet>
      <dgm:spPr/>
      <dgm:t>
        <a:bodyPr/>
        <a:lstStyle/>
        <a:p>
          <a:pPr rtl="1"/>
          <a:endParaRPr lang="fa-IR"/>
        </a:p>
      </dgm:t>
    </dgm:pt>
    <dgm:pt modelId="{996125A7-C83B-4657-8177-77C8A85EAC43}" type="pres">
      <dgm:prSet presAssocID="{2CCFED10-8453-4019-BB7F-0F6696F94305}" presName="compNode" presStyleCnt="0"/>
      <dgm:spPr/>
    </dgm:pt>
    <dgm:pt modelId="{D7803862-B192-47C6-AA27-1685E9EAAECE}" type="pres">
      <dgm:prSet presAssocID="{2CCFED10-8453-4019-BB7F-0F6696F94305}" presName="dummyConnPt" presStyleCnt="0"/>
      <dgm:spPr/>
    </dgm:pt>
    <dgm:pt modelId="{2A2198A2-6774-40B0-8BDC-2C2C503ED86F}" type="pres">
      <dgm:prSet presAssocID="{2CCFED10-8453-4019-BB7F-0F6696F94305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3F09AA45-CF2E-4375-A5EA-A2E7A1E6B832}" type="pres">
      <dgm:prSet presAssocID="{AEA35C22-C34C-45CE-A61C-892CC8E09E65}" presName="sibTrans" presStyleLbl="bgSibTrans2D1" presStyleIdx="0" presStyleCnt="4"/>
      <dgm:spPr/>
      <dgm:t>
        <a:bodyPr/>
        <a:lstStyle/>
        <a:p>
          <a:pPr rtl="1"/>
          <a:endParaRPr lang="fa-IR"/>
        </a:p>
      </dgm:t>
    </dgm:pt>
    <dgm:pt modelId="{42FA0DCF-C39D-40C5-80F3-0009AAD27581}" type="pres">
      <dgm:prSet presAssocID="{41412C4A-8C96-49F1-A705-2CF79489816E}" presName="compNode" presStyleCnt="0"/>
      <dgm:spPr/>
    </dgm:pt>
    <dgm:pt modelId="{F3912DFC-6B6A-43F9-9F6C-94A8307EC967}" type="pres">
      <dgm:prSet presAssocID="{41412C4A-8C96-49F1-A705-2CF79489816E}" presName="dummyConnPt" presStyleCnt="0"/>
      <dgm:spPr/>
    </dgm:pt>
    <dgm:pt modelId="{192CECFB-EF5F-4E27-A75D-6831F482973C}" type="pres">
      <dgm:prSet presAssocID="{41412C4A-8C96-49F1-A705-2CF79489816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8B26FF97-DF1B-4C4E-B48F-088F5B7F03CF}" type="pres">
      <dgm:prSet presAssocID="{D521D7E4-2EDD-4FDD-9B3A-4CEF1FC6848F}" presName="sibTrans" presStyleLbl="bgSibTrans2D1" presStyleIdx="1" presStyleCnt="4"/>
      <dgm:spPr/>
      <dgm:t>
        <a:bodyPr/>
        <a:lstStyle/>
        <a:p>
          <a:pPr rtl="1"/>
          <a:endParaRPr lang="fa-IR"/>
        </a:p>
      </dgm:t>
    </dgm:pt>
    <dgm:pt modelId="{7699F9A1-F038-4597-A325-F4FE2A1DC608}" type="pres">
      <dgm:prSet presAssocID="{E46A73F6-2929-4FF6-8C06-71A3BCACF577}" presName="compNode" presStyleCnt="0"/>
      <dgm:spPr/>
    </dgm:pt>
    <dgm:pt modelId="{4AD4D157-B741-41CF-A09A-02CD49E48F68}" type="pres">
      <dgm:prSet presAssocID="{E46A73F6-2929-4FF6-8C06-71A3BCACF577}" presName="dummyConnPt" presStyleCnt="0"/>
      <dgm:spPr/>
    </dgm:pt>
    <dgm:pt modelId="{6B00421E-0CC2-4609-B4AB-18EE51288F96}" type="pres">
      <dgm:prSet presAssocID="{E46A73F6-2929-4FF6-8C06-71A3BCACF577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8D33E7E3-606C-4A68-8562-EA9B15A9EECE}" type="pres">
      <dgm:prSet presAssocID="{6D443375-CC29-4BFA-9B83-DF92A669BD55}" presName="sibTrans" presStyleLbl="bgSibTrans2D1" presStyleIdx="2" presStyleCnt="4"/>
      <dgm:spPr/>
      <dgm:t>
        <a:bodyPr/>
        <a:lstStyle/>
        <a:p>
          <a:pPr rtl="1"/>
          <a:endParaRPr lang="fa-IR"/>
        </a:p>
      </dgm:t>
    </dgm:pt>
    <dgm:pt modelId="{5D402D27-6A76-41E4-B9CC-EEDBAE74943C}" type="pres">
      <dgm:prSet presAssocID="{16AEF8AC-DD3B-4B3D-9AF2-F7861C4FD50D}" presName="compNode" presStyleCnt="0"/>
      <dgm:spPr/>
    </dgm:pt>
    <dgm:pt modelId="{096F9812-94B8-4024-A3E0-05B11491C318}" type="pres">
      <dgm:prSet presAssocID="{16AEF8AC-DD3B-4B3D-9AF2-F7861C4FD50D}" presName="dummyConnPt" presStyleCnt="0"/>
      <dgm:spPr/>
    </dgm:pt>
    <dgm:pt modelId="{AF6FF30A-9235-4D6F-B2B1-848D94AAC017}" type="pres">
      <dgm:prSet presAssocID="{16AEF8AC-DD3B-4B3D-9AF2-F7861C4FD50D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65BF4D98-D7A5-4E42-B82A-404DDC3FFF6D}" type="pres">
      <dgm:prSet presAssocID="{99EC7EDD-57FE-4461-A843-DB33D8248F18}" presName="sibTrans" presStyleLbl="bgSibTrans2D1" presStyleIdx="3" presStyleCnt="4"/>
      <dgm:spPr/>
      <dgm:t>
        <a:bodyPr/>
        <a:lstStyle/>
        <a:p>
          <a:pPr rtl="1"/>
          <a:endParaRPr lang="fa-IR"/>
        </a:p>
      </dgm:t>
    </dgm:pt>
    <dgm:pt modelId="{6577B057-ADEB-4D27-BE80-B6D12F5EEC41}" type="pres">
      <dgm:prSet presAssocID="{6BF24853-CF08-4C6B-8538-CFEF568E749A}" presName="compNode" presStyleCnt="0"/>
      <dgm:spPr/>
    </dgm:pt>
    <dgm:pt modelId="{19804E33-8947-42E2-B94E-EB8C81A1869D}" type="pres">
      <dgm:prSet presAssocID="{6BF24853-CF08-4C6B-8538-CFEF568E749A}" presName="dummyConnPt" presStyleCnt="0"/>
      <dgm:spPr/>
    </dgm:pt>
    <dgm:pt modelId="{69982296-8786-489D-80AF-4B6C2EC231B4}" type="pres">
      <dgm:prSet presAssocID="{6BF24853-CF08-4C6B-8538-CFEF568E749A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34C07491-60E0-4DCE-8EE9-8A737B5823A6}" type="presOf" srcId="{AEA35C22-C34C-45CE-A61C-892CC8E09E65}" destId="{3F09AA45-CF2E-4375-A5EA-A2E7A1E6B832}" srcOrd="0" destOrd="0" presId="urn:microsoft.com/office/officeart/2005/8/layout/bProcess4"/>
    <dgm:cxn modelId="{2CDDC95D-4395-4EB3-9E63-67BA661D5E0E}" srcId="{E802C35A-EE5B-40A2-BDD2-82197BB860DA}" destId="{E46A73F6-2929-4FF6-8C06-71A3BCACF577}" srcOrd="2" destOrd="0" parTransId="{D3762EE9-DDC1-4085-BCC6-31621E5748C8}" sibTransId="{6D443375-CC29-4BFA-9B83-DF92A669BD55}"/>
    <dgm:cxn modelId="{45CBE422-1366-495E-B080-A3D7A87EC57D}" type="presOf" srcId="{2CCFED10-8453-4019-BB7F-0F6696F94305}" destId="{2A2198A2-6774-40B0-8BDC-2C2C503ED86F}" srcOrd="0" destOrd="0" presId="urn:microsoft.com/office/officeart/2005/8/layout/bProcess4"/>
    <dgm:cxn modelId="{CC96E9B2-42A3-4117-B649-0CFE0D7F4A1A}" type="presOf" srcId="{6BF24853-CF08-4C6B-8538-CFEF568E749A}" destId="{69982296-8786-489D-80AF-4B6C2EC231B4}" srcOrd="0" destOrd="0" presId="urn:microsoft.com/office/officeart/2005/8/layout/bProcess4"/>
    <dgm:cxn modelId="{DE915C93-6F89-4B1D-BD44-3365E7CDA174}" srcId="{E802C35A-EE5B-40A2-BDD2-82197BB860DA}" destId="{16AEF8AC-DD3B-4B3D-9AF2-F7861C4FD50D}" srcOrd="3" destOrd="0" parTransId="{06DE9109-D304-463F-BB4A-C4AD79442144}" sibTransId="{99EC7EDD-57FE-4461-A843-DB33D8248F18}"/>
    <dgm:cxn modelId="{B51EE7DB-6C4E-476C-AAAF-0728E4E203B5}" type="presOf" srcId="{16AEF8AC-DD3B-4B3D-9AF2-F7861C4FD50D}" destId="{AF6FF30A-9235-4D6F-B2B1-848D94AAC017}" srcOrd="0" destOrd="0" presId="urn:microsoft.com/office/officeart/2005/8/layout/bProcess4"/>
    <dgm:cxn modelId="{2E8CC913-9E6F-4E81-BEB0-86268564ED0C}" srcId="{E802C35A-EE5B-40A2-BDD2-82197BB860DA}" destId="{2CCFED10-8453-4019-BB7F-0F6696F94305}" srcOrd="0" destOrd="0" parTransId="{3B772862-3C7E-4544-A7AA-1B0ABED7367C}" sibTransId="{AEA35C22-C34C-45CE-A61C-892CC8E09E65}"/>
    <dgm:cxn modelId="{159DF30A-19AD-47DB-8657-3F10693C7C8C}" type="presOf" srcId="{99EC7EDD-57FE-4461-A843-DB33D8248F18}" destId="{65BF4D98-D7A5-4E42-B82A-404DDC3FFF6D}" srcOrd="0" destOrd="0" presId="urn:microsoft.com/office/officeart/2005/8/layout/bProcess4"/>
    <dgm:cxn modelId="{29DAC282-5631-4BD9-AA6D-24F574638A70}" type="presOf" srcId="{6D443375-CC29-4BFA-9B83-DF92A669BD55}" destId="{8D33E7E3-606C-4A68-8562-EA9B15A9EECE}" srcOrd="0" destOrd="0" presId="urn:microsoft.com/office/officeart/2005/8/layout/bProcess4"/>
    <dgm:cxn modelId="{44BDA494-DD9D-486A-9FE4-BA0D783ABDA5}" type="presOf" srcId="{D521D7E4-2EDD-4FDD-9B3A-4CEF1FC6848F}" destId="{8B26FF97-DF1B-4C4E-B48F-088F5B7F03CF}" srcOrd="0" destOrd="0" presId="urn:microsoft.com/office/officeart/2005/8/layout/bProcess4"/>
    <dgm:cxn modelId="{E6EC7FEE-5AAE-46F1-837D-18768ECAE9A3}" type="presOf" srcId="{E802C35A-EE5B-40A2-BDD2-82197BB860DA}" destId="{F93E8F65-3A20-4021-A381-E16A1C9F05B9}" srcOrd="0" destOrd="0" presId="urn:microsoft.com/office/officeart/2005/8/layout/bProcess4"/>
    <dgm:cxn modelId="{3A27EE57-A7B2-402A-84D1-C62E22D0EF06}" type="presOf" srcId="{41412C4A-8C96-49F1-A705-2CF79489816E}" destId="{192CECFB-EF5F-4E27-A75D-6831F482973C}" srcOrd="0" destOrd="0" presId="urn:microsoft.com/office/officeart/2005/8/layout/bProcess4"/>
    <dgm:cxn modelId="{492930A4-2E7D-4252-AE75-FBA35D353182}" srcId="{E802C35A-EE5B-40A2-BDD2-82197BB860DA}" destId="{41412C4A-8C96-49F1-A705-2CF79489816E}" srcOrd="1" destOrd="0" parTransId="{DD7557D6-102C-4114-9471-A4AB759DD585}" sibTransId="{D521D7E4-2EDD-4FDD-9B3A-4CEF1FC6848F}"/>
    <dgm:cxn modelId="{7022BC0B-E370-4B55-BD47-C675D43E3739}" srcId="{E802C35A-EE5B-40A2-BDD2-82197BB860DA}" destId="{6BF24853-CF08-4C6B-8538-CFEF568E749A}" srcOrd="4" destOrd="0" parTransId="{5B2B9EC5-9A57-4555-B3B1-66459EEE1900}" sibTransId="{FFB80610-6642-4A9C-877B-E4EBDF8EB8A3}"/>
    <dgm:cxn modelId="{3B860D81-6742-4966-B771-02E7BE65E7F3}" type="presOf" srcId="{E46A73F6-2929-4FF6-8C06-71A3BCACF577}" destId="{6B00421E-0CC2-4609-B4AB-18EE51288F96}" srcOrd="0" destOrd="0" presId="urn:microsoft.com/office/officeart/2005/8/layout/bProcess4"/>
    <dgm:cxn modelId="{75A67A66-5042-436D-9348-9629BDA2113B}" type="presParOf" srcId="{F93E8F65-3A20-4021-A381-E16A1C9F05B9}" destId="{996125A7-C83B-4657-8177-77C8A85EAC43}" srcOrd="0" destOrd="0" presId="urn:microsoft.com/office/officeart/2005/8/layout/bProcess4"/>
    <dgm:cxn modelId="{C7FBA121-DC5D-4BE2-958A-20BB0D348255}" type="presParOf" srcId="{996125A7-C83B-4657-8177-77C8A85EAC43}" destId="{D7803862-B192-47C6-AA27-1685E9EAAECE}" srcOrd="0" destOrd="0" presId="urn:microsoft.com/office/officeart/2005/8/layout/bProcess4"/>
    <dgm:cxn modelId="{3E347290-C761-4EB8-9F4B-97AED71A7E16}" type="presParOf" srcId="{996125A7-C83B-4657-8177-77C8A85EAC43}" destId="{2A2198A2-6774-40B0-8BDC-2C2C503ED86F}" srcOrd="1" destOrd="0" presId="urn:microsoft.com/office/officeart/2005/8/layout/bProcess4"/>
    <dgm:cxn modelId="{F920CA12-01E3-4636-82A9-68C8FADFA876}" type="presParOf" srcId="{F93E8F65-3A20-4021-A381-E16A1C9F05B9}" destId="{3F09AA45-CF2E-4375-A5EA-A2E7A1E6B832}" srcOrd="1" destOrd="0" presId="urn:microsoft.com/office/officeart/2005/8/layout/bProcess4"/>
    <dgm:cxn modelId="{26482710-F78F-4B0E-8202-3D2CA139F797}" type="presParOf" srcId="{F93E8F65-3A20-4021-A381-E16A1C9F05B9}" destId="{42FA0DCF-C39D-40C5-80F3-0009AAD27581}" srcOrd="2" destOrd="0" presId="urn:microsoft.com/office/officeart/2005/8/layout/bProcess4"/>
    <dgm:cxn modelId="{99F66359-D056-41A3-A18B-90B97772D874}" type="presParOf" srcId="{42FA0DCF-C39D-40C5-80F3-0009AAD27581}" destId="{F3912DFC-6B6A-43F9-9F6C-94A8307EC967}" srcOrd="0" destOrd="0" presId="urn:microsoft.com/office/officeart/2005/8/layout/bProcess4"/>
    <dgm:cxn modelId="{B356C1C8-D47F-4B7A-954A-7FD32D2937FE}" type="presParOf" srcId="{42FA0DCF-C39D-40C5-80F3-0009AAD27581}" destId="{192CECFB-EF5F-4E27-A75D-6831F482973C}" srcOrd="1" destOrd="0" presId="urn:microsoft.com/office/officeart/2005/8/layout/bProcess4"/>
    <dgm:cxn modelId="{89A90EC9-3908-4B54-9DCA-8642CAB837A8}" type="presParOf" srcId="{F93E8F65-3A20-4021-A381-E16A1C9F05B9}" destId="{8B26FF97-DF1B-4C4E-B48F-088F5B7F03CF}" srcOrd="3" destOrd="0" presId="urn:microsoft.com/office/officeart/2005/8/layout/bProcess4"/>
    <dgm:cxn modelId="{02D118E6-555C-4009-9B7B-BBC304983CEA}" type="presParOf" srcId="{F93E8F65-3A20-4021-A381-E16A1C9F05B9}" destId="{7699F9A1-F038-4597-A325-F4FE2A1DC608}" srcOrd="4" destOrd="0" presId="urn:microsoft.com/office/officeart/2005/8/layout/bProcess4"/>
    <dgm:cxn modelId="{C4240F13-C07C-4DDF-B82B-48E11DA3C0A0}" type="presParOf" srcId="{7699F9A1-F038-4597-A325-F4FE2A1DC608}" destId="{4AD4D157-B741-41CF-A09A-02CD49E48F68}" srcOrd="0" destOrd="0" presId="urn:microsoft.com/office/officeart/2005/8/layout/bProcess4"/>
    <dgm:cxn modelId="{F52D692D-6BD7-45DF-898A-28E106A829FB}" type="presParOf" srcId="{7699F9A1-F038-4597-A325-F4FE2A1DC608}" destId="{6B00421E-0CC2-4609-B4AB-18EE51288F96}" srcOrd="1" destOrd="0" presId="urn:microsoft.com/office/officeart/2005/8/layout/bProcess4"/>
    <dgm:cxn modelId="{8AD8665F-6A86-4186-B303-928E576F62C6}" type="presParOf" srcId="{F93E8F65-3A20-4021-A381-E16A1C9F05B9}" destId="{8D33E7E3-606C-4A68-8562-EA9B15A9EECE}" srcOrd="5" destOrd="0" presId="urn:microsoft.com/office/officeart/2005/8/layout/bProcess4"/>
    <dgm:cxn modelId="{BF320BC2-302E-4F6C-B636-CBED3158BA75}" type="presParOf" srcId="{F93E8F65-3A20-4021-A381-E16A1C9F05B9}" destId="{5D402D27-6A76-41E4-B9CC-EEDBAE74943C}" srcOrd="6" destOrd="0" presId="urn:microsoft.com/office/officeart/2005/8/layout/bProcess4"/>
    <dgm:cxn modelId="{67719A4A-6359-44F2-9008-D72346753AB2}" type="presParOf" srcId="{5D402D27-6A76-41E4-B9CC-EEDBAE74943C}" destId="{096F9812-94B8-4024-A3E0-05B11491C318}" srcOrd="0" destOrd="0" presId="urn:microsoft.com/office/officeart/2005/8/layout/bProcess4"/>
    <dgm:cxn modelId="{7926DB32-ABA1-4318-9260-B707104FC548}" type="presParOf" srcId="{5D402D27-6A76-41E4-B9CC-EEDBAE74943C}" destId="{AF6FF30A-9235-4D6F-B2B1-848D94AAC017}" srcOrd="1" destOrd="0" presId="urn:microsoft.com/office/officeart/2005/8/layout/bProcess4"/>
    <dgm:cxn modelId="{99765C38-BFC0-4B03-A683-CB8CDDC8F25A}" type="presParOf" srcId="{F93E8F65-3A20-4021-A381-E16A1C9F05B9}" destId="{65BF4D98-D7A5-4E42-B82A-404DDC3FFF6D}" srcOrd="7" destOrd="0" presId="urn:microsoft.com/office/officeart/2005/8/layout/bProcess4"/>
    <dgm:cxn modelId="{3DB0F2BD-547F-4E92-9D64-CF6AD126E120}" type="presParOf" srcId="{F93E8F65-3A20-4021-A381-E16A1C9F05B9}" destId="{6577B057-ADEB-4D27-BE80-B6D12F5EEC41}" srcOrd="8" destOrd="0" presId="urn:microsoft.com/office/officeart/2005/8/layout/bProcess4"/>
    <dgm:cxn modelId="{C04C9306-1A5D-453D-A9DD-531014796689}" type="presParOf" srcId="{6577B057-ADEB-4D27-BE80-B6D12F5EEC41}" destId="{19804E33-8947-42E2-B94E-EB8C81A1869D}" srcOrd="0" destOrd="0" presId="urn:microsoft.com/office/officeart/2005/8/layout/bProcess4"/>
    <dgm:cxn modelId="{E36A0CCD-DCE5-4AF4-8E25-BDDBE24D9617}" type="presParOf" srcId="{6577B057-ADEB-4D27-BE80-B6D12F5EEC41}" destId="{69982296-8786-489D-80AF-4B6C2EC231B4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9F3BA68-FEE4-4A37-8FA1-478CA433F0BA}" type="doc">
      <dgm:prSet loTypeId="urn:microsoft.com/office/officeart/2005/8/layout/bProcess4" loCatId="process" qsTypeId="urn:microsoft.com/office/officeart/2005/8/quickstyle/simple1" qsCatId="simple" csTypeId="urn:microsoft.com/office/officeart/2005/8/colors/colorful1" csCatId="colorful" phldr="1"/>
      <dgm:spPr/>
    </dgm:pt>
    <dgm:pt modelId="{AAF53EEB-DD54-4178-AE48-C0B64FB16150}">
      <dgm:prSet phldrT="[Text]"/>
      <dgm:spPr/>
      <dgm:t>
        <a:bodyPr/>
        <a:lstStyle/>
        <a:p>
          <a:pPr rtl="1"/>
          <a:r>
            <a:rPr lang="fa-IR" dirty="0" smtClean="0">
              <a:solidFill>
                <a:schemeClr val="tx1"/>
              </a:solidFill>
              <a:cs typeface="B Yekan" panose="00000400000000000000" pitchFamily="2" charset="-78"/>
            </a:rPr>
            <a:t>مشارکت شهروندان                    </a:t>
          </a:r>
          <a:endParaRPr lang="fa-IR" dirty="0">
            <a:solidFill>
              <a:schemeClr val="tx1"/>
            </a:solidFill>
            <a:cs typeface="B Yekan" panose="00000400000000000000" pitchFamily="2" charset="-78"/>
          </a:endParaRPr>
        </a:p>
      </dgm:t>
    </dgm:pt>
    <dgm:pt modelId="{F5CD2AFC-9CD8-436D-A02B-1BC292B5E7C8}" type="parTrans" cxnId="{72575283-C3A3-408B-88BD-A091929EDE1C}">
      <dgm:prSet/>
      <dgm:spPr/>
      <dgm:t>
        <a:bodyPr/>
        <a:lstStyle/>
        <a:p>
          <a:pPr rtl="1"/>
          <a:endParaRPr lang="fa-IR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8FC69BD4-CC46-4262-BA96-035ECF08FA87}" type="sibTrans" cxnId="{72575283-C3A3-408B-88BD-A091929EDE1C}">
      <dgm:prSet/>
      <dgm:spPr/>
      <dgm:t>
        <a:bodyPr/>
        <a:lstStyle/>
        <a:p>
          <a:pPr rtl="1"/>
          <a:endParaRPr lang="fa-IR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FA50608A-AC2E-4207-83EE-94F3F978A4C6}">
      <dgm:prSet phldrT="[Text]"/>
      <dgm:spPr/>
      <dgm:t>
        <a:bodyPr/>
        <a:lstStyle/>
        <a:p>
          <a:pPr rtl="1"/>
          <a:r>
            <a:rPr lang="fa-IR" dirty="0" smtClean="0">
              <a:solidFill>
                <a:schemeClr val="tx1"/>
              </a:solidFill>
              <a:cs typeface="B Yekan" panose="00000400000000000000" pitchFamily="2" charset="-78"/>
            </a:rPr>
            <a:t>ظرفیت های مشارکتی                   </a:t>
          </a:r>
          <a:endParaRPr lang="fa-IR" dirty="0">
            <a:solidFill>
              <a:schemeClr val="tx1"/>
            </a:solidFill>
            <a:cs typeface="B Yekan" panose="00000400000000000000" pitchFamily="2" charset="-78"/>
          </a:endParaRPr>
        </a:p>
      </dgm:t>
    </dgm:pt>
    <dgm:pt modelId="{1CCB835C-A57A-49DE-B4B5-237DDA68ECE7}" type="parTrans" cxnId="{52FAA7FE-0B8A-4D83-A895-B903899027CE}">
      <dgm:prSet/>
      <dgm:spPr/>
      <dgm:t>
        <a:bodyPr/>
        <a:lstStyle/>
        <a:p>
          <a:pPr rtl="1"/>
          <a:endParaRPr lang="fa-IR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662ADCE9-9EEF-4DC9-95C1-16220367C764}" type="sibTrans" cxnId="{52FAA7FE-0B8A-4D83-A895-B903899027CE}">
      <dgm:prSet/>
      <dgm:spPr/>
      <dgm:t>
        <a:bodyPr/>
        <a:lstStyle/>
        <a:p>
          <a:pPr rtl="1"/>
          <a:endParaRPr lang="fa-IR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12F9FAF9-6C4D-419F-BFB5-8F5DC8981F3F}">
      <dgm:prSet phldrT="[Text]"/>
      <dgm:spPr/>
      <dgm:t>
        <a:bodyPr/>
        <a:lstStyle/>
        <a:p>
          <a:pPr rtl="1"/>
          <a:r>
            <a:rPr lang="fa-IR" dirty="0" smtClean="0">
              <a:solidFill>
                <a:schemeClr val="tx1"/>
              </a:solidFill>
              <a:cs typeface="B Yekan" panose="00000400000000000000" pitchFamily="2" charset="-78"/>
            </a:rPr>
            <a:t>تشکل و سازمان ها                    </a:t>
          </a:r>
          <a:endParaRPr lang="fa-IR" dirty="0">
            <a:solidFill>
              <a:schemeClr val="tx1"/>
            </a:solidFill>
            <a:cs typeface="B Yekan" panose="00000400000000000000" pitchFamily="2" charset="-78"/>
          </a:endParaRPr>
        </a:p>
      </dgm:t>
    </dgm:pt>
    <dgm:pt modelId="{912CA2E8-67C0-4C73-B75C-6D62B582AD35}" type="parTrans" cxnId="{6D3DFD72-28A4-4B6E-8FA9-26906E6029E2}">
      <dgm:prSet/>
      <dgm:spPr/>
      <dgm:t>
        <a:bodyPr/>
        <a:lstStyle/>
        <a:p>
          <a:pPr rtl="1"/>
          <a:endParaRPr lang="fa-IR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C67FAA57-6962-4B91-ADAF-38EE82409F61}" type="sibTrans" cxnId="{6D3DFD72-28A4-4B6E-8FA9-26906E6029E2}">
      <dgm:prSet/>
      <dgm:spPr/>
      <dgm:t>
        <a:bodyPr/>
        <a:lstStyle/>
        <a:p>
          <a:pPr rtl="1"/>
          <a:endParaRPr lang="fa-IR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33E094DD-9C82-4237-A3A1-E0E85B79550D}">
      <dgm:prSet/>
      <dgm:spPr/>
      <dgm:t>
        <a:bodyPr/>
        <a:lstStyle/>
        <a:p>
          <a:pPr rtl="1"/>
          <a:r>
            <a:rPr lang="fa-IR" dirty="0" smtClean="0">
              <a:solidFill>
                <a:schemeClr val="tx1"/>
              </a:solidFill>
              <a:cs typeface="B Yekan" panose="00000400000000000000" pitchFamily="2" charset="-78"/>
            </a:rPr>
            <a:t>شوراهای شهری                   </a:t>
          </a:r>
          <a:endParaRPr lang="fa-IR" dirty="0">
            <a:solidFill>
              <a:schemeClr val="tx1"/>
            </a:solidFill>
            <a:cs typeface="B Yekan" panose="00000400000000000000" pitchFamily="2" charset="-78"/>
          </a:endParaRPr>
        </a:p>
      </dgm:t>
    </dgm:pt>
    <dgm:pt modelId="{D5D80579-3934-48C0-AF2F-9ECC92F36D08}" type="parTrans" cxnId="{3C3151BB-4726-4F38-ABAE-5379D242CEF5}">
      <dgm:prSet/>
      <dgm:spPr/>
      <dgm:t>
        <a:bodyPr/>
        <a:lstStyle/>
        <a:p>
          <a:pPr rtl="1"/>
          <a:endParaRPr lang="fa-IR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DE659E05-DEC1-48EE-B3E6-23111D7D9A4A}" type="sibTrans" cxnId="{3C3151BB-4726-4F38-ABAE-5379D242CEF5}">
      <dgm:prSet/>
      <dgm:spPr/>
      <dgm:t>
        <a:bodyPr/>
        <a:lstStyle/>
        <a:p>
          <a:pPr rtl="1"/>
          <a:endParaRPr lang="fa-IR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2791471E-E043-4B61-A715-1D5499CB272A}">
      <dgm:prSet/>
      <dgm:spPr/>
      <dgm:t>
        <a:bodyPr/>
        <a:lstStyle/>
        <a:p>
          <a:pPr rtl="1"/>
          <a:r>
            <a:rPr lang="fa-IR" dirty="0" smtClean="0">
              <a:solidFill>
                <a:schemeClr val="tx1"/>
              </a:solidFill>
              <a:cs typeface="B Yekan" panose="00000400000000000000" pitchFamily="2" charset="-78"/>
            </a:rPr>
            <a:t>تمرکز سیاسی و اداری </a:t>
          </a:r>
          <a:endParaRPr lang="fa-IR" dirty="0">
            <a:solidFill>
              <a:schemeClr val="tx1"/>
            </a:solidFill>
            <a:cs typeface="B Yekan" panose="00000400000000000000" pitchFamily="2" charset="-78"/>
          </a:endParaRPr>
        </a:p>
      </dgm:t>
    </dgm:pt>
    <dgm:pt modelId="{9685BCCD-A6E5-460F-835D-FE505A568868}" type="parTrans" cxnId="{6B884967-8D76-49A7-9781-99A94663F8E1}">
      <dgm:prSet/>
      <dgm:spPr/>
      <dgm:t>
        <a:bodyPr/>
        <a:lstStyle/>
        <a:p>
          <a:pPr rtl="1"/>
          <a:endParaRPr lang="fa-IR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F03F9FD5-DBB9-420A-82E1-3D8E4642072B}" type="sibTrans" cxnId="{6B884967-8D76-49A7-9781-99A94663F8E1}">
      <dgm:prSet/>
      <dgm:spPr/>
      <dgm:t>
        <a:bodyPr/>
        <a:lstStyle/>
        <a:p>
          <a:pPr rtl="1"/>
          <a:endParaRPr lang="fa-IR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38E5FB33-DF26-422C-BC8A-E4084949AACD}">
      <dgm:prSet/>
      <dgm:spPr/>
      <dgm:t>
        <a:bodyPr/>
        <a:lstStyle/>
        <a:p>
          <a:pPr rtl="1"/>
          <a:r>
            <a:rPr lang="fa-IR" dirty="0" smtClean="0">
              <a:solidFill>
                <a:schemeClr val="tx1"/>
              </a:solidFill>
              <a:cs typeface="B Yekan" panose="00000400000000000000" pitchFamily="2" charset="-78"/>
            </a:rPr>
            <a:t>ناکارآمدی و نامطلوبی</a:t>
          </a:r>
          <a:endParaRPr lang="fa-IR" dirty="0">
            <a:solidFill>
              <a:schemeClr val="tx1"/>
            </a:solidFill>
            <a:cs typeface="B Yekan" panose="00000400000000000000" pitchFamily="2" charset="-78"/>
          </a:endParaRPr>
        </a:p>
      </dgm:t>
    </dgm:pt>
    <dgm:pt modelId="{04BF2FC8-7480-4ECA-A149-8906DDD37FB9}" type="parTrans" cxnId="{CCD77A08-0454-4398-B51B-3F3F179F2D7C}">
      <dgm:prSet/>
      <dgm:spPr/>
      <dgm:t>
        <a:bodyPr/>
        <a:lstStyle/>
        <a:p>
          <a:pPr rtl="1"/>
          <a:endParaRPr lang="fa-IR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D2AFF841-658B-4506-8DE1-5026C0D6E363}" type="sibTrans" cxnId="{CCD77A08-0454-4398-B51B-3F3F179F2D7C}">
      <dgm:prSet/>
      <dgm:spPr/>
      <dgm:t>
        <a:bodyPr/>
        <a:lstStyle/>
        <a:p>
          <a:pPr rtl="1"/>
          <a:endParaRPr lang="fa-IR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8F7683E9-959C-4837-BBB0-0096C3E41D5A}" type="pres">
      <dgm:prSet presAssocID="{B9F3BA68-FEE4-4A37-8FA1-478CA433F0BA}" presName="Name0" presStyleCnt="0">
        <dgm:presLayoutVars>
          <dgm:dir/>
          <dgm:resizeHandles/>
        </dgm:presLayoutVars>
      </dgm:prSet>
      <dgm:spPr/>
    </dgm:pt>
    <dgm:pt modelId="{44B84E30-14FD-4A67-843C-17DA463F84E9}" type="pres">
      <dgm:prSet presAssocID="{AAF53EEB-DD54-4178-AE48-C0B64FB16150}" presName="compNode" presStyleCnt="0"/>
      <dgm:spPr/>
    </dgm:pt>
    <dgm:pt modelId="{5C4BEB5F-74EA-45B1-BFAD-7479AD340A68}" type="pres">
      <dgm:prSet presAssocID="{AAF53EEB-DD54-4178-AE48-C0B64FB16150}" presName="dummyConnPt" presStyleCnt="0"/>
      <dgm:spPr/>
    </dgm:pt>
    <dgm:pt modelId="{85478326-9770-4987-8372-6CC9E6BDCC38}" type="pres">
      <dgm:prSet presAssocID="{AAF53EEB-DD54-4178-AE48-C0B64FB16150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5B850CDF-EE83-4C99-9FFE-F36482EC04D3}" type="pres">
      <dgm:prSet presAssocID="{8FC69BD4-CC46-4262-BA96-035ECF08FA87}" presName="sibTrans" presStyleLbl="bgSibTrans2D1" presStyleIdx="0" presStyleCnt="5"/>
      <dgm:spPr/>
      <dgm:t>
        <a:bodyPr/>
        <a:lstStyle/>
        <a:p>
          <a:pPr rtl="1"/>
          <a:endParaRPr lang="fa-IR"/>
        </a:p>
      </dgm:t>
    </dgm:pt>
    <dgm:pt modelId="{B34306F9-04EF-4F9E-947A-F8EFD3F9550C}" type="pres">
      <dgm:prSet presAssocID="{FA50608A-AC2E-4207-83EE-94F3F978A4C6}" presName="compNode" presStyleCnt="0"/>
      <dgm:spPr/>
    </dgm:pt>
    <dgm:pt modelId="{4C3BFA39-4BB0-4E6A-8468-D8F11877AF1D}" type="pres">
      <dgm:prSet presAssocID="{FA50608A-AC2E-4207-83EE-94F3F978A4C6}" presName="dummyConnPt" presStyleCnt="0"/>
      <dgm:spPr/>
    </dgm:pt>
    <dgm:pt modelId="{01BAE5E3-3689-4D14-8C51-907BEE921E81}" type="pres">
      <dgm:prSet presAssocID="{FA50608A-AC2E-4207-83EE-94F3F978A4C6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0B5BBECF-E1DD-47B6-8365-BA04537A5A83}" type="pres">
      <dgm:prSet presAssocID="{662ADCE9-9EEF-4DC9-95C1-16220367C764}" presName="sibTrans" presStyleLbl="bgSibTrans2D1" presStyleIdx="1" presStyleCnt="5"/>
      <dgm:spPr/>
      <dgm:t>
        <a:bodyPr/>
        <a:lstStyle/>
        <a:p>
          <a:pPr rtl="1"/>
          <a:endParaRPr lang="fa-IR"/>
        </a:p>
      </dgm:t>
    </dgm:pt>
    <dgm:pt modelId="{7D84FD80-B5E1-4ADD-A6A3-07378CC8A912}" type="pres">
      <dgm:prSet presAssocID="{12F9FAF9-6C4D-419F-BFB5-8F5DC8981F3F}" presName="compNode" presStyleCnt="0"/>
      <dgm:spPr/>
    </dgm:pt>
    <dgm:pt modelId="{85E56623-732D-4201-9858-326190701C4A}" type="pres">
      <dgm:prSet presAssocID="{12F9FAF9-6C4D-419F-BFB5-8F5DC8981F3F}" presName="dummyConnPt" presStyleCnt="0"/>
      <dgm:spPr/>
    </dgm:pt>
    <dgm:pt modelId="{2DA62761-0319-4DAD-BF46-F6DE514C9ABB}" type="pres">
      <dgm:prSet presAssocID="{12F9FAF9-6C4D-419F-BFB5-8F5DC8981F3F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F8867C5E-BAF9-44BC-AA09-874E2B0E9F88}" type="pres">
      <dgm:prSet presAssocID="{C67FAA57-6962-4B91-ADAF-38EE82409F61}" presName="sibTrans" presStyleLbl="bgSibTrans2D1" presStyleIdx="2" presStyleCnt="5"/>
      <dgm:spPr/>
      <dgm:t>
        <a:bodyPr/>
        <a:lstStyle/>
        <a:p>
          <a:pPr rtl="1"/>
          <a:endParaRPr lang="fa-IR"/>
        </a:p>
      </dgm:t>
    </dgm:pt>
    <dgm:pt modelId="{76F2A66B-BA2E-4139-9A0B-F3BFF6C35FCB}" type="pres">
      <dgm:prSet presAssocID="{33E094DD-9C82-4237-A3A1-E0E85B79550D}" presName="compNode" presStyleCnt="0"/>
      <dgm:spPr/>
    </dgm:pt>
    <dgm:pt modelId="{F9CFBAE6-3E7C-4187-96EE-4135FB99F1D6}" type="pres">
      <dgm:prSet presAssocID="{33E094DD-9C82-4237-A3A1-E0E85B79550D}" presName="dummyConnPt" presStyleCnt="0"/>
      <dgm:spPr/>
    </dgm:pt>
    <dgm:pt modelId="{CD98E9DF-5E93-4735-A905-B8261DC3564B}" type="pres">
      <dgm:prSet presAssocID="{33E094DD-9C82-4237-A3A1-E0E85B79550D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9BD8E576-9666-4B63-A414-A292D6D4D62E}" type="pres">
      <dgm:prSet presAssocID="{DE659E05-DEC1-48EE-B3E6-23111D7D9A4A}" presName="sibTrans" presStyleLbl="bgSibTrans2D1" presStyleIdx="3" presStyleCnt="5"/>
      <dgm:spPr/>
      <dgm:t>
        <a:bodyPr/>
        <a:lstStyle/>
        <a:p>
          <a:pPr rtl="1"/>
          <a:endParaRPr lang="fa-IR"/>
        </a:p>
      </dgm:t>
    </dgm:pt>
    <dgm:pt modelId="{C5663D7E-16B0-41AE-8D21-F298B8E2D700}" type="pres">
      <dgm:prSet presAssocID="{2791471E-E043-4B61-A715-1D5499CB272A}" presName="compNode" presStyleCnt="0"/>
      <dgm:spPr/>
    </dgm:pt>
    <dgm:pt modelId="{ED07C89C-16CC-4918-9EC3-BDE0310533FC}" type="pres">
      <dgm:prSet presAssocID="{2791471E-E043-4B61-A715-1D5499CB272A}" presName="dummyConnPt" presStyleCnt="0"/>
      <dgm:spPr/>
    </dgm:pt>
    <dgm:pt modelId="{4D1E261C-D4CD-4A43-902A-136C93BF7D04}" type="pres">
      <dgm:prSet presAssocID="{2791471E-E043-4B61-A715-1D5499CB272A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97DEDC7D-BB1C-406A-9868-54FC84E1CCC6}" type="pres">
      <dgm:prSet presAssocID="{F03F9FD5-DBB9-420A-82E1-3D8E4642072B}" presName="sibTrans" presStyleLbl="bgSibTrans2D1" presStyleIdx="4" presStyleCnt="5"/>
      <dgm:spPr/>
      <dgm:t>
        <a:bodyPr/>
        <a:lstStyle/>
        <a:p>
          <a:pPr rtl="1"/>
          <a:endParaRPr lang="fa-IR"/>
        </a:p>
      </dgm:t>
    </dgm:pt>
    <dgm:pt modelId="{F1F10C82-A3CD-460D-BD57-D78B8F6D0311}" type="pres">
      <dgm:prSet presAssocID="{38E5FB33-DF26-422C-BC8A-E4084949AACD}" presName="compNode" presStyleCnt="0"/>
      <dgm:spPr/>
    </dgm:pt>
    <dgm:pt modelId="{C3DA8850-85AE-46CA-A409-C4324AED55BA}" type="pres">
      <dgm:prSet presAssocID="{38E5FB33-DF26-422C-BC8A-E4084949AACD}" presName="dummyConnPt" presStyleCnt="0"/>
      <dgm:spPr/>
    </dgm:pt>
    <dgm:pt modelId="{C18811B4-E346-48B3-92F7-58AA1CB06E37}" type="pres">
      <dgm:prSet presAssocID="{38E5FB33-DF26-422C-BC8A-E4084949AACD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8EDBE205-5920-4D07-AB0F-2308DC1F4615}" type="presOf" srcId="{33E094DD-9C82-4237-A3A1-E0E85B79550D}" destId="{CD98E9DF-5E93-4735-A905-B8261DC3564B}" srcOrd="0" destOrd="0" presId="urn:microsoft.com/office/officeart/2005/8/layout/bProcess4"/>
    <dgm:cxn modelId="{6F004A9A-44B7-4F32-A964-57DCC295EF6E}" type="presOf" srcId="{2791471E-E043-4B61-A715-1D5499CB272A}" destId="{4D1E261C-D4CD-4A43-902A-136C93BF7D04}" srcOrd="0" destOrd="0" presId="urn:microsoft.com/office/officeart/2005/8/layout/bProcess4"/>
    <dgm:cxn modelId="{F7AEE045-296D-4E44-B582-B20CDFB5146B}" type="presOf" srcId="{662ADCE9-9EEF-4DC9-95C1-16220367C764}" destId="{0B5BBECF-E1DD-47B6-8365-BA04537A5A83}" srcOrd="0" destOrd="0" presId="urn:microsoft.com/office/officeart/2005/8/layout/bProcess4"/>
    <dgm:cxn modelId="{3C3151BB-4726-4F38-ABAE-5379D242CEF5}" srcId="{B9F3BA68-FEE4-4A37-8FA1-478CA433F0BA}" destId="{33E094DD-9C82-4237-A3A1-E0E85B79550D}" srcOrd="3" destOrd="0" parTransId="{D5D80579-3934-48C0-AF2F-9ECC92F36D08}" sibTransId="{DE659E05-DEC1-48EE-B3E6-23111D7D9A4A}"/>
    <dgm:cxn modelId="{F6B785CB-E41D-4660-998D-4331C46B4ED9}" type="presOf" srcId="{F03F9FD5-DBB9-420A-82E1-3D8E4642072B}" destId="{97DEDC7D-BB1C-406A-9868-54FC84E1CCC6}" srcOrd="0" destOrd="0" presId="urn:microsoft.com/office/officeart/2005/8/layout/bProcess4"/>
    <dgm:cxn modelId="{42033F53-2EED-4BC9-B4B7-06CE451790AD}" type="presOf" srcId="{AAF53EEB-DD54-4178-AE48-C0B64FB16150}" destId="{85478326-9770-4987-8372-6CC9E6BDCC38}" srcOrd="0" destOrd="0" presId="urn:microsoft.com/office/officeart/2005/8/layout/bProcess4"/>
    <dgm:cxn modelId="{52FAA7FE-0B8A-4D83-A895-B903899027CE}" srcId="{B9F3BA68-FEE4-4A37-8FA1-478CA433F0BA}" destId="{FA50608A-AC2E-4207-83EE-94F3F978A4C6}" srcOrd="1" destOrd="0" parTransId="{1CCB835C-A57A-49DE-B4B5-237DDA68ECE7}" sibTransId="{662ADCE9-9EEF-4DC9-95C1-16220367C764}"/>
    <dgm:cxn modelId="{6B884967-8D76-49A7-9781-99A94663F8E1}" srcId="{B9F3BA68-FEE4-4A37-8FA1-478CA433F0BA}" destId="{2791471E-E043-4B61-A715-1D5499CB272A}" srcOrd="4" destOrd="0" parTransId="{9685BCCD-A6E5-460F-835D-FE505A568868}" sibTransId="{F03F9FD5-DBB9-420A-82E1-3D8E4642072B}"/>
    <dgm:cxn modelId="{5FA804CE-7193-44B6-9F3A-511D99541C7C}" type="presOf" srcId="{B9F3BA68-FEE4-4A37-8FA1-478CA433F0BA}" destId="{8F7683E9-959C-4837-BBB0-0096C3E41D5A}" srcOrd="0" destOrd="0" presId="urn:microsoft.com/office/officeart/2005/8/layout/bProcess4"/>
    <dgm:cxn modelId="{883D88FB-F0C5-4BCE-8A57-5591B6FA6777}" type="presOf" srcId="{12F9FAF9-6C4D-419F-BFB5-8F5DC8981F3F}" destId="{2DA62761-0319-4DAD-BF46-F6DE514C9ABB}" srcOrd="0" destOrd="0" presId="urn:microsoft.com/office/officeart/2005/8/layout/bProcess4"/>
    <dgm:cxn modelId="{7E989926-1BBE-4512-A19B-468D2D246F74}" type="presOf" srcId="{C67FAA57-6962-4B91-ADAF-38EE82409F61}" destId="{F8867C5E-BAF9-44BC-AA09-874E2B0E9F88}" srcOrd="0" destOrd="0" presId="urn:microsoft.com/office/officeart/2005/8/layout/bProcess4"/>
    <dgm:cxn modelId="{90695F29-E477-4D15-8747-60C30260319A}" type="presOf" srcId="{8FC69BD4-CC46-4262-BA96-035ECF08FA87}" destId="{5B850CDF-EE83-4C99-9FFE-F36482EC04D3}" srcOrd="0" destOrd="0" presId="urn:microsoft.com/office/officeart/2005/8/layout/bProcess4"/>
    <dgm:cxn modelId="{C015E2BD-B1E5-4D05-8458-F477B5001A65}" type="presOf" srcId="{DE659E05-DEC1-48EE-B3E6-23111D7D9A4A}" destId="{9BD8E576-9666-4B63-A414-A292D6D4D62E}" srcOrd="0" destOrd="0" presId="urn:microsoft.com/office/officeart/2005/8/layout/bProcess4"/>
    <dgm:cxn modelId="{6D3DFD72-28A4-4B6E-8FA9-26906E6029E2}" srcId="{B9F3BA68-FEE4-4A37-8FA1-478CA433F0BA}" destId="{12F9FAF9-6C4D-419F-BFB5-8F5DC8981F3F}" srcOrd="2" destOrd="0" parTransId="{912CA2E8-67C0-4C73-B75C-6D62B582AD35}" sibTransId="{C67FAA57-6962-4B91-ADAF-38EE82409F61}"/>
    <dgm:cxn modelId="{72575283-C3A3-408B-88BD-A091929EDE1C}" srcId="{B9F3BA68-FEE4-4A37-8FA1-478CA433F0BA}" destId="{AAF53EEB-DD54-4178-AE48-C0B64FB16150}" srcOrd="0" destOrd="0" parTransId="{F5CD2AFC-9CD8-436D-A02B-1BC292B5E7C8}" sibTransId="{8FC69BD4-CC46-4262-BA96-035ECF08FA87}"/>
    <dgm:cxn modelId="{CCD77A08-0454-4398-B51B-3F3F179F2D7C}" srcId="{B9F3BA68-FEE4-4A37-8FA1-478CA433F0BA}" destId="{38E5FB33-DF26-422C-BC8A-E4084949AACD}" srcOrd="5" destOrd="0" parTransId="{04BF2FC8-7480-4ECA-A149-8906DDD37FB9}" sibTransId="{D2AFF841-658B-4506-8DE1-5026C0D6E363}"/>
    <dgm:cxn modelId="{EA2C8738-FDAF-4D38-9306-27577AC96497}" type="presOf" srcId="{FA50608A-AC2E-4207-83EE-94F3F978A4C6}" destId="{01BAE5E3-3689-4D14-8C51-907BEE921E81}" srcOrd="0" destOrd="0" presId="urn:microsoft.com/office/officeart/2005/8/layout/bProcess4"/>
    <dgm:cxn modelId="{DAF7441F-6BF5-4A82-A354-A423E795E3D7}" type="presOf" srcId="{38E5FB33-DF26-422C-BC8A-E4084949AACD}" destId="{C18811B4-E346-48B3-92F7-58AA1CB06E37}" srcOrd="0" destOrd="0" presId="urn:microsoft.com/office/officeart/2005/8/layout/bProcess4"/>
    <dgm:cxn modelId="{58A3FE2D-73FC-4B8C-8543-23D37A863AC8}" type="presParOf" srcId="{8F7683E9-959C-4837-BBB0-0096C3E41D5A}" destId="{44B84E30-14FD-4A67-843C-17DA463F84E9}" srcOrd="0" destOrd="0" presId="urn:microsoft.com/office/officeart/2005/8/layout/bProcess4"/>
    <dgm:cxn modelId="{B24DEC78-7BFC-4900-97CE-F30312B6502F}" type="presParOf" srcId="{44B84E30-14FD-4A67-843C-17DA463F84E9}" destId="{5C4BEB5F-74EA-45B1-BFAD-7479AD340A68}" srcOrd="0" destOrd="0" presId="urn:microsoft.com/office/officeart/2005/8/layout/bProcess4"/>
    <dgm:cxn modelId="{40D4F5C8-23FE-424E-AF2E-F028DFE650F2}" type="presParOf" srcId="{44B84E30-14FD-4A67-843C-17DA463F84E9}" destId="{85478326-9770-4987-8372-6CC9E6BDCC38}" srcOrd="1" destOrd="0" presId="urn:microsoft.com/office/officeart/2005/8/layout/bProcess4"/>
    <dgm:cxn modelId="{716F84AA-0043-4AB4-9C13-88EFDC57BDC4}" type="presParOf" srcId="{8F7683E9-959C-4837-BBB0-0096C3E41D5A}" destId="{5B850CDF-EE83-4C99-9FFE-F36482EC04D3}" srcOrd="1" destOrd="0" presId="urn:microsoft.com/office/officeart/2005/8/layout/bProcess4"/>
    <dgm:cxn modelId="{9E8CB8EF-5324-4E57-873F-793ADFE6AAD6}" type="presParOf" srcId="{8F7683E9-959C-4837-BBB0-0096C3E41D5A}" destId="{B34306F9-04EF-4F9E-947A-F8EFD3F9550C}" srcOrd="2" destOrd="0" presId="urn:microsoft.com/office/officeart/2005/8/layout/bProcess4"/>
    <dgm:cxn modelId="{E2CCD515-7D52-4339-8878-22365B363D58}" type="presParOf" srcId="{B34306F9-04EF-4F9E-947A-F8EFD3F9550C}" destId="{4C3BFA39-4BB0-4E6A-8468-D8F11877AF1D}" srcOrd="0" destOrd="0" presId="urn:microsoft.com/office/officeart/2005/8/layout/bProcess4"/>
    <dgm:cxn modelId="{A8C16D5E-4574-42D8-800E-B72E50D51829}" type="presParOf" srcId="{B34306F9-04EF-4F9E-947A-F8EFD3F9550C}" destId="{01BAE5E3-3689-4D14-8C51-907BEE921E81}" srcOrd="1" destOrd="0" presId="urn:microsoft.com/office/officeart/2005/8/layout/bProcess4"/>
    <dgm:cxn modelId="{28E6D256-8E65-4A6F-BF73-674E15967D63}" type="presParOf" srcId="{8F7683E9-959C-4837-BBB0-0096C3E41D5A}" destId="{0B5BBECF-E1DD-47B6-8365-BA04537A5A83}" srcOrd="3" destOrd="0" presId="urn:microsoft.com/office/officeart/2005/8/layout/bProcess4"/>
    <dgm:cxn modelId="{DAEC775E-48BB-404E-A56A-E0ADB2DAF87C}" type="presParOf" srcId="{8F7683E9-959C-4837-BBB0-0096C3E41D5A}" destId="{7D84FD80-B5E1-4ADD-A6A3-07378CC8A912}" srcOrd="4" destOrd="0" presId="urn:microsoft.com/office/officeart/2005/8/layout/bProcess4"/>
    <dgm:cxn modelId="{C8448A67-CB68-489E-B381-4E256C602B2A}" type="presParOf" srcId="{7D84FD80-B5E1-4ADD-A6A3-07378CC8A912}" destId="{85E56623-732D-4201-9858-326190701C4A}" srcOrd="0" destOrd="0" presId="urn:microsoft.com/office/officeart/2005/8/layout/bProcess4"/>
    <dgm:cxn modelId="{261AE38C-913A-4E03-B11E-726B8E84C1CA}" type="presParOf" srcId="{7D84FD80-B5E1-4ADD-A6A3-07378CC8A912}" destId="{2DA62761-0319-4DAD-BF46-F6DE514C9ABB}" srcOrd="1" destOrd="0" presId="urn:microsoft.com/office/officeart/2005/8/layout/bProcess4"/>
    <dgm:cxn modelId="{8C2E8D46-3C50-44B6-980E-903DA56CFFC7}" type="presParOf" srcId="{8F7683E9-959C-4837-BBB0-0096C3E41D5A}" destId="{F8867C5E-BAF9-44BC-AA09-874E2B0E9F88}" srcOrd="5" destOrd="0" presId="urn:microsoft.com/office/officeart/2005/8/layout/bProcess4"/>
    <dgm:cxn modelId="{20DBA2F6-B15A-4CBE-9CC6-3A0B2691FF1D}" type="presParOf" srcId="{8F7683E9-959C-4837-BBB0-0096C3E41D5A}" destId="{76F2A66B-BA2E-4139-9A0B-F3BFF6C35FCB}" srcOrd="6" destOrd="0" presId="urn:microsoft.com/office/officeart/2005/8/layout/bProcess4"/>
    <dgm:cxn modelId="{541E2E48-0DE1-4A20-8BC4-68DBA6600C3F}" type="presParOf" srcId="{76F2A66B-BA2E-4139-9A0B-F3BFF6C35FCB}" destId="{F9CFBAE6-3E7C-4187-96EE-4135FB99F1D6}" srcOrd="0" destOrd="0" presId="urn:microsoft.com/office/officeart/2005/8/layout/bProcess4"/>
    <dgm:cxn modelId="{C3DDF136-B99F-472C-B555-12BBC90AF58C}" type="presParOf" srcId="{76F2A66B-BA2E-4139-9A0B-F3BFF6C35FCB}" destId="{CD98E9DF-5E93-4735-A905-B8261DC3564B}" srcOrd="1" destOrd="0" presId="urn:microsoft.com/office/officeart/2005/8/layout/bProcess4"/>
    <dgm:cxn modelId="{9028B210-FD8D-4144-A9AE-ED7B4DB8C7A9}" type="presParOf" srcId="{8F7683E9-959C-4837-BBB0-0096C3E41D5A}" destId="{9BD8E576-9666-4B63-A414-A292D6D4D62E}" srcOrd="7" destOrd="0" presId="urn:microsoft.com/office/officeart/2005/8/layout/bProcess4"/>
    <dgm:cxn modelId="{EC004AA6-60AB-40B1-AD52-B3031A414BFB}" type="presParOf" srcId="{8F7683E9-959C-4837-BBB0-0096C3E41D5A}" destId="{C5663D7E-16B0-41AE-8D21-F298B8E2D700}" srcOrd="8" destOrd="0" presId="urn:microsoft.com/office/officeart/2005/8/layout/bProcess4"/>
    <dgm:cxn modelId="{3A5528AF-C55A-4F72-B3D9-982408B945EF}" type="presParOf" srcId="{C5663D7E-16B0-41AE-8D21-F298B8E2D700}" destId="{ED07C89C-16CC-4918-9EC3-BDE0310533FC}" srcOrd="0" destOrd="0" presId="urn:microsoft.com/office/officeart/2005/8/layout/bProcess4"/>
    <dgm:cxn modelId="{80F5AC38-40AC-44D4-AC23-9906F6C9273D}" type="presParOf" srcId="{C5663D7E-16B0-41AE-8D21-F298B8E2D700}" destId="{4D1E261C-D4CD-4A43-902A-136C93BF7D04}" srcOrd="1" destOrd="0" presId="urn:microsoft.com/office/officeart/2005/8/layout/bProcess4"/>
    <dgm:cxn modelId="{C3E50F92-33FB-425E-BA06-38395A3650AE}" type="presParOf" srcId="{8F7683E9-959C-4837-BBB0-0096C3E41D5A}" destId="{97DEDC7D-BB1C-406A-9868-54FC84E1CCC6}" srcOrd="9" destOrd="0" presId="urn:microsoft.com/office/officeart/2005/8/layout/bProcess4"/>
    <dgm:cxn modelId="{2B3B4C73-FF40-4DB5-A5CA-B52EB95873E1}" type="presParOf" srcId="{8F7683E9-959C-4837-BBB0-0096C3E41D5A}" destId="{F1F10C82-A3CD-460D-BD57-D78B8F6D0311}" srcOrd="10" destOrd="0" presId="urn:microsoft.com/office/officeart/2005/8/layout/bProcess4"/>
    <dgm:cxn modelId="{FF8B80B4-C545-42FC-B40B-CEB4E5C151B9}" type="presParOf" srcId="{F1F10C82-A3CD-460D-BD57-D78B8F6D0311}" destId="{C3DA8850-85AE-46CA-A409-C4324AED55BA}" srcOrd="0" destOrd="0" presId="urn:microsoft.com/office/officeart/2005/8/layout/bProcess4"/>
    <dgm:cxn modelId="{362A2B78-F24B-40D3-A009-53F0EA3E576B}" type="presParOf" srcId="{F1F10C82-A3CD-460D-BD57-D78B8F6D0311}" destId="{C18811B4-E346-48B3-92F7-58AA1CB06E37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BAF11EC2-BC6B-412E-9B84-BB561495F02F}" type="doc">
      <dgm:prSet loTypeId="urn:microsoft.com/office/officeart/2009/layout/CircleArrowProcess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pPr rtl="1"/>
          <a:endParaRPr lang="fa-IR"/>
        </a:p>
      </dgm:t>
    </dgm:pt>
    <dgm:pt modelId="{B8A0EF28-C836-4CD8-8933-F2BD50FAA6BD}">
      <dgm:prSet phldrT="[Text]" custT="1"/>
      <dgm:spPr/>
      <dgm:t>
        <a:bodyPr/>
        <a:lstStyle/>
        <a:p>
          <a:pPr rtl="1"/>
          <a:r>
            <a:rPr lang="fa-IR" sz="1800" dirty="0" smtClean="0">
              <a:cs typeface="B Yekan" panose="00000400000000000000" pitchFamily="2" charset="-78"/>
            </a:rPr>
            <a:t>دولت مرکزی</a:t>
          </a:r>
          <a:endParaRPr lang="fa-IR" sz="1800" dirty="0">
            <a:cs typeface="B Yekan" panose="00000400000000000000" pitchFamily="2" charset="-78"/>
          </a:endParaRPr>
        </a:p>
      </dgm:t>
    </dgm:pt>
    <dgm:pt modelId="{A009D424-7CFA-4CDD-AEC6-B384715723BA}" type="parTrans" cxnId="{2E7679C4-0F00-4288-A6E1-D6AAFC1A81DF}">
      <dgm:prSet/>
      <dgm:spPr/>
      <dgm:t>
        <a:bodyPr/>
        <a:lstStyle/>
        <a:p>
          <a:pPr rtl="1"/>
          <a:endParaRPr lang="fa-IR" sz="1800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75C8082E-FBCD-4980-9C97-9FAD08A52889}" type="sibTrans" cxnId="{2E7679C4-0F00-4288-A6E1-D6AAFC1A81DF}">
      <dgm:prSet/>
      <dgm:spPr/>
      <dgm:t>
        <a:bodyPr/>
        <a:lstStyle/>
        <a:p>
          <a:pPr rtl="1"/>
          <a:endParaRPr lang="fa-IR" sz="1800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46ACCE4D-663C-45C5-A75B-7995A0A55BDB}">
      <dgm:prSet phldrT="[Text]" custT="1"/>
      <dgm:spPr/>
      <dgm:t>
        <a:bodyPr/>
        <a:lstStyle/>
        <a:p>
          <a:pPr rtl="1"/>
          <a:r>
            <a:rPr lang="fa-IR" sz="1800" dirty="0" smtClean="0">
              <a:cs typeface="B Yekan" panose="00000400000000000000" pitchFamily="2" charset="-78"/>
            </a:rPr>
            <a:t>مناطق</a:t>
          </a:r>
          <a:endParaRPr lang="fa-IR" sz="1800" dirty="0">
            <a:cs typeface="B Yekan" panose="00000400000000000000" pitchFamily="2" charset="-78"/>
          </a:endParaRPr>
        </a:p>
      </dgm:t>
    </dgm:pt>
    <dgm:pt modelId="{C628D846-C793-4E0E-8213-0A7DB8559D09}" type="parTrans" cxnId="{7065B76B-EFC4-483C-AE70-DE478E091D72}">
      <dgm:prSet/>
      <dgm:spPr/>
      <dgm:t>
        <a:bodyPr/>
        <a:lstStyle/>
        <a:p>
          <a:pPr rtl="1"/>
          <a:endParaRPr lang="fa-IR" sz="1800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31959B6B-1980-47E7-8FE1-41BDEE3CACA7}" type="sibTrans" cxnId="{7065B76B-EFC4-483C-AE70-DE478E091D72}">
      <dgm:prSet/>
      <dgm:spPr/>
      <dgm:t>
        <a:bodyPr/>
        <a:lstStyle/>
        <a:p>
          <a:pPr rtl="1"/>
          <a:endParaRPr lang="fa-IR" sz="1800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9EAE895A-6366-44EF-8143-6B4A7F0FF6DA}">
      <dgm:prSet phldrT="[Text]" custT="1"/>
      <dgm:spPr/>
      <dgm:t>
        <a:bodyPr/>
        <a:lstStyle/>
        <a:p>
          <a:pPr rtl="1"/>
          <a:r>
            <a:rPr lang="fa-IR" sz="1800" dirty="0" smtClean="0">
              <a:cs typeface="B Yekan" panose="00000400000000000000" pitchFamily="2" charset="-78"/>
            </a:rPr>
            <a:t>دپارتمان ها</a:t>
          </a:r>
          <a:endParaRPr lang="fa-IR" sz="1800" dirty="0">
            <a:cs typeface="B Yekan" panose="00000400000000000000" pitchFamily="2" charset="-78"/>
          </a:endParaRPr>
        </a:p>
      </dgm:t>
    </dgm:pt>
    <dgm:pt modelId="{05E6D383-E6B4-4565-8D37-3216FF288A7B}" type="parTrans" cxnId="{18D16B04-C075-4B16-80F5-F58A9607F1C7}">
      <dgm:prSet/>
      <dgm:spPr/>
      <dgm:t>
        <a:bodyPr/>
        <a:lstStyle/>
        <a:p>
          <a:pPr rtl="1"/>
          <a:endParaRPr lang="fa-IR" sz="1800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6746CDEE-1EBC-4B8F-970F-444BAF51AE65}" type="sibTrans" cxnId="{18D16B04-C075-4B16-80F5-F58A9607F1C7}">
      <dgm:prSet/>
      <dgm:spPr/>
      <dgm:t>
        <a:bodyPr/>
        <a:lstStyle/>
        <a:p>
          <a:pPr rtl="1"/>
          <a:endParaRPr lang="fa-IR" sz="1800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48C97A33-E632-4E7B-9E72-810B551729F5}">
      <dgm:prSet custT="1"/>
      <dgm:spPr/>
      <dgm:t>
        <a:bodyPr/>
        <a:lstStyle/>
        <a:p>
          <a:pPr rtl="1"/>
          <a:r>
            <a:rPr lang="fa-IR" sz="1800" dirty="0" smtClean="0">
              <a:cs typeface="B Yekan" panose="00000400000000000000" pitchFamily="2" charset="-78"/>
            </a:rPr>
            <a:t>آروندیسمان</a:t>
          </a:r>
          <a:endParaRPr lang="fa-IR" sz="1800" dirty="0">
            <a:cs typeface="B Yekan" panose="00000400000000000000" pitchFamily="2" charset="-78"/>
          </a:endParaRPr>
        </a:p>
      </dgm:t>
    </dgm:pt>
    <dgm:pt modelId="{F11AFD23-6058-4440-B3D9-32F17798D308}" type="parTrans" cxnId="{46CCEB5A-F1AF-4081-80D9-AF8A9E501B84}">
      <dgm:prSet/>
      <dgm:spPr/>
      <dgm:t>
        <a:bodyPr/>
        <a:lstStyle/>
        <a:p>
          <a:pPr rtl="1"/>
          <a:endParaRPr lang="fa-IR" sz="1800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798FBF7F-55D2-49BA-99D8-BCDB2783DAB4}" type="sibTrans" cxnId="{46CCEB5A-F1AF-4081-80D9-AF8A9E501B84}">
      <dgm:prSet/>
      <dgm:spPr/>
      <dgm:t>
        <a:bodyPr/>
        <a:lstStyle/>
        <a:p>
          <a:pPr rtl="1"/>
          <a:endParaRPr lang="fa-IR" sz="1800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01DBB364-1BF3-4B9F-8131-3BD4E5D13C5F}">
      <dgm:prSet custT="1"/>
      <dgm:spPr/>
      <dgm:t>
        <a:bodyPr/>
        <a:lstStyle/>
        <a:p>
          <a:pPr rtl="1"/>
          <a:r>
            <a:rPr lang="fa-IR" sz="1800" dirty="0" smtClean="0">
              <a:cs typeface="B Yekan" panose="00000400000000000000" pitchFamily="2" charset="-78"/>
            </a:rPr>
            <a:t>کانتون ها</a:t>
          </a:r>
          <a:endParaRPr lang="fa-IR" sz="1800" dirty="0">
            <a:cs typeface="B Yekan" panose="00000400000000000000" pitchFamily="2" charset="-78"/>
          </a:endParaRPr>
        </a:p>
      </dgm:t>
    </dgm:pt>
    <dgm:pt modelId="{25694AC0-B5EB-40E5-A830-8416895EA4E5}" type="parTrans" cxnId="{9F1D0032-E120-4F74-8188-EB86E32DF70A}">
      <dgm:prSet/>
      <dgm:spPr/>
      <dgm:t>
        <a:bodyPr/>
        <a:lstStyle/>
        <a:p>
          <a:pPr rtl="1"/>
          <a:endParaRPr lang="fa-IR" sz="1800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CCB70C68-8AE8-4087-914B-ADFEF45BA2A6}" type="sibTrans" cxnId="{9F1D0032-E120-4F74-8188-EB86E32DF70A}">
      <dgm:prSet/>
      <dgm:spPr/>
      <dgm:t>
        <a:bodyPr/>
        <a:lstStyle/>
        <a:p>
          <a:pPr rtl="1"/>
          <a:endParaRPr lang="fa-IR" sz="1800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E39C7109-D746-4BE4-8EC7-116E8CB9C058}">
      <dgm:prSet custT="1"/>
      <dgm:spPr/>
      <dgm:t>
        <a:bodyPr/>
        <a:lstStyle/>
        <a:p>
          <a:pPr rtl="1"/>
          <a:r>
            <a:rPr lang="fa-IR" sz="1800" dirty="0" smtClean="0">
              <a:cs typeface="B Yekan" panose="00000400000000000000" pitchFamily="2" charset="-78"/>
            </a:rPr>
            <a:t>کمون ها</a:t>
          </a:r>
          <a:endParaRPr lang="fa-IR" sz="1800" dirty="0">
            <a:cs typeface="B Yekan" panose="00000400000000000000" pitchFamily="2" charset="-78"/>
          </a:endParaRPr>
        </a:p>
      </dgm:t>
    </dgm:pt>
    <dgm:pt modelId="{FBB27A11-CF0C-45DE-80AD-3B6F6C55A51B}" type="parTrans" cxnId="{69EAC6CB-1DC0-466F-96EB-A92B934BA4AA}">
      <dgm:prSet/>
      <dgm:spPr/>
      <dgm:t>
        <a:bodyPr/>
        <a:lstStyle/>
        <a:p>
          <a:pPr rtl="1"/>
          <a:endParaRPr lang="fa-IR" sz="1800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304E4EAE-0F0B-4E87-9440-D190D008DE56}" type="sibTrans" cxnId="{69EAC6CB-1DC0-466F-96EB-A92B934BA4AA}">
      <dgm:prSet/>
      <dgm:spPr/>
      <dgm:t>
        <a:bodyPr/>
        <a:lstStyle/>
        <a:p>
          <a:pPr rtl="1"/>
          <a:endParaRPr lang="fa-IR" sz="1800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43D06C13-11C2-4319-883B-BFA7B55A511C}" type="pres">
      <dgm:prSet presAssocID="{BAF11EC2-BC6B-412E-9B84-BB561495F02F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pPr rtl="1"/>
          <a:endParaRPr lang="fa-IR"/>
        </a:p>
      </dgm:t>
    </dgm:pt>
    <dgm:pt modelId="{A4D5143D-61D1-4961-95DA-EC82E12979AF}" type="pres">
      <dgm:prSet presAssocID="{B8A0EF28-C836-4CD8-8933-F2BD50FAA6BD}" presName="Accent1" presStyleCnt="0"/>
      <dgm:spPr/>
      <dgm:t>
        <a:bodyPr/>
        <a:lstStyle/>
        <a:p>
          <a:pPr rtl="1"/>
          <a:endParaRPr lang="fa-IR"/>
        </a:p>
      </dgm:t>
    </dgm:pt>
    <dgm:pt modelId="{97B00A4B-897E-4D2D-956F-9B6F9A5FDA84}" type="pres">
      <dgm:prSet presAssocID="{B8A0EF28-C836-4CD8-8933-F2BD50FAA6BD}" presName="Accent" presStyleLbl="node1" presStyleIdx="0" presStyleCnt="6"/>
      <dgm:spPr/>
      <dgm:t>
        <a:bodyPr/>
        <a:lstStyle/>
        <a:p>
          <a:pPr rtl="1"/>
          <a:endParaRPr lang="fa-IR"/>
        </a:p>
      </dgm:t>
    </dgm:pt>
    <dgm:pt modelId="{7BD993BD-CBAF-4513-8B9E-DE88AD6C8916}" type="pres">
      <dgm:prSet presAssocID="{B8A0EF28-C836-4CD8-8933-F2BD50FAA6BD}" presName="Parent1" presStyleLbl="revTx" presStyleIdx="0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BE068411-85F6-4D3D-A764-242A2BA443FA}" type="pres">
      <dgm:prSet presAssocID="{46ACCE4D-663C-45C5-A75B-7995A0A55BDB}" presName="Accent2" presStyleCnt="0"/>
      <dgm:spPr/>
      <dgm:t>
        <a:bodyPr/>
        <a:lstStyle/>
        <a:p>
          <a:pPr rtl="1"/>
          <a:endParaRPr lang="fa-IR"/>
        </a:p>
      </dgm:t>
    </dgm:pt>
    <dgm:pt modelId="{F86E0277-5A35-424A-9312-B74FDAEBC648}" type="pres">
      <dgm:prSet presAssocID="{46ACCE4D-663C-45C5-A75B-7995A0A55BDB}" presName="Accent" presStyleLbl="node1" presStyleIdx="1" presStyleCnt="6"/>
      <dgm:spPr/>
      <dgm:t>
        <a:bodyPr/>
        <a:lstStyle/>
        <a:p>
          <a:pPr rtl="1"/>
          <a:endParaRPr lang="fa-IR"/>
        </a:p>
      </dgm:t>
    </dgm:pt>
    <dgm:pt modelId="{9D2FC2BA-E00D-4CC9-8255-02C5805FC401}" type="pres">
      <dgm:prSet presAssocID="{46ACCE4D-663C-45C5-A75B-7995A0A55BDB}" presName="Parent2" presStyleLbl="revTx" presStyleIdx="1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FA2B8C60-0530-4FD5-BF0F-8B9815A6564B}" type="pres">
      <dgm:prSet presAssocID="{9EAE895A-6366-44EF-8143-6B4A7F0FF6DA}" presName="Accent3" presStyleCnt="0"/>
      <dgm:spPr/>
      <dgm:t>
        <a:bodyPr/>
        <a:lstStyle/>
        <a:p>
          <a:pPr rtl="1"/>
          <a:endParaRPr lang="fa-IR"/>
        </a:p>
      </dgm:t>
    </dgm:pt>
    <dgm:pt modelId="{EFA3C7F1-F09A-49A0-BE7C-1CCAA1EAA629}" type="pres">
      <dgm:prSet presAssocID="{9EAE895A-6366-44EF-8143-6B4A7F0FF6DA}" presName="Accent" presStyleLbl="node1" presStyleIdx="2" presStyleCnt="6"/>
      <dgm:spPr/>
      <dgm:t>
        <a:bodyPr/>
        <a:lstStyle/>
        <a:p>
          <a:pPr rtl="1"/>
          <a:endParaRPr lang="fa-IR"/>
        </a:p>
      </dgm:t>
    </dgm:pt>
    <dgm:pt modelId="{37937E97-75A8-42F5-AFDD-071BEC0547CC}" type="pres">
      <dgm:prSet presAssocID="{9EAE895A-6366-44EF-8143-6B4A7F0FF6DA}" presName="Parent3" presStyleLbl="revTx" presStyleIdx="2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2AAE7A19-817A-4C5C-BDE6-EECE4CAF36AA}" type="pres">
      <dgm:prSet presAssocID="{48C97A33-E632-4E7B-9E72-810B551729F5}" presName="Accent4" presStyleCnt="0"/>
      <dgm:spPr/>
      <dgm:t>
        <a:bodyPr/>
        <a:lstStyle/>
        <a:p>
          <a:pPr rtl="1"/>
          <a:endParaRPr lang="fa-IR"/>
        </a:p>
      </dgm:t>
    </dgm:pt>
    <dgm:pt modelId="{27A0A19E-37BB-4D5F-90D3-3445ECE999DF}" type="pres">
      <dgm:prSet presAssocID="{48C97A33-E632-4E7B-9E72-810B551729F5}" presName="Accent" presStyleLbl="node1" presStyleIdx="3" presStyleCnt="6"/>
      <dgm:spPr/>
      <dgm:t>
        <a:bodyPr/>
        <a:lstStyle/>
        <a:p>
          <a:pPr rtl="1"/>
          <a:endParaRPr lang="fa-IR"/>
        </a:p>
      </dgm:t>
    </dgm:pt>
    <dgm:pt modelId="{AFE4688D-425D-4856-B30C-12660A714088}" type="pres">
      <dgm:prSet presAssocID="{48C97A33-E632-4E7B-9E72-810B551729F5}" presName="Parent4" presStyleLbl="revTx" presStyleIdx="3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1F5A7A9A-4E0F-49CA-81AC-F0198D378B9B}" type="pres">
      <dgm:prSet presAssocID="{01DBB364-1BF3-4B9F-8131-3BD4E5D13C5F}" presName="Accent5" presStyleCnt="0"/>
      <dgm:spPr/>
      <dgm:t>
        <a:bodyPr/>
        <a:lstStyle/>
        <a:p>
          <a:pPr rtl="1"/>
          <a:endParaRPr lang="fa-IR"/>
        </a:p>
      </dgm:t>
    </dgm:pt>
    <dgm:pt modelId="{B71E554D-D352-416E-95DB-0276938B2807}" type="pres">
      <dgm:prSet presAssocID="{01DBB364-1BF3-4B9F-8131-3BD4E5D13C5F}" presName="Accent" presStyleLbl="node1" presStyleIdx="4" presStyleCnt="6"/>
      <dgm:spPr/>
      <dgm:t>
        <a:bodyPr/>
        <a:lstStyle/>
        <a:p>
          <a:pPr rtl="1"/>
          <a:endParaRPr lang="fa-IR"/>
        </a:p>
      </dgm:t>
    </dgm:pt>
    <dgm:pt modelId="{83184471-1E59-44D6-9493-8BD0FE04EA75}" type="pres">
      <dgm:prSet presAssocID="{01DBB364-1BF3-4B9F-8131-3BD4E5D13C5F}" presName="Parent5" presStyleLbl="revTx" presStyleIdx="4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9A7BAB6E-E93D-4977-B665-0324CF84A8D1}" type="pres">
      <dgm:prSet presAssocID="{E39C7109-D746-4BE4-8EC7-116E8CB9C058}" presName="Accent6" presStyleCnt="0"/>
      <dgm:spPr/>
      <dgm:t>
        <a:bodyPr/>
        <a:lstStyle/>
        <a:p>
          <a:pPr rtl="1"/>
          <a:endParaRPr lang="fa-IR"/>
        </a:p>
      </dgm:t>
    </dgm:pt>
    <dgm:pt modelId="{6947B033-26EE-4C58-B9F0-D8510A9B41DD}" type="pres">
      <dgm:prSet presAssocID="{E39C7109-D746-4BE4-8EC7-116E8CB9C058}" presName="Accent" presStyleLbl="node1" presStyleIdx="5" presStyleCnt="6"/>
      <dgm:spPr/>
      <dgm:t>
        <a:bodyPr/>
        <a:lstStyle/>
        <a:p>
          <a:pPr rtl="1"/>
          <a:endParaRPr lang="fa-IR"/>
        </a:p>
      </dgm:t>
    </dgm:pt>
    <dgm:pt modelId="{B63FBEBC-7BDB-46EB-B89F-F3F364EDA894}" type="pres">
      <dgm:prSet presAssocID="{E39C7109-D746-4BE4-8EC7-116E8CB9C058}" presName="Parent6" presStyleLbl="revTx" presStyleIdx="5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18D16B04-C075-4B16-80F5-F58A9607F1C7}" srcId="{BAF11EC2-BC6B-412E-9B84-BB561495F02F}" destId="{9EAE895A-6366-44EF-8143-6B4A7F0FF6DA}" srcOrd="2" destOrd="0" parTransId="{05E6D383-E6B4-4565-8D37-3216FF288A7B}" sibTransId="{6746CDEE-1EBC-4B8F-970F-444BAF51AE65}"/>
    <dgm:cxn modelId="{46CCEB5A-F1AF-4081-80D9-AF8A9E501B84}" srcId="{BAF11EC2-BC6B-412E-9B84-BB561495F02F}" destId="{48C97A33-E632-4E7B-9E72-810B551729F5}" srcOrd="3" destOrd="0" parTransId="{F11AFD23-6058-4440-B3D9-32F17798D308}" sibTransId="{798FBF7F-55D2-49BA-99D8-BCDB2783DAB4}"/>
    <dgm:cxn modelId="{74AE9F83-C6F9-4C2E-8DC9-71A046A9AD92}" type="presOf" srcId="{E39C7109-D746-4BE4-8EC7-116E8CB9C058}" destId="{B63FBEBC-7BDB-46EB-B89F-F3F364EDA894}" srcOrd="0" destOrd="0" presId="urn:microsoft.com/office/officeart/2009/layout/CircleArrowProcess"/>
    <dgm:cxn modelId="{5EB88D5E-B1C7-42F2-A255-DA3586499BCD}" type="presOf" srcId="{48C97A33-E632-4E7B-9E72-810B551729F5}" destId="{AFE4688D-425D-4856-B30C-12660A714088}" srcOrd="0" destOrd="0" presId="urn:microsoft.com/office/officeart/2009/layout/CircleArrowProcess"/>
    <dgm:cxn modelId="{9F1D0032-E120-4F74-8188-EB86E32DF70A}" srcId="{BAF11EC2-BC6B-412E-9B84-BB561495F02F}" destId="{01DBB364-1BF3-4B9F-8131-3BD4E5D13C5F}" srcOrd="4" destOrd="0" parTransId="{25694AC0-B5EB-40E5-A830-8416895EA4E5}" sibTransId="{CCB70C68-8AE8-4087-914B-ADFEF45BA2A6}"/>
    <dgm:cxn modelId="{2E7679C4-0F00-4288-A6E1-D6AAFC1A81DF}" srcId="{BAF11EC2-BC6B-412E-9B84-BB561495F02F}" destId="{B8A0EF28-C836-4CD8-8933-F2BD50FAA6BD}" srcOrd="0" destOrd="0" parTransId="{A009D424-7CFA-4CDD-AEC6-B384715723BA}" sibTransId="{75C8082E-FBCD-4980-9C97-9FAD08A52889}"/>
    <dgm:cxn modelId="{443D11B8-F73D-4511-B44F-5F67A99CA985}" type="presOf" srcId="{B8A0EF28-C836-4CD8-8933-F2BD50FAA6BD}" destId="{7BD993BD-CBAF-4513-8B9E-DE88AD6C8916}" srcOrd="0" destOrd="0" presId="urn:microsoft.com/office/officeart/2009/layout/CircleArrowProcess"/>
    <dgm:cxn modelId="{7065B76B-EFC4-483C-AE70-DE478E091D72}" srcId="{BAF11EC2-BC6B-412E-9B84-BB561495F02F}" destId="{46ACCE4D-663C-45C5-A75B-7995A0A55BDB}" srcOrd="1" destOrd="0" parTransId="{C628D846-C793-4E0E-8213-0A7DB8559D09}" sibTransId="{31959B6B-1980-47E7-8FE1-41BDEE3CACA7}"/>
    <dgm:cxn modelId="{22B2973C-3798-47CF-BFD1-30C7BC6C0FFE}" type="presOf" srcId="{46ACCE4D-663C-45C5-A75B-7995A0A55BDB}" destId="{9D2FC2BA-E00D-4CC9-8255-02C5805FC401}" srcOrd="0" destOrd="0" presId="urn:microsoft.com/office/officeart/2009/layout/CircleArrowProcess"/>
    <dgm:cxn modelId="{69EAC6CB-1DC0-466F-96EB-A92B934BA4AA}" srcId="{BAF11EC2-BC6B-412E-9B84-BB561495F02F}" destId="{E39C7109-D746-4BE4-8EC7-116E8CB9C058}" srcOrd="5" destOrd="0" parTransId="{FBB27A11-CF0C-45DE-80AD-3B6F6C55A51B}" sibTransId="{304E4EAE-0F0B-4E87-9440-D190D008DE56}"/>
    <dgm:cxn modelId="{72482960-1DB0-4900-A9EA-5742B515CA86}" type="presOf" srcId="{01DBB364-1BF3-4B9F-8131-3BD4E5D13C5F}" destId="{83184471-1E59-44D6-9493-8BD0FE04EA75}" srcOrd="0" destOrd="0" presId="urn:microsoft.com/office/officeart/2009/layout/CircleArrowProcess"/>
    <dgm:cxn modelId="{02879BD2-9037-4E08-A026-84C73ED703D0}" type="presOf" srcId="{9EAE895A-6366-44EF-8143-6B4A7F0FF6DA}" destId="{37937E97-75A8-42F5-AFDD-071BEC0547CC}" srcOrd="0" destOrd="0" presId="urn:microsoft.com/office/officeart/2009/layout/CircleArrowProcess"/>
    <dgm:cxn modelId="{CC2F35D7-05A8-4B32-A8ED-9E2CA234C4B4}" type="presOf" srcId="{BAF11EC2-BC6B-412E-9B84-BB561495F02F}" destId="{43D06C13-11C2-4319-883B-BFA7B55A511C}" srcOrd="0" destOrd="0" presId="urn:microsoft.com/office/officeart/2009/layout/CircleArrowProcess"/>
    <dgm:cxn modelId="{716B2244-CC86-4DC0-9BA7-6B97BA2F5214}" type="presParOf" srcId="{43D06C13-11C2-4319-883B-BFA7B55A511C}" destId="{A4D5143D-61D1-4961-95DA-EC82E12979AF}" srcOrd="0" destOrd="0" presId="urn:microsoft.com/office/officeart/2009/layout/CircleArrowProcess"/>
    <dgm:cxn modelId="{746A4B8D-EF8E-47D9-BE9F-97D91AAF9EBD}" type="presParOf" srcId="{A4D5143D-61D1-4961-95DA-EC82E12979AF}" destId="{97B00A4B-897E-4D2D-956F-9B6F9A5FDA84}" srcOrd="0" destOrd="0" presId="urn:microsoft.com/office/officeart/2009/layout/CircleArrowProcess"/>
    <dgm:cxn modelId="{77061140-5A2B-47A1-ABF0-31EC47AEF4E1}" type="presParOf" srcId="{43D06C13-11C2-4319-883B-BFA7B55A511C}" destId="{7BD993BD-CBAF-4513-8B9E-DE88AD6C8916}" srcOrd="1" destOrd="0" presId="urn:microsoft.com/office/officeart/2009/layout/CircleArrowProcess"/>
    <dgm:cxn modelId="{4F68187C-50F0-4099-A5A5-DF5A643EB659}" type="presParOf" srcId="{43D06C13-11C2-4319-883B-BFA7B55A511C}" destId="{BE068411-85F6-4D3D-A764-242A2BA443FA}" srcOrd="2" destOrd="0" presId="urn:microsoft.com/office/officeart/2009/layout/CircleArrowProcess"/>
    <dgm:cxn modelId="{91DA4AA9-09D9-4601-A00D-2FD239789A8A}" type="presParOf" srcId="{BE068411-85F6-4D3D-A764-242A2BA443FA}" destId="{F86E0277-5A35-424A-9312-B74FDAEBC648}" srcOrd="0" destOrd="0" presId="urn:microsoft.com/office/officeart/2009/layout/CircleArrowProcess"/>
    <dgm:cxn modelId="{2739BFC1-7022-4315-A1D9-6693F29DC51F}" type="presParOf" srcId="{43D06C13-11C2-4319-883B-BFA7B55A511C}" destId="{9D2FC2BA-E00D-4CC9-8255-02C5805FC401}" srcOrd="3" destOrd="0" presId="urn:microsoft.com/office/officeart/2009/layout/CircleArrowProcess"/>
    <dgm:cxn modelId="{F7084259-49C3-4EB1-9908-B2AC103DC167}" type="presParOf" srcId="{43D06C13-11C2-4319-883B-BFA7B55A511C}" destId="{FA2B8C60-0530-4FD5-BF0F-8B9815A6564B}" srcOrd="4" destOrd="0" presId="urn:microsoft.com/office/officeart/2009/layout/CircleArrowProcess"/>
    <dgm:cxn modelId="{BB8DD92C-BC7E-4489-8A2D-E8727583A5D8}" type="presParOf" srcId="{FA2B8C60-0530-4FD5-BF0F-8B9815A6564B}" destId="{EFA3C7F1-F09A-49A0-BE7C-1CCAA1EAA629}" srcOrd="0" destOrd="0" presId="urn:microsoft.com/office/officeart/2009/layout/CircleArrowProcess"/>
    <dgm:cxn modelId="{EA2491E6-7298-4BF4-A75C-3A9A2BA75CFA}" type="presParOf" srcId="{43D06C13-11C2-4319-883B-BFA7B55A511C}" destId="{37937E97-75A8-42F5-AFDD-071BEC0547CC}" srcOrd="5" destOrd="0" presId="urn:microsoft.com/office/officeart/2009/layout/CircleArrowProcess"/>
    <dgm:cxn modelId="{197AED07-30C7-4A39-8CD9-756387B05D1C}" type="presParOf" srcId="{43D06C13-11C2-4319-883B-BFA7B55A511C}" destId="{2AAE7A19-817A-4C5C-BDE6-EECE4CAF36AA}" srcOrd="6" destOrd="0" presId="urn:microsoft.com/office/officeart/2009/layout/CircleArrowProcess"/>
    <dgm:cxn modelId="{39D84982-54A0-47A0-B455-9ECDD3F644B5}" type="presParOf" srcId="{2AAE7A19-817A-4C5C-BDE6-EECE4CAF36AA}" destId="{27A0A19E-37BB-4D5F-90D3-3445ECE999DF}" srcOrd="0" destOrd="0" presId="urn:microsoft.com/office/officeart/2009/layout/CircleArrowProcess"/>
    <dgm:cxn modelId="{853EE7A1-C264-4902-8C79-20AEC269ECEB}" type="presParOf" srcId="{43D06C13-11C2-4319-883B-BFA7B55A511C}" destId="{AFE4688D-425D-4856-B30C-12660A714088}" srcOrd="7" destOrd="0" presId="urn:microsoft.com/office/officeart/2009/layout/CircleArrowProcess"/>
    <dgm:cxn modelId="{347B190D-A7BE-48F9-A783-344064B55A2C}" type="presParOf" srcId="{43D06C13-11C2-4319-883B-BFA7B55A511C}" destId="{1F5A7A9A-4E0F-49CA-81AC-F0198D378B9B}" srcOrd="8" destOrd="0" presId="urn:microsoft.com/office/officeart/2009/layout/CircleArrowProcess"/>
    <dgm:cxn modelId="{264170E9-F8B3-4EBF-8271-16F7833502A4}" type="presParOf" srcId="{1F5A7A9A-4E0F-49CA-81AC-F0198D378B9B}" destId="{B71E554D-D352-416E-95DB-0276938B2807}" srcOrd="0" destOrd="0" presId="urn:microsoft.com/office/officeart/2009/layout/CircleArrowProcess"/>
    <dgm:cxn modelId="{1DBBC205-77AC-475D-A8C6-095E3D087848}" type="presParOf" srcId="{43D06C13-11C2-4319-883B-BFA7B55A511C}" destId="{83184471-1E59-44D6-9493-8BD0FE04EA75}" srcOrd="9" destOrd="0" presId="urn:microsoft.com/office/officeart/2009/layout/CircleArrowProcess"/>
    <dgm:cxn modelId="{C918486C-4720-4BD5-B340-606A41447047}" type="presParOf" srcId="{43D06C13-11C2-4319-883B-BFA7B55A511C}" destId="{9A7BAB6E-E93D-4977-B665-0324CF84A8D1}" srcOrd="10" destOrd="0" presId="urn:microsoft.com/office/officeart/2009/layout/CircleArrowProcess"/>
    <dgm:cxn modelId="{F1C29545-20FA-4285-98B6-983F736F99F4}" type="presParOf" srcId="{9A7BAB6E-E93D-4977-B665-0324CF84A8D1}" destId="{6947B033-26EE-4C58-B9F0-D8510A9B41DD}" srcOrd="0" destOrd="0" presId="urn:microsoft.com/office/officeart/2009/layout/CircleArrowProcess"/>
    <dgm:cxn modelId="{1C7CAC13-49FE-4CF9-9F26-F1FA1CE5599B}" type="presParOf" srcId="{43D06C13-11C2-4319-883B-BFA7B55A511C}" destId="{B63FBEBC-7BDB-46EB-B89F-F3F364EDA894}" srcOrd="11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B4A12F37-6AF1-477B-8FB6-8F9F66B1DE6D}" type="doc">
      <dgm:prSet loTypeId="urn:microsoft.com/office/officeart/2008/layout/VerticalCurvedList" loCatId="list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pPr rtl="1"/>
          <a:endParaRPr lang="fa-IR"/>
        </a:p>
      </dgm:t>
    </dgm:pt>
    <dgm:pt modelId="{EE7AB843-C45D-4A07-BB72-E04CB2F08F52}">
      <dgm:prSet phldrT="[Text]"/>
      <dgm:spPr/>
      <dgm:t>
        <a:bodyPr/>
        <a:lstStyle/>
        <a:p>
          <a:pPr rtl="1"/>
          <a:r>
            <a:rPr lang="fa-IR" dirty="0" smtClean="0">
              <a:cs typeface="B Yekan" panose="00000400000000000000" pitchFamily="2" charset="-78"/>
            </a:rPr>
            <a:t>افزایش قدرت تصمیم گیری بخش های حکومت محلی بعد از جنگ جهانی دوم و حرکت از سوی دولت اقتدارگرا به سوی دولت رفاه</a:t>
          </a:r>
          <a:endParaRPr lang="fa-IR" dirty="0">
            <a:cs typeface="B Yekan" panose="00000400000000000000" pitchFamily="2" charset="-78"/>
          </a:endParaRPr>
        </a:p>
      </dgm:t>
    </dgm:pt>
    <dgm:pt modelId="{2BD9B0EE-B957-4432-8691-4A69C17981A8}" type="parTrans" cxnId="{1E609321-D8F8-4C9A-A19D-FA67A8490E82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214BE9FE-FBE6-43C7-8110-17956DAA777A}" type="sibTrans" cxnId="{1E609321-D8F8-4C9A-A19D-FA67A8490E82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0F080A09-D5CA-47C4-B950-4F0083F5E760}">
      <dgm:prSet phldrT="[Text]"/>
      <dgm:spPr/>
      <dgm:t>
        <a:bodyPr/>
        <a:lstStyle/>
        <a:p>
          <a:pPr rtl="1"/>
          <a:r>
            <a:rPr lang="fa-IR" dirty="0" smtClean="0">
              <a:cs typeface="B Yekan" panose="00000400000000000000" pitchFamily="2" charset="-78"/>
            </a:rPr>
            <a:t>رشد نیاز ها در نتیجه دولت به دنبال کاستن باری از روی دوش خودش</a:t>
          </a:r>
          <a:endParaRPr lang="fa-IR" dirty="0">
            <a:cs typeface="B Yekan" panose="00000400000000000000" pitchFamily="2" charset="-78"/>
          </a:endParaRPr>
        </a:p>
      </dgm:t>
    </dgm:pt>
    <dgm:pt modelId="{43014BA0-6B6C-4395-92AD-283A47CDA33B}" type="parTrans" cxnId="{76F3DE52-46F8-4825-9A7B-401453252EAF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6483C66E-F21F-433E-A628-6E0EFB27CFCF}" type="sibTrans" cxnId="{76F3DE52-46F8-4825-9A7B-401453252EAF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488BA532-A083-4C25-A125-DC294F801236}">
      <dgm:prSet phldrT="[Text]"/>
      <dgm:spPr/>
      <dgm:t>
        <a:bodyPr/>
        <a:lstStyle/>
        <a:p>
          <a:pPr rtl="1"/>
          <a:r>
            <a:rPr lang="fa-IR" dirty="0" smtClean="0">
              <a:cs typeface="B Yekan" panose="00000400000000000000" pitchFamily="2" charset="-78"/>
            </a:rPr>
            <a:t>از لحاظ تامین مالی فشاری بر دولت مرکزی وارد شده بود و دولت مرکزی چاره ای جز تمرکز زدایی از منابع نداشت.</a:t>
          </a:r>
          <a:endParaRPr lang="fa-IR" dirty="0">
            <a:cs typeface="B Yekan" panose="00000400000000000000" pitchFamily="2" charset="-78"/>
          </a:endParaRPr>
        </a:p>
      </dgm:t>
    </dgm:pt>
    <dgm:pt modelId="{F0ECE20E-6251-4D2F-B3DD-24DA077F4BF8}" type="parTrans" cxnId="{41B93AA5-F929-4AB3-83CB-DE66B33056B8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DE551BFD-5E49-40D1-9175-53E8A719F9DF}" type="sibTrans" cxnId="{41B93AA5-F929-4AB3-83CB-DE66B33056B8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3B384E47-C824-4C73-8C65-3167E50A93E0}" type="pres">
      <dgm:prSet presAssocID="{B4A12F37-6AF1-477B-8FB6-8F9F66B1DE6D}" presName="Name0" presStyleCnt="0">
        <dgm:presLayoutVars>
          <dgm:chMax val="7"/>
          <dgm:chPref val="7"/>
          <dgm:dir val="rev"/>
        </dgm:presLayoutVars>
      </dgm:prSet>
      <dgm:spPr/>
      <dgm:t>
        <a:bodyPr/>
        <a:lstStyle/>
        <a:p>
          <a:pPr rtl="1"/>
          <a:endParaRPr lang="fa-IR"/>
        </a:p>
      </dgm:t>
    </dgm:pt>
    <dgm:pt modelId="{CFE6F962-D6E8-46C6-8CA6-F4DBC67367B0}" type="pres">
      <dgm:prSet presAssocID="{B4A12F37-6AF1-477B-8FB6-8F9F66B1DE6D}" presName="Name1" presStyleCnt="0"/>
      <dgm:spPr/>
    </dgm:pt>
    <dgm:pt modelId="{10EBDEA2-734D-48A4-B0F2-AC51C10D8276}" type="pres">
      <dgm:prSet presAssocID="{B4A12F37-6AF1-477B-8FB6-8F9F66B1DE6D}" presName="cycle" presStyleCnt="0"/>
      <dgm:spPr/>
    </dgm:pt>
    <dgm:pt modelId="{4B602FF1-7AB4-4CF0-A796-E2A8193818AA}" type="pres">
      <dgm:prSet presAssocID="{B4A12F37-6AF1-477B-8FB6-8F9F66B1DE6D}" presName="srcNode" presStyleLbl="node1" presStyleIdx="0" presStyleCnt="3"/>
      <dgm:spPr/>
    </dgm:pt>
    <dgm:pt modelId="{30C0F930-D223-47C4-8814-A978B3FB1162}" type="pres">
      <dgm:prSet presAssocID="{B4A12F37-6AF1-477B-8FB6-8F9F66B1DE6D}" presName="conn" presStyleLbl="parChTrans1D2" presStyleIdx="0" presStyleCnt="1"/>
      <dgm:spPr/>
      <dgm:t>
        <a:bodyPr/>
        <a:lstStyle/>
        <a:p>
          <a:pPr rtl="1"/>
          <a:endParaRPr lang="fa-IR"/>
        </a:p>
      </dgm:t>
    </dgm:pt>
    <dgm:pt modelId="{D5622E7C-F700-4FA1-B2B1-CC9CC5CC556D}" type="pres">
      <dgm:prSet presAssocID="{B4A12F37-6AF1-477B-8FB6-8F9F66B1DE6D}" presName="extraNode" presStyleLbl="node1" presStyleIdx="0" presStyleCnt="3"/>
      <dgm:spPr/>
    </dgm:pt>
    <dgm:pt modelId="{0FE588A5-2FCE-4BA6-A771-DF39839C263D}" type="pres">
      <dgm:prSet presAssocID="{B4A12F37-6AF1-477B-8FB6-8F9F66B1DE6D}" presName="dstNode" presStyleLbl="node1" presStyleIdx="0" presStyleCnt="3"/>
      <dgm:spPr/>
    </dgm:pt>
    <dgm:pt modelId="{8284B4EF-FF7C-4E99-A15B-39F76272B6DA}" type="pres">
      <dgm:prSet presAssocID="{EE7AB843-C45D-4A07-BB72-E04CB2F08F52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EA6FBF72-EA51-4ABA-92FA-C2D0FC4BDE63}" type="pres">
      <dgm:prSet presAssocID="{EE7AB843-C45D-4A07-BB72-E04CB2F08F52}" presName="accent_1" presStyleCnt="0"/>
      <dgm:spPr/>
    </dgm:pt>
    <dgm:pt modelId="{FD21760D-C4AC-4285-BAA3-AD98748BAC59}" type="pres">
      <dgm:prSet presAssocID="{EE7AB843-C45D-4A07-BB72-E04CB2F08F52}" presName="accentRepeatNode" presStyleLbl="solidFgAcc1" presStyleIdx="0" presStyleCnt="3"/>
      <dgm:spPr/>
    </dgm:pt>
    <dgm:pt modelId="{AC5168D4-F8B8-4539-B941-CFAC2D8D6FF7}" type="pres">
      <dgm:prSet presAssocID="{0F080A09-D5CA-47C4-B950-4F0083F5E760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3B2B2774-0507-4330-842A-58B7E6BCA0BB}" type="pres">
      <dgm:prSet presAssocID="{0F080A09-D5CA-47C4-B950-4F0083F5E760}" presName="accent_2" presStyleCnt="0"/>
      <dgm:spPr/>
    </dgm:pt>
    <dgm:pt modelId="{7464650B-1262-4283-9C07-A7FB6BA447E7}" type="pres">
      <dgm:prSet presAssocID="{0F080A09-D5CA-47C4-B950-4F0083F5E760}" presName="accentRepeatNode" presStyleLbl="solidFgAcc1" presStyleIdx="1" presStyleCnt="3"/>
      <dgm:spPr/>
    </dgm:pt>
    <dgm:pt modelId="{2FDF8397-DB08-45FE-8A1E-33D7C21DF614}" type="pres">
      <dgm:prSet presAssocID="{488BA532-A083-4C25-A125-DC294F801236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918D4BC4-551F-4668-9BA8-721B7A07226A}" type="pres">
      <dgm:prSet presAssocID="{488BA532-A083-4C25-A125-DC294F801236}" presName="accent_3" presStyleCnt="0"/>
      <dgm:spPr/>
    </dgm:pt>
    <dgm:pt modelId="{683AF268-AE0A-4D83-9C55-8681F395D67F}" type="pres">
      <dgm:prSet presAssocID="{488BA532-A083-4C25-A125-DC294F801236}" presName="accentRepeatNode" presStyleLbl="solidFgAcc1" presStyleIdx="2" presStyleCnt="3"/>
      <dgm:spPr/>
    </dgm:pt>
  </dgm:ptLst>
  <dgm:cxnLst>
    <dgm:cxn modelId="{79AC639B-B6FC-407A-BE84-617002F8977E}" type="presOf" srcId="{214BE9FE-FBE6-43C7-8110-17956DAA777A}" destId="{30C0F930-D223-47C4-8814-A978B3FB1162}" srcOrd="0" destOrd="0" presId="urn:microsoft.com/office/officeart/2008/layout/VerticalCurvedList"/>
    <dgm:cxn modelId="{41B93AA5-F929-4AB3-83CB-DE66B33056B8}" srcId="{B4A12F37-6AF1-477B-8FB6-8F9F66B1DE6D}" destId="{488BA532-A083-4C25-A125-DC294F801236}" srcOrd="2" destOrd="0" parTransId="{F0ECE20E-6251-4D2F-B3DD-24DA077F4BF8}" sibTransId="{DE551BFD-5E49-40D1-9175-53E8A719F9DF}"/>
    <dgm:cxn modelId="{7D0FDEB9-67F2-4C4A-BAB3-7ACFD0F23A47}" type="presOf" srcId="{EE7AB843-C45D-4A07-BB72-E04CB2F08F52}" destId="{8284B4EF-FF7C-4E99-A15B-39F76272B6DA}" srcOrd="0" destOrd="0" presId="urn:microsoft.com/office/officeart/2008/layout/VerticalCurvedList"/>
    <dgm:cxn modelId="{1E609321-D8F8-4C9A-A19D-FA67A8490E82}" srcId="{B4A12F37-6AF1-477B-8FB6-8F9F66B1DE6D}" destId="{EE7AB843-C45D-4A07-BB72-E04CB2F08F52}" srcOrd="0" destOrd="0" parTransId="{2BD9B0EE-B957-4432-8691-4A69C17981A8}" sibTransId="{214BE9FE-FBE6-43C7-8110-17956DAA777A}"/>
    <dgm:cxn modelId="{76F3DE52-46F8-4825-9A7B-401453252EAF}" srcId="{B4A12F37-6AF1-477B-8FB6-8F9F66B1DE6D}" destId="{0F080A09-D5CA-47C4-B950-4F0083F5E760}" srcOrd="1" destOrd="0" parTransId="{43014BA0-6B6C-4395-92AD-283A47CDA33B}" sibTransId="{6483C66E-F21F-433E-A628-6E0EFB27CFCF}"/>
    <dgm:cxn modelId="{B6DE5C68-D5FE-4295-BD0A-5571EC159645}" type="presOf" srcId="{B4A12F37-6AF1-477B-8FB6-8F9F66B1DE6D}" destId="{3B384E47-C824-4C73-8C65-3167E50A93E0}" srcOrd="0" destOrd="0" presId="urn:microsoft.com/office/officeart/2008/layout/VerticalCurvedList"/>
    <dgm:cxn modelId="{957A48B3-F604-4B29-93DE-FCFAF417B3D4}" type="presOf" srcId="{488BA532-A083-4C25-A125-DC294F801236}" destId="{2FDF8397-DB08-45FE-8A1E-33D7C21DF614}" srcOrd="0" destOrd="0" presId="urn:microsoft.com/office/officeart/2008/layout/VerticalCurvedList"/>
    <dgm:cxn modelId="{55468C58-6576-4BE9-BADB-D738B77DCE02}" type="presOf" srcId="{0F080A09-D5CA-47C4-B950-4F0083F5E760}" destId="{AC5168D4-F8B8-4539-B941-CFAC2D8D6FF7}" srcOrd="0" destOrd="0" presId="urn:microsoft.com/office/officeart/2008/layout/VerticalCurvedList"/>
    <dgm:cxn modelId="{971C73BF-6041-4BD1-813D-75545CCF3EDC}" type="presParOf" srcId="{3B384E47-C824-4C73-8C65-3167E50A93E0}" destId="{CFE6F962-D6E8-46C6-8CA6-F4DBC67367B0}" srcOrd="0" destOrd="0" presId="urn:microsoft.com/office/officeart/2008/layout/VerticalCurvedList"/>
    <dgm:cxn modelId="{D6560184-E231-4B2B-B5EC-0D450E82CD95}" type="presParOf" srcId="{CFE6F962-D6E8-46C6-8CA6-F4DBC67367B0}" destId="{10EBDEA2-734D-48A4-B0F2-AC51C10D8276}" srcOrd="0" destOrd="0" presId="urn:microsoft.com/office/officeart/2008/layout/VerticalCurvedList"/>
    <dgm:cxn modelId="{039983A3-88A4-42BC-9338-B907078B9ABD}" type="presParOf" srcId="{10EBDEA2-734D-48A4-B0F2-AC51C10D8276}" destId="{4B602FF1-7AB4-4CF0-A796-E2A8193818AA}" srcOrd="0" destOrd="0" presId="urn:microsoft.com/office/officeart/2008/layout/VerticalCurvedList"/>
    <dgm:cxn modelId="{21F3429C-A689-4C4D-A3F7-374447339EC1}" type="presParOf" srcId="{10EBDEA2-734D-48A4-B0F2-AC51C10D8276}" destId="{30C0F930-D223-47C4-8814-A978B3FB1162}" srcOrd="1" destOrd="0" presId="urn:microsoft.com/office/officeart/2008/layout/VerticalCurvedList"/>
    <dgm:cxn modelId="{B4EE724D-1CBC-4351-AA98-FD1EF4FEF709}" type="presParOf" srcId="{10EBDEA2-734D-48A4-B0F2-AC51C10D8276}" destId="{D5622E7C-F700-4FA1-B2B1-CC9CC5CC556D}" srcOrd="2" destOrd="0" presId="urn:microsoft.com/office/officeart/2008/layout/VerticalCurvedList"/>
    <dgm:cxn modelId="{C6711750-D337-426E-AFAD-491BB5413E5D}" type="presParOf" srcId="{10EBDEA2-734D-48A4-B0F2-AC51C10D8276}" destId="{0FE588A5-2FCE-4BA6-A771-DF39839C263D}" srcOrd="3" destOrd="0" presId="urn:microsoft.com/office/officeart/2008/layout/VerticalCurvedList"/>
    <dgm:cxn modelId="{5BE163A3-B83A-4B0F-944A-6BDBDD9A6BF5}" type="presParOf" srcId="{CFE6F962-D6E8-46C6-8CA6-F4DBC67367B0}" destId="{8284B4EF-FF7C-4E99-A15B-39F76272B6DA}" srcOrd="1" destOrd="0" presId="urn:microsoft.com/office/officeart/2008/layout/VerticalCurvedList"/>
    <dgm:cxn modelId="{4B08D677-AB84-4198-8757-A8D724EF0559}" type="presParOf" srcId="{CFE6F962-D6E8-46C6-8CA6-F4DBC67367B0}" destId="{EA6FBF72-EA51-4ABA-92FA-C2D0FC4BDE63}" srcOrd="2" destOrd="0" presId="urn:microsoft.com/office/officeart/2008/layout/VerticalCurvedList"/>
    <dgm:cxn modelId="{14DC3375-CB28-4AFF-A65B-7ABF4970F20A}" type="presParOf" srcId="{EA6FBF72-EA51-4ABA-92FA-C2D0FC4BDE63}" destId="{FD21760D-C4AC-4285-BAA3-AD98748BAC59}" srcOrd="0" destOrd="0" presId="urn:microsoft.com/office/officeart/2008/layout/VerticalCurvedList"/>
    <dgm:cxn modelId="{8FA00AA4-EB68-4A78-95BE-2A70A4161445}" type="presParOf" srcId="{CFE6F962-D6E8-46C6-8CA6-F4DBC67367B0}" destId="{AC5168D4-F8B8-4539-B941-CFAC2D8D6FF7}" srcOrd="3" destOrd="0" presId="urn:microsoft.com/office/officeart/2008/layout/VerticalCurvedList"/>
    <dgm:cxn modelId="{DD143993-5A7F-43AC-AE52-044558B303D7}" type="presParOf" srcId="{CFE6F962-D6E8-46C6-8CA6-F4DBC67367B0}" destId="{3B2B2774-0507-4330-842A-58B7E6BCA0BB}" srcOrd="4" destOrd="0" presId="urn:microsoft.com/office/officeart/2008/layout/VerticalCurvedList"/>
    <dgm:cxn modelId="{31B72986-757F-434C-B98C-45BE7B488AF9}" type="presParOf" srcId="{3B2B2774-0507-4330-842A-58B7E6BCA0BB}" destId="{7464650B-1262-4283-9C07-A7FB6BA447E7}" srcOrd="0" destOrd="0" presId="urn:microsoft.com/office/officeart/2008/layout/VerticalCurvedList"/>
    <dgm:cxn modelId="{CA02DF64-32E9-49E5-AE8D-D128768263B8}" type="presParOf" srcId="{CFE6F962-D6E8-46C6-8CA6-F4DBC67367B0}" destId="{2FDF8397-DB08-45FE-8A1E-33D7C21DF614}" srcOrd="5" destOrd="0" presId="urn:microsoft.com/office/officeart/2008/layout/VerticalCurvedList"/>
    <dgm:cxn modelId="{1C340545-F8EF-4196-A2CE-818584556F36}" type="presParOf" srcId="{CFE6F962-D6E8-46C6-8CA6-F4DBC67367B0}" destId="{918D4BC4-551F-4668-9BA8-721B7A07226A}" srcOrd="6" destOrd="0" presId="urn:microsoft.com/office/officeart/2008/layout/VerticalCurvedList"/>
    <dgm:cxn modelId="{EA7056B6-2588-41B3-B97A-1362F0F7EFEF}" type="presParOf" srcId="{918D4BC4-551F-4668-9BA8-721B7A07226A}" destId="{683AF268-AE0A-4D83-9C55-8681F395D67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7ACB91D9-E128-4B11-B9F8-670DBB4BBCA6}" type="doc">
      <dgm:prSet loTypeId="urn:microsoft.com/office/officeart/2005/8/layout/process4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rtl="1"/>
          <a:endParaRPr lang="fa-IR"/>
        </a:p>
      </dgm:t>
    </dgm:pt>
    <dgm:pt modelId="{B670E388-8D83-4245-AAC2-C89E87470C72}">
      <dgm:prSet/>
      <dgm:spPr/>
      <dgm:t>
        <a:bodyPr/>
        <a:lstStyle/>
        <a:p>
          <a:pPr rtl="1"/>
          <a:r>
            <a:rPr lang="fa-IR" dirty="0" smtClean="0">
              <a:cs typeface="B Yekan" panose="00000400000000000000" pitchFamily="2" charset="-78"/>
            </a:rPr>
            <a:t>اعضای شورا به مدت 6 سال و با رای مستقیم مردم انتخاب می شوند.</a:t>
          </a:r>
          <a:endParaRPr lang="fa-IR" dirty="0">
            <a:cs typeface="B Yekan" panose="00000400000000000000" pitchFamily="2" charset="-78"/>
          </a:endParaRPr>
        </a:p>
      </dgm:t>
    </dgm:pt>
    <dgm:pt modelId="{C19DE300-2DDA-437B-A625-6AF936EE7F41}" type="sibTrans" cxnId="{CB3A56C7-8F1C-4805-B9B4-6A6A651121AD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7AC27674-83D1-474E-8803-1D7D9BB77BB8}" type="parTrans" cxnId="{CB3A56C7-8F1C-4805-B9B4-6A6A651121AD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BA095ECF-DA7E-4940-A04A-64D8C3EB067C}">
      <dgm:prSet phldrT="[Text]"/>
      <dgm:spPr/>
      <dgm:t>
        <a:bodyPr/>
        <a:lstStyle/>
        <a:p>
          <a:pPr rtl="1"/>
          <a:r>
            <a:rPr lang="fa-IR" dirty="0" smtClean="0">
              <a:cs typeface="B Yekan" panose="00000400000000000000" pitchFamily="2" charset="-78"/>
            </a:rPr>
            <a:t>در شهر پاریس لیست های 6 نفره تنظیم می شوند و مردم به این لیست ها رای می دهند.</a:t>
          </a:r>
          <a:endParaRPr lang="fa-IR" dirty="0">
            <a:cs typeface="B Yekan" panose="00000400000000000000" pitchFamily="2" charset="-78"/>
          </a:endParaRPr>
        </a:p>
      </dgm:t>
    </dgm:pt>
    <dgm:pt modelId="{8EFBB042-43A6-4DDB-B683-DE7FC953887F}" type="sibTrans" cxnId="{9A920125-0D88-40E6-86A0-68A4C7A4959B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FCC7652B-AD50-47D8-8B22-937896C33061}" type="parTrans" cxnId="{9A920125-0D88-40E6-86A0-68A4C7A4959B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F3FA8889-63BC-485C-8E9B-F2E5584A4138}">
      <dgm:prSet phldrT="[Text]"/>
      <dgm:spPr/>
      <dgm:t>
        <a:bodyPr/>
        <a:lstStyle/>
        <a:p>
          <a:pPr rtl="1"/>
          <a:r>
            <a:rPr lang="fa-IR" dirty="0" smtClean="0">
              <a:cs typeface="B Yekan" panose="00000400000000000000" pitchFamily="2" charset="-78"/>
            </a:rPr>
            <a:t>در شهر پاریس علاوه بر شورای شهر، شورای منطقه و محله انتخاب می شوند. </a:t>
          </a:r>
          <a:endParaRPr lang="fa-IR" dirty="0">
            <a:cs typeface="B Yekan" panose="00000400000000000000" pitchFamily="2" charset="-78"/>
          </a:endParaRPr>
        </a:p>
      </dgm:t>
    </dgm:pt>
    <dgm:pt modelId="{6F0288D5-CC62-4874-8445-C18A14871645}" type="parTrans" cxnId="{B158818B-F88D-4B44-BE2E-B91CC6C90C6F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1A50BB12-7120-4893-AFC4-8C96A5627E4E}" type="sibTrans" cxnId="{B158818B-F88D-4B44-BE2E-B91CC6C90C6F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EFB1B1AA-63DD-4E05-BB05-B849F53A6B3A}">
      <dgm:prSet phldrT="[Text]"/>
      <dgm:spPr/>
      <dgm:t>
        <a:bodyPr/>
        <a:lstStyle/>
        <a:p>
          <a:pPr rtl="1"/>
          <a:r>
            <a:rPr lang="fa-IR" dirty="0" smtClean="0">
              <a:cs typeface="B Yekan" panose="00000400000000000000" pitchFamily="2" charset="-78"/>
            </a:rPr>
            <a:t>پاریس 109 تن عضو شورا دارد.</a:t>
          </a:r>
          <a:endParaRPr lang="fa-IR" dirty="0">
            <a:cs typeface="B Yekan" panose="00000400000000000000" pitchFamily="2" charset="-78"/>
          </a:endParaRPr>
        </a:p>
      </dgm:t>
    </dgm:pt>
    <dgm:pt modelId="{330DE446-06AC-4A76-A1F8-1E84B316112D}" type="parTrans" cxnId="{F3E8FFFB-A6ED-4394-9CEF-D2EECE9C0798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31F3F016-588D-4AE9-930B-D4728E40068C}" type="sibTrans" cxnId="{F3E8FFFB-A6ED-4394-9CEF-D2EECE9C0798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4B9E34C2-DC5E-4D84-84B0-96F91312149F}">
      <dgm:prSet/>
      <dgm:spPr/>
      <dgm:t>
        <a:bodyPr/>
        <a:lstStyle/>
        <a:p>
          <a:pPr rtl="1"/>
          <a:r>
            <a:rPr lang="fa-IR" dirty="0" smtClean="0">
              <a:cs typeface="B Yekan" panose="00000400000000000000" pitchFamily="2" charset="-78"/>
            </a:rPr>
            <a:t>ریاست شورای شهر بر عهده شهردار است.</a:t>
          </a:r>
          <a:endParaRPr lang="fa-IR" dirty="0">
            <a:cs typeface="B Yekan" panose="00000400000000000000" pitchFamily="2" charset="-78"/>
          </a:endParaRPr>
        </a:p>
      </dgm:t>
    </dgm:pt>
    <dgm:pt modelId="{CD1E0C52-0F41-4628-B740-273971B5EA02}" type="parTrans" cxnId="{4A79C775-214C-459D-B946-CAC7CC5998A4}">
      <dgm:prSet/>
      <dgm:spPr/>
      <dgm:t>
        <a:bodyPr/>
        <a:lstStyle/>
        <a:p>
          <a:pPr rtl="1"/>
          <a:endParaRPr lang="fa-IR"/>
        </a:p>
      </dgm:t>
    </dgm:pt>
    <dgm:pt modelId="{2B245143-0106-4BD7-8834-F36880A6E6B4}" type="sibTrans" cxnId="{4A79C775-214C-459D-B946-CAC7CC5998A4}">
      <dgm:prSet/>
      <dgm:spPr/>
      <dgm:t>
        <a:bodyPr/>
        <a:lstStyle/>
        <a:p>
          <a:pPr rtl="1"/>
          <a:endParaRPr lang="fa-IR"/>
        </a:p>
      </dgm:t>
    </dgm:pt>
    <dgm:pt modelId="{BA73192E-AC70-416A-9EBD-E7BA21C33266}" type="pres">
      <dgm:prSet presAssocID="{7ACB91D9-E128-4B11-B9F8-670DBB4BBCA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732949A4-8C60-46C2-A846-DD87108A4009}" type="pres">
      <dgm:prSet presAssocID="{F3FA8889-63BC-485C-8E9B-F2E5584A4138}" presName="boxAndChildren" presStyleCnt="0"/>
      <dgm:spPr/>
      <dgm:t>
        <a:bodyPr/>
        <a:lstStyle/>
        <a:p>
          <a:pPr rtl="1"/>
          <a:endParaRPr lang="fa-IR"/>
        </a:p>
      </dgm:t>
    </dgm:pt>
    <dgm:pt modelId="{9A381215-839A-45EA-B135-C3645715257A}" type="pres">
      <dgm:prSet presAssocID="{F3FA8889-63BC-485C-8E9B-F2E5584A4138}" presName="parentTextBox" presStyleLbl="node1" presStyleIdx="0" presStyleCnt="5"/>
      <dgm:spPr/>
      <dgm:t>
        <a:bodyPr/>
        <a:lstStyle/>
        <a:p>
          <a:pPr rtl="1"/>
          <a:endParaRPr lang="fa-IR"/>
        </a:p>
      </dgm:t>
    </dgm:pt>
    <dgm:pt modelId="{87746B2F-2E75-4DFF-A760-3BAF3EBF11A7}" type="pres">
      <dgm:prSet presAssocID="{2B245143-0106-4BD7-8834-F36880A6E6B4}" presName="sp" presStyleCnt="0"/>
      <dgm:spPr/>
      <dgm:t>
        <a:bodyPr/>
        <a:lstStyle/>
        <a:p>
          <a:pPr rtl="1"/>
          <a:endParaRPr lang="fa-IR"/>
        </a:p>
      </dgm:t>
    </dgm:pt>
    <dgm:pt modelId="{F435A38C-777F-402E-96DB-4224C0114580}" type="pres">
      <dgm:prSet presAssocID="{4B9E34C2-DC5E-4D84-84B0-96F91312149F}" presName="arrowAndChildren" presStyleCnt="0"/>
      <dgm:spPr/>
      <dgm:t>
        <a:bodyPr/>
        <a:lstStyle/>
        <a:p>
          <a:pPr rtl="1"/>
          <a:endParaRPr lang="fa-IR"/>
        </a:p>
      </dgm:t>
    </dgm:pt>
    <dgm:pt modelId="{C206CE82-6B0D-4312-9009-CD58F2723A9B}" type="pres">
      <dgm:prSet presAssocID="{4B9E34C2-DC5E-4D84-84B0-96F91312149F}" presName="parentTextArrow" presStyleLbl="node1" presStyleIdx="1" presStyleCnt="5"/>
      <dgm:spPr/>
      <dgm:t>
        <a:bodyPr/>
        <a:lstStyle/>
        <a:p>
          <a:pPr rtl="1"/>
          <a:endParaRPr lang="fa-IR"/>
        </a:p>
      </dgm:t>
    </dgm:pt>
    <dgm:pt modelId="{01807626-0654-4972-9531-17ABA05F7CFC}" type="pres">
      <dgm:prSet presAssocID="{31F3F016-588D-4AE9-930B-D4728E40068C}" presName="sp" presStyleCnt="0"/>
      <dgm:spPr/>
      <dgm:t>
        <a:bodyPr/>
        <a:lstStyle/>
        <a:p>
          <a:pPr rtl="1"/>
          <a:endParaRPr lang="fa-IR"/>
        </a:p>
      </dgm:t>
    </dgm:pt>
    <dgm:pt modelId="{66B69BB1-1398-4AF0-991C-4E3B30490DF0}" type="pres">
      <dgm:prSet presAssocID="{EFB1B1AA-63DD-4E05-BB05-B849F53A6B3A}" presName="arrowAndChildren" presStyleCnt="0"/>
      <dgm:spPr/>
      <dgm:t>
        <a:bodyPr/>
        <a:lstStyle/>
        <a:p>
          <a:pPr rtl="1"/>
          <a:endParaRPr lang="fa-IR"/>
        </a:p>
      </dgm:t>
    </dgm:pt>
    <dgm:pt modelId="{571431E4-4D0B-4F2B-B4F2-3210FD6CE574}" type="pres">
      <dgm:prSet presAssocID="{EFB1B1AA-63DD-4E05-BB05-B849F53A6B3A}" presName="parentTextArrow" presStyleLbl="node1" presStyleIdx="2" presStyleCnt="5"/>
      <dgm:spPr/>
      <dgm:t>
        <a:bodyPr/>
        <a:lstStyle/>
        <a:p>
          <a:pPr rtl="1"/>
          <a:endParaRPr lang="fa-IR"/>
        </a:p>
      </dgm:t>
    </dgm:pt>
    <dgm:pt modelId="{498F463F-DEF8-44C5-91A9-2272240137D8}" type="pres">
      <dgm:prSet presAssocID="{C19DE300-2DDA-437B-A625-6AF936EE7F41}" presName="sp" presStyleCnt="0"/>
      <dgm:spPr/>
      <dgm:t>
        <a:bodyPr/>
        <a:lstStyle/>
        <a:p>
          <a:pPr rtl="1"/>
          <a:endParaRPr lang="fa-IR"/>
        </a:p>
      </dgm:t>
    </dgm:pt>
    <dgm:pt modelId="{609C7CC8-D906-4BCB-9DBD-0DD5A095A0CC}" type="pres">
      <dgm:prSet presAssocID="{B670E388-8D83-4245-AAC2-C89E87470C72}" presName="arrowAndChildren" presStyleCnt="0"/>
      <dgm:spPr/>
      <dgm:t>
        <a:bodyPr/>
        <a:lstStyle/>
        <a:p>
          <a:pPr rtl="1"/>
          <a:endParaRPr lang="fa-IR"/>
        </a:p>
      </dgm:t>
    </dgm:pt>
    <dgm:pt modelId="{BEC34C9F-DAA4-4E0E-922F-C72C7DFE640F}" type="pres">
      <dgm:prSet presAssocID="{B670E388-8D83-4245-AAC2-C89E87470C72}" presName="parentTextArrow" presStyleLbl="node1" presStyleIdx="3" presStyleCnt="5"/>
      <dgm:spPr/>
      <dgm:t>
        <a:bodyPr/>
        <a:lstStyle/>
        <a:p>
          <a:pPr rtl="1"/>
          <a:endParaRPr lang="fa-IR"/>
        </a:p>
      </dgm:t>
    </dgm:pt>
    <dgm:pt modelId="{F43F76AE-251F-44F9-983C-887682BC58B1}" type="pres">
      <dgm:prSet presAssocID="{8EFBB042-43A6-4DDB-B683-DE7FC953887F}" presName="sp" presStyleCnt="0"/>
      <dgm:spPr/>
      <dgm:t>
        <a:bodyPr/>
        <a:lstStyle/>
        <a:p>
          <a:pPr rtl="1"/>
          <a:endParaRPr lang="fa-IR"/>
        </a:p>
      </dgm:t>
    </dgm:pt>
    <dgm:pt modelId="{FE99D57F-17AA-4D95-9286-E00D143C4779}" type="pres">
      <dgm:prSet presAssocID="{BA095ECF-DA7E-4940-A04A-64D8C3EB067C}" presName="arrowAndChildren" presStyleCnt="0"/>
      <dgm:spPr/>
      <dgm:t>
        <a:bodyPr/>
        <a:lstStyle/>
        <a:p>
          <a:pPr rtl="1"/>
          <a:endParaRPr lang="fa-IR"/>
        </a:p>
      </dgm:t>
    </dgm:pt>
    <dgm:pt modelId="{EE5235D2-8C06-4AA3-99C3-53FACB776F1C}" type="pres">
      <dgm:prSet presAssocID="{BA095ECF-DA7E-4940-A04A-64D8C3EB067C}" presName="parentTextArrow" presStyleLbl="node1" presStyleIdx="4" presStyleCnt="5"/>
      <dgm:spPr/>
      <dgm:t>
        <a:bodyPr/>
        <a:lstStyle/>
        <a:p>
          <a:pPr rtl="1"/>
          <a:endParaRPr lang="fa-IR"/>
        </a:p>
      </dgm:t>
    </dgm:pt>
  </dgm:ptLst>
  <dgm:cxnLst>
    <dgm:cxn modelId="{CB3A56C7-8F1C-4805-B9B4-6A6A651121AD}" srcId="{7ACB91D9-E128-4B11-B9F8-670DBB4BBCA6}" destId="{B670E388-8D83-4245-AAC2-C89E87470C72}" srcOrd="1" destOrd="0" parTransId="{7AC27674-83D1-474E-8803-1D7D9BB77BB8}" sibTransId="{C19DE300-2DDA-437B-A625-6AF936EE7F41}"/>
    <dgm:cxn modelId="{79EA4407-E0A8-4496-9C2C-2F2894451E73}" type="presOf" srcId="{4B9E34C2-DC5E-4D84-84B0-96F91312149F}" destId="{C206CE82-6B0D-4312-9009-CD58F2723A9B}" srcOrd="0" destOrd="0" presId="urn:microsoft.com/office/officeart/2005/8/layout/process4"/>
    <dgm:cxn modelId="{94CB88E3-D286-4624-AFC4-1DFDE703C794}" type="presOf" srcId="{BA095ECF-DA7E-4940-A04A-64D8C3EB067C}" destId="{EE5235D2-8C06-4AA3-99C3-53FACB776F1C}" srcOrd="0" destOrd="0" presId="urn:microsoft.com/office/officeart/2005/8/layout/process4"/>
    <dgm:cxn modelId="{F3E8FFFB-A6ED-4394-9CEF-D2EECE9C0798}" srcId="{7ACB91D9-E128-4B11-B9F8-670DBB4BBCA6}" destId="{EFB1B1AA-63DD-4E05-BB05-B849F53A6B3A}" srcOrd="2" destOrd="0" parTransId="{330DE446-06AC-4A76-A1F8-1E84B316112D}" sibTransId="{31F3F016-588D-4AE9-930B-D4728E40068C}"/>
    <dgm:cxn modelId="{B158818B-F88D-4B44-BE2E-B91CC6C90C6F}" srcId="{7ACB91D9-E128-4B11-B9F8-670DBB4BBCA6}" destId="{F3FA8889-63BC-485C-8E9B-F2E5584A4138}" srcOrd="4" destOrd="0" parTransId="{6F0288D5-CC62-4874-8445-C18A14871645}" sibTransId="{1A50BB12-7120-4893-AFC4-8C96A5627E4E}"/>
    <dgm:cxn modelId="{23417E29-68D5-4B8C-A6E6-8914746ED4F4}" type="presOf" srcId="{F3FA8889-63BC-485C-8E9B-F2E5584A4138}" destId="{9A381215-839A-45EA-B135-C3645715257A}" srcOrd="0" destOrd="0" presId="urn:microsoft.com/office/officeart/2005/8/layout/process4"/>
    <dgm:cxn modelId="{FFEF068A-0447-4AF7-93AD-E8CB46601DB6}" type="presOf" srcId="{7ACB91D9-E128-4B11-B9F8-670DBB4BBCA6}" destId="{BA73192E-AC70-416A-9EBD-E7BA21C33266}" srcOrd="0" destOrd="0" presId="urn:microsoft.com/office/officeart/2005/8/layout/process4"/>
    <dgm:cxn modelId="{9A920125-0D88-40E6-86A0-68A4C7A4959B}" srcId="{7ACB91D9-E128-4B11-B9F8-670DBB4BBCA6}" destId="{BA095ECF-DA7E-4940-A04A-64D8C3EB067C}" srcOrd="0" destOrd="0" parTransId="{FCC7652B-AD50-47D8-8B22-937896C33061}" sibTransId="{8EFBB042-43A6-4DDB-B683-DE7FC953887F}"/>
    <dgm:cxn modelId="{B35F1B16-AC06-49FB-AB14-B4A43BD022C6}" type="presOf" srcId="{EFB1B1AA-63DD-4E05-BB05-B849F53A6B3A}" destId="{571431E4-4D0B-4F2B-B4F2-3210FD6CE574}" srcOrd="0" destOrd="0" presId="urn:microsoft.com/office/officeart/2005/8/layout/process4"/>
    <dgm:cxn modelId="{1A0C0A80-46AE-475D-B89A-15019EEA6FB2}" type="presOf" srcId="{B670E388-8D83-4245-AAC2-C89E87470C72}" destId="{BEC34C9F-DAA4-4E0E-922F-C72C7DFE640F}" srcOrd="0" destOrd="0" presId="urn:microsoft.com/office/officeart/2005/8/layout/process4"/>
    <dgm:cxn modelId="{4A79C775-214C-459D-B946-CAC7CC5998A4}" srcId="{7ACB91D9-E128-4B11-B9F8-670DBB4BBCA6}" destId="{4B9E34C2-DC5E-4D84-84B0-96F91312149F}" srcOrd="3" destOrd="0" parTransId="{CD1E0C52-0F41-4628-B740-273971B5EA02}" sibTransId="{2B245143-0106-4BD7-8834-F36880A6E6B4}"/>
    <dgm:cxn modelId="{99D90355-39AB-4FBE-A065-4767A5C3CDCD}" type="presParOf" srcId="{BA73192E-AC70-416A-9EBD-E7BA21C33266}" destId="{732949A4-8C60-46C2-A846-DD87108A4009}" srcOrd="0" destOrd="0" presId="urn:microsoft.com/office/officeart/2005/8/layout/process4"/>
    <dgm:cxn modelId="{91FF5FE9-3BBA-4605-86E7-851B94B928D9}" type="presParOf" srcId="{732949A4-8C60-46C2-A846-DD87108A4009}" destId="{9A381215-839A-45EA-B135-C3645715257A}" srcOrd="0" destOrd="0" presId="urn:microsoft.com/office/officeart/2005/8/layout/process4"/>
    <dgm:cxn modelId="{C65787AD-4E28-4C5D-B154-B8B795AEC439}" type="presParOf" srcId="{BA73192E-AC70-416A-9EBD-E7BA21C33266}" destId="{87746B2F-2E75-4DFF-A760-3BAF3EBF11A7}" srcOrd="1" destOrd="0" presId="urn:microsoft.com/office/officeart/2005/8/layout/process4"/>
    <dgm:cxn modelId="{8ED67BD1-8B4C-4649-BCD7-16A948E3B51C}" type="presParOf" srcId="{BA73192E-AC70-416A-9EBD-E7BA21C33266}" destId="{F435A38C-777F-402E-96DB-4224C0114580}" srcOrd="2" destOrd="0" presId="urn:microsoft.com/office/officeart/2005/8/layout/process4"/>
    <dgm:cxn modelId="{3738D2E3-F6C6-4A3A-92BB-1BB436FC61A9}" type="presParOf" srcId="{F435A38C-777F-402E-96DB-4224C0114580}" destId="{C206CE82-6B0D-4312-9009-CD58F2723A9B}" srcOrd="0" destOrd="0" presId="urn:microsoft.com/office/officeart/2005/8/layout/process4"/>
    <dgm:cxn modelId="{9A1DC2E7-3338-4C4A-80D3-47C44BFD7D7E}" type="presParOf" srcId="{BA73192E-AC70-416A-9EBD-E7BA21C33266}" destId="{01807626-0654-4972-9531-17ABA05F7CFC}" srcOrd="3" destOrd="0" presId="urn:microsoft.com/office/officeart/2005/8/layout/process4"/>
    <dgm:cxn modelId="{B6BF1E59-D867-4C84-94FE-677491DCF694}" type="presParOf" srcId="{BA73192E-AC70-416A-9EBD-E7BA21C33266}" destId="{66B69BB1-1398-4AF0-991C-4E3B30490DF0}" srcOrd="4" destOrd="0" presId="urn:microsoft.com/office/officeart/2005/8/layout/process4"/>
    <dgm:cxn modelId="{4D3CF780-0765-4482-89DC-61A4BF677BFE}" type="presParOf" srcId="{66B69BB1-1398-4AF0-991C-4E3B30490DF0}" destId="{571431E4-4D0B-4F2B-B4F2-3210FD6CE574}" srcOrd="0" destOrd="0" presId="urn:microsoft.com/office/officeart/2005/8/layout/process4"/>
    <dgm:cxn modelId="{9AF559F8-1C6D-4814-B5AE-7C5716E44F7B}" type="presParOf" srcId="{BA73192E-AC70-416A-9EBD-E7BA21C33266}" destId="{498F463F-DEF8-44C5-91A9-2272240137D8}" srcOrd="5" destOrd="0" presId="urn:microsoft.com/office/officeart/2005/8/layout/process4"/>
    <dgm:cxn modelId="{082076CA-2352-41E3-B8D4-253E56EBB9FE}" type="presParOf" srcId="{BA73192E-AC70-416A-9EBD-E7BA21C33266}" destId="{609C7CC8-D906-4BCB-9DBD-0DD5A095A0CC}" srcOrd="6" destOrd="0" presId="urn:microsoft.com/office/officeart/2005/8/layout/process4"/>
    <dgm:cxn modelId="{C254D3BD-C618-46B0-8786-E00DEF8EE1C7}" type="presParOf" srcId="{609C7CC8-D906-4BCB-9DBD-0DD5A095A0CC}" destId="{BEC34C9F-DAA4-4E0E-922F-C72C7DFE640F}" srcOrd="0" destOrd="0" presId="urn:microsoft.com/office/officeart/2005/8/layout/process4"/>
    <dgm:cxn modelId="{95622124-47A8-46BB-9921-D552D4B0C00B}" type="presParOf" srcId="{BA73192E-AC70-416A-9EBD-E7BA21C33266}" destId="{F43F76AE-251F-44F9-983C-887682BC58B1}" srcOrd="7" destOrd="0" presId="urn:microsoft.com/office/officeart/2005/8/layout/process4"/>
    <dgm:cxn modelId="{DC6C648C-A288-4D14-9820-3A0DEB168AAD}" type="presParOf" srcId="{BA73192E-AC70-416A-9EBD-E7BA21C33266}" destId="{FE99D57F-17AA-4D95-9286-E00D143C4779}" srcOrd="8" destOrd="0" presId="urn:microsoft.com/office/officeart/2005/8/layout/process4"/>
    <dgm:cxn modelId="{5FCAC1C6-2FE2-40F9-8AB3-357774335E7C}" type="presParOf" srcId="{FE99D57F-17AA-4D95-9286-E00D143C4779}" destId="{EE5235D2-8C06-4AA3-99C3-53FACB776F1C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DFF2C72A-BCDE-4D0B-B177-E567649F9E5C}" type="doc">
      <dgm:prSet loTypeId="urn:microsoft.com/office/officeart/2005/8/layout/process4" loCatId="list" qsTypeId="urn:microsoft.com/office/officeart/2005/8/quickstyle/3d3" qsCatId="3D" csTypeId="urn:microsoft.com/office/officeart/2005/8/colors/accent3_2" csCatId="accent3" phldr="1"/>
      <dgm:spPr/>
      <dgm:t>
        <a:bodyPr/>
        <a:lstStyle/>
        <a:p>
          <a:pPr rtl="1"/>
          <a:endParaRPr lang="fa-IR"/>
        </a:p>
      </dgm:t>
    </dgm:pt>
    <dgm:pt modelId="{214E42E8-A8A2-4564-9561-A09D211FF9D6}">
      <dgm:prSet phldrT="[Text]" custT="1"/>
      <dgm:spPr/>
      <dgm:t>
        <a:bodyPr/>
        <a:lstStyle/>
        <a:p>
          <a:pPr rtl="1"/>
          <a:r>
            <a:rPr lang="fa-IR" sz="2000" dirty="0" smtClean="0">
              <a:cs typeface="B Yekan" panose="00000400000000000000" pitchFamily="2" charset="-78"/>
            </a:rPr>
            <a:t>طرح جامع هدایت کننده</a:t>
          </a:r>
          <a:endParaRPr lang="fa-IR" sz="2000" dirty="0">
            <a:cs typeface="B Yekan" panose="00000400000000000000" pitchFamily="2" charset="-78"/>
          </a:endParaRPr>
        </a:p>
      </dgm:t>
    </dgm:pt>
    <dgm:pt modelId="{68E6D40F-FA3D-4D61-B202-502DA2C7D51C}" type="parTrans" cxnId="{95B88DF5-AD90-40D0-AFB3-9359896F0CA1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2DEFB2BD-CA82-4C83-B8A0-9C98557260B8}" type="sibTrans" cxnId="{95B88DF5-AD90-40D0-AFB3-9359896F0CA1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760D7C45-F63A-4423-9AD7-81000D7AE01E}">
      <dgm:prSet phldrT="[Text]" custT="1"/>
      <dgm:spPr/>
      <dgm:t>
        <a:bodyPr/>
        <a:lstStyle/>
        <a:p>
          <a:pPr rtl="1"/>
          <a:r>
            <a:rPr lang="fa-IR" sz="1400" dirty="0" smtClean="0">
              <a:cs typeface="B Yekan" panose="00000400000000000000" pitchFamily="2" charset="-78"/>
            </a:rPr>
            <a:t>رئوس و اهداف برنامه ریزی را مشخص میکنند</a:t>
          </a:r>
          <a:endParaRPr lang="fa-IR" sz="1400" dirty="0">
            <a:cs typeface="B Yekan" panose="00000400000000000000" pitchFamily="2" charset="-78"/>
          </a:endParaRPr>
        </a:p>
      </dgm:t>
    </dgm:pt>
    <dgm:pt modelId="{2334099D-3491-41EC-BC1C-A5BB13B230B2}" type="parTrans" cxnId="{FAA62B0E-4B54-4FAC-8D40-B1A487A1ECDA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33AD60B7-10B3-484C-96ED-8721015A6EF1}" type="sibTrans" cxnId="{FAA62B0E-4B54-4FAC-8D40-B1A487A1ECDA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9BACC03B-902B-48FE-A4FC-136505C5E1ED}">
      <dgm:prSet phldrT="[Text]" custT="1"/>
      <dgm:spPr/>
      <dgm:t>
        <a:bodyPr/>
        <a:lstStyle/>
        <a:p>
          <a:pPr rtl="1"/>
          <a:r>
            <a:rPr lang="fa-IR" sz="1400" dirty="0" smtClean="0">
              <a:cs typeface="B Yekan" panose="00000400000000000000" pitchFamily="2" charset="-78"/>
            </a:rPr>
            <a:t>تبعیت از این طرح ها برای حکومت های محلی الزامی است.</a:t>
          </a:r>
          <a:endParaRPr lang="fa-IR" sz="1400" dirty="0">
            <a:cs typeface="B Yekan" panose="00000400000000000000" pitchFamily="2" charset="-78"/>
          </a:endParaRPr>
        </a:p>
      </dgm:t>
    </dgm:pt>
    <dgm:pt modelId="{BB3A168D-EB1E-40DC-BEFC-B1F680CF7F94}" type="parTrans" cxnId="{5A57CC83-B18F-4C19-A06A-1A3FC2342769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C7DBA3AB-9856-4EAF-9887-9B4C09C8B509}" type="sibTrans" cxnId="{5A57CC83-B18F-4C19-A06A-1A3FC2342769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13B1AD04-D5CE-4F5C-B43C-1C59D6D91C07}">
      <dgm:prSet phldrT="[Text]" custT="1"/>
      <dgm:spPr/>
      <dgm:t>
        <a:bodyPr/>
        <a:lstStyle/>
        <a:p>
          <a:pPr rtl="1"/>
          <a:r>
            <a:rPr lang="fa-IR" sz="1400" dirty="0" smtClean="0">
              <a:cs typeface="B Yekan" panose="00000400000000000000" pitchFamily="2" charset="-78"/>
            </a:rPr>
            <a:t>این طرح برای صاحبان اراضی حکم قانونی ندارد</a:t>
          </a:r>
          <a:endParaRPr lang="fa-IR" sz="1400" dirty="0">
            <a:cs typeface="B Yekan" panose="00000400000000000000" pitchFamily="2" charset="-78"/>
          </a:endParaRPr>
        </a:p>
      </dgm:t>
    </dgm:pt>
    <dgm:pt modelId="{095C6971-FF62-4CFB-BEA7-7CC597F20786}" type="parTrans" cxnId="{B6257F9D-B9D6-4969-9CA6-C79441CDB2AF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FDDBCDBF-E9D5-4F99-AE4F-1E68F6E532A0}" type="sibTrans" cxnId="{B6257F9D-B9D6-4969-9CA6-C79441CDB2AF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CD2DB0A0-783F-4EBB-AA97-6304A325446E}">
      <dgm:prSet phldrT="[Text]" custT="1"/>
      <dgm:spPr/>
      <dgm:t>
        <a:bodyPr/>
        <a:lstStyle/>
        <a:p>
          <a:pPr rtl="1"/>
          <a:r>
            <a:rPr lang="fa-IR" sz="2000" dirty="0" smtClean="0">
              <a:cs typeface="B Yekan" panose="00000400000000000000" pitchFamily="2" charset="-78"/>
            </a:rPr>
            <a:t>طرح های محلی کاربری زمین</a:t>
          </a:r>
          <a:endParaRPr lang="fa-IR" sz="2000" dirty="0">
            <a:cs typeface="B Yekan" panose="00000400000000000000" pitchFamily="2" charset="-78"/>
          </a:endParaRPr>
        </a:p>
      </dgm:t>
    </dgm:pt>
    <dgm:pt modelId="{6C98FF0F-D97B-422B-92BE-D5A26FF3C7DB}" type="parTrans" cxnId="{7177712C-9B93-4970-A730-D02F432A2855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4A676206-2003-4236-B5CD-E2507F958759}" type="sibTrans" cxnId="{7177712C-9B93-4970-A730-D02F432A2855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61B890AB-C87A-43B8-9F39-BF64E90B12FF}">
      <dgm:prSet phldrT="[Text]" custT="1"/>
      <dgm:spPr/>
      <dgm:t>
        <a:bodyPr/>
        <a:lstStyle/>
        <a:p>
          <a:pPr rtl="1"/>
          <a:r>
            <a:rPr lang="fa-IR" sz="1400" dirty="0" smtClean="0">
              <a:cs typeface="B Yekan" panose="00000400000000000000" pitchFamily="2" charset="-78"/>
            </a:rPr>
            <a:t>قواین و مقررات دقیق در مورد کاربری زمین و خصوصیات هر قطعه زمین</a:t>
          </a:r>
          <a:endParaRPr lang="fa-IR" sz="1400" dirty="0">
            <a:cs typeface="B Yekan" panose="00000400000000000000" pitchFamily="2" charset="-78"/>
          </a:endParaRPr>
        </a:p>
      </dgm:t>
    </dgm:pt>
    <dgm:pt modelId="{58687838-1435-44D2-97AD-C281B712CEF7}" type="parTrans" cxnId="{E3A71EBB-4D9B-4E24-AC49-C3065622578C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A26850A7-F9AA-4485-914D-13F33235D559}" type="sibTrans" cxnId="{E3A71EBB-4D9B-4E24-AC49-C3065622578C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14CE2C8F-6B75-476C-82AA-1D3A42D5492F}">
      <dgm:prSet phldrT="[Text]" custT="1"/>
      <dgm:spPr/>
      <dgm:t>
        <a:bodyPr/>
        <a:lstStyle/>
        <a:p>
          <a:pPr rtl="1"/>
          <a:r>
            <a:rPr lang="fa-IR" sz="1400" dirty="0" smtClean="0">
              <a:cs typeface="B Yekan" panose="00000400000000000000" pitchFamily="2" charset="-78"/>
            </a:rPr>
            <a:t>تبعیت از آن ها برای تعیین کاربری زمین و ساختمان الزامی است </a:t>
          </a:r>
          <a:endParaRPr lang="fa-IR" sz="1400" dirty="0">
            <a:cs typeface="B Yekan" panose="00000400000000000000" pitchFamily="2" charset="-78"/>
          </a:endParaRPr>
        </a:p>
      </dgm:t>
    </dgm:pt>
    <dgm:pt modelId="{A8C8C388-6DBB-4455-8ACF-2B5B6249A248}" type="parTrans" cxnId="{E9017D61-5386-4C0E-A855-6043FAF607A1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47FDA841-BA81-4509-988E-F53442F6E909}" type="sibTrans" cxnId="{E9017D61-5386-4C0E-A855-6043FAF607A1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7A010B52-86AD-4519-80BE-A5A8D44E2591}">
      <dgm:prSet phldrT="[Text]" custT="1"/>
      <dgm:spPr/>
      <dgm:t>
        <a:bodyPr/>
        <a:lstStyle/>
        <a:p>
          <a:pPr rtl="1"/>
          <a:r>
            <a:rPr lang="fa-IR" sz="1400" dirty="0" smtClean="0">
              <a:cs typeface="B Yekan" panose="00000400000000000000" pitchFamily="2" charset="-78"/>
            </a:rPr>
            <a:t>این طرح ها برخلاف طرح جامع به طور منظم به هنگام می شوند.</a:t>
          </a:r>
          <a:endParaRPr lang="fa-IR" sz="1400" dirty="0">
            <a:cs typeface="B Yekan" panose="00000400000000000000" pitchFamily="2" charset="-78"/>
          </a:endParaRPr>
        </a:p>
      </dgm:t>
    </dgm:pt>
    <dgm:pt modelId="{27120A60-E2AF-4706-A589-A0FB4FFC6563}" type="parTrans" cxnId="{85F0EF19-D7FB-485D-BBA6-8F5F052C4452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2F97FF42-6F0B-437A-8D13-C9BB249F8D2A}" type="sibTrans" cxnId="{85F0EF19-D7FB-485D-BBA6-8F5F052C4452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70D486B0-4D54-48E5-AB20-96B5F79444E7}" type="pres">
      <dgm:prSet presAssocID="{DFF2C72A-BCDE-4D0B-B177-E567649F9E5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BA9E8C77-D107-4DB4-ADC6-782D3450BC3B}" type="pres">
      <dgm:prSet presAssocID="{CD2DB0A0-783F-4EBB-AA97-6304A325446E}" presName="boxAndChildren" presStyleCnt="0"/>
      <dgm:spPr/>
      <dgm:t>
        <a:bodyPr/>
        <a:lstStyle/>
        <a:p>
          <a:pPr rtl="1"/>
          <a:endParaRPr lang="fa-IR"/>
        </a:p>
      </dgm:t>
    </dgm:pt>
    <dgm:pt modelId="{C37863FF-FA7F-47D3-8ED4-ABFB4CA3C4A4}" type="pres">
      <dgm:prSet presAssocID="{CD2DB0A0-783F-4EBB-AA97-6304A325446E}" presName="parentTextBox" presStyleLbl="node1" presStyleIdx="0" presStyleCnt="2"/>
      <dgm:spPr/>
      <dgm:t>
        <a:bodyPr/>
        <a:lstStyle/>
        <a:p>
          <a:pPr rtl="1"/>
          <a:endParaRPr lang="fa-IR"/>
        </a:p>
      </dgm:t>
    </dgm:pt>
    <dgm:pt modelId="{D8A83368-1BD4-4DFD-973F-014618DD9148}" type="pres">
      <dgm:prSet presAssocID="{CD2DB0A0-783F-4EBB-AA97-6304A325446E}" presName="entireBox" presStyleLbl="node1" presStyleIdx="0" presStyleCnt="2"/>
      <dgm:spPr/>
      <dgm:t>
        <a:bodyPr/>
        <a:lstStyle/>
        <a:p>
          <a:pPr rtl="1"/>
          <a:endParaRPr lang="fa-IR"/>
        </a:p>
      </dgm:t>
    </dgm:pt>
    <dgm:pt modelId="{8CFAA329-0E0E-4463-B9EE-A9E78EE6DD89}" type="pres">
      <dgm:prSet presAssocID="{CD2DB0A0-783F-4EBB-AA97-6304A325446E}" presName="descendantBox" presStyleCnt="0"/>
      <dgm:spPr/>
      <dgm:t>
        <a:bodyPr/>
        <a:lstStyle/>
        <a:p>
          <a:pPr rtl="1"/>
          <a:endParaRPr lang="fa-IR"/>
        </a:p>
      </dgm:t>
    </dgm:pt>
    <dgm:pt modelId="{D6D46B50-87BD-4383-9734-4DE7573DF0D5}" type="pres">
      <dgm:prSet presAssocID="{61B890AB-C87A-43B8-9F39-BF64E90B12FF}" presName="childTextBox" presStyleLbl="fgAccFollowNode1" presStyleIdx="0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6CA6E3D7-9FF6-4936-B94A-1131E185DCB9}" type="pres">
      <dgm:prSet presAssocID="{14CE2C8F-6B75-476C-82AA-1D3A42D5492F}" presName="childTextBox" presStyleLbl="fgAccFollowNode1" presStyleIdx="1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D613DB05-C999-482E-A75E-5422C759D00B}" type="pres">
      <dgm:prSet presAssocID="{7A010B52-86AD-4519-80BE-A5A8D44E2591}" presName="childTextBox" presStyleLbl="fgAccFollowNode1" presStyleIdx="2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9A8CB887-C895-47CB-A32E-32264AD41B32}" type="pres">
      <dgm:prSet presAssocID="{2DEFB2BD-CA82-4C83-B8A0-9C98557260B8}" presName="sp" presStyleCnt="0"/>
      <dgm:spPr/>
      <dgm:t>
        <a:bodyPr/>
        <a:lstStyle/>
        <a:p>
          <a:pPr rtl="1"/>
          <a:endParaRPr lang="fa-IR"/>
        </a:p>
      </dgm:t>
    </dgm:pt>
    <dgm:pt modelId="{191E56B5-9AEF-4AE4-8C02-CBB481BC70AD}" type="pres">
      <dgm:prSet presAssocID="{214E42E8-A8A2-4564-9561-A09D211FF9D6}" presName="arrowAndChildren" presStyleCnt="0"/>
      <dgm:spPr/>
      <dgm:t>
        <a:bodyPr/>
        <a:lstStyle/>
        <a:p>
          <a:pPr rtl="1"/>
          <a:endParaRPr lang="fa-IR"/>
        </a:p>
      </dgm:t>
    </dgm:pt>
    <dgm:pt modelId="{C4117D05-10CC-434A-8AAE-AD9D726C9EB7}" type="pres">
      <dgm:prSet presAssocID="{214E42E8-A8A2-4564-9561-A09D211FF9D6}" presName="parentTextArrow" presStyleLbl="node1" presStyleIdx="0" presStyleCnt="2"/>
      <dgm:spPr/>
      <dgm:t>
        <a:bodyPr/>
        <a:lstStyle/>
        <a:p>
          <a:pPr rtl="1"/>
          <a:endParaRPr lang="fa-IR"/>
        </a:p>
      </dgm:t>
    </dgm:pt>
    <dgm:pt modelId="{3058D47F-DF92-4DC8-96AB-2BECB04B8809}" type="pres">
      <dgm:prSet presAssocID="{214E42E8-A8A2-4564-9561-A09D211FF9D6}" presName="arrow" presStyleLbl="node1" presStyleIdx="1" presStyleCnt="2" custLinFactNeighborX="-4375" custLinFactNeighborY="-7697"/>
      <dgm:spPr/>
      <dgm:t>
        <a:bodyPr/>
        <a:lstStyle/>
        <a:p>
          <a:pPr rtl="1"/>
          <a:endParaRPr lang="fa-IR"/>
        </a:p>
      </dgm:t>
    </dgm:pt>
    <dgm:pt modelId="{069642E6-8D1B-4AC7-9072-BA67918CC51E}" type="pres">
      <dgm:prSet presAssocID="{214E42E8-A8A2-4564-9561-A09D211FF9D6}" presName="descendantArrow" presStyleCnt="0"/>
      <dgm:spPr/>
      <dgm:t>
        <a:bodyPr/>
        <a:lstStyle/>
        <a:p>
          <a:pPr rtl="1"/>
          <a:endParaRPr lang="fa-IR"/>
        </a:p>
      </dgm:t>
    </dgm:pt>
    <dgm:pt modelId="{FAF17389-FB22-4C8D-AF21-A207C8377B24}" type="pres">
      <dgm:prSet presAssocID="{760D7C45-F63A-4423-9AD7-81000D7AE01E}" presName="childTextArrow" presStyleLbl="fgAccFollowNode1" presStyleIdx="3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CCD8DA88-BCF9-4139-A283-DE8D7133D908}" type="pres">
      <dgm:prSet presAssocID="{9BACC03B-902B-48FE-A4FC-136505C5E1ED}" presName="childTextArrow" presStyleLbl="fgAccFollowNode1" presStyleIdx="4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BB322E98-2192-430E-8B29-FD3783E2C959}" type="pres">
      <dgm:prSet presAssocID="{13B1AD04-D5CE-4F5C-B43C-1C59D6D91C07}" presName="childTextArrow" presStyleLbl="fgAccFollowNode1" presStyleIdx="5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85F0EF19-D7FB-485D-BBA6-8F5F052C4452}" srcId="{CD2DB0A0-783F-4EBB-AA97-6304A325446E}" destId="{7A010B52-86AD-4519-80BE-A5A8D44E2591}" srcOrd="2" destOrd="0" parTransId="{27120A60-E2AF-4706-A589-A0FB4FFC6563}" sibTransId="{2F97FF42-6F0B-437A-8D13-C9BB249F8D2A}"/>
    <dgm:cxn modelId="{E9017D61-5386-4C0E-A855-6043FAF607A1}" srcId="{CD2DB0A0-783F-4EBB-AA97-6304A325446E}" destId="{14CE2C8F-6B75-476C-82AA-1D3A42D5492F}" srcOrd="1" destOrd="0" parTransId="{A8C8C388-6DBB-4455-8ACF-2B5B6249A248}" sibTransId="{47FDA841-BA81-4509-988E-F53442F6E909}"/>
    <dgm:cxn modelId="{EB3B0D58-31DA-4730-842E-56F74DFA6607}" type="presOf" srcId="{DFF2C72A-BCDE-4D0B-B177-E567649F9E5C}" destId="{70D486B0-4D54-48E5-AB20-96B5F79444E7}" srcOrd="0" destOrd="0" presId="urn:microsoft.com/office/officeart/2005/8/layout/process4"/>
    <dgm:cxn modelId="{FAA62B0E-4B54-4FAC-8D40-B1A487A1ECDA}" srcId="{214E42E8-A8A2-4564-9561-A09D211FF9D6}" destId="{760D7C45-F63A-4423-9AD7-81000D7AE01E}" srcOrd="0" destOrd="0" parTransId="{2334099D-3491-41EC-BC1C-A5BB13B230B2}" sibTransId="{33AD60B7-10B3-484C-96ED-8721015A6EF1}"/>
    <dgm:cxn modelId="{E3A71EBB-4D9B-4E24-AC49-C3065622578C}" srcId="{CD2DB0A0-783F-4EBB-AA97-6304A325446E}" destId="{61B890AB-C87A-43B8-9F39-BF64E90B12FF}" srcOrd="0" destOrd="0" parTransId="{58687838-1435-44D2-97AD-C281B712CEF7}" sibTransId="{A26850A7-F9AA-4485-914D-13F33235D559}"/>
    <dgm:cxn modelId="{B6257F9D-B9D6-4969-9CA6-C79441CDB2AF}" srcId="{214E42E8-A8A2-4564-9561-A09D211FF9D6}" destId="{13B1AD04-D5CE-4F5C-B43C-1C59D6D91C07}" srcOrd="2" destOrd="0" parTransId="{095C6971-FF62-4CFB-BEA7-7CC597F20786}" sibTransId="{FDDBCDBF-E9D5-4F99-AE4F-1E68F6E532A0}"/>
    <dgm:cxn modelId="{F9C71080-2EF9-4ADC-A6C8-AFDBCB566053}" type="presOf" srcId="{9BACC03B-902B-48FE-A4FC-136505C5E1ED}" destId="{CCD8DA88-BCF9-4139-A283-DE8D7133D908}" srcOrd="0" destOrd="0" presId="urn:microsoft.com/office/officeart/2005/8/layout/process4"/>
    <dgm:cxn modelId="{17B8CBAE-DEF9-45B1-BB30-29C8740EC4E3}" type="presOf" srcId="{14CE2C8F-6B75-476C-82AA-1D3A42D5492F}" destId="{6CA6E3D7-9FF6-4936-B94A-1131E185DCB9}" srcOrd="0" destOrd="0" presId="urn:microsoft.com/office/officeart/2005/8/layout/process4"/>
    <dgm:cxn modelId="{4FC34C9B-55BC-44AE-9903-C3243C27259A}" type="presOf" srcId="{61B890AB-C87A-43B8-9F39-BF64E90B12FF}" destId="{D6D46B50-87BD-4383-9734-4DE7573DF0D5}" srcOrd="0" destOrd="0" presId="urn:microsoft.com/office/officeart/2005/8/layout/process4"/>
    <dgm:cxn modelId="{95B88DF5-AD90-40D0-AFB3-9359896F0CA1}" srcId="{DFF2C72A-BCDE-4D0B-B177-E567649F9E5C}" destId="{214E42E8-A8A2-4564-9561-A09D211FF9D6}" srcOrd="0" destOrd="0" parTransId="{68E6D40F-FA3D-4D61-B202-502DA2C7D51C}" sibTransId="{2DEFB2BD-CA82-4C83-B8A0-9C98557260B8}"/>
    <dgm:cxn modelId="{79656612-7589-45FC-815E-EB7478C48C47}" type="presOf" srcId="{214E42E8-A8A2-4564-9561-A09D211FF9D6}" destId="{C4117D05-10CC-434A-8AAE-AD9D726C9EB7}" srcOrd="0" destOrd="0" presId="urn:microsoft.com/office/officeart/2005/8/layout/process4"/>
    <dgm:cxn modelId="{D2CD13C0-68AE-4242-B7E8-1DEF381D87B1}" type="presOf" srcId="{CD2DB0A0-783F-4EBB-AA97-6304A325446E}" destId="{D8A83368-1BD4-4DFD-973F-014618DD9148}" srcOrd="1" destOrd="0" presId="urn:microsoft.com/office/officeart/2005/8/layout/process4"/>
    <dgm:cxn modelId="{7FA77BC6-6BC5-481A-BBDE-5538CD6F2AAD}" type="presOf" srcId="{760D7C45-F63A-4423-9AD7-81000D7AE01E}" destId="{FAF17389-FB22-4C8D-AF21-A207C8377B24}" srcOrd="0" destOrd="0" presId="urn:microsoft.com/office/officeart/2005/8/layout/process4"/>
    <dgm:cxn modelId="{7177712C-9B93-4970-A730-D02F432A2855}" srcId="{DFF2C72A-BCDE-4D0B-B177-E567649F9E5C}" destId="{CD2DB0A0-783F-4EBB-AA97-6304A325446E}" srcOrd="1" destOrd="0" parTransId="{6C98FF0F-D97B-422B-92BE-D5A26FF3C7DB}" sibTransId="{4A676206-2003-4236-B5CD-E2507F958759}"/>
    <dgm:cxn modelId="{B92363F3-C4E4-4003-8A8A-8F3DFCF26968}" type="presOf" srcId="{CD2DB0A0-783F-4EBB-AA97-6304A325446E}" destId="{C37863FF-FA7F-47D3-8ED4-ABFB4CA3C4A4}" srcOrd="0" destOrd="0" presId="urn:microsoft.com/office/officeart/2005/8/layout/process4"/>
    <dgm:cxn modelId="{06FC5EFF-AF2D-4958-93DD-98B58FFA6C55}" type="presOf" srcId="{7A010B52-86AD-4519-80BE-A5A8D44E2591}" destId="{D613DB05-C999-482E-A75E-5422C759D00B}" srcOrd="0" destOrd="0" presId="urn:microsoft.com/office/officeart/2005/8/layout/process4"/>
    <dgm:cxn modelId="{5A57CC83-B18F-4C19-A06A-1A3FC2342769}" srcId="{214E42E8-A8A2-4564-9561-A09D211FF9D6}" destId="{9BACC03B-902B-48FE-A4FC-136505C5E1ED}" srcOrd="1" destOrd="0" parTransId="{BB3A168D-EB1E-40DC-BEFC-B1F680CF7F94}" sibTransId="{C7DBA3AB-9856-4EAF-9887-9B4C09C8B509}"/>
    <dgm:cxn modelId="{30DFF267-8E5C-4485-83E2-B50FE882BA56}" type="presOf" srcId="{214E42E8-A8A2-4564-9561-A09D211FF9D6}" destId="{3058D47F-DF92-4DC8-96AB-2BECB04B8809}" srcOrd="1" destOrd="0" presId="urn:microsoft.com/office/officeart/2005/8/layout/process4"/>
    <dgm:cxn modelId="{115D851D-C08F-4D6B-A36B-BE320C5BAA05}" type="presOf" srcId="{13B1AD04-D5CE-4F5C-B43C-1C59D6D91C07}" destId="{BB322E98-2192-430E-8B29-FD3783E2C959}" srcOrd="0" destOrd="0" presId="urn:microsoft.com/office/officeart/2005/8/layout/process4"/>
    <dgm:cxn modelId="{43EFE437-F63A-4971-BAE0-1B02B1910BD4}" type="presParOf" srcId="{70D486B0-4D54-48E5-AB20-96B5F79444E7}" destId="{BA9E8C77-D107-4DB4-ADC6-782D3450BC3B}" srcOrd="0" destOrd="0" presId="urn:microsoft.com/office/officeart/2005/8/layout/process4"/>
    <dgm:cxn modelId="{08E3E6C2-4684-44B6-ABF1-D8F3B6684052}" type="presParOf" srcId="{BA9E8C77-D107-4DB4-ADC6-782D3450BC3B}" destId="{C37863FF-FA7F-47D3-8ED4-ABFB4CA3C4A4}" srcOrd="0" destOrd="0" presId="urn:microsoft.com/office/officeart/2005/8/layout/process4"/>
    <dgm:cxn modelId="{F442F9E5-7367-43AE-81B3-9DAAFDA98757}" type="presParOf" srcId="{BA9E8C77-D107-4DB4-ADC6-782D3450BC3B}" destId="{D8A83368-1BD4-4DFD-973F-014618DD9148}" srcOrd="1" destOrd="0" presId="urn:microsoft.com/office/officeart/2005/8/layout/process4"/>
    <dgm:cxn modelId="{98ECDF01-D1F3-4866-8318-AF4BA976062B}" type="presParOf" srcId="{BA9E8C77-D107-4DB4-ADC6-782D3450BC3B}" destId="{8CFAA329-0E0E-4463-B9EE-A9E78EE6DD89}" srcOrd="2" destOrd="0" presId="urn:microsoft.com/office/officeart/2005/8/layout/process4"/>
    <dgm:cxn modelId="{5258A765-677C-4F77-B110-02D4FAF57BD1}" type="presParOf" srcId="{8CFAA329-0E0E-4463-B9EE-A9E78EE6DD89}" destId="{D6D46B50-87BD-4383-9734-4DE7573DF0D5}" srcOrd="0" destOrd="0" presId="urn:microsoft.com/office/officeart/2005/8/layout/process4"/>
    <dgm:cxn modelId="{F58DEF6D-4FCB-429A-BC74-7529304F5694}" type="presParOf" srcId="{8CFAA329-0E0E-4463-B9EE-A9E78EE6DD89}" destId="{6CA6E3D7-9FF6-4936-B94A-1131E185DCB9}" srcOrd="1" destOrd="0" presId="urn:microsoft.com/office/officeart/2005/8/layout/process4"/>
    <dgm:cxn modelId="{3A4DDE30-B2F0-4D60-AEE0-3342F55B7875}" type="presParOf" srcId="{8CFAA329-0E0E-4463-B9EE-A9E78EE6DD89}" destId="{D613DB05-C999-482E-A75E-5422C759D00B}" srcOrd="2" destOrd="0" presId="urn:microsoft.com/office/officeart/2005/8/layout/process4"/>
    <dgm:cxn modelId="{D6D89B42-D997-4A0E-92DF-89E66ACF84FA}" type="presParOf" srcId="{70D486B0-4D54-48E5-AB20-96B5F79444E7}" destId="{9A8CB887-C895-47CB-A32E-32264AD41B32}" srcOrd="1" destOrd="0" presId="urn:microsoft.com/office/officeart/2005/8/layout/process4"/>
    <dgm:cxn modelId="{AE97CFB0-6534-4953-B4F7-96721C157E94}" type="presParOf" srcId="{70D486B0-4D54-48E5-AB20-96B5F79444E7}" destId="{191E56B5-9AEF-4AE4-8C02-CBB481BC70AD}" srcOrd="2" destOrd="0" presId="urn:microsoft.com/office/officeart/2005/8/layout/process4"/>
    <dgm:cxn modelId="{6DC76FA4-3B82-47ED-B70C-3AF00D28590E}" type="presParOf" srcId="{191E56B5-9AEF-4AE4-8C02-CBB481BC70AD}" destId="{C4117D05-10CC-434A-8AAE-AD9D726C9EB7}" srcOrd="0" destOrd="0" presId="urn:microsoft.com/office/officeart/2005/8/layout/process4"/>
    <dgm:cxn modelId="{ABB9CAD2-999F-4511-AD89-2B3CF2423D37}" type="presParOf" srcId="{191E56B5-9AEF-4AE4-8C02-CBB481BC70AD}" destId="{3058D47F-DF92-4DC8-96AB-2BECB04B8809}" srcOrd="1" destOrd="0" presId="urn:microsoft.com/office/officeart/2005/8/layout/process4"/>
    <dgm:cxn modelId="{7EC9BF23-F6C9-4A53-802B-B2AC8021EE26}" type="presParOf" srcId="{191E56B5-9AEF-4AE4-8C02-CBB481BC70AD}" destId="{069642E6-8D1B-4AC7-9072-BA67918CC51E}" srcOrd="2" destOrd="0" presId="urn:microsoft.com/office/officeart/2005/8/layout/process4"/>
    <dgm:cxn modelId="{8E0C424A-CD08-4684-90E5-2F178BB7E3C7}" type="presParOf" srcId="{069642E6-8D1B-4AC7-9072-BA67918CC51E}" destId="{FAF17389-FB22-4C8D-AF21-A207C8377B24}" srcOrd="0" destOrd="0" presId="urn:microsoft.com/office/officeart/2005/8/layout/process4"/>
    <dgm:cxn modelId="{ACB90CD1-1B82-4569-A94A-4542B446DBA0}" type="presParOf" srcId="{069642E6-8D1B-4AC7-9072-BA67918CC51E}" destId="{CCD8DA88-BCF9-4139-A283-DE8D7133D908}" srcOrd="1" destOrd="0" presId="urn:microsoft.com/office/officeart/2005/8/layout/process4"/>
    <dgm:cxn modelId="{6C4D6BBD-EF7E-4B5D-8EAD-067AC5833ADD}" type="presParOf" srcId="{069642E6-8D1B-4AC7-9072-BA67918CC51E}" destId="{BB322E98-2192-430E-8B29-FD3783E2C959}" srcOrd="2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B2FD3936-6842-4812-98DB-1EB2CA57761C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fa-IR"/>
        </a:p>
      </dgm:t>
    </dgm:pt>
    <dgm:pt modelId="{78BDECB7-498F-45F8-9F4E-8DDAFDE308BE}">
      <dgm:prSet phldrT="[Text]" custT="1"/>
      <dgm:spPr/>
      <dgm:t>
        <a:bodyPr/>
        <a:lstStyle/>
        <a:p>
          <a:pPr rtl="1"/>
          <a:r>
            <a:rPr lang="fa-IR" sz="2000" dirty="0" smtClean="0">
              <a:cs typeface="B Yekan" panose="00000400000000000000" pitchFamily="2" charset="-78"/>
            </a:rPr>
            <a:t>مرحله اول</a:t>
          </a:r>
          <a:endParaRPr lang="fa-IR" sz="2000" dirty="0">
            <a:cs typeface="B Yekan" panose="00000400000000000000" pitchFamily="2" charset="-78"/>
          </a:endParaRPr>
        </a:p>
      </dgm:t>
    </dgm:pt>
    <dgm:pt modelId="{DE93672D-7E22-4DFC-9B7E-2D5C23648DA2}" type="parTrans" cxnId="{72319C54-9192-4F50-B25C-23A4062EA6ED}">
      <dgm:prSet/>
      <dgm:spPr/>
      <dgm:t>
        <a:bodyPr/>
        <a:lstStyle/>
        <a:p>
          <a:pPr rtl="1"/>
          <a:endParaRPr lang="fa-IR" sz="2400">
            <a:cs typeface="B Homa" panose="00000400000000000000" pitchFamily="2" charset="-78"/>
          </a:endParaRPr>
        </a:p>
      </dgm:t>
    </dgm:pt>
    <dgm:pt modelId="{819342AF-C9D8-46DE-A9AE-7915ADC5C1C2}" type="sibTrans" cxnId="{72319C54-9192-4F50-B25C-23A4062EA6ED}">
      <dgm:prSet/>
      <dgm:spPr/>
      <dgm:t>
        <a:bodyPr/>
        <a:lstStyle/>
        <a:p>
          <a:pPr rtl="1"/>
          <a:endParaRPr lang="fa-IR" sz="2400">
            <a:cs typeface="B Homa" panose="00000400000000000000" pitchFamily="2" charset="-78"/>
          </a:endParaRPr>
        </a:p>
      </dgm:t>
    </dgm:pt>
    <dgm:pt modelId="{928E6725-BE63-4957-9D8F-278151256F32}">
      <dgm:prSet phldrT="[Text]" custT="1"/>
      <dgm:spPr/>
      <dgm:t>
        <a:bodyPr/>
        <a:lstStyle/>
        <a:p>
          <a:pPr rtl="1"/>
          <a:r>
            <a:rPr lang="fa-IR" sz="1600" dirty="0" smtClean="0">
              <a:cs typeface="B Yekan" panose="00000400000000000000" pitchFamily="2" charset="-78"/>
            </a:rPr>
            <a:t>مشورت با مردم محلی</a:t>
          </a:r>
          <a:endParaRPr lang="fa-IR" sz="1600" dirty="0">
            <a:cs typeface="B Yekan" panose="00000400000000000000" pitchFamily="2" charset="-78"/>
          </a:endParaRPr>
        </a:p>
      </dgm:t>
    </dgm:pt>
    <dgm:pt modelId="{8FD422BC-2026-4A24-844C-39DD7D4FE631}" type="parTrans" cxnId="{9B0DD7C6-D5B6-4B47-9DBB-D7A110F61104}">
      <dgm:prSet/>
      <dgm:spPr/>
      <dgm:t>
        <a:bodyPr/>
        <a:lstStyle/>
        <a:p>
          <a:pPr rtl="1"/>
          <a:endParaRPr lang="fa-IR" sz="2400">
            <a:cs typeface="B Homa" panose="00000400000000000000" pitchFamily="2" charset="-78"/>
          </a:endParaRPr>
        </a:p>
      </dgm:t>
    </dgm:pt>
    <dgm:pt modelId="{6E17A3F9-7720-4A39-925F-889C4018064C}" type="sibTrans" cxnId="{9B0DD7C6-D5B6-4B47-9DBB-D7A110F61104}">
      <dgm:prSet/>
      <dgm:spPr/>
      <dgm:t>
        <a:bodyPr/>
        <a:lstStyle/>
        <a:p>
          <a:pPr rtl="1"/>
          <a:endParaRPr lang="fa-IR" sz="2400">
            <a:cs typeface="B Homa" panose="00000400000000000000" pitchFamily="2" charset="-78"/>
          </a:endParaRPr>
        </a:p>
      </dgm:t>
    </dgm:pt>
    <dgm:pt modelId="{3E9BFA19-3EDD-41FF-AD70-2D1AFA6E49E1}">
      <dgm:prSet phldrT="[Text]" custT="1"/>
      <dgm:spPr/>
      <dgm:t>
        <a:bodyPr/>
        <a:lstStyle/>
        <a:p>
          <a:pPr rtl="1"/>
          <a:r>
            <a:rPr lang="fa-IR" sz="2000" dirty="0" smtClean="0">
              <a:cs typeface="B Yekan" panose="00000400000000000000" pitchFamily="2" charset="-78"/>
            </a:rPr>
            <a:t>مرحله دوم</a:t>
          </a:r>
          <a:endParaRPr lang="fa-IR" sz="2000" dirty="0">
            <a:cs typeface="B Yekan" panose="00000400000000000000" pitchFamily="2" charset="-78"/>
          </a:endParaRPr>
        </a:p>
      </dgm:t>
    </dgm:pt>
    <dgm:pt modelId="{B8AE6371-585C-44F2-A80C-D5FF6A3BA961}" type="parTrans" cxnId="{483A8ACA-0189-4D2F-B70F-328D6D72FDCA}">
      <dgm:prSet/>
      <dgm:spPr/>
      <dgm:t>
        <a:bodyPr/>
        <a:lstStyle/>
        <a:p>
          <a:pPr rtl="1"/>
          <a:endParaRPr lang="fa-IR" sz="2400">
            <a:cs typeface="B Homa" panose="00000400000000000000" pitchFamily="2" charset="-78"/>
          </a:endParaRPr>
        </a:p>
      </dgm:t>
    </dgm:pt>
    <dgm:pt modelId="{768E6ADC-64FB-492F-AB8D-F6C45EF9F473}" type="sibTrans" cxnId="{483A8ACA-0189-4D2F-B70F-328D6D72FDCA}">
      <dgm:prSet/>
      <dgm:spPr/>
      <dgm:t>
        <a:bodyPr/>
        <a:lstStyle/>
        <a:p>
          <a:pPr rtl="1"/>
          <a:endParaRPr lang="fa-IR" sz="2400">
            <a:cs typeface="B Homa" panose="00000400000000000000" pitchFamily="2" charset="-78"/>
          </a:endParaRPr>
        </a:p>
      </dgm:t>
    </dgm:pt>
    <dgm:pt modelId="{BD8DCE65-B0FA-43A0-9F13-8190C43D7A68}">
      <dgm:prSet phldrT="[Text]" custT="1"/>
      <dgm:spPr/>
      <dgm:t>
        <a:bodyPr/>
        <a:lstStyle/>
        <a:p>
          <a:pPr rtl="1"/>
          <a:r>
            <a:rPr lang="fa-IR" sz="1600" dirty="0" smtClean="0">
              <a:cs typeface="B Yekan" panose="00000400000000000000" pitchFamily="2" charset="-78"/>
            </a:rPr>
            <a:t>تشکیل کنفرانس یا جلسه های مشترک سازمان های عمومی ذی نفع</a:t>
          </a:r>
          <a:endParaRPr lang="fa-IR" sz="1600" dirty="0">
            <a:cs typeface="B Yekan" panose="00000400000000000000" pitchFamily="2" charset="-78"/>
          </a:endParaRPr>
        </a:p>
      </dgm:t>
    </dgm:pt>
    <dgm:pt modelId="{2A94FEA0-A693-46D3-A6A9-F1F7EEF4AC6D}" type="parTrans" cxnId="{0552696F-04E2-4E0B-B21E-6C6AC6C858C3}">
      <dgm:prSet/>
      <dgm:spPr/>
      <dgm:t>
        <a:bodyPr/>
        <a:lstStyle/>
        <a:p>
          <a:pPr rtl="1"/>
          <a:endParaRPr lang="fa-IR" sz="2400">
            <a:cs typeface="B Homa" panose="00000400000000000000" pitchFamily="2" charset="-78"/>
          </a:endParaRPr>
        </a:p>
      </dgm:t>
    </dgm:pt>
    <dgm:pt modelId="{3CD21C6B-B018-431E-9BC3-7DC97DACF777}" type="sibTrans" cxnId="{0552696F-04E2-4E0B-B21E-6C6AC6C858C3}">
      <dgm:prSet/>
      <dgm:spPr/>
      <dgm:t>
        <a:bodyPr/>
        <a:lstStyle/>
        <a:p>
          <a:pPr rtl="1"/>
          <a:endParaRPr lang="fa-IR" sz="2400">
            <a:cs typeface="B Homa" panose="00000400000000000000" pitchFamily="2" charset="-78"/>
          </a:endParaRPr>
        </a:p>
      </dgm:t>
    </dgm:pt>
    <dgm:pt modelId="{842B12D5-FC56-46ED-857F-3DD3326E17E9}">
      <dgm:prSet phldrT="[Text]" custT="1"/>
      <dgm:spPr/>
      <dgm:t>
        <a:bodyPr/>
        <a:lstStyle/>
        <a:p>
          <a:pPr rtl="1"/>
          <a:r>
            <a:rPr lang="fa-IR" sz="2000" dirty="0" smtClean="0">
              <a:cs typeface="B Yekan" panose="00000400000000000000" pitchFamily="2" charset="-78"/>
            </a:rPr>
            <a:t>مرحله سوم</a:t>
          </a:r>
          <a:endParaRPr lang="fa-IR" sz="2000" dirty="0">
            <a:cs typeface="B Yekan" panose="00000400000000000000" pitchFamily="2" charset="-78"/>
          </a:endParaRPr>
        </a:p>
      </dgm:t>
    </dgm:pt>
    <dgm:pt modelId="{D501ED88-004E-4D21-943E-473440564FDD}" type="parTrans" cxnId="{BA019367-5F56-4BD6-A1C8-B7409DAE6C2D}">
      <dgm:prSet/>
      <dgm:spPr/>
      <dgm:t>
        <a:bodyPr/>
        <a:lstStyle/>
        <a:p>
          <a:pPr rtl="1"/>
          <a:endParaRPr lang="fa-IR" sz="2400">
            <a:cs typeface="B Homa" panose="00000400000000000000" pitchFamily="2" charset="-78"/>
          </a:endParaRPr>
        </a:p>
      </dgm:t>
    </dgm:pt>
    <dgm:pt modelId="{E8A7E987-A36D-4A68-B7D9-0082477F8872}" type="sibTrans" cxnId="{BA019367-5F56-4BD6-A1C8-B7409DAE6C2D}">
      <dgm:prSet/>
      <dgm:spPr/>
      <dgm:t>
        <a:bodyPr/>
        <a:lstStyle/>
        <a:p>
          <a:pPr rtl="1"/>
          <a:endParaRPr lang="fa-IR" sz="2400">
            <a:cs typeface="B Homa" panose="00000400000000000000" pitchFamily="2" charset="-78"/>
          </a:endParaRPr>
        </a:p>
      </dgm:t>
    </dgm:pt>
    <dgm:pt modelId="{1ED3B792-169F-4E71-9C9C-79E384B81A8F}">
      <dgm:prSet phldrT="[Text]" custT="1"/>
      <dgm:spPr/>
      <dgm:t>
        <a:bodyPr/>
        <a:lstStyle/>
        <a:p>
          <a:pPr rtl="1"/>
          <a:r>
            <a:rPr lang="fa-IR" sz="1600" dirty="0" smtClean="0">
              <a:cs typeface="B Yekan" panose="00000400000000000000" pitchFamily="2" charset="-78"/>
            </a:rPr>
            <a:t>انتشار برنامه</a:t>
          </a:r>
          <a:endParaRPr lang="fa-IR" sz="1600" dirty="0">
            <a:cs typeface="B Yekan" panose="00000400000000000000" pitchFamily="2" charset="-78"/>
          </a:endParaRPr>
        </a:p>
      </dgm:t>
    </dgm:pt>
    <dgm:pt modelId="{AF434A00-3DB0-4C49-81A0-63D1A75E2577}" type="parTrans" cxnId="{7D1615B7-6CEF-409A-A897-8A5BFAF84622}">
      <dgm:prSet/>
      <dgm:spPr/>
      <dgm:t>
        <a:bodyPr/>
        <a:lstStyle/>
        <a:p>
          <a:pPr rtl="1"/>
          <a:endParaRPr lang="fa-IR" sz="2400">
            <a:cs typeface="B Homa" panose="00000400000000000000" pitchFamily="2" charset="-78"/>
          </a:endParaRPr>
        </a:p>
      </dgm:t>
    </dgm:pt>
    <dgm:pt modelId="{13C7380C-99A0-47B7-8865-E6A2AC680112}" type="sibTrans" cxnId="{7D1615B7-6CEF-409A-A897-8A5BFAF84622}">
      <dgm:prSet/>
      <dgm:spPr/>
      <dgm:t>
        <a:bodyPr/>
        <a:lstStyle/>
        <a:p>
          <a:pPr rtl="1"/>
          <a:endParaRPr lang="fa-IR" sz="2400">
            <a:cs typeface="B Homa" panose="00000400000000000000" pitchFamily="2" charset="-78"/>
          </a:endParaRPr>
        </a:p>
      </dgm:t>
    </dgm:pt>
    <dgm:pt modelId="{3A8585DC-5C0D-4C3F-A55E-6E8A76001F6C}">
      <dgm:prSet custT="1"/>
      <dgm:spPr/>
      <dgm:t>
        <a:bodyPr/>
        <a:lstStyle/>
        <a:p>
          <a:pPr rtl="1"/>
          <a:r>
            <a:rPr lang="fa-IR" sz="2000" dirty="0" smtClean="0">
              <a:cs typeface="B Yekan" panose="00000400000000000000" pitchFamily="2" charset="-78"/>
            </a:rPr>
            <a:t>مرحله چهارم</a:t>
          </a:r>
          <a:endParaRPr lang="fa-IR" sz="2000" dirty="0">
            <a:cs typeface="B Yekan" panose="00000400000000000000" pitchFamily="2" charset="-78"/>
          </a:endParaRPr>
        </a:p>
      </dgm:t>
    </dgm:pt>
    <dgm:pt modelId="{2B2595AD-431C-4FF4-AC95-B32B986A7A93}" type="parTrans" cxnId="{598E8317-9D1A-4108-9AE1-CF07D2DF7322}">
      <dgm:prSet/>
      <dgm:spPr/>
      <dgm:t>
        <a:bodyPr/>
        <a:lstStyle/>
        <a:p>
          <a:pPr rtl="1"/>
          <a:endParaRPr lang="fa-IR" sz="2400">
            <a:cs typeface="B Homa" panose="00000400000000000000" pitchFamily="2" charset="-78"/>
          </a:endParaRPr>
        </a:p>
      </dgm:t>
    </dgm:pt>
    <dgm:pt modelId="{0280331B-4C4D-409B-B8AC-2ED76C5F003A}" type="sibTrans" cxnId="{598E8317-9D1A-4108-9AE1-CF07D2DF7322}">
      <dgm:prSet/>
      <dgm:spPr/>
      <dgm:t>
        <a:bodyPr/>
        <a:lstStyle/>
        <a:p>
          <a:pPr rtl="1"/>
          <a:endParaRPr lang="fa-IR" sz="2400">
            <a:cs typeface="B Homa" panose="00000400000000000000" pitchFamily="2" charset="-78"/>
          </a:endParaRPr>
        </a:p>
      </dgm:t>
    </dgm:pt>
    <dgm:pt modelId="{5118A246-2BBE-44C4-8350-A20BF2F3374F}">
      <dgm:prSet custT="1"/>
      <dgm:spPr/>
      <dgm:t>
        <a:bodyPr/>
        <a:lstStyle/>
        <a:p>
          <a:pPr rtl="1"/>
          <a:r>
            <a:rPr lang="fa-IR" sz="2000" dirty="0" smtClean="0">
              <a:cs typeface="B Yekan" panose="00000400000000000000" pitchFamily="2" charset="-78"/>
            </a:rPr>
            <a:t>مرحله پنجم</a:t>
          </a:r>
          <a:endParaRPr lang="fa-IR" sz="2000" dirty="0">
            <a:cs typeface="B Yekan" panose="00000400000000000000" pitchFamily="2" charset="-78"/>
          </a:endParaRPr>
        </a:p>
      </dgm:t>
    </dgm:pt>
    <dgm:pt modelId="{47B0BB9D-567F-4A4F-BBAF-35A581CCDB99}" type="parTrans" cxnId="{E99E2904-DA76-4C9A-932B-3032AD4A32B1}">
      <dgm:prSet/>
      <dgm:spPr/>
      <dgm:t>
        <a:bodyPr/>
        <a:lstStyle/>
        <a:p>
          <a:pPr rtl="1"/>
          <a:endParaRPr lang="fa-IR" sz="2400">
            <a:cs typeface="B Homa" panose="00000400000000000000" pitchFamily="2" charset="-78"/>
          </a:endParaRPr>
        </a:p>
      </dgm:t>
    </dgm:pt>
    <dgm:pt modelId="{C79FC0C1-5C37-4833-9FDA-AC68FE728B7E}" type="sibTrans" cxnId="{E99E2904-DA76-4C9A-932B-3032AD4A32B1}">
      <dgm:prSet/>
      <dgm:spPr/>
      <dgm:t>
        <a:bodyPr/>
        <a:lstStyle/>
        <a:p>
          <a:pPr rtl="1"/>
          <a:endParaRPr lang="fa-IR" sz="2400">
            <a:cs typeface="B Homa" panose="00000400000000000000" pitchFamily="2" charset="-78"/>
          </a:endParaRPr>
        </a:p>
      </dgm:t>
    </dgm:pt>
    <dgm:pt modelId="{A8C279BA-CAB6-4CF5-9C86-570B6F7368F2}">
      <dgm:prSet custT="1"/>
      <dgm:spPr/>
      <dgm:t>
        <a:bodyPr/>
        <a:lstStyle/>
        <a:p>
          <a:pPr rtl="1"/>
          <a:r>
            <a:rPr lang="fa-IR" sz="1600" dirty="0" smtClean="0">
              <a:cs typeface="B Yekan" panose="00000400000000000000" pitchFamily="2" charset="-78"/>
            </a:rPr>
            <a:t>مراجعه به آرای عمومی</a:t>
          </a:r>
          <a:endParaRPr lang="fa-IR" sz="1600" dirty="0">
            <a:cs typeface="B Yekan" panose="00000400000000000000" pitchFamily="2" charset="-78"/>
          </a:endParaRPr>
        </a:p>
      </dgm:t>
    </dgm:pt>
    <dgm:pt modelId="{66344B37-B139-4ED8-AF0F-8D6EEECEF01C}" type="parTrans" cxnId="{57B49F2C-A497-47B9-975F-B4A3C68C526D}">
      <dgm:prSet/>
      <dgm:spPr/>
      <dgm:t>
        <a:bodyPr/>
        <a:lstStyle/>
        <a:p>
          <a:pPr rtl="1"/>
          <a:endParaRPr lang="fa-IR" sz="2400">
            <a:cs typeface="B Homa" panose="00000400000000000000" pitchFamily="2" charset="-78"/>
          </a:endParaRPr>
        </a:p>
      </dgm:t>
    </dgm:pt>
    <dgm:pt modelId="{E846327A-508F-41A2-AAC3-1AB09BABCCB0}" type="sibTrans" cxnId="{57B49F2C-A497-47B9-975F-B4A3C68C526D}">
      <dgm:prSet/>
      <dgm:spPr/>
      <dgm:t>
        <a:bodyPr/>
        <a:lstStyle/>
        <a:p>
          <a:pPr rtl="1"/>
          <a:endParaRPr lang="fa-IR" sz="2400">
            <a:cs typeface="B Homa" panose="00000400000000000000" pitchFamily="2" charset="-78"/>
          </a:endParaRPr>
        </a:p>
      </dgm:t>
    </dgm:pt>
    <dgm:pt modelId="{7EA1083A-A0C9-4A9E-9179-3E5F13454C6A}">
      <dgm:prSet custT="1"/>
      <dgm:spPr/>
      <dgm:t>
        <a:bodyPr/>
        <a:lstStyle/>
        <a:p>
          <a:pPr rtl="1"/>
          <a:r>
            <a:rPr lang="fa-IR" sz="1600" dirty="0" smtClean="0">
              <a:cs typeface="B Yekan" panose="00000400000000000000" pitchFamily="2" charset="-78"/>
            </a:rPr>
            <a:t>تایید برنامه </a:t>
          </a:r>
          <a:endParaRPr lang="fa-IR" sz="1600" dirty="0">
            <a:cs typeface="B Yekan" panose="00000400000000000000" pitchFamily="2" charset="-78"/>
          </a:endParaRPr>
        </a:p>
      </dgm:t>
    </dgm:pt>
    <dgm:pt modelId="{60A923CF-113B-4018-9BA6-5FC09957EB9D}" type="parTrans" cxnId="{27E031EF-D2A9-4A40-9339-50226A952536}">
      <dgm:prSet/>
      <dgm:spPr/>
      <dgm:t>
        <a:bodyPr/>
        <a:lstStyle/>
        <a:p>
          <a:pPr rtl="1"/>
          <a:endParaRPr lang="fa-IR" sz="2400">
            <a:cs typeface="B Homa" panose="00000400000000000000" pitchFamily="2" charset="-78"/>
          </a:endParaRPr>
        </a:p>
      </dgm:t>
    </dgm:pt>
    <dgm:pt modelId="{11094B5B-3EB5-4484-BFF4-B4E20F2F4934}" type="sibTrans" cxnId="{27E031EF-D2A9-4A40-9339-50226A952536}">
      <dgm:prSet/>
      <dgm:spPr/>
      <dgm:t>
        <a:bodyPr/>
        <a:lstStyle/>
        <a:p>
          <a:pPr rtl="1"/>
          <a:endParaRPr lang="fa-IR" sz="2400">
            <a:cs typeface="B Homa" panose="00000400000000000000" pitchFamily="2" charset="-78"/>
          </a:endParaRPr>
        </a:p>
      </dgm:t>
    </dgm:pt>
    <dgm:pt modelId="{C5B427FF-F903-4499-8C29-800F5FD85E35}" type="pres">
      <dgm:prSet presAssocID="{B2FD3936-6842-4812-98DB-1EB2CA57761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1CAE11B5-88A1-4FE8-A271-71132F100A4D}" type="pres">
      <dgm:prSet presAssocID="{78BDECB7-498F-45F8-9F4E-8DDAFDE308BE}" presName="composite" presStyleCnt="0"/>
      <dgm:spPr/>
    </dgm:pt>
    <dgm:pt modelId="{29FC460B-C297-431C-B6AF-9B76D62FF5B4}" type="pres">
      <dgm:prSet presAssocID="{78BDECB7-498F-45F8-9F4E-8DDAFDE308BE}" presName="parTx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FF3B3435-3E1B-4BD7-862A-D7A2ED0BFAAE}" type="pres">
      <dgm:prSet presAssocID="{78BDECB7-498F-45F8-9F4E-8DDAFDE308BE}" presName="parSh" presStyleLbl="node1" presStyleIdx="0" presStyleCnt="5"/>
      <dgm:spPr/>
      <dgm:t>
        <a:bodyPr/>
        <a:lstStyle/>
        <a:p>
          <a:pPr rtl="1"/>
          <a:endParaRPr lang="fa-IR"/>
        </a:p>
      </dgm:t>
    </dgm:pt>
    <dgm:pt modelId="{0141CCF0-83A8-49BE-9EB3-7412D32FAFFB}" type="pres">
      <dgm:prSet presAssocID="{78BDECB7-498F-45F8-9F4E-8DDAFDE308BE}" presName="desTx" presStyleLbl="fgAcc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1C860259-8159-4059-8703-95DD0851FDF1}" type="pres">
      <dgm:prSet presAssocID="{819342AF-C9D8-46DE-A9AE-7915ADC5C1C2}" presName="sibTrans" presStyleLbl="sibTrans2D1" presStyleIdx="0" presStyleCnt="4"/>
      <dgm:spPr/>
      <dgm:t>
        <a:bodyPr/>
        <a:lstStyle/>
        <a:p>
          <a:pPr rtl="1"/>
          <a:endParaRPr lang="fa-IR"/>
        </a:p>
      </dgm:t>
    </dgm:pt>
    <dgm:pt modelId="{F90C1B25-A517-40CF-8D0B-948985FF071D}" type="pres">
      <dgm:prSet presAssocID="{819342AF-C9D8-46DE-A9AE-7915ADC5C1C2}" presName="connTx" presStyleLbl="sibTrans2D1" presStyleIdx="0" presStyleCnt="4"/>
      <dgm:spPr/>
      <dgm:t>
        <a:bodyPr/>
        <a:lstStyle/>
        <a:p>
          <a:pPr rtl="1"/>
          <a:endParaRPr lang="fa-IR"/>
        </a:p>
      </dgm:t>
    </dgm:pt>
    <dgm:pt modelId="{D986D2D8-951D-4C3D-99E1-48A51195056E}" type="pres">
      <dgm:prSet presAssocID="{3E9BFA19-3EDD-41FF-AD70-2D1AFA6E49E1}" presName="composite" presStyleCnt="0"/>
      <dgm:spPr/>
    </dgm:pt>
    <dgm:pt modelId="{60A4E973-A1C6-4BAD-BBCD-2ECFC06EB699}" type="pres">
      <dgm:prSet presAssocID="{3E9BFA19-3EDD-41FF-AD70-2D1AFA6E49E1}" presName="parTx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CF3E2388-2677-4D03-A012-41C8548F11D7}" type="pres">
      <dgm:prSet presAssocID="{3E9BFA19-3EDD-41FF-AD70-2D1AFA6E49E1}" presName="parSh" presStyleLbl="node1" presStyleIdx="1" presStyleCnt="5"/>
      <dgm:spPr/>
      <dgm:t>
        <a:bodyPr/>
        <a:lstStyle/>
        <a:p>
          <a:pPr rtl="1"/>
          <a:endParaRPr lang="fa-IR"/>
        </a:p>
      </dgm:t>
    </dgm:pt>
    <dgm:pt modelId="{29E262A5-93EA-47E1-BDEC-7E64281BAF97}" type="pres">
      <dgm:prSet presAssocID="{3E9BFA19-3EDD-41FF-AD70-2D1AFA6E49E1}" presName="desTx" presStyleLbl="fgAcc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34A2FB25-6BCD-465E-B04A-383EA1E88C7E}" type="pres">
      <dgm:prSet presAssocID="{768E6ADC-64FB-492F-AB8D-F6C45EF9F473}" presName="sibTrans" presStyleLbl="sibTrans2D1" presStyleIdx="1" presStyleCnt="4"/>
      <dgm:spPr/>
      <dgm:t>
        <a:bodyPr/>
        <a:lstStyle/>
        <a:p>
          <a:pPr rtl="1"/>
          <a:endParaRPr lang="fa-IR"/>
        </a:p>
      </dgm:t>
    </dgm:pt>
    <dgm:pt modelId="{87BF5ECA-38BB-44AE-ACA4-DB1F9E132F57}" type="pres">
      <dgm:prSet presAssocID="{768E6ADC-64FB-492F-AB8D-F6C45EF9F473}" presName="connTx" presStyleLbl="sibTrans2D1" presStyleIdx="1" presStyleCnt="4"/>
      <dgm:spPr/>
      <dgm:t>
        <a:bodyPr/>
        <a:lstStyle/>
        <a:p>
          <a:pPr rtl="1"/>
          <a:endParaRPr lang="fa-IR"/>
        </a:p>
      </dgm:t>
    </dgm:pt>
    <dgm:pt modelId="{14F29FFC-A96D-44BC-9126-4686892BAFCD}" type="pres">
      <dgm:prSet presAssocID="{842B12D5-FC56-46ED-857F-3DD3326E17E9}" presName="composite" presStyleCnt="0"/>
      <dgm:spPr/>
    </dgm:pt>
    <dgm:pt modelId="{FBB1A139-5C04-456C-AFB4-A930712C5076}" type="pres">
      <dgm:prSet presAssocID="{842B12D5-FC56-46ED-857F-3DD3326E17E9}" presName="parTx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6FA99DC6-F389-458B-9CB1-BA1934B7589A}" type="pres">
      <dgm:prSet presAssocID="{842B12D5-FC56-46ED-857F-3DD3326E17E9}" presName="parSh" presStyleLbl="node1" presStyleIdx="2" presStyleCnt="5"/>
      <dgm:spPr/>
      <dgm:t>
        <a:bodyPr/>
        <a:lstStyle/>
        <a:p>
          <a:pPr rtl="1"/>
          <a:endParaRPr lang="fa-IR"/>
        </a:p>
      </dgm:t>
    </dgm:pt>
    <dgm:pt modelId="{49067B20-5434-4BD0-854E-3217E9EB31A2}" type="pres">
      <dgm:prSet presAssocID="{842B12D5-FC56-46ED-857F-3DD3326E17E9}" presName="desTx" presStyleLbl="fgAcc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D321B777-68DE-4E5E-B1AF-C964EC94EF25}" type="pres">
      <dgm:prSet presAssocID="{E8A7E987-A36D-4A68-B7D9-0082477F8872}" presName="sibTrans" presStyleLbl="sibTrans2D1" presStyleIdx="2" presStyleCnt="4"/>
      <dgm:spPr/>
      <dgm:t>
        <a:bodyPr/>
        <a:lstStyle/>
        <a:p>
          <a:pPr rtl="1"/>
          <a:endParaRPr lang="fa-IR"/>
        </a:p>
      </dgm:t>
    </dgm:pt>
    <dgm:pt modelId="{10AA5877-B612-4D62-A5C8-FCB709F85A02}" type="pres">
      <dgm:prSet presAssocID="{E8A7E987-A36D-4A68-B7D9-0082477F8872}" presName="connTx" presStyleLbl="sibTrans2D1" presStyleIdx="2" presStyleCnt="4"/>
      <dgm:spPr/>
      <dgm:t>
        <a:bodyPr/>
        <a:lstStyle/>
        <a:p>
          <a:pPr rtl="1"/>
          <a:endParaRPr lang="fa-IR"/>
        </a:p>
      </dgm:t>
    </dgm:pt>
    <dgm:pt modelId="{12ABC4FD-2655-44DF-BC0A-FFD144034C8B}" type="pres">
      <dgm:prSet presAssocID="{3A8585DC-5C0D-4C3F-A55E-6E8A76001F6C}" presName="composite" presStyleCnt="0"/>
      <dgm:spPr/>
    </dgm:pt>
    <dgm:pt modelId="{06A4DF1D-4F52-42D1-B719-69A6A242DD5F}" type="pres">
      <dgm:prSet presAssocID="{3A8585DC-5C0D-4C3F-A55E-6E8A76001F6C}" presName="parTx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027C37E6-6BCA-4FE0-B806-8AEC71EA7307}" type="pres">
      <dgm:prSet presAssocID="{3A8585DC-5C0D-4C3F-A55E-6E8A76001F6C}" presName="parSh" presStyleLbl="node1" presStyleIdx="3" presStyleCnt="5"/>
      <dgm:spPr/>
      <dgm:t>
        <a:bodyPr/>
        <a:lstStyle/>
        <a:p>
          <a:pPr rtl="1"/>
          <a:endParaRPr lang="fa-IR"/>
        </a:p>
      </dgm:t>
    </dgm:pt>
    <dgm:pt modelId="{19240B21-6098-4194-A4BF-AA35A03AE8E1}" type="pres">
      <dgm:prSet presAssocID="{3A8585DC-5C0D-4C3F-A55E-6E8A76001F6C}" presName="desTx" presStyleLbl="fgAcc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C28098D4-92EA-451F-8C36-703E365002BA}" type="pres">
      <dgm:prSet presAssocID="{0280331B-4C4D-409B-B8AC-2ED76C5F003A}" presName="sibTrans" presStyleLbl="sibTrans2D1" presStyleIdx="3" presStyleCnt="4"/>
      <dgm:spPr/>
      <dgm:t>
        <a:bodyPr/>
        <a:lstStyle/>
        <a:p>
          <a:pPr rtl="1"/>
          <a:endParaRPr lang="fa-IR"/>
        </a:p>
      </dgm:t>
    </dgm:pt>
    <dgm:pt modelId="{FF3CD6F4-F8C5-4B8C-A514-8B263F7EFC6A}" type="pres">
      <dgm:prSet presAssocID="{0280331B-4C4D-409B-B8AC-2ED76C5F003A}" presName="connTx" presStyleLbl="sibTrans2D1" presStyleIdx="3" presStyleCnt="4"/>
      <dgm:spPr/>
      <dgm:t>
        <a:bodyPr/>
        <a:lstStyle/>
        <a:p>
          <a:pPr rtl="1"/>
          <a:endParaRPr lang="fa-IR"/>
        </a:p>
      </dgm:t>
    </dgm:pt>
    <dgm:pt modelId="{5AA0377B-2CD3-4E60-A0AC-95575316E404}" type="pres">
      <dgm:prSet presAssocID="{5118A246-2BBE-44C4-8350-A20BF2F3374F}" presName="composite" presStyleCnt="0"/>
      <dgm:spPr/>
    </dgm:pt>
    <dgm:pt modelId="{0A04CB4E-06F6-4401-9A49-09D1234A8C5B}" type="pres">
      <dgm:prSet presAssocID="{5118A246-2BBE-44C4-8350-A20BF2F3374F}" presName="parTx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DF88AA2D-015F-4E7F-8FA2-12BEE572659E}" type="pres">
      <dgm:prSet presAssocID="{5118A246-2BBE-44C4-8350-A20BF2F3374F}" presName="parSh" presStyleLbl="node1" presStyleIdx="4" presStyleCnt="5"/>
      <dgm:spPr/>
      <dgm:t>
        <a:bodyPr/>
        <a:lstStyle/>
        <a:p>
          <a:pPr rtl="1"/>
          <a:endParaRPr lang="fa-IR"/>
        </a:p>
      </dgm:t>
    </dgm:pt>
    <dgm:pt modelId="{8D3EF91F-5243-43CB-BD5C-7C0A21852C95}" type="pres">
      <dgm:prSet presAssocID="{5118A246-2BBE-44C4-8350-A20BF2F3374F}" presName="desTx" presStyleLbl="fgAcc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2650228D-8C86-48F9-88C9-034047B12BC4}" type="presOf" srcId="{928E6725-BE63-4957-9D8F-278151256F32}" destId="{0141CCF0-83A8-49BE-9EB3-7412D32FAFFB}" srcOrd="0" destOrd="0" presId="urn:microsoft.com/office/officeart/2005/8/layout/process3"/>
    <dgm:cxn modelId="{67064C2F-2DA9-43B6-95DC-79F264B65974}" type="presOf" srcId="{78BDECB7-498F-45F8-9F4E-8DDAFDE308BE}" destId="{29FC460B-C297-431C-B6AF-9B76D62FF5B4}" srcOrd="0" destOrd="0" presId="urn:microsoft.com/office/officeart/2005/8/layout/process3"/>
    <dgm:cxn modelId="{33ABB264-CE99-40BF-9B30-EA6C6B573894}" type="presOf" srcId="{842B12D5-FC56-46ED-857F-3DD3326E17E9}" destId="{FBB1A139-5C04-456C-AFB4-A930712C5076}" srcOrd="0" destOrd="0" presId="urn:microsoft.com/office/officeart/2005/8/layout/process3"/>
    <dgm:cxn modelId="{6563CF05-4BD4-4117-A854-7FE9A9D6D20D}" type="presOf" srcId="{842B12D5-FC56-46ED-857F-3DD3326E17E9}" destId="{6FA99DC6-F389-458B-9CB1-BA1934B7589A}" srcOrd="1" destOrd="0" presId="urn:microsoft.com/office/officeart/2005/8/layout/process3"/>
    <dgm:cxn modelId="{FC70DFB1-3A98-498E-9B22-36DF90CF17AF}" type="presOf" srcId="{B2FD3936-6842-4812-98DB-1EB2CA57761C}" destId="{C5B427FF-F903-4499-8C29-800F5FD85E35}" srcOrd="0" destOrd="0" presId="urn:microsoft.com/office/officeart/2005/8/layout/process3"/>
    <dgm:cxn modelId="{B73A41CB-C7F0-4DC7-9188-92D31F605EF0}" type="presOf" srcId="{5118A246-2BBE-44C4-8350-A20BF2F3374F}" destId="{0A04CB4E-06F6-4401-9A49-09D1234A8C5B}" srcOrd="0" destOrd="0" presId="urn:microsoft.com/office/officeart/2005/8/layout/process3"/>
    <dgm:cxn modelId="{9B0DD7C6-D5B6-4B47-9DBB-D7A110F61104}" srcId="{78BDECB7-498F-45F8-9F4E-8DDAFDE308BE}" destId="{928E6725-BE63-4957-9D8F-278151256F32}" srcOrd="0" destOrd="0" parTransId="{8FD422BC-2026-4A24-844C-39DD7D4FE631}" sibTransId="{6E17A3F9-7720-4A39-925F-889C4018064C}"/>
    <dgm:cxn modelId="{1D682343-7882-4B2F-B68A-FA5EFFDB7280}" type="presOf" srcId="{768E6ADC-64FB-492F-AB8D-F6C45EF9F473}" destId="{34A2FB25-6BCD-465E-B04A-383EA1E88C7E}" srcOrd="0" destOrd="0" presId="urn:microsoft.com/office/officeart/2005/8/layout/process3"/>
    <dgm:cxn modelId="{7D1615B7-6CEF-409A-A897-8A5BFAF84622}" srcId="{842B12D5-FC56-46ED-857F-3DD3326E17E9}" destId="{1ED3B792-169F-4E71-9C9C-79E384B81A8F}" srcOrd="0" destOrd="0" parTransId="{AF434A00-3DB0-4C49-81A0-63D1A75E2577}" sibTransId="{13C7380C-99A0-47B7-8865-E6A2AC680112}"/>
    <dgm:cxn modelId="{598E8317-9D1A-4108-9AE1-CF07D2DF7322}" srcId="{B2FD3936-6842-4812-98DB-1EB2CA57761C}" destId="{3A8585DC-5C0D-4C3F-A55E-6E8A76001F6C}" srcOrd="3" destOrd="0" parTransId="{2B2595AD-431C-4FF4-AC95-B32B986A7A93}" sibTransId="{0280331B-4C4D-409B-B8AC-2ED76C5F003A}"/>
    <dgm:cxn modelId="{27E031EF-D2A9-4A40-9339-50226A952536}" srcId="{5118A246-2BBE-44C4-8350-A20BF2F3374F}" destId="{7EA1083A-A0C9-4A9E-9179-3E5F13454C6A}" srcOrd="0" destOrd="0" parTransId="{60A923CF-113B-4018-9BA6-5FC09957EB9D}" sibTransId="{11094B5B-3EB5-4484-BFF4-B4E20F2F4934}"/>
    <dgm:cxn modelId="{AF112179-D5DB-4B78-935D-35CF21E52D6E}" type="presOf" srcId="{0280331B-4C4D-409B-B8AC-2ED76C5F003A}" destId="{FF3CD6F4-F8C5-4B8C-A514-8B263F7EFC6A}" srcOrd="1" destOrd="0" presId="urn:microsoft.com/office/officeart/2005/8/layout/process3"/>
    <dgm:cxn modelId="{3081BBF7-A305-4109-9270-B6477EB00500}" type="presOf" srcId="{E8A7E987-A36D-4A68-B7D9-0082477F8872}" destId="{D321B777-68DE-4E5E-B1AF-C964EC94EF25}" srcOrd="0" destOrd="0" presId="urn:microsoft.com/office/officeart/2005/8/layout/process3"/>
    <dgm:cxn modelId="{BA019367-5F56-4BD6-A1C8-B7409DAE6C2D}" srcId="{B2FD3936-6842-4812-98DB-1EB2CA57761C}" destId="{842B12D5-FC56-46ED-857F-3DD3326E17E9}" srcOrd="2" destOrd="0" parTransId="{D501ED88-004E-4D21-943E-473440564FDD}" sibTransId="{E8A7E987-A36D-4A68-B7D9-0082477F8872}"/>
    <dgm:cxn modelId="{0198E83A-8CED-4C7F-A894-4818FD9D5F77}" type="presOf" srcId="{A8C279BA-CAB6-4CF5-9C86-570B6F7368F2}" destId="{19240B21-6098-4194-A4BF-AA35A03AE8E1}" srcOrd="0" destOrd="0" presId="urn:microsoft.com/office/officeart/2005/8/layout/process3"/>
    <dgm:cxn modelId="{CB11BC0C-3A3E-4D0C-A841-B2328EBBD84F}" type="presOf" srcId="{768E6ADC-64FB-492F-AB8D-F6C45EF9F473}" destId="{87BF5ECA-38BB-44AE-ACA4-DB1F9E132F57}" srcOrd="1" destOrd="0" presId="urn:microsoft.com/office/officeart/2005/8/layout/process3"/>
    <dgm:cxn modelId="{57B49F2C-A497-47B9-975F-B4A3C68C526D}" srcId="{3A8585DC-5C0D-4C3F-A55E-6E8A76001F6C}" destId="{A8C279BA-CAB6-4CF5-9C86-570B6F7368F2}" srcOrd="0" destOrd="0" parTransId="{66344B37-B139-4ED8-AF0F-8D6EEECEF01C}" sibTransId="{E846327A-508F-41A2-AAC3-1AB09BABCCB0}"/>
    <dgm:cxn modelId="{76A05EFB-6DA4-4CDE-87B8-F8CDFDF7FF99}" type="presOf" srcId="{78BDECB7-498F-45F8-9F4E-8DDAFDE308BE}" destId="{FF3B3435-3E1B-4BD7-862A-D7A2ED0BFAAE}" srcOrd="1" destOrd="0" presId="urn:microsoft.com/office/officeart/2005/8/layout/process3"/>
    <dgm:cxn modelId="{9210E80C-41A9-4B14-9272-31CF9CF98E76}" type="presOf" srcId="{1ED3B792-169F-4E71-9C9C-79E384B81A8F}" destId="{49067B20-5434-4BD0-854E-3217E9EB31A2}" srcOrd="0" destOrd="0" presId="urn:microsoft.com/office/officeart/2005/8/layout/process3"/>
    <dgm:cxn modelId="{24D0D901-68BB-4C7E-8264-B26615CA99AC}" type="presOf" srcId="{819342AF-C9D8-46DE-A9AE-7915ADC5C1C2}" destId="{F90C1B25-A517-40CF-8D0B-948985FF071D}" srcOrd="1" destOrd="0" presId="urn:microsoft.com/office/officeart/2005/8/layout/process3"/>
    <dgm:cxn modelId="{2F67C529-3106-4833-8CBD-331A216D530C}" type="presOf" srcId="{3E9BFA19-3EDD-41FF-AD70-2D1AFA6E49E1}" destId="{60A4E973-A1C6-4BAD-BBCD-2ECFC06EB699}" srcOrd="0" destOrd="0" presId="urn:microsoft.com/office/officeart/2005/8/layout/process3"/>
    <dgm:cxn modelId="{3DAD0C12-BFEA-4EE8-9825-A21C409C7731}" type="presOf" srcId="{3A8585DC-5C0D-4C3F-A55E-6E8A76001F6C}" destId="{027C37E6-6BCA-4FE0-B806-8AEC71EA7307}" srcOrd="1" destOrd="0" presId="urn:microsoft.com/office/officeart/2005/8/layout/process3"/>
    <dgm:cxn modelId="{E2402660-E7C7-47D3-AA4A-98045D1A47D2}" type="presOf" srcId="{E8A7E987-A36D-4A68-B7D9-0082477F8872}" destId="{10AA5877-B612-4D62-A5C8-FCB709F85A02}" srcOrd="1" destOrd="0" presId="urn:microsoft.com/office/officeart/2005/8/layout/process3"/>
    <dgm:cxn modelId="{483A8ACA-0189-4D2F-B70F-328D6D72FDCA}" srcId="{B2FD3936-6842-4812-98DB-1EB2CA57761C}" destId="{3E9BFA19-3EDD-41FF-AD70-2D1AFA6E49E1}" srcOrd="1" destOrd="0" parTransId="{B8AE6371-585C-44F2-A80C-D5FF6A3BA961}" sibTransId="{768E6ADC-64FB-492F-AB8D-F6C45EF9F473}"/>
    <dgm:cxn modelId="{0552696F-04E2-4E0B-B21E-6C6AC6C858C3}" srcId="{3E9BFA19-3EDD-41FF-AD70-2D1AFA6E49E1}" destId="{BD8DCE65-B0FA-43A0-9F13-8190C43D7A68}" srcOrd="0" destOrd="0" parTransId="{2A94FEA0-A693-46D3-A6A9-F1F7EEF4AC6D}" sibTransId="{3CD21C6B-B018-431E-9BC3-7DC97DACF777}"/>
    <dgm:cxn modelId="{A3F19D16-CB10-47A8-A61D-B456B3BF8041}" type="presOf" srcId="{7EA1083A-A0C9-4A9E-9179-3E5F13454C6A}" destId="{8D3EF91F-5243-43CB-BD5C-7C0A21852C95}" srcOrd="0" destOrd="0" presId="urn:microsoft.com/office/officeart/2005/8/layout/process3"/>
    <dgm:cxn modelId="{B452E835-D6C6-4A22-9A30-8F7848BB53AA}" type="presOf" srcId="{0280331B-4C4D-409B-B8AC-2ED76C5F003A}" destId="{C28098D4-92EA-451F-8C36-703E365002BA}" srcOrd="0" destOrd="0" presId="urn:microsoft.com/office/officeart/2005/8/layout/process3"/>
    <dgm:cxn modelId="{9CA38A86-441F-4650-84D3-7B49B31A5D1C}" type="presOf" srcId="{5118A246-2BBE-44C4-8350-A20BF2F3374F}" destId="{DF88AA2D-015F-4E7F-8FA2-12BEE572659E}" srcOrd="1" destOrd="0" presId="urn:microsoft.com/office/officeart/2005/8/layout/process3"/>
    <dgm:cxn modelId="{72319C54-9192-4F50-B25C-23A4062EA6ED}" srcId="{B2FD3936-6842-4812-98DB-1EB2CA57761C}" destId="{78BDECB7-498F-45F8-9F4E-8DDAFDE308BE}" srcOrd="0" destOrd="0" parTransId="{DE93672D-7E22-4DFC-9B7E-2D5C23648DA2}" sibTransId="{819342AF-C9D8-46DE-A9AE-7915ADC5C1C2}"/>
    <dgm:cxn modelId="{5B8A6AB1-8EBE-4786-87AD-976CE44F544F}" type="presOf" srcId="{3A8585DC-5C0D-4C3F-A55E-6E8A76001F6C}" destId="{06A4DF1D-4F52-42D1-B719-69A6A242DD5F}" srcOrd="0" destOrd="0" presId="urn:microsoft.com/office/officeart/2005/8/layout/process3"/>
    <dgm:cxn modelId="{E99E2904-DA76-4C9A-932B-3032AD4A32B1}" srcId="{B2FD3936-6842-4812-98DB-1EB2CA57761C}" destId="{5118A246-2BBE-44C4-8350-A20BF2F3374F}" srcOrd="4" destOrd="0" parTransId="{47B0BB9D-567F-4A4F-BBAF-35A581CCDB99}" sibTransId="{C79FC0C1-5C37-4833-9FDA-AC68FE728B7E}"/>
    <dgm:cxn modelId="{4D56C668-503C-450F-A766-4D2DF0C06CD1}" type="presOf" srcId="{3E9BFA19-3EDD-41FF-AD70-2D1AFA6E49E1}" destId="{CF3E2388-2677-4D03-A012-41C8548F11D7}" srcOrd="1" destOrd="0" presId="urn:microsoft.com/office/officeart/2005/8/layout/process3"/>
    <dgm:cxn modelId="{1E285986-3EF4-4551-8C51-99B7B8720690}" type="presOf" srcId="{BD8DCE65-B0FA-43A0-9F13-8190C43D7A68}" destId="{29E262A5-93EA-47E1-BDEC-7E64281BAF97}" srcOrd="0" destOrd="0" presId="urn:microsoft.com/office/officeart/2005/8/layout/process3"/>
    <dgm:cxn modelId="{52EE2335-A296-443F-BCE8-5A422B277E2A}" type="presOf" srcId="{819342AF-C9D8-46DE-A9AE-7915ADC5C1C2}" destId="{1C860259-8159-4059-8703-95DD0851FDF1}" srcOrd="0" destOrd="0" presId="urn:microsoft.com/office/officeart/2005/8/layout/process3"/>
    <dgm:cxn modelId="{90C0E699-F621-4EC1-B0BC-BA7EF37982A3}" type="presParOf" srcId="{C5B427FF-F903-4499-8C29-800F5FD85E35}" destId="{1CAE11B5-88A1-4FE8-A271-71132F100A4D}" srcOrd="0" destOrd="0" presId="urn:microsoft.com/office/officeart/2005/8/layout/process3"/>
    <dgm:cxn modelId="{7D55197D-582B-473D-AB36-4335088D15AE}" type="presParOf" srcId="{1CAE11B5-88A1-4FE8-A271-71132F100A4D}" destId="{29FC460B-C297-431C-B6AF-9B76D62FF5B4}" srcOrd="0" destOrd="0" presId="urn:microsoft.com/office/officeart/2005/8/layout/process3"/>
    <dgm:cxn modelId="{0A62F481-0283-4C1F-80ED-1E0140B45C66}" type="presParOf" srcId="{1CAE11B5-88A1-4FE8-A271-71132F100A4D}" destId="{FF3B3435-3E1B-4BD7-862A-D7A2ED0BFAAE}" srcOrd="1" destOrd="0" presId="urn:microsoft.com/office/officeart/2005/8/layout/process3"/>
    <dgm:cxn modelId="{21AB7221-BD4D-4136-BAFB-C5945527089E}" type="presParOf" srcId="{1CAE11B5-88A1-4FE8-A271-71132F100A4D}" destId="{0141CCF0-83A8-49BE-9EB3-7412D32FAFFB}" srcOrd="2" destOrd="0" presId="urn:microsoft.com/office/officeart/2005/8/layout/process3"/>
    <dgm:cxn modelId="{6296BBDF-E3DC-4C42-92A5-68327BA6F1E4}" type="presParOf" srcId="{C5B427FF-F903-4499-8C29-800F5FD85E35}" destId="{1C860259-8159-4059-8703-95DD0851FDF1}" srcOrd="1" destOrd="0" presId="urn:microsoft.com/office/officeart/2005/8/layout/process3"/>
    <dgm:cxn modelId="{62030CA9-107A-42CA-A0EA-A5D9A2A5A083}" type="presParOf" srcId="{1C860259-8159-4059-8703-95DD0851FDF1}" destId="{F90C1B25-A517-40CF-8D0B-948985FF071D}" srcOrd="0" destOrd="0" presId="urn:microsoft.com/office/officeart/2005/8/layout/process3"/>
    <dgm:cxn modelId="{F7CD6B70-3F2A-445A-849A-64D2D0427290}" type="presParOf" srcId="{C5B427FF-F903-4499-8C29-800F5FD85E35}" destId="{D986D2D8-951D-4C3D-99E1-48A51195056E}" srcOrd="2" destOrd="0" presId="urn:microsoft.com/office/officeart/2005/8/layout/process3"/>
    <dgm:cxn modelId="{037D59D2-9181-46DA-A3C1-315DE4DDD3DF}" type="presParOf" srcId="{D986D2D8-951D-4C3D-99E1-48A51195056E}" destId="{60A4E973-A1C6-4BAD-BBCD-2ECFC06EB699}" srcOrd="0" destOrd="0" presId="urn:microsoft.com/office/officeart/2005/8/layout/process3"/>
    <dgm:cxn modelId="{9061E288-CF58-44F2-B52D-2B03523B4CC7}" type="presParOf" srcId="{D986D2D8-951D-4C3D-99E1-48A51195056E}" destId="{CF3E2388-2677-4D03-A012-41C8548F11D7}" srcOrd="1" destOrd="0" presId="urn:microsoft.com/office/officeart/2005/8/layout/process3"/>
    <dgm:cxn modelId="{B45423D2-0B4C-4D4F-B06F-58125F12B6CF}" type="presParOf" srcId="{D986D2D8-951D-4C3D-99E1-48A51195056E}" destId="{29E262A5-93EA-47E1-BDEC-7E64281BAF97}" srcOrd="2" destOrd="0" presId="urn:microsoft.com/office/officeart/2005/8/layout/process3"/>
    <dgm:cxn modelId="{663EAA98-B8C5-47F4-B2C2-8A032A59F52C}" type="presParOf" srcId="{C5B427FF-F903-4499-8C29-800F5FD85E35}" destId="{34A2FB25-6BCD-465E-B04A-383EA1E88C7E}" srcOrd="3" destOrd="0" presId="urn:microsoft.com/office/officeart/2005/8/layout/process3"/>
    <dgm:cxn modelId="{AF228D41-3270-421C-ADE9-236919F7AA7A}" type="presParOf" srcId="{34A2FB25-6BCD-465E-B04A-383EA1E88C7E}" destId="{87BF5ECA-38BB-44AE-ACA4-DB1F9E132F57}" srcOrd="0" destOrd="0" presId="urn:microsoft.com/office/officeart/2005/8/layout/process3"/>
    <dgm:cxn modelId="{66073EED-7A82-4A11-A561-A0671C7D8ED6}" type="presParOf" srcId="{C5B427FF-F903-4499-8C29-800F5FD85E35}" destId="{14F29FFC-A96D-44BC-9126-4686892BAFCD}" srcOrd="4" destOrd="0" presId="urn:microsoft.com/office/officeart/2005/8/layout/process3"/>
    <dgm:cxn modelId="{53FF028C-D557-44A7-A195-6AAA78CF4857}" type="presParOf" srcId="{14F29FFC-A96D-44BC-9126-4686892BAFCD}" destId="{FBB1A139-5C04-456C-AFB4-A930712C5076}" srcOrd="0" destOrd="0" presId="urn:microsoft.com/office/officeart/2005/8/layout/process3"/>
    <dgm:cxn modelId="{8DF13D4E-D304-4997-832B-47FA6DF0A264}" type="presParOf" srcId="{14F29FFC-A96D-44BC-9126-4686892BAFCD}" destId="{6FA99DC6-F389-458B-9CB1-BA1934B7589A}" srcOrd="1" destOrd="0" presId="urn:microsoft.com/office/officeart/2005/8/layout/process3"/>
    <dgm:cxn modelId="{947F0401-93C3-46CF-AE69-D1348CA19D27}" type="presParOf" srcId="{14F29FFC-A96D-44BC-9126-4686892BAFCD}" destId="{49067B20-5434-4BD0-854E-3217E9EB31A2}" srcOrd="2" destOrd="0" presId="urn:microsoft.com/office/officeart/2005/8/layout/process3"/>
    <dgm:cxn modelId="{81FE93F2-57AC-49C0-BFB3-94F6887DE4A2}" type="presParOf" srcId="{C5B427FF-F903-4499-8C29-800F5FD85E35}" destId="{D321B777-68DE-4E5E-B1AF-C964EC94EF25}" srcOrd="5" destOrd="0" presId="urn:microsoft.com/office/officeart/2005/8/layout/process3"/>
    <dgm:cxn modelId="{6928B865-BE40-4559-970B-C14E51210C3B}" type="presParOf" srcId="{D321B777-68DE-4E5E-B1AF-C964EC94EF25}" destId="{10AA5877-B612-4D62-A5C8-FCB709F85A02}" srcOrd="0" destOrd="0" presId="urn:microsoft.com/office/officeart/2005/8/layout/process3"/>
    <dgm:cxn modelId="{1546A897-D79C-4D56-B4E6-516CFCD4031F}" type="presParOf" srcId="{C5B427FF-F903-4499-8C29-800F5FD85E35}" destId="{12ABC4FD-2655-44DF-BC0A-FFD144034C8B}" srcOrd="6" destOrd="0" presId="urn:microsoft.com/office/officeart/2005/8/layout/process3"/>
    <dgm:cxn modelId="{CCECD12C-F834-403B-BFB3-7B8FD2948747}" type="presParOf" srcId="{12ABC4FD-2655-44DF-BC0A-FFD144034C8B}" destId="{06A4DF1D-4F52-42D1-B719-69A6A242DD5F}" srcOrd="0" destOrd="0" presId="urn:microsoft.com/office/officeart/2005/8/layout/process3"/>
    <dgm:cxn modelId="{9B83FF15-6F16-434A-8AD3-FC25EFA48F5D}" type="presParOf" srcId="{12ABC4FD-2655-44DF-BC0A-FFD144034C8B}" destId="{027C37E6-6BCA-4FE0-B806-8AEC71EA7307}" srcOrd="1" destOrd="0" presId="urn:microsoft.com/office/officeart/2005/8/layout/process3"/>
    <dgm:cxn modelId="{04A42F9F-98BB-4451-AC4D-49866B1E8C1D}" type="presParOf" srcId="{12ABC4FD-2655-44DF-BC0A-FFD144034C8B}" destId="{19240B21-6098-4194-A4BF-AA35A03AE8E1}" srcOrd="2" destOrd="0" presId="urn:microsoft.com/office/officeart/2005/8/layout/process3"/>
    <dgm:cxn modelId="{1593EE4C-3893-4F9D-882C-E6C5DB407A04}" type="presParOf" srcId="{C5B427FF-F903-4499-8C29-800F5FD85E35}" destId="{C28098D4-92EA-451F-8C36-703E365002BA}" srcOrd="7" destOrd="0" presId="urn:microsoft.com/office/officeart/2005/8/layout/process3"/>
    <dgm:cxn modelId="{1DE3B99A-FF14-45F0-8D99-813BF69A9737}" type="presParOf" srcId="{C28098D4-92EA-451F-8C36-703E365002BA}" destId="{FF3CD6F4-F8C5-4B8C-A514-8B263F7EFC6A}" srcOrd="0" destOrd="0" presId="urn:microsoft.com/office/officeart/2005/8/layout/process3"/>
    <dgm:cxn modelId="{1F21FECC-5B40-4BCC-ADF5-8D71006A56E5}" type="presParOf" srcId="{C5B427FF-F903-4499-8C29-800F5FD85E35}" destId="{5AA0377B-2CD3-4E60-A0AC-95575316E404}" srcOrd="8" destOrd="0" presId="urn:microsoft.com/office/officeart/2005/8/layout/process3"/>
    <dgm:cxn modelId="{66EA6752-CAEF-46EA-A55A-074E0D83EDAB}" type="presParOf" srcId="{5AA0377B-2CD3-4E60-A0AC-95575316E404}" destId="{0A04CB4E-06F6-4401-9A49-09D1234A8C5B}" srcOrd="0" destOrd="0" presId="urn:microsoft.com/office/officeart/2005/8/layout/process3"/>
    <dgm:cxn modelId="{CF901C63-534C-4246-BFF5-C6AD15FB222D}" type="presParOf" srcId="{5AA0377B-2CD3-4E60-A0AC-95575316E404}" destId="{DF88AA2D-015F-4E7F-8FA2-12BEE572659E}" srcOrd="1" destOrd="0" presId="urn:microsoft.com/office/officeart/2005/8/layout/process3"/>
    <dgm:cxn modelId="{4FA589B1-11C9-416F-845F-B8717494413E}" type="presParOf" srcId="{5AA0377B-2CD3-4E60-A0AC-95575316E404}" destId="{8D3EF91F-5243-43CB-BD5C-7C0A21852C95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11148AC-077A-4607-9152-E9AC3763C779}" type="doc">
      <dgm:prSet loTypeId="urn:microsoft.com/office/officeart/2005/8/layout/hList6" loCatId="list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pPr rtl="1"/>
          <a:endParaRPr lang="fa-IR"/>
        </a:p>
      </dgm:t>
    </dgm:pt>
    <dgm:pt modelId="{3EF7D931-092D-4E8B-82E0-D4AC30239F6D}">
      <dgm:prSet phldrT="[Text]"/>
      <dgm:spPr/>
      <dgm:t>
        <a:bodyPr/>
        <a:lstStyle/>
        <a:p>
          <a:pPr rtl="1"/>
          <a:r>
            <a:rPr lang="fa-IR" dirty="0" smtClean="0">
              <a:cs typeface="B Yekan" panose="00000400000000000000" pitchFamily="2" charset="-78"/>
            </a:rPr>
            <a:t>شورا-شهردار</a:t>
          </a:r>
          <a:endParaRPr lang="fa-IR" dirty="0">
            <a:cs typeface="B Yekan" panose="00000400000000000000" pitchFamily="2" charset="-78"/>
          </a:endParaRPr>
        </a:p>
      </dgm:t>
    </dgm:pt>
    <dgm:pt modelId="{69EC7C89-AC95-4295-940F-EFABF472427F}" type="parTrans" cxnId="{92F76D86-3D91-4BB5-8B9B-E05E2045B9D8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78CC28C9-D1FB-4151-BFCC-452F7E35A3BC}" type="sibTrans" cxnId="{92F76D86-3D91-4BB5-8B9B-E05E2045B9D8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AEF6391B-891A-482C-BCD1-CE5009261847}">
      <dgm:prSet phldrT="[Text]"/>
      <dgm:spPr/>
      <dgm:t>
        <a:bodyPr/>
        <a:lstStyle/>
        <a:p>
          <a:pPr rtl="1"/>
          <a:r>
            <a:rPr lang="fa-IR" dirty="0" smtClean="0">
              <a:cs typeface="B Yekan" panose="00000400000000000000" pitchFamily="2" charset="-78"/>
            </a:rPr>
            <a:t>اعضای هردو توسط مردم به صورت مستقیم انتخاب می شوند.</a:t>
          </a:r>
          <a:endParaRPr lang="fa-IR" dirty="0">
            <a:cs typeface="B Yekan" panose="00000400000000000000" pitchFamily="2" charset="-78"/>
          </a:endParaRPr>
        </a:p>
      </dgm:t>
    </dgm:pt>
    <dgm:pt modelId="{A95E589B-92D8-4543-96A9-541E8A914C34}" type="parTrans" cxnId="{F8668A1A-DBD3-44A6-80FC-5425BA69092B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9259C0AC-EBDE-44B8-B38D-E8D1AA23538B}" type="sibTrans" cxnId="{F8668A1A-DBD3-44A6-80FC-5425BA69092B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DD393FF7-159F-4A0B-ACED-8107DDAAB7A5}">
      <dgm:prSet phldrT="[Text]"/>
      <dgm:spPr/>
      <dgm:t>
        <a:bodyPr/>
        <a:lstStyle/>
        <a:p>
          <a:pPr rtl="1"/>
          <a:r>
            <a:rPr lang="fa-IR" dirty="0" smtClean="0">
              <a:cs typeface="B Yekan" panose="00000400000000000000" pitchFamily="2" charset="-78"/>
            </a:rPr>
            <a:t>کمسیونی</a:t>
          </a:r>
          <a:endParaRPr lang="fa-IR" dirty="0">
            <a:cs typeface="B Yekan" panose="00000400000000000000" pitchFamily="2" charset="-78"/>
          </a:endParaRPr>
        </a:p>
      </dgm:t>
    </dgm:pt>
    <dgm:pt modelId="{AE7629BB-FEF1-4EE2-8613-F7DE231A9D47}" type="parTrans" cxnId="{40F02613-C55B-4366-BAE6-13E8A9C98428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B77EEB94-6C88-4D2D-9D66-3E5CA62D565B}" type="sibTrans" cxnId="{40F02613-C55B-4366-BAE6-13E8A9C98428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76306427-C2EC-47B4-8020-E054747FB8AC}">
      <dgm:prSet phldrT="[Text]"/>
      <dgm:spPr/>
      <dgm:t>
        <a:bodyPr/>
        <a:lstStyle/>
        <a:p>
          <a:pPr rtl="1"/>
          <a:r>
            <a:rPr lang="fa-IR" dirty="0" smtClean="0">
              <a:cs typeface="B Yekan" panose="00000400000000000000" pitchFamily="2" charset="-78"/>
            </a:rPr>
            <a:t>اعضای شورا به صورت مستقیم توسط مردم انتخاب می شود</a:t>
          </a:r>
          <a:endParaRPr lang="fa-IR" dirty="0">
            <a:cs typeface="B Yekan" panose="00000400000000000000" pitchFamily="2" charset="-78"/>
          </a:endParaRPr>
        </a:p>
      </dgm:t>
    </dgm:pt>
    <dgm:pt modelId="{E971E637-818D-4CC2-8904-99E6077832EE}" type="parTrans" cxnId="{C2C403E9-F05F-479C-9296-15EE1F02DAF3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6271193A-054C-4B0F-8364-F497AD9A8D97}" type="sibTrans" cxnId="{C2C403E9-F05F-479C-9296-15EE1F02DAF3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EF2ECEE4-95DF-461B-A2D0-A1C34A020587}">
      <dgm:prSet phldrT="[Text]"/>
      <dgm:spPr/>
      <dgm:t>
        <a:bodyPr/>
        <a:lstStyle/>
        <a:p>
          <a:pPr rtl="1"/>
          <a:r>
            <a:rPr lang="fa-IR" dirty="0" smtClean="0">
              <a:cs typeface="B Yekan" panose="00000400000000000000" pitchFamily="2" charset="-78"/>
            </a:rPr>
            <a:t>یکی از اعضا هم به عنوان رئیس شورا و هم به عنوان شهردار</a:t>
          </a:r>
          <a:endParaRPr lang="fa-IR" dirty="0">
            <a:cs typeface="B Yekan" panose="00000400000000000000" pitchFamily="2" charset="-78"/>
          </a:endParaRPr>
        </a:p>
      </dgm:t>
    </dgm:pt>
    <dgm:pt modelId="{5291AFD3-827A-40DD-9C0C-B1B770FCA1DA}" type="parTrans" cxnId="{93870D0F-C13A-4958-B546-30668C140A82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72B41595-A4E8-4795-9E51-331CA6456CBD}" type="sibTrans" cxnId="{93870D0F-C13A-4958-B546-30668C140A82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9239090E-15BC-4E63-BD63-D45DFC98578B}">
      <dgm:prSet phldrT="[Text]"/>
      <dgm:spPr/>
      <dgm:t>
        <a:bodyPr/>
        <a:lstStyle/>
        <a:p>
          <a:pPr rtl="1"/>
          <a:r>
            <a:rPr lang="fa-IR" dirty="0" smtClean="0">
              <a:cs typeface="B Yekan" panose="00000400000000000000" pitchFamily="2" charset="-78"/>
            </a:rPr>
            <a:t>شورا – مدیر شهر</a:t>
          </a:r>
          <a:endParaRPr lang="fa-IR" dirty="0">
            <a:cs typeface="B Yekan" panose="00000400000000000000" pitchFamily="2" charset="-78"/>
          </a:endParaRPr>
        </a:p>
      </dgm:t>
    </dgm:pt>
    <dgm:pt modelId="{ED9D5827-20E8-488E-BE39-DD6CE53C069C}" type="parTrans" cxnId="{1D44A43E-42EC-4455-9864-4A88B3B5DA4A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91A95492-A54D-4E14-A735-EBB29ED84DB5}" type="sibTrans" cxnId="{1D44A43E-42EC-4455-9864-4A88B3B5DA4A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A5F1A0C6-4110-4139-A303-2E6FB12B8423}">
      <dgm:prSet phldrT="[Text]"/>
      <dgm:spPr/>
      <dgm:t>
        <a:bodyPr/>
        <a:lstStyle/>
        <a:p>
          <a:pPr rtl="1"/>
          <a:r>
            <a:rPr lang="fa-IR" dirty="0" smtClean="0">
              <a:cs typeface="B Yekan" panose="00000400000000000000" pitchFamily="2" charset="-78"/>
            </a:rPr>
            <a:t>شورا به عنوان هیئت مدیره شهر</a:t>
          </a:r>
          <a:endParaRPr lang="fa-IR" dirty="0">
            <a:cs typeface="B Yekan" panose="00000400000000000000" pitchFamily="2" charset="-78"/>
          </a:endParaRPr>
        </a:p>
      </dgm:t>
    </dgm:pt>
    <dgm:pt modelId="{4696A192-C6FA-4261-8861-E62D8081AC88}" type="parTrans" cxnId="{F5425E31-D3C4-4934-A97B-42F141867841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C5D096D8-0B88-4509-A169-11066E731E9A}" type="sibTrans" cxnId="{F5425E31-D3C4-4934-A97B-42F141867841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9C971F28-AF0F-42E3-8EBA-C13564B4772E}">
      <dgm:prSet phldrT="[Text]"/>
      <dgm:spPr/>
      <dgm:t>
        <a:bodyPr/>
        <a:lstStyle/>
        <a:p>
          <a:pPr rtl="1"/>
          <a:r>
            <a:rPr lang="fa-IR" dirty="0" smtClean="0">
              <a:cs typeface="B Yekan" panose="00000400000000000000" pitchFamily="2" charset="-78"/>
            </a:rPr>
            <a:t>شهردار یا مدیر توسط اعضای شورا از خارج از بدنه شورا انتخاب می شوند.</a:t>
          </a:r>
          <a:endParaRPr lang="fa-IR" dirty="0">
            <a:cs typeface="B Yekan" panose="00000400000000000000" pitchFamily="2" charset="-78"/>
          </a:endParaRPr>
        </a:p>
      </dgm:t>
    </dgm:pt>
    <dgm:pt modelId="{B88812DD-B976-49B8-8424-A0695319E8A4}" type="parTrans" cxnId="{68F74DA3-B354-434D-BC0A-B554BFB55096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AF70FA4A-3D5A-437B-BB05-774A16F842C9}" type="sibTrans" cxnId="{68F74DA3-B354-434D-BC0A-B554BFB55096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D9A1348A-2576-46FF-8952-BA518717890F}" type="pres">
      <dgm:prSet presAssocID="{E11148AC-077A-4607-9152-E9AC3763C77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5ACC704C-000E-4F95-BEC8-FDB73A002C8A}" type="pres">
      <dgm:prSet presAssocID="{3EF7D931-092D-4E8B-82E0-D4AC30239F6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92A7FADA-7CA0-4D5D-A3D8-88D1467F26A9}" type="pres">
      <dgm:prSet presAssocID="{78CC28C9-D1FB-4151-BFCC-452F7E35A3BC}" presName="sibTrans" presStyleCnt="0"/>
      <dgm:spPr/>
    </dgm:pt>
    <dgm:pt modelId="{DD3FAAFB-A6C1-46B8-9D18-68CB181F215D}" type="pres">
      <dgm:prSet presAssocID="{DD393FF7-159F-4A0B-ACED-8107DDAAB7A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871FDA06-45AA-4428-8B42-7F4ACD349E49}" type="pres">
      <dgm:prSet presAssocID="{B77EEB94-6C88-4D2D-9D66-3E5CA62D565B}" presName="sibTrans" presStyleCnt="0"/>
      <dgm:spPr/>
    </dgm:pt>
    <dgm:pt modelId="{E057B831-2B11-41CC-AFC4-38B7F18E317F}" type="pres">
      <dgm:prSet presAssocID="{9239090E-15BC-4E63-BD63-D45DFC98578B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40F02613-C55B-4366-BAE6-13E8A9C98428}" srcId="{E11148AC-077A-4607-9152-E9AC3763C779}" destId="{DD393FF7-159F-4A0B-ACED-8107DDAAB7A5}" srcOrd="1" destOrd="0" parTransId="{AE7629BB-FEF1-4EE2-8613-F7DE231A9D47}" sibTransId="{B77EEB94-6C88-4D2D-9D66-3E5CA62D565B}"/>
    <dgm:cxn modelId="{F5425E31-D3C4-4934-A97B-42F141867841}" srcId="{9239090E-15BC-4E63-BD63-D45DFC98578B}" destId="{A5F1A0C6-4110-4139-A303-2E6FB12B8423}" srcOrd="0" destOrd="0" parTransId="{4696A192-C6FA-4261-8861-E62D8081AC88}" sibTransId="{C5D096D8-0B88-4509-A169-11066E731E9A}"/>
    <dgm:cxn modelId="{D6D8E1C2-574E-4CA9-A217-DCC9CE2BCCED}" type="presOf" srcId="{DD393FF7-159F-4A0B-ACED-8107DDAAB7A5}" destId="{DD3FAAFB-A6C1-46B8-9D18-68CB181F215D}" srcOrd="0" destOrd="0" presId="urn:microsoft.com/office/officeart/2005/8/layout/hList6"/>
    <dgm:cxn modelId="{EFDD0ACA-CF25-43C0-B834-15CE851AC6AC}" type="presOf" srcId="{76306427-C2EC-47B4-8020-E054747FB8AC}" destId="{DD3FAAFB-A6C1-46B8-9D18-68CB181F215D}" srcOrd="0" destOrd="1" presId="urn:microsoft.com/office/officeart/2005/8/layout/hList6"/>
    <dgm:cxn modelId="{2C2A0322-CF3E-43E0-AA9A-E250C5E3F1B4}" type="presOf" srcId="{A5F1A0C6-4110-4139-A303-2E6FB12B8423}" destId="{E057B831-2B11-41CC-AFC4-38B7F18E317F}" srcOrd="0" destOrd="1" presId="urn:microsoft.com/office/officeart/2005/8/layout/hList6"/>
    <dgm:cxn modelId="{C2C403E9-F05F-479C-9296-15EE1F02DAF3}" srcId="{DD393FF7-159F-4A0B-ACED-8107DDAAB7A5}" destId="{76306427-C2EC-47B4-8020-E054747FB8AC}" srcOrd="0" destOrd="0" parTransId="{E971E637-818D-4CC2-8904-99E6077832EE}" sibTransId="{6271193A-054C-4B0F-8364-F497AD9A8D97}"/>
    <dgm:cxn modelId="{F8668A1A-DBD3-44A6-80FC-5425BA69092B}" srcId="{3EF7D931-092D-4E8B-82E0-D4AC30239F6D}" destId="{AEF6391B-891A-482C-BCD1-CE5009261847}" srcOrd="0" destOrd="0" parTransId="{A95E589B-92D8-4543-96A9-541E8A914C34}" sibTransId="{9259C0AC-EBDE-44B8-B38D-E8D1AA23538B}"/>
    <dgm:cxn modelId="{B514A0F9-B299-4528-B562-A34FFAB9C9BF}" type="presOf" srcId="{E11148AC-077A-4607-9152-E9AC3763C779}" destId="{D9A1348A-2576-46FF-8952-BA518717890F}" srcOrd="0" destOrd="0" presId="urn:microsoft.com/office/officeart/2005/8/layout/hList6"/>
    <dgm:cxn modelId="{395333A5-738A-42AE-AF8D-C1BD2933CD73}" type="presOf" srcId="{9C971F28-AF0F-42E3-8EBA-C13564B4772E}" destId="{E057B831-2B11-41CC-AFC4-38B7F18E317F}" srcOrd="0" destOrd="2" presId="urn:microsoft.com/office/officeart/2005/8/layout/hList6"/>
    <dgm:cxn modelId="{7575385A-49FD-40DF-96A5-A1AC9B667817}" type="presOf" srcId="{AEF6391B-891A-482C-BCD1-CE5009261847}" destId="{5ACC704C-000E-4F95-BEC8-FDB73A002C8A}" srcOrd="0" destOrd="1" presId="urn:microsoft.com/office/officeart/2005/8/layout/hList6"/>
    <dgm:cxn modelId="{C826CBA1-6366-4470-A615-B945793CBD06}" type="presOf" srcId="{3EF7D931-092D-4E8B-82E0-D4AC30239F6D}" destId="{5ACC704C-000E-4F95-BEC8-FDB73A002C8A}" srcOrd="0" destOrd="0" presId="urn:microsoft.com/office/officeart/2005/8/layout/hList6"/>
    <dgm:cxn modelId="{83D0A50F-294D-4AE1-9712-DB28362B47FD}" type="presOf" srcId="{EF2ECEE4-95DF-461B-A2D0-A1C34A020587}" destId="{DD3FAAFB-A6C1-46B8-9D18-68CB181F215D}" srcOrd="0" destOrd="2" presId="urn:microsoft.com/office/officeart/2005/8/layout/hList6"/>
    <dgm:cxn modelId="{1D44A43E-42EC-4455-9864-4A88B3B5DA4A}" srcId="{E11148AC-077A-4607-9152-E9AC3763C779}" destId="{9239090E-15BC-4E63-BD63-D45DFC98578B}" srcOrd="2" destOrd="0" parTransId="{ED9D5827-20E8-488E-BE39-DD6CE53C069C}" sibTransId="{91A95492-A54D-4E14-A735-EBB29ED84DB5}"/>
    <dgm:cxn modelId="{859976CE-93E3-48D5-A296-44AC399B1BAD}" type="presOf" srcId="{9239090E-15BC-4E63-BD63-D45DFC98578B}" destId="{E057B831-2B11-41CC-AFC4-38B7F18E317F}" srcOrd="0" destOrd="0" presId="urn:microsoft.com/office/officeart/2005/8/layout/hList6"/>
    <dgm:cxn modelId="{68F74DA3-B354-434D-BC0A-B554BFB55096}" srcId="{9239090E-15BC-4E63-BD63-D45DFC98578B}" destId="{9C971F28-AF0F-42E3-8EBA-C13564B4772E}" srcOrd="1" destOrd="0" parTransId="{B88812DD-B976-49B8-8424-A0695319E8A4}" sibTransId="{AF70FA4A-3D5A-437B-BB05-774A16F842C9}"/>
    <dgm:cxn modelId="{92F76D86-3D91-4BB5-8B9B-E05E2045B9D8}" srcId="{E11148AC-077A-4607-9152-E9AC3763C779}" destId="{3EF7D931-092D-4E8B-82E0-D4AC30239F6D}" srcOrd="0" destOrd="0" parTransId="{69EC7C89-AC95-4295-940F-EFABF472427F}" sibTransId="{78CC28C9-D1FB-4151-BFCC-452F7E35A3BC}"/>
    <dgm:cxn modelId="{93870D0F-C13A-4958-B546-30668C140A82}" srcId="{DD393FF7-159F-4A0B-ACED-8107DDAAB7A5}" destId="{EF2ECEE4-95DF-461B-A2D0-A1C34A020587}" srcOrd="1" destOrd="0" parTransId="{5291AFD3-827A-40DD-9C0C-B1B770FCA1DA}" sibTransId="{72B41595-A4E8-4795-9E51-331CA6456CBD}"/>
    <dgm:cxn modelId="{B5309E2D-A172-4A44-AEC8-DA3AC00F4789}" type="presParOf" srcId="{D9A1348A-2576-46FF-8952-BA518717890F}" destId="{5ACC704C-000E-4F95-BEC8-FDB73A002C8A}" srcOrd="0" destOrd="0" presId="urn:microsoft.com/office/officeart/2005/8/layout/hList6"/>
    <dgm:cxn modelId="{455CF470-81BC-4DE9-A2C9-219F2F89DA92}" type="presParOf" srcId="{D9A1348A-2576-46FF-8952-BA518717890F}" destId="{92A7FADA-7CA0-4D5D-A3D8-88D1467F26A9}" srcOrd="1" destOrd="0" presId="urn:microsoft.com/office/officeart/2005/8/layout/hList6"/>
    <dgm:cxn modelId="{6BB5820F-395D-4A7A-BC2D-81B087AB6DE8}" type="presParOf" srcId="{D9A1348A-2576-46FF-8952-BA518717890F}" destId="{DD3FAAFB-A6C1-46B8-9D18-68CB181F215D}" srcOrd="2" destOrd="0" presId="urn:microsoft.com/office/officeart/2005/8/layout/hList6"/>
    <dgm:cxn modelId="{F1D85B2E-E41A-447D-88F5-260BCA6C6FCC}" type="presParOf" srcId="{D9A1348A-2576-46FF-8952-BA518717890F}" destId="{871FDA06-45AA-4428-8B42-7F4ACD349E49}" srcOrd="3" destOrd="0" presId="urn:microsoft.com/office/officeart/2005/8/layout/hList6"/>
    <dgm:cxn modelId="{CF66BC7D-E2F9-47A9-9024-586257D5F0A9}" type="presParOf" srcId="{D9A1348A-2576-46FF-8952-BA518717890F}" destId="{E057B831-2B11-41CC-AFC4-38B7F18E317F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A871F45-DD8E-4F4C-99FE-BA1A30648E33}" type="doc">
      <dgm:prSet loTypeId="urn:microsoft.com/office/officeart/2005/8/layout/hierarchy5" loCatId="hierarchy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pPr rtl="1"/>
          <a:endParaRPr lang="fa-IR"/>
        </a:p>
      </dgm:t>
    </dgm:pt>
    <dgm:pt modelId="{6570F608-4EBA-4AA7-9B79-1FBC203CEF9A}">
      <dgm:prSet phldrT="[Text]" custT="1"/>
      <dgm:spPr/>
      <dgm:t>
        <a:bodyPr/>
        <a:lstStyle/>
        <a:p>
          <a:pPr rtl="1"/>
          <a:r>
            <a:rPr lang="fa-IR" sz="2000" dirty="0" smtClean="0">
              <a:cs typeface="B Yekan" panose="00000400000000000000" pitchFamily="2" charset="-78"/>
            </a:rPr>
            <a:t>حکومت محلی</a:t>
          </a:r>
          <a:endParaRPr lang="fa-IR" sz="2000" dirty="0">
            <a:cs typeface="B Yekan" panose="00000400000000000000" pitchFamily="2" charset="-78"/>
          </a:endParaRPr>
        </a:p>
      </dgm:t>
    </dgm:pt>
    <dgm:pt modelId="{E0684552-320F-4649-A992-1889473BF0CA}" type="parTrans" cxnId="{FF9D9C21-118E-464E-A0AC-7C32ABD7A98F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0D01C80C-47C1-43E1-9745-B6705A768945}" type="sibTrans" cxnId="{FF9D9C21-118E-464E-A0AC-7C32ABD7A98F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0E26032A-186F-4F02-9802-A79F3C3D4C48}">
      <dgm:prSet phldrT="[Text]"/>
      <dgm:spPr/>
      <dgm:t>
        <a:bodyPr/>
        <a:lstStyle/>
        <a:p>
          <a:pPr rtl="1"/>
          <a:r>
            <a:rPr lang="fa-IR" dirty="0" smtClean="0">
              <a:cs typeface="B Yekan" panose="00000400000000000000" pitchFamily="2" charset="-78"/>
            </a:rPr>
            <a:t>شورا – مدیر شهر</a:t>
          </a:r>
          <a:endParaRPr lang="fa-IR" dirty="0">
            <a:cs typeface="B Yekan" panose="00000400000000000000" pitchFamily="2" charset="-78"/>
          </a:endParaRPr>
        </a:p>
      </dgm:t>
    </dgm:pt>
    <dgm:pt modelId="{1416BE37-E1B7-41DB-B88A-6A15AD131199}" type="parTrans" cxnId="{23ADEAE1-ABFA-4686-BBA0-D0A9D397882D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251960E4-4754-4524-A9D0-F132644C5E6F}" type="sibTrans" cxnId="{23ADEAE1-ABFA-4686-BBA0-D0A9D397882D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08B43423-16CF-495E-84A6-2FDF9F28B944}">
      <dgm:prSet phldrT="[Text]"/>
      <dgm:spPr/>
      <dgm:t>
        <a:bodyPr/>
        <a:lstStyle/>
        <a:p>
          <a:pPr rtl="1"/>
          <a:r>
            <a:rPr lang="fa-IR" dirty="0" smtClean="0">
              <a:cs typeface="B Yekan" panose="00000400000000000000" pitchFamily="2" charset="-78"/>
            </a:rPr>
            <a:t>شهردار ضعیف</a:t>
          </a:r>
          <a:endParaRPr lang="fa-IR" dirty="0">
            <a:cs typeface="B Yekan" panose="00000400000000000000" pitchFamily="2" charset="-78"/>
          </a:endParaRPr>
        </a:p>
      </dgm:t>
    </dgm:pt>
    <dgm:pt modelId="{D92A90DA-7724-4B29-AF7C-55D140A8B943}" type="parTrans" cxnId="{58C0D205-41C6-49FE-A067-0B202CE74C73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EAAE6AC4-B2D9-450A-B114-B59D3D985DE1}" type="sibTrans" cxnId="{58C0D205-41C6-49FE-A067-0B202CE74C73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F902F3FA-7DF2-4437-8BAA-ECD420A5338C}">
      <dgm:prSet phldrT="[Text]"/>
      <dgm:spPr/>
      <dgm:t>
        <a:bodyPr/>
        <a:lstStyle/>
        <a:p>
          <a:pPr rtl="1"/>
          <a:r>
            <a:rPr lang="fa-IR" dirty="0" smtClean="0">
              <a:cs typeface="B Yekan" panose="00000400000000000000" pitchFamily="2" charset="-78"/>
            </a:rPr>
            <a:t>کمسیونی</a:t>
          </a:r>
          <a:endParaRPr lang="fa-IR" dirty="0">
            <a:cs typeface="B Yekan" panose="00000400000000000000" pitchFamily="2" charset="-78"/>
          </a:endParaRPr>
        </a:p>
      </dgm:t>
    </dgm:pt>
    <dgm:pt modelId="{7397A7FA-0669-48D0-865C-B8B113B8E24F}" type="parTrans" cxnId="{577DFFFD-749E-44FE-9DF6-2CEE2BB3BD16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868C3C1F-A67D-4038-9646-D5183B9BDC67}" type="sibTrans" cxnId="{577DFFFD-749E-44FE-9DF6-2CEE2BB3BD16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B97433EB-72FF-4860-BF95-97D691729C9E}">
      <dgm:prSet phldrT="[Text]"/>
      <dgm:spPr/>
      <dgm:t>
        <a:bodyPr/>
        <a:lstStyle/>
        <a:p>
          <a:pPr rtl="1"/>
          <a:r>
            <a:rPr lang="fa-IR" dirty="0" smtClean="0">
              <a:cs typeface="B Yekan" panose="00000400000000000000" pitchFamily="2" charset="-78"/>
            </a:rPr>
            <a:t>شهردار قوی</a:t>
          </a:r>
          <a:endParaRPr lang="fa-IR" dirty="0">
            <a:cs typeface="B Yekan" panose="00000400000000000000" pitchFamily="2" charset="-78"/>
          </a:endParaRPr>
        </a:p>
      </dgm:t>
    </dgm:pt>
    <dgm:pt modelId="{C4AE2C57-0E92-4273-A070-CFEA680E68A2}" type="parTrans" cxnId="{2CDB2E81-BF08-4E58-BA38-12E746DCAFE2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B8177EB1-24EF-46D2-A57A-51B3A56CBADE}" type="sibTrans" cxnId="{2CDB2E81-BF08-4E58-BA38-12E746DCAFE2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B6327262-69AF-494F-9866-5337A03FB259}">
      <dgm:prSet phldrT="[Text]"/>
      <dgm:spPr/>
      <dgm:t>
        <a:bodyPr/>
        <a:lstStyle/>
        <a:p>
          <a:pPr rtl="1"/>
          <a:r>
            <a:rPr lang="fa-IR" dirty="0" smtClean="0">
              <a:cs typeface="B Yekan" panose="00000400000000000000" pitchFamily="2" charset="-78"/>
            </a:rPr>
            <a:t>شورا - شهردار</a:t>
          </a:r>
          <a:endParaRPr lang="fa-IR" dirty="0">
            <a:cs typeface="B Yekan" panose="00000400000000000000" pitchFamily="2" charset="-78"/>
          </a:endParaRPr>
        </a:p>
      </dgm:t>
    </dgm:pt>
    <dgm:pt modelId="{C8AFEEA1-9849-4BBA-8BB3-FC95061E1C85}" type="sibTrans" cxnId="{1E1D28B7-10B1-4595-B40F-E0AED40FE8C6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27F8CF6E-7D42-413B-BD3B-8B7B54CD9566}" type="parTrans" cxnId="{1E1D28B7-10B1-4595-B40F-E0AED40FE8C6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9FF433BC-9997-4959-9D3B-C7DDD13A7A0F}" type="pres">
      <dgm:prSet presAssocID="{1A871F45-DD8E-4F4C-99FE-BA1A30648E33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1A844D80-5633-491F-A27B-D458A1D5F8C1}" type="pres">
      <dgm:prSet presAssocID="{1A871F45-DD8E-4F4C-99FE-BA1A30648E33}" presName="hierFlow" presStyleCnt="0"/>
      <dgm:spPr/>
      <dgm:t>
        <a:bodyPr/>
        <a:lstStyle/>
        <a:p>
          <a:pPr rtl="1"/>
          <a:endParaRPr lang="fa-IR"/>
        </a:p>
      </dgm:t>
    </dgm:pt>
    <dgm:pt modelId="{235A9D76-D4AB-4E6F-B870-8759208751D8}" type="pres">
      <dgm:prSet presAssocID="{1A871F45-DD8E-4F4C-99FE-BA1A30648E33}" presName="hierChild1" presStyleCnt="0">
        <dgm:presLayoutVars>
          <dgm:chPref val="1"/>
          <dgm:animOne val="branch"/>
          <dgm:animLvl val="lvl"/>
        </dgm:presLayoutVars>
      </dgm:prSet>
      <dgm:spPr/>
      <dgm:t>
        <a:bodyPr/>
        <a:lstStyle/>
        <a:p>
          <a:pPr rtl="1"/>
          <a:endParaRPr lang="fa-IR"/>
        </a:p>
      </dgm:t>
    </dgm:pt>
    <dgm:pt modelId="{5D3B4AC1-5538-431C-93A9-2F07C51D21D9}" type="pres">
      <dgm:prSet presAssocID="{6570F608-4EBA-4AA7-9B79-1FBC203CEF9A}" presName="Name17" presStyleCnt="0"/>
      <dgm:spPr/>
      <dgm:t>
        <a:bodyPr/>
        <a:lstStyle/>
        <a:p>
          <a:pPr rtl="1"/>
          <a:endParaRPr lang="fa-IR"/>
        </a:p>
      </dgm:t>
    </dgm:pt>
    <dgm:pt modelId="{5B9CF119-8EE2-441D-B223-3C941A8C9F2F}" type="pres">
      <dgm:prSet presAssocID="{6570F608-4EBA-4AA7-9B79-1FBC203CEF9A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F7E5F20D-8D3D-488D-9A92-7DE87CBA114C}" type="pres">
      <dgm:prSet presAssocID="{6570F608-4EBA-4AA7-9B79-1FBC203CEF9A}" presName="hierChild2" presStyleCnt="0"/>
      <dgm:spPr/>
      <dgm:t>
        <a:bodyPr/>
        <a:lstStyle/>
        <a:p>
          <a:pPr rtl="1"/>
          <a:endParaRPr lang="fa-IR"/>
        </a:p>
      </dgm:t>
    </dgm:pt>
    <dgm:pt modelId="{FD9DBDD8-E72B-4D39-94E0-FEA1FE913FE8}" type="pres">
      <dgm:prSet presAssocID="{1416BE37-E1B7-41DB-B88A-6A15AD131199}" presName="Name25" presStyleLbl="parChTrans1D2" presStyleIdx="0" presStyleCnt="3"/>
      <dgm:spPr/>
      <dgm:t>
        <a:bodyPr/>
        <a:lstStyle/>
        <a:p>
          <a:pPr rtl="1"/>
          <a:endParaRPr lang="fa-IR"/>
        </a:p>
      </dgm:t>
    </dgm:pt>
    <dgm:pt modelId="{7D3062E4-AAFC-4972-A678-F199AA7F151B}" type="pres">
      <dgm:prSet presAssocID="{1416BE37-E1B7-41DB-B88A-6A15AD131199}" presName="connTx" presStyleLbl="parChTrans1D2" presStyleIdx="0" presStyleCnt="3"/>
      <dgm:spPr/>
      <dgm:t>
        <a:bodyPr/>
        <a:lstStyle/>
        <a:p>
          <a:pPr rtl="1"/>
          <a:endParaRPr lang="fa-IR"/>
        </a:p>
      </dgm:t>
    </dgm:pt>
    <dgm:pt modelId="{6586C508-C26F-45F0-B40B-2887942194D6}" type="pres">
      <dgm:prSet presAssocID="{0E26032A-186F-4F02-9802-A79F3C3D4C48}" presName="Name30" presStyleCnt="0"/>
      <dgm:spPr/>
      <dgm:t>
        <a:bodyPr/>
        <a:lstStyle/>
        <a:p>
          <a:pPr rtl="1"/>
          <a:endParaRPr lang="fa-IR"/>
        </a:p>
      </dgm:t>
    </dgm:pt>
    <dgm:pt modelId="{7E4C8225-2564-41A5-A7F1-D3BB3D6B82B8}" type="pres">
      <dgm:prSet presAssocID="{0E26032A-186F-4F02-9802-A79F3C3D4C48}" presName="level2Shape" presStyleLbl="node2" presStyleIdx="0" presStyleCnt="3"/>
      <dgm:spPr/>
      <dgm:t>
        <a:bodyPr/>
        <a:lstStyle/>
        <a:p>
          <a:pPr rtl="1"/>
          <a:endParaRPr lang="fa-IR"/>
        </a:p>
      </dgm:t>
    </dgm:pt>
    <dgm:pt modelId="{895DC261-C459-4DB2-B95E-830546A662F2}" type="pres">
      <dgm:prSet presAssocID="{0E26032A-186F-4F02-9802-A79F3C3D4C48}" presName="hierChild3" presStyleCnt="0"/>
      <dgm:spPr/>
      <dgm:t>
        <a:bodyPr/>
        <a:lstStyle/>
        <a:p>
          <a:pPr rtl="1"/>
          <a:endParaRPr lang="fa-IR"/>
        </a:p>
      </dgm:t>
    </dgm:pt>
    <dgm:pt modelId="{604E6EF4-FC5E-48C8-9551-A8BB731D2CEB}" type="pres">
      <dgm:prSet presAssocID="{7397A7FA-0669-48D0-865C-B8B113B8E24F}" presName="Name25" presStyleLbl="parChTrans1D2" presStyleIdx="1" presStyleCnt="3"/>
      <dgm:spPr/>
      <dgm:t>
        <a:bodyPr/>
        <a:lstStyle/>
        <a:p>
          <a:pPr rtl="1"/>
          <a:endParaRPr lang="fa-IR"/>
        </a:p>
      </dgm:t>
    </dgm:pt>
    <dgm:pt modelId="{F40D0F25-DAA0-441F-9C78-B6661FFA0FA1}" type="pres">
      <dgm:prSet presAssocID="{7397A7FA-0669-48D0-865C-B8B113B8E24F}" presName="connTx" presStyleLbl="parChTrans1D2" presStyleIdx="1" presStyleCnt="3"/>
      <dgm:spPr/>
      <dgm:t>
        <a:bodyPr/>
        <a:lstStyle/>
        <a:p>
          <a:pPr rtl="1"/>
          <a:endParaRPr lang="fa-IR"/>
        </a:p>
      </dgm:t>
    </dgm:pt>
    <dgm:pt modelId="{FFAD7FA9-5F46-4D09-9129-A4EE0BF45559}" type="pres">
      <dgm:prSet presAssocID="{F902F3FA-7DF2-4437-8BAA-ECD420A5338C}" presName="Name30" presStyleCnt="0"/>
      <dgm:spPr/>
      <dgm:t>
        <a:bodyPr/>
        <a:lstStyle/>
        <a:p>
          <a:pPr rtl="1"/>
          <a:endParaRPr lang="fa-IR"/>
        </a:p>
      </dgm:t>
    </dgm:pt>
    <dgm:pt modelId="{DF53A41D-1164-4225-BB52-E1E7F3D356CF}" type="pres">
      <dgm:prSet presAssocID="{F902F3FA-7DF2-4437-8BAA-ECD420A5338C}" presName="level2Shape" presStyleLbl="node2" presStyleIdx="1" presStyleCnt="3"/>
      <dgm:spPr/>
      <dgm:t>
        <a:bodyPr/>
        <a:lstStyle/>
        <a:p>
          <a:pPr rtl="1"/>
          <a:endParaRPr lang="fa-IR"/>
        </a:p>
      </dgm:t>
    </dgm:pt>
    <dgm:pt modelId="{1CBB61DA-E1AA-420E-913C-B28AE9C5F81A}" type="pres">
      <dgm:prSet presAssocID="{F902F3FA-7DF2-4437-8BAA-ECD420A5338C}" presName="hierChild3" presStyleCnt="0"/>
      <dgm:spPr/>
      <dgm:t>
        <a:bodyPr/>
        <a:lstStyle/>
        <a:p>
          <a:pPr rtl="1"/>
          <a:endParaRPr lang="fa-IR"/>
        </a:p>
      </dgm:t>
    </dgm:pt>
    <dgm:pt modelId="{40FC1862-3CDB-4439-9A1F-9437C5A750D1}" type="pres">
      <dgm:prSet presAssocID="{27F8CF6E-7D42-413B-BD3B-8B7B54CD9566}" presName="Name25" presStyleLbl="parChTrans1D2" presStyleIdx="2" presStyleCnt="3"/>
      <dgm:spPr/>
      <dgm:t>
        <a:bodyPr/>
        <a:lstStyle/>
        <a:p>
          <a:pPr rtl="1"/>
          <a:endParaRPr lang="fa-IR"/>
        </a:p>
      </dgm:t>
    </dgm:pt>
    <dgm:pt modelId="{4D094E79-945E-4869-B091-609CE0B9D052}" type="pres">
      <dgm:prSet presAssocID="{27F8CF6E-7D42-413B-BD3B-8B7B54CD9566}" presName="connTx" presStyleLbl="parChTrans1D2" presStyleIdx="2" presStyleCnt="3"/>
      <dgm:spPr/>
      <dgm:t>
        <a:bodyPr/>
        <a:lstStyle/>
        <a:p>
          <a:pPr rtl="1"/>
          <a:endParaRPr lang="fa-IR"/>
        </a:p>
      </dgm:t>
    </dgm:pt>
    <dgm:pt modelId="{9F92AFC3-1BAA-489B-B5EF-586099895F9B}" type="pres">
      <dgm:prSet presAssocID="{B6327262-69AF-494F-9866-5337A03FB259}" presName="Name30" presStyleCnt="0"/>
      <dgm:spPr/>
      <dgm:t>
        <a:bodyPr/>
        <a:lstStyle/>
        <a:p>
          <a:pPr rtl="1"/>
          <a:endParaRPr lang="fa-IR"/>
        </a:p>
      </dgm:t>
    </dgm:pt>
    <dgm:pt modelId="{552D924D-26EE-4DD0-B774-08D54FF51387}" type="pres">
      <dgm:prSet presAssocID="{B6327262-69AF-494F-9866-5337A03FB259}" presName="level2Shape" presStyleLbl="node2" presStyleIdx="2" presStyleCnt="3"/>
      <dgm:spPr/>
      <dgm:t>
        <a:bodyPr/>
        <a:lstStyle/>
        <a:p>
          <a:pPr rtl="1"/>
          <a:endParaRPr lang="fa-IR"/>
        </a:p>
      </dgm:t>
    </dgm:pt>
    <dgm:pt modelId="{30CA7922-041E-4656-BE66-BA52463E8B85}" type="pres">
      <dgm:prSet presAssocID="{B6327262-69AF-494F-9866-5337A03FB259}" presName="hierChild3" presStyleCnt="0"/>
      <dgm:spPr/>
      <dgm:t>
        <a:bodyPr/>
        <a:lstStyle/>
        <a:p>
          <a:pPr rtl="1"/>
          <a:endParaRPr lang="fa-IR"/>
        </a:p>
      </dgm:t>
    </dgm:pt>
    <dgm:pt modelId="{34C4ED08-8361-484B-9CB2-F62BBCA34B3C}" type="pres">
      <dgm:prSet presAssocID="{D92A90DA-7724-4B29-AF7C-55D140A8B943}" presName="Name25" presStyleLbl="parChTrans1D3" presStyleIdx="0" presStyleCnt="2"/>
      <dgm:spPr/>
      <dgm:t>
        <a:bodyPr/>
        <a:lstStyle/>
        <a:p>
          <a:pPr rtl="1"/>
          <a:endParaRPr lang="fa-IR"/>
        </a:p>
      </dgm:t>
    </dgm:pt>
    <dgm:pt modelId="{375F72B7-C197-438C-95E0-96021763C37D}" type="pres">
      <dgm:prSet presAssocID="{D92A90DA-7724-4B29-AF7C-55D140A8B943}" presName="connTx" presStyleLbl="parChTrans1D3" presStyleIdx="0" presStyleCnt="2"/>
      <dgm:spPr/>
      <dgm:t>
        <a:bodyPr/>
        <a:lstStyle/>
        <a:p>
          <a:pPr rtl="1"/>
          <a:endParaRPr lang="fa-IR"/>
        </a:p>
      </dgm:t>
    </dgm:pt>
    <dgm:pt modelId="{0E79EC19-2BFD-43E2-BF5D-B7582753E6AB}" type="pres">
      <dgm:prSet presAssocID="{08B43423-16CF-495E-84A6-2FDF9F28B944}" presName="Name30" presStyleCnt="0"/>
      <dgm:spPr/>
      <dgm:t>
        <a:bodyPr/>
        <a:lstStyle/>
        <a:p>
          <a:pPr rtl="1"/>
          <a:endParaRPr lang="fa-IR"/>
        </a:p>
      </dgm:t>
    </dgm:pt>
    <dgm:pt modelId="{5E923AA3-B611-4BF4-957A-34E30F70BE2C}" type="pres">
      <dgm:prSet presAssocID="{08B43423-16CF-495E-84A6-2FDF9F28B944}" presName="level2Shape" presStyleLbl="node3" presStyleIdx="0" presStyleCnt="2"/>
      <dgm:spPr/>
      <dgm:t>
        <a:bodyPr/>
        <a:lstStyle/>
        <a:p>
          <a:pPr rtl="1"/>
          <a:endParaRPr lang="fa-IR"/>
        </a:p>
      </dgm:t>
    </dgm:pt>
    <dgm:pt modelId="{62AE7493-939D-4721-A694-F6C638EE69B5}" type="pres">
      <dgm:prSet presAssocID="{08B43423-16CF-495E-84A6-2FDF9F28B944}" presName="hierChild3" presStyleCnt="0"/>
      <dgm:spPr/>
      <dgm:t>
        <a:bodyPr/>
        <a:lstStyle/>
        <a:p>
          <a:pPr rtl="1"/>
          <a:endParaRPr lang="fa-IR"/>
        </a:p>
      </dgm:t>
    </dgm:pt>
    <dgm:pt modelId="{E8E98669-6876-4D9E-B554-ACB4BBEBFEF3}" type="pres">
      <dgm:prSet presAssocID="{C4AE2C57-0E92-4273-A070-CFEA680E68A2}" presName="Name25" presStyleLbl="parChTrans1D3" presStyleIdx="1" presStyleCnt="2"/>
      <dgm:spPr/>
      <dgm:t>
        <a:bodyPr/>
        <a:lstStyle/>
        <a:p>
          <a:pPr rtl="1"/>
          <a:endParaRPr lang="fa-IR"/>
        </a:p>
      </dgm:t>
    </dgm:pt>
    <dgm:pt modelId="{CFBFFDC9-602F-4F39-809F-990B1D31F4A1}" type="pres">
      <dgm:prSet presAssocID="{C4AE2C57-0E92-4273-A070-CFEA680E68A2}" presName="connTx" presStyleLbl="parChTrans1D3" presStyleIdx="1" presStyleCnt="2"/>
      <dgm:spPr/>
      <dgm:t>
        <a:bodyPr/>
        <a:lstStyle/>
        <a:p>
          <a:pPr rtl="1"/>
          <a:endParaRPr lang="fa-IR"/>
        </a:p>
      </dgm:t>
    </dgm:pt>
    <dgm:pt modelId="{12273FB0-C510-4D19-BF3E-332066D24E30}" type="pres">
      <dgm:prSet presAssocID="{B97433EB-72FF-4860-BF95-97D691729C9E}" presName="Name30" presStyleCnt="0"/>
      <dgm:spPr/>
      <dgm:t>
        <a:bodyPr/>
        <a:lstStyle/>
        <a:p>
          <a:pPr rtl="1"/>
          <a:endParaRPr lang="fa-IR"/>
        </a:p>
      </dgm:t>
    </dgm:pt>
    <dgm:pt modelId="{5D21A9FC-6115-4016-9259-DB81F689C26B}" type="pres">
      <dgm:prSet presAssocID="{B97433EB-72FF-4860-BF95-97D691729C9E}" presName="level2Shape" presStyleLbl="node3" presStyleIdx="1" presStyleCnt="2"/>
      <dgm:spPr/>
      <dgm:t>
        <a:bodyPr/>
        <a:lstStyle/>
        <a:p>
          <a:pPr rtl="1"/>
          <a:endParaRPr lang="fa-IR"/>
        </a:p>
      </dgm:t>
    </dgm:pt>
    <dgm:pt modelId="{87F9FA31-A847-450F-9AC6-BBC9A2F6823E}" type="pres">
      <dgm:prSet presAssocID="{B97433EB-72FF-4860-BF95-97D691729C9E}" presName="hierChild3" presStyleCnt="0"/>
      <dgm:spPr/>
      <dgm:t>
        <a:bodyPr/>
        <a:lstStyle/>
        <a:p>
          <a:pPr rtl="1"/>
          <a:endParaRPr lang="fa-IR"/>
        </a:p>
      </dgm:t>
    </dgm:pt>
    <dgm:pt modelId="{49961342-53CB-40BE-B701-BC9F0EAB49A7}" type="pres">
      <dgm:prSet presAssocID="{1A871F45-DD8E-4F4C-99FE-BA1A30648E33}" presName="bgShapesFlow" presStyleCnt="0"/>
      <dgm:spPr/>
      <dgm:t>
        <a:bodyPr/>
        <a:lstStyle/>
        <a:p>
          <a:pPr rtl="1"/>
          <a:endParaRPr lang="fa-IR"/>
        </a:p>
      </dgm:t>
    </dgm:pt>
  </dgm:ptLst>
  <dgm:cxnLst>
    <dgm:cxn modelId="{AA137687-A716-4796-8E9E-713FF6CCA8D8}" type="presOf" srcId="{D92A90DA-7724-4B29-AF7C-55D140A8B943}" destId="{34C4ED08-8361-484B-9CB2-F62BBCA34B3C}" srcOrd="0" destOrd="0" presId="urn:microsoft.com/office/officeart/2005/8/layout/hierarchy5"/>
    <dgm:cxn modelId="{76B54061-E413-442D-9E4F-68D43D567ECB}" type="presOf" srcId="{7397A7FA-0669-48D0-865C-B8B113B8E24F}" destId="{604E6EF4-FC5E-48C8-9551-A8BB731D2CEB}" srcOrd="0" destOrd="0" presId="urn:microsoft.com/office/officeart/2005/8/layout/hierarchy5"/>
    <dgm:cxn modelId="{48138B64-FE91-4559-B0EF-F937B77B8DDA}" type="presOf" srcId="{C4AE2C57-0E92-4273-A070-CFEA680E68A2}" destId="{E8E98669-6876-4D9E-B554-ACB4BBEBFEF3}" srcOrd="0" destOrd="0" presId="urn:microsoft.com/office/officeart/2005/8/layout/hierarchy5"/>
    <dgm:cxn modelId="{58C0D205-41C6-49FE-A067-0B202CE74C73}" srcId="{B6327262-69AF-494F-9866-5337A03FB259}" destId="{08B43423-16CF-495E-84A6-2FDF9F28B944}" srcOrd="0" destOrd="0" parTransId="{D92A90DA-7724-4B29-AF7C-55D140A8B943}" sibTransId="{EAAE6AC4-B2D9-450A-B114-B59D3D985DE1}"/>
    <dgm:cxn modelId="{90ACF08F-83F2-418A-993D-366FB9EA0975}" type="presOf" srcId="{B97433EB-72FF-4860-BF95-97D691729C9E}" destId="{5D21A9FC-6115-4016-9259-DB81F689C26B}" srcOrd="0" destOrd="0" presId="urn:microsoft.com/office/officeart/2005/8/layout/hierarchy5"/>
    <dgm:cxn modelId="{B9B7F507-0144-496F-A9A6-BE9381B2943F}" type="presOf" srcId="{C4AE2C57-0E92-4273-A070-CFEA680E68A2}" destId="{CFBFFDC9-602F-4F39-809F-990B1D31F4A1}" srcOrd="1" destOrd="0" presId="urn:microsoft.com/office/officeart/2005/8/layout/hierarchy5"/>
    <dgm:cxn modelId="{577DFFFD-749E-44FE-9DF6-2CEE2BB3BD16}" srcId="{6570F608-4EBA-4AA7-9B79-1FBC203CEF9A}" destId="{F902F3FA-7DF2-4437-8BAA-ECD420A5338C}" srcOrd="1" destOrd="0" parTransId="{7397A7FA-0669-48D0-865C-B8B113B8E24F}" sibTransId="{868C3C1F-A67D-4038-9646-D5183B9BDC67}"/>
    <dgm:cxn modelId="{12AE84F1-9DA0-42FA-9FF0-672059A50C63}" type="presOf" srcId="{6570F608-4EBA-4AA7-9B79-1FBC203CEF9A}" destId="{5B9CF119-8EE2-441D-B223-3C941A8C9F2F}" srcOrd="0" destOrd="0" presId="urn:microsoft.com/office/officeart/2005/8/layout/hierarchy5"/>
    <dgm:cxn modelId="{20811432-5A8A-42BC-B42E-183C623EE3AF}" type="presOf" srcId="{1416BE37-E1B7-41DB-B88A-6A15AD131199}" destId="{7D3062E4-AAFC-4972-A678-F199AA7F151B}" srcOrd="1" destOrd="0" presId="urn:microsoft.com/office/officeart/2005/8/layout/hierarchy5"/>
    <dgm:cxn modelId="{C5B32F6C-431A-4CC3-AA48-85037F96797F}" type="presOf" srcId="{1A871F45-DD8E-4F4C-99FE-BA1A30648E33}" destId="{9FF433BC-9997-4959-9D3B-C7DDD13A7A0F}" srcOrd="0" destOrd="0" presId="urn:microsoft.com/office/officeart/2005/8/layout/hierarchy5"/>
    <dgm:cxn modelId="{1E1D28B7-10B1-4595-B40F-E0AED40FE8C6}" srcId="{6570F608-4EBA-4AA7-9B79-1FBC203CEF9A}" destId="{B6327262-69AF-494F-9866-5337A03FB259}" srcOrd="2" destOrd="0" parTransId="{27F8CF6E-7D42-413B-BD3B-8B7B54CD9566}" sibTransId="{C8AFEEA1-9849-4BBA-8BB3-FC95061E1C85}"/>
    <dgm:cxn modelId="{53AA4849-263F-49D7-83C0-DB6BF9C11F51}" type="presOf" srcId="{0E26032A-186F-4F02-9802-A79F3C3D4C48}" destId="{7E4C8225-2564-41A5-A7F1-D3BB3D6B82B8}" srcOrd="0" destOrd="0" presId="urn:microsoft.com/office/officeart/2005/8/layout/hierarchy5"/>
    <dgm:cxn modelId="{1B0589F1-CD7A-49DB-A07E-D0A428154C4A}" type="presOf" srcId="{27F8CF6E-7D42-413B-BD3B-8B7B54CD9566}" destId="{40FC1862-3CDB-4439-9A1F-9437C5A750D1}" srcOrd="0" destOrd="0" presId="urn:microsoft.com/office/officeart/2005/8/layout/hierarchy5"/>
    <dgm:cxn modelId="{E945BCB8-5D9E-49E2-8496-684F2A15A2DA}" type="presOf" srcId="{27F8CF6E-7D42-413B-BD3B-8B7B54CD9566}" destId="{4D094E79-945E-4869-B091-609CE0B9D052}" srcOrd="1" destOrd="0" presId="urn:microsoft.com/office/officeart/2005/8/layout/hierarchy5"/>
    <dgm:cxn modelId="{CCD00DF6-577F-4CF3-9126-110AFAC8C537}" type="presOf" srcId="{F902F3FA-7DF2-4437-8BAA-ECD420A5338C}" destId="{DF53A41D-1164-4225-BB52-E1E7F3D356CF}" srcOrd="0" destOrd="0" presId="urn:microsoft.com/office/officeart/2005/8/layout/hierarchy5"/>
    <dgm:cxn modelId="{289C89FC-ECB5-49A9-97BF-246B26E691D4}" type="presOf" srcId="{D92A90DA-7724-4B29-AF7C-55D140A8B943}" destId="{375F72B7-C197-438C-95E0-96021763C37D}" srcOrd="1" destOrd="0" presId="urn:microsoft.com/office/officeart/2005/8/layout/hierarchy5"/>
    <dgm:cxn modelId="{23ADEAE1-ABFA-4686-BBA0-D0A9D397882D}" srcId="{6570F608-4EBA-4AA7-9B79-1FBC203CEF9A}" destId="{0E26032A-186F-4F02-9802-A79F3C3D4C48}" srcOrd="0" destOrd="0" parTransId="{1416BE37-E1B7-41DB-B88A-6A15AD131199}" sibTransId="{251960E4-4754-4524-A9D0-F132644C5E6F}"/>
    <dgm:cxn modelId="{2CDB2E81-BF08-4E58-BA38-12E746DCAFE2}" srcId="{B6327262-69AF-494F-9866-5337A03FB259}" destId="{B97433EB-72FF-4860-BF95-97D691729C9E}" srcOrd="1" destOrd="0" parTransId="{C4AE2C57-0E92-4273-A070-CFEA680E68A2}" sibTransId="{B8177EB1-24EF-46D2-A57A-51B3A56CBADE}"/>
    <dgm:cxn modelId="{FF9D9C21-118E-464E-A0AC-7C32ABD7A98F}" srcId="{1A871F45-DD8E-4F4C-99FE-BA1A30648E33}" destId="{6570F608-4EBA-4AA7-9B79-1FBC203CEF9A}" srcOrd="0" destOrd="0" parTransId="{E0684552-320F-4649-A992-1889473BF0CA}" sibTransId="{0D01C80C-47C1-43E1-9745-B6705A768945}"/>
    <dgm:cxn modelId="{F9433C1A-B725-40DA-99B3-014B3E77EF3A}" type="presOf" srcId="{7397A7FA-0669-48D0-865C-B8B113B8E24F}" destId="{F40D0F25-DAA0-441F-9C78-B6661FFA0FA1}" srcOrd="1" destOrd="0" presId="urn:microsoft.com/office/officeart/2005/8/layout/hierarchy5"/>
    <dgm:cxn modelId="{6480091D-3335-4E2E-898D-2E1A9D46B2C3}" type="presOf" srcId="{08B43423-16CF-495E-84A6-2FDF9F28B944}" destId="{5E923AA3-B611-4BF4-957A-34E30F70BE2C}" srcOrd="0" destOrd="0" presId="urn:microsoft.com/office/officeart/2005/8/layout/hierarchy5"/>
    <dgm:cxn modelId="{1C097584-0655-428E-97B1-10CF1DEE2777}" type="presOf" srcId="{1416BE37-E1B7-41DB-B88A-6A15AD131199}" destId="{FD9DBDD8-E72B-4D39-94E0-FEA1FE913FE8}" srcOrd="0" destOrd="0" presId="urn:microsoft.com/office/officeart/2005/8/layout/hierarchy5"/>
    <dgm:cxn modelId="{09C65961-3694-4899-9D74-F493B33D093D}" type="presOf" srcId="{B6327262-69AF-494F-9866-5337A03FB259}" destId="{552D924D-26EE-4DD0-B774-08D54FF51387}" srcOrd="0" destOrd="0" presId="urn:microsoft.com/office/officeart/2005/8/layout/hierarchy5"/>
    <dgm:cxn modelId="{CFD798BE-5C7A-43B1-9591-74EA7931C0F5}" type="presParOf" srcId="{9FF433BC-9997-4959-9D3B-C7DDD13A7A0F}" destId="{1A844D80-5633-491F-A27B-D458A1D5F8C1}" srcOrd="0" destOrd="0" presId="urn:microsoft.com/office/officeart/2005/8/layout/hierarchy5"/>
    <dgm:cxn modelId="{49EB16B6-EA5C-420C-BFB4-22AF7B107A46}" type="presParOf" srcId="{1A844D80-5633-491F-A27B-D458A1D5F8C1}" destId="{235A9D76-D4AB-4E6F-B870-8759208751D8}" srcOrd="0" destOrd="0" presId="urn:microsoft.com/office/officeart/2005/8/layout/hierarchy5"/>
    <dgm:cxn modelId="{940561B1-8A7E-45CA-8D49-11FBF37DB72A}" type="presParOf" srcId="{235A9D76-D4AB-4E6F-B870-8759208751D8}" destId="{5D3B4AC1-5538-431C-93A9-2F07C51D21D9}" srcOrd="0" destOrd="0" presId="urn:microsoft.com/office/officeart/2005/8/layout/hierarchy5"/>
    <dgm:cxn modelId="{16C15ADD-E10D-40E7-AF68-19F33B5B7A33}" type="presParOf" srcId="{5D3B4AC1-5538-431C-93A9-2F07C51D21D9}" destId="{5B9CF119-8EE2-441D-B223-3C941A8C9F2F}" srcOrd="0" destOrd="0" presId="urn:microsoft.com/office/officeart/2005/8/layout/hierarchy5"/>
    <dgm:cxn modelId="{5B524A2C-5B96-4600-A615-E276243A0275}" type="presParOf" srcId="{5D3B4AC1-5538-431C-93A9-2F07C51D21D9}" destId="{F7E5F20D-8D3D-488D-9A92-7DE87CBA114C}" srcOrd="1" destOrd="0" presId="urn:microsoft.com/office/officeart/2005/8/layout/hierarchy5"/>
    <dgm:cxn modelId="{4C3A0885-4285-44EF-B1AF-8C9BC1C69FA7}" type="presParOf" srcId="{F7E5F20D-8D3D-488D-9A92-7DE87CBA114C}" destId="{FD9DBDD8-E72B-4D39-94E0-FEA1FE913FE8}" srcOrd="0" destOrd="0" presId="urn:microsoft.com/office/officeart/2005/8/layout/hierarchy5"/>
    <dgm:cxn modelId="{1A5626E8-D941-49DE-86F8-503DFC726E8B}" type="presParOf" srcId="{FD9DBDD8-E72B-4D39-94E0-FEA1FE913FE8}" destId="{7D3062E4-AAFC-4972-A678-F199AA7F151B}" srcOrd="0" destOrd="0" presId="urn:microsoft.com/office/officeart/2005/8/layout/hierarchy5"/>
    <dgm:cxn modelId="{8E700BBA-A240-47DB-B99A-5FA63A087EDF}" type="presParOf" srcId="{F7E5F20D-8D3D-488D-9A92-7DE87CBA114C}" destId="{6586C508-C26F-45F0-B40B-2887942194D6}" srcOrd="1" destOrd="0" presId="urn:microsoft.com/office/officeart/2005/8/layout/hierarchy5"/>
    <dgm:cxn modelId="{E5F60912-CC6F-4FC5-B38C-E310F2210F6A}" type="presParOf" srcId="{6586C508-C26F-45F0-B40B-2887942194D6}" destId="{7E4C8225-2564-41A5-A7F1-D3BB3D6B82B8}" srcOrd="0" destOrd="0" presId="urn:microsoft.com/office/officeart/2005/8/layout/hierarchy5"/>
    <dgm:cxn modelId="{DE0876AB-67E0-495D-8395-56D1D1E273BD}" type="presParOf" srcId="{6586C508-C26F-45F0-B40B-2887942194D6}" destId="{895DC261-C459-4DB2-B95E-830546A662F2}" srcOrd="1" destOrd="0" presId="urn:microsoft.com/office/officeart/2005/8/layout/hierarchy5"/>
    <dgm:cxn modelId="{F1402E7A-A054-473B-A663-5D145D1A282E}" type="presParOf" srcId="{F7E5F20D-8D3D-488D-9A92-7DE87CBA114C}" destId="{604E6EF4-FC5E-48C8-9551-A8BB731D2CEB}" srcOrd="2" destOrd="0" presId="urn:microsoft.com/office/officeart/2005/8/layout/hierarchy5"/>
    <dgm:cxn modelId="{A55C52A7-6C6F-4C9C-A089-D0BA7E0F30F5}" type="presParOf" srcId="{604E6EF4-FC5E-48C8-9551-A8BB731D2CEB}" destId="{F40D0F25-DAA0-441F-9C78-B6661FFA0FA1}" srcOrd="0" destOrd="0" presId="urn:microsoft.com/office/officeart/2005/8/layout/hierarchy5"/>
    <dgm:cxn modelId="{C4914A9F-580E-4F31-BE19-170970ECB4C6}" type="presParOf" srcId="{F7E5F20D-8D3D-488D-9A92-7DE87CBA114C}" destId="{FFAD7FA9-5F46-4D09-9129-A4EE0BF45559}" srcOrd="3" destOrd="0" presId="urn:microsoft.com/office/officeart/2005/8/layout/hierarchy5"/>
    <dgm:cxn modelId="{0E77B1B4-4D0B-4F72-9707-5DB17C1B9A81}" type="presParOf" srcId="{FFAD7FA9-5F46-4D09-9129-A4EE0BF45559}" destId="{DF53A41D-1164-4225-BB52-E1E7F3D356CF}" srcOrd="0" destOrd="0" presId="urn:microsoft.com/office/officeart/2005/8/layout/hierarchy5"/>
    <dgm:cxn modelId="{183217C7-16ED-4331-A0EF-08166FBDA56F}" type="presParOf" srcId="{FFAD7FA9-5F46-4D09-9129-A4EE0BF45559}" destId="{1CBB61DA-E1AA-420E-913C-B28AE9C5F81A}" srcOrd="1" destOrd="0" presId="urn:microsoft.com/office/officeart/2005/8/layout/hierarchy5"/>
    <dgm:cxn modelId="{22483639-6B30-43F3-BDED-46AFDB8E97D7}" type="presParOf" srcId="{F7E5F20D-8D3D-488D-9A92-7DE87CBA114C}" destId="{40FC1862-3CDB-4439-9A1F-9437C5A750D1}" srcOrd="4" destOrd="0" presId="urn:microsoft.com/office/officeart/2005/8/layout/hierarchy5"/>
    <dgm:cxn modelId="{E3601BF2-7C75-440F-AC45-F31F48572043}" type="presParOf" srcId="{40FC1862-3CDB-4439-9A1F-9437C5A750D1}" destId="{4D094E79-945E-4869-B091-609CE0B9D052}" srcOrd="0" destOrd="0" presId="urn:microsoft.com/office/officeart/2005/8/layout/hierarchy5"/>
    <dgm:cxn modelId="{EF1D1E83-D235-4980-9713-552394AE474B}" type="presParOf" srcId="{F7E5F20D-8D3D-488D-9A92-7DE87CBA114C}" destId="{9F92AFC3-1BAA-489B-B5EF-586099895F9B}" srcOrd="5" destOrd="0" presId="urn:microsoft.com/office/officeart/2005/8/layout/hierarchy5"/>
    <dgm:cxn modelId="{65EA72F0-2E35-4A5D-87AD-6990E77DE51B}" type="presParOf" srcId="{9F92AFC3-1BAA-489B-B5EF-586099895F9B}" destId="{552D924D-26EE-4DD0-B774-08D54FF51387}" srcOrd="0" destOrd="0" presId="urn:microsoft.com/office/officeart/2005/8/layout/hierarchy5"/>
    <dgm:cxn modelId="{397B65EE-00A8-4AFA-9F28-9360B79608E6}" type="presParOf" srcId="{9F92AFC3-1BAA-489B-B5EF-586099895F9B}" destId="{30CA7922-041E-4656-BE66-BA52463E8B85}" srcOrd="1" destOrd="0" presId="urn:microsoft.com/office/officeart/2005/8/layout/hierarchy5"/>
    <dgm:cxn modelId="{F7C9B894-60DA-4DE2-AC96-4A0D271817D9}" type="presParOf" srcId="{30CA7922-041E-4656-BE66-BA52463E8B85}" destId="{34C4ED08-8361-484B-9CB2-F62BBCA34B3C}" srcOrd="0" destOrd="0" presId="urn:microsoft.com/office/officeart/2005/8/layout/hierarchy5"/>
    <dgm:cxn modelId="{D2D9C169-8A4F-4DC6-AAC1-457622569734}" type="presParOf" srcId="{34C4ED08-8361-484B-9CB2-F62BBCA34B3C}" destId="{375F72B7-C197-438C-95E0-96021763C37D}" srcOrd="0" destOrd="0" presId="urn:microsoft.com/office/officeart/2005/8/layout/hierarchy5"/>
    <dgm:cxn modelId="{C38A6C05-6A75-4A56-9A69-A905DF1053DA}" type="presParOf" srcId="{30CA7922-041E-4656-BE66-BA52463E8B85}" destId="{0E79EC19-2BFD-43E2-BF5D-B7582753E6AB}" srcOrd="1" destOrd="0" presId="urn:microsoft.com/office/officeart/2005/8/layout/hierarchy5"/>
    <dgm:cxn modelId="{8AA168E4-45E0-42D3-A95B-FF99B5CF6F7D}" type="presParOf" srcId="{0E79EC19-2BFD-43E2-BF5D-B7582753E6AB}" destId="{5E923AA3-B611-4BF4-957A-34E30F70BE2C}" srcOrd="0" destOrd="0" presId="urn:microsoft.com/office/officeart/2005/8/layout/hierarchy5"/>
    <dgm:cxn modelId="{BB8EB8CB-ABCD-4D3B-86D3-528DE478EB5A}" type="presParOf" srcId="{0E79EC19-2BFD-43E2-BF5D-B7582753E6AB}" destId="{62AE7493-939D-4721-A694-F6C638EE69B5}" srcOrd="1" destOrd="0" presId="urn:microsoft.com/office/officeart/2005/8/layout/hierarchy5"/>
    <dgm:cxn modelId="{3600731E-5ECB-483F-8A2D-4741862168E4}" type="presParOf" srcId="{30CA7922-041E-4656-BE66-BA52463E8B85}" destId="{E8E98669-6876-4D9E-B554-ACB4BBEBFEF3}" srcOrd="2" destOrd="0" presId="urn:microsoft.com/office/officeart/2005/8/layout/hierarchy5"/>
    <dgm:cxn modelId="{B02C123A-0FEA-4019-9CFE-F023C14D19B2}" type="presParOf" srcId="{E8E98669-6876-4D9E-B554-ACB4BBEBFEF3}" destId="{CFBFFDC9-602F-4F39-809F-990B1D31F4A1}" srcOrd="0" destOrd="0" presId="urn:microsoft.com/office/officeart/2005/8/layout/hierarchy5"/>
    <dgm:cxn modelId="{5DAEAB81-5A3B-41FA-A0CC-51EA6233DF71}" type="presParOf" srcId="{30CA7922-041E-4656-BE66-BA52463E8B85}" destId="{12273FB0-C510-4D19-BF3E-332066D24E30}" srcOrd="3" destOrd="0" presId="urn:microsoft.com/office/officeart/2005/8/layout/hierarchy5"/>
    <dgm:cxn modelId="{6B63FE8C-6667-4132-8FB9-309C1BD1FF67}" type="presParOf" srcId="{12273FB0-C510-4D19-BF3E-332066D24E30}" destId="{5D21A9FC-6115-4016-9259-DB81F689C26B}" srcOrd="0" destOrd="0" presId="urn:microsoft.com/office/officeart/2005/8/layout/hierarchy5"/>
    <dgm:cxn modelId="{24DB9340-2628-4548-A71E-57A6F08FB0D3}" type="presParOf" srcId="{12273FB0-C510-4D19-BF3E-332066D24E30}" destId="{87F9FA31-A847-450F-9AC6-BBC9A2F6823E}" srcOrd="1" destOrd="0" presId="urn:microsoft.com/office/officeart/2005/8/layout/hierarchy5"/>
    <dgm:cxn modelId="{D7556664-47B3-403F-B8BF-13AF2FD1F17D}" type="presParOf" srcId="{9FF433BC-9997-4959-9D3B-C7DDD13A7A0F}" destId="{49961342-53CB-40BE-B701-BC9F0EAB49A7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81E873C-5EEE-4CD4-9B34-6BB9748525F5}" type="doc">
      <dgm:prSet loTypeId="urn:microsoft.com/office/officeart/2005/8/layout/process4" loCatId="list" qsTypeId="urn:microsoft.com/office/officeart/2005/8/quickstyle/simple1" qsCatId="simple" csTypeId="urn:microsoft.com/office/officeart/2005/8/colors/accent3_5" csCatId="accent3" phldr="1"/>
      <dgm:spPr/>
      <dgm:t>
        <a:bodyPr/>
        <a:lstStyle/>
        <a:p>
          <a:pPr rtl="1"/>
          <a:endParaRPr lang="fa-IR"/>
        </a:p>
      </dgm:t>
    </dgm:pt>
    <dgm:pt modelId="{C03659DF-A1F4-4BCF-91BA-D791E5CF7DFD}">
      <dgm:prSet phldrT="[Text]" custT="1"/>
      <dgm:spPr/>
      <dgm:t>
        <a:bodyPr/>
        <a:lstStyle/>
        <a:p>
          <a:pPr rtl="1"/>
          <a:r>
            <a:rPr lang="fa-IR" sz="1800" dirty="0" smtClean="0">
              <a:cs typeface="B Yekan" panose="00000400000000000000" pitchFamily="2" charset="-78"/>
            </a:rPr>
            <a:t>تاریخ تشکیل </a:t>
          </a:r>
          <a:endParaRPr lang="fa-IR" sz="1800" dirty="0">
            <a:cs typeface="B Yekan" panose="00000400000000000000" pitchFamily="2" charset="-78"/>
          </a:endParaRPr>
        </a:p>
      </dgm:t>
    </dgm:pt>
    <dgm:pt modelId="{E08F94DB-BCAB-49FD-895C-3A41435893AE}" type="parTrans" cxnId="{6B2F6B39-4ED6-4AE7-B89D-5E6EB6231ECB}">
      <dgm:prSet/>
      <dgm:spPr/>
      <dgm:t>
        <a:bodyPr/>
        <a:lstStyle/>
        <a:p>
          <a:pPr rtl="1"/>
          <a:endParaRPr lang="fa-IR" sz="1800">
            <a:cs typeface="B Homa" panose="00000400000000000000" pitchFamily="2" charset="-78"/>
          </a:endParaRPr>
        </a:p>
      </dgm:t>
    </dgm:pt>
    <dgm:pt modelId="{93E4959E-63B4-464B-BF8B-D5E5FA81385B}" type="sibTrans" cxnId="{6B2F6B39-4ED6-4AE7-B89D-5E6EB6231ECB}">
      <dgm:prSet/>
      <dgm:spPr/>
      <dgm:t>
        <a:bodyPr/>
        <a:lstStyle/>
        <a:p>
          <a:pPr rtl="1"/>
          <a:endParaRPr lang="fa-IR" sz="1800">
            <a:cs typeface="B Homa" panose="00000400000000000000" pitchFamily="2" charset="-78"/>
          </a:endParaRPr>
        </a:p>
      </dgm:t>
    </dgm:pt>
    <dgm:pt modelId="{9C137A70-5903-40D7-926F-30A5B19AC32E}">
      <dgm:prSet phldrT="[Text]" custT="1"/>
      <dgm:spPr/>
      <dgm:t>
        <a:bodyPr/>
        <a:lstStyle/>
        <a:p>
          <a:pPr rtl="1"/>
          <a:r>
            <a:rPr lang="fa-IR" sz="1800" dirty="0" smtClean="0">
              <a:cs typeface="B Yekan" panose="00000400000000000000" pitchFamily="2" charset="-78"/>
            </a:rPr>
            <a:t>اسفند ماه 1377 اولین دوره انتخابات سراسری شورای های اسلامی کشور </a:t>
          </a:r>
          <a:endParaRPr lang="fa-IR" sz="1800" dirty="0">
            <a:cs typeface="B Yekan" panose="00000400000000000000" pitchFamily="2" charset="-78"/>
          </a:endParaRPr>
        </a:p>
      </dgm:t>
    </dgm:pt>
    <dgm:pt modelId="{9784A61B-3C4D-4458-888F-5FADCECFC7D6}" type="parTrans" cxnId="{BEDD6B72-0E02-4DFE-94B3-6F48C1EED0AA}">
      <dgm:prSet/>
      <dgm:spPr/>
      <dgm:t>
        <a:bodyPr/>
        <a:lstStyle/>
        <a:p>
          <a:pPr rtl="1"/>
          <a:endParaRPr lang="fa-IR" sz="1800">
            <a:cs typeface="B Homa" panose="00000400000000000000" pitchFamily="2" charset="-78"/>
          </a:endParaRPr>
        </a:p>
      </dgm:t>
    </dgm:pt>
    <dgm:pt modelId="{8CC6B9B8-7EFC-4F1F-82DA-FDD3DA5E7EB0}" type="sibTrans" cxnId="{BEDD6B72-0E02-4DFE-94B3-6F48C1EED0AA}">
      <dgm:prSet/>
      <dgm:spPr/>
      <dgm:t>
        <a:bodyPr/>
        <a:lstStyle/>
        <a:p>
          <a:pPr rtl="1"/>
          <a:endParaRPr lang="fa-IR" sz="1800">
            <a:cs typeface="B Homa" panose="00000400000000000000" pitchFamily="2" charset="-78"/>
          </a:endParaRPr>
        </a:p>
      </dgm:t>
    </dgm:pt>
    <dgm:pt modelId="{CEBD6FD3-F00D-4576-946C-5A8D0E691250}">
      <dgm:prSet phldrT="[Text]" custT="1"/>
      <dgm:spPr/>
      <dgm:t>
        <a:bodyPr/>
        <a:lstStyle/>
        <a:p>
          <a:pPr rtl="1"/>
          <a:r>
            <a:rPr lang="fa-IR" sz="1800" dirty="0" smtClean="0">
              <a:cs typeface="B Yekan" panose="00000400000000000000" pitchFamily="2" charset="-78"/>
            </a:rPr>
            <a:t>ماموریت شوراها</a:t>
          </a:r>
          <a:endParaRPr lang="fa-IR" sz="1800" dirty="0">
            <a:cs typeface="B Yekan" panose="00000400000000000000" pitchFamily="2" charset="-78"/>
          </a:endParaRPr>
        </a:p>
      </dgm:t>
    </dgm:pt>
    <dgm:pt modelId="{15CA3CDC-00C1-4AF2-B3DB-56EF20D6869F}" type="parTrans" cxnId="{FD78BA82-1EFB-4B50-967B-C3D97D12DAEE}">
      <dgm:prSet/>
      <dgm:spPr/>
      <dgm:t>
        <a:bodyPr/>
        <a:lstStyle/>
        <a:p>
          <a:pPr rtl="1"/>
          <a:endParaRPr lang="fa-IR" sz="1800">
            <a:cs typeface="B Homa" panose="00000400000000000000" pitchFamily="2" charset="-78"/>
          </a:endParaRPr>
        </a:p>
      </dgm:t>
    </dgm:pt>
    <dgm:pt modelId="{08C1A1C9-8E0E-47D8-8032-C9C241629234}" type="sibTrans" cxnId="{FD78BA82-1EFB-4B50-967B-C3D97D12DAEE}">
      <dgm:prSet/>
      <dgm:spPr/>
      <dgm:t>
        <a:bodyPr/>
        <a:lstStyle/>
        <a:p>
          <a:pPr rtl="1"/>
          <a:endParaRPr lang="fa-IR" sz="1800">
            <a:cs typeface="B Homa" panose="00000400000000000000" pitchFamily="2" charset="-78"/>
          </a:endParaRPr>
        </a:p>
      </dgm:t>
    </dgm:pt>
    <dgm:pt modelId="{AFBFF7A2-ADE7-443C-8045-57C142DCD169}">
      <dgm:prSet phldrT="[Text]" custT="1"/>
      <dgm:spPr/>
      <dgm:t>
        <a:bodyPr/>
        <a:lstStyle/>
        <a:p>
          <a:pPr rtl="1"/>
          <a:r>
            <a:rPr lang="fa-IR" sz="1800" dirty="0" smtClean="0">
              <a:cs typeface="B Yekan" panose="00000400000000000000" pitchFamily="2" charset="-78"/>
            </a:rPr>
            <a:t>نظارت بر امور محلی ( مراقبت در اجرای امور و قوانین)</a:t>
          </a:r>
          <a:endParaRPr lang="fa-IR" sz="1800" dirty="0">
            <a:cs typeface="B Yekan" panose="00000400000000000000" pitchFamily="2" charset="-78"/>
          </a:endParaRPr>
        </a:p>
      </dgm:t>
    </dgm:pt>
    <dgm:pt modelId="{716C9AE1-18B3-4552-BD81-4100C8BFB2B1}" type="parTrans" cxnId="{C0602F8D-B9F4-4BE9-84EF-ABA5DF3E1116}">
      <dgm:prSet/>
      <dgm:spPr/>
      <dgm:t>
        <a:bodyPr/>
        <a:lstStyle/>
        <a:p>
          <a:pPr rtl="1"/>
          <a:endParaRPr lang="fa-IR" sz="1800">
            <a:cs typeface="B Homa" panose="00000400000000000000" pitchFamily="2" charset="-78"/>
          </a:endParaRPr>
        </a:p>
      </dgm:t>
    </dgm:pt>
    <dgm:pt modelId="{76905A0A-68E0-469C-BA61-6F3C69DFCA03}" type="sibTrans" cxnId="{C0602F8D-B9F4-4BE9-84EF-ABA5DF3E1116}">
      <dgm:prSet/>
      <dgm:spPr/>
      <dgm:t>
        <a:bodyPr/>
        <a:lstStyle/>
        <a:p>
          <a:pPr rtl="1"/>
          <a:endParaRPr lang="fa-IR" sz="1800">
            <a:cs typeface="B Homa" panose="00000400000000000000" pitchFamily="2" charset="-78"/>
          </a:endParaRPr>
        </a:p>
      </dgm:t>
    </dgm:pt>
    <dgm:pt modelId="{48025555-4488-44AE-B787-658B7F673432}">
      <dgm:prSet phldrT="[Text]" custT="1"/>
      <dgm:spPr/>
      <dgm:t>
        <a:bodyPr/>
        <a:lstStyle/>
        <a:p>
          <a:pPr rtl="1"/>
          <a:r>
            <a:rPr lang="fa-IR" sz="1800" dirty="0" smtClean="0">
              <a:cs typeface="B Yekan" panose="00000400000000000000" pitchFamily="2" charset="-78"/>
            </a:rPr>
            <a:t>در سطح حاکمیت محلی و منطقه ای</a:t>
          </a:r>
          <a:endParaRPr lang="fa-IR" sz="1800" dirty="0">
            <a:cs typeface="B Yekan" panose="00000400000000000000" pitchFamily="2" charset="-78"/>
          </a:endParaRPr>
        </a:p>
      </dgm:t>
    </dgm:pt>
    <dgm:pt modelId="{2DAA3134-4B69-4FE9-A5C8-621D1C8E0A9C}" type="parTrans" cxnId="{B4E42896-3F40-430C-9D28-1709135858EF}">
      <dgm:prSet/>
      <dgm:spPr/>
      <dgm:t>
        <a:bodyPr/>
        <a:lstStyle/>
        <a:p>
          <a:pPr rtl="1"/>
          <a:endParaRPr lang="fa-IR" sz="1800">
            <a:cs typeface="B Homa" panose="00000400000000000000" pitchFamily="2" charset="-78"/>
          </a:endParaRPr>
        </a:p>
      </dgm:t>
    </dgm:pt>
    <dgm:pt modelId="{55AF8321-F10C-42A4-9B1B-C200B95F4B08}" type="sibTrans" cxnId="{B4E42896-3F40-430C-9D28-1709135858EF}">
      <dgm:prSet/>
      <dgm:spPr/>
      <dgm:t>
        <a:bodyPr/>
        <a:lstStyle/>
        <a:p>
          <a:pPr rtl="1"/>
          <a:endParaRPr lang="fa-IR" sz="1800">
            <a:cs typeface="B Homa" panose="00000400000000000000" pitchFamily="2" charset="-78"/>
          </a:endParaRPr>
        </a:p>
      </dgm:t>
    </dgm:pt>
    <dgm:pt modelId="{97B6B1F9-23D6-45F4-982A-C638BA55915F}">
      <dgm:prSet custT="1"/>
      <dgm:spPr/>
      <dgm:t>
        <a:bodyPr/>
        <a:lstStyle/>
        <a:p>
          <a:pPr rtl="1"/>
          <a:r>
            <a:rPr lang="fa-IR" sz="1800" dirty="0" smtClean="0">
              <a:cs typeface="B Yekan" panose="00000400000000000000" pitchFamily="2" charset="-78"/>
            </a:rPr>
            <a:t>جایگاه شوراها</a:t>
          </a:r>
          <a:endParaRPr lang="fa-IR" sz="1800" dirty="0">
            <a:cs typeface="B Yekan" panose="00000400000000000000" pitchFamily="2" charset="-78"/>
          </a:endParaRPr>
        </a:p>
      </dgm:t>
    </dgm:pt>
    <dgm:pt modelId="{C782C37D-B46C-4ABF-BAD0-2E2E35170901}" type="parTrans" cxnId="{AC8229F1-FE5D-40F9-A5D6-A68A3CD0577C}">
      <dgm:prSet/>
      <dgm:spPr/>
      <dgm:t>
        <a:bodyPr/>
        <a:lstStyle/>
        <a:p>
          <a:pPr rtl="1"/>
          <a:endParaRPr lang="fa-IR" sz="1800">
            <a:cs typeface="B Homa" panose="00000400000000000000" pitchFamily="2" charset="-78"/>
          </a:endParaRPr>
        </a:p>
      </dgm:t>
    </dgm:pt>
    <dgm:pt modelId="{F72EDB8D-994B-4EB2-9F33-5BE2627A9206}" type="sibTrans" cxnId="{AC8229F1-FE5D-40F9-A5D6-A68A3CD0577C}">
      <dgm:prSet/>
      <dgm:spPr/>
      <dgm:t>
        <a:bodyPr/>
        <a:lstStyle/>
        <a:p>
          <a:pPr rtl="1"/>
          <a:endParaRPr lang="fa-IR" sz="1800">
            <a:cs typeface="B Homa" panose="00000400000000000000" pitchFamily="2" charset="-78"/>
          </a:endParaRPr>
        </a:p>
      </dgm:t>
    </dgm:pt>
    <dgm:pt modelId="{C747C392-9004-42FE-8567-00D48D14566C}">
      <dgm:prSet custT="1"/>
      <dgm:spPr/>
      <dgm:t>
        <a:bodyPr/>
        <a:lstStyle/>
        <a:p>
          <a:pPr rtl="1"/>
          <a:r>
            <a:rPr lang="fa-IR" sz="1800" dirty="0" smtClean="0">
              <a:cs typeface="B Yekan" panose="00000400000000000000" pitchFamily="2" charset="-78"/>
            </a:rPr>
            <a:t>هدف از ایجاد شوراها</a:t>
          </a:r>
          <a:endParaRPr lang="fa-IR" sz="1800" dirty="0">
            <a:cs typeface="B Yekan" panose="00000400000000000000" pitchFamily="2" charset="-78"/>
          </a:endParaRPr>
        </a:p>
      </dgm:t>
    </dgm:pt>
    <dgm:pt modelId="{BA7EB4F2-C042-443E-9A24-FD2CD1B14DF0}" type="parTrans" cxnId="{EFD28C63-8C77-43AE-8884-C03AC9E6A5A0}">
      <dgm:prSet/>
      <dgm:spPr/>
      <dgm:t>
        <a:bodyPr/>
        <a:lstStyle/>
        <a:p>
          <a:pPr rtl="1"/>
          <a:endParaRPr lang="fa-IR" sz="1800">
            <a:cs typeface="B Homa" panose="00000400000000000000" pitchFamily="2" charset="-78"/>
          </a:endParaRPr>
        </a:p>
      </dgm:t>
    </dgm:pt>
    <dgm:pt modelId="{EC0B4807-583C-4327-8F4E-BD4CDC45334B}" type="sibTrans" cxnId="{EFD28C63-8C77-43AE-8884-C03AC9E6A5A0}">
      <dgm:prSet/>
      <dgm:spPr/>
      <dgm:t>
        <a:bodyPr/>
        <a:lstStyle/>
        <a:p>
          <a:pPr rtl="1"/>
          <a:endParaRPr lang="fa-IR" sz="1800">
            <a:cs typeface="B Homa" panose="00000400000000000000" pitchFamily="2" charset="-78"/>
          </a:endParaRPr>
        </a:p>
      </dgm:t>
    </dgm:pt>
    <dgm:pt modelId="{BDEE5024-D5B0-4D2A-80D8-6F40070E2532}">
      <dgm:prSet custT="1"/>
      <dgm:spPr/>
      <dgm:t>
        <a:bodyPr/>
        <a:lstStyle/>
        <a:p>
          <a:pPr rtl="1"/>
          <a:r>
            <a:rPr lang="fa-IR" sz="1800" dirty="0" smtClean="0">
              <a:cs typeface="B Yekan" panose="00000400000000000000" pitchFamily="2" charset="-78"/>
            </a:rPr>
            <a:t>پیشبرد سریع برنامه های اجتماعی-اقتصادی و عمرانی از طریق همکاری مردم – از ارکان اداره امور کشور  </a:t>
          </a:r>
          <a:endParaRPr lang="fa-IR" sz="1800" dirty="0">
            <a:cs typeface="B Yekan" panose="00000400000000000000" pitchFamily="2" charset="-78"/>
          </a:endParaRPr>
        </a:p>
      </dgm:t>
    </dgm:pt>
    <dgm:pt modelId="{5AD71D24-685B-4888-9D67-329F7148EBAD}" type="parTrans" cxnId="{52A85AE0-D4F7-4CF6-AE22-DC97E9C9CE09}">
      <dgm:prSet/>
      <dgm:spPr/>
      <dgm:t>
        <a:bodyPr/>
        <a:lstStyle/>
        <a:p>
          <a:pPr rtl="1"/>
          <a:endParaRPr lang="fa-IR" sz="1800">
            <a:cs typeface="B Homa" panose="00000400000000000000" pitchFamily="2" charset="-78"/>
          </a:endParaRPr>
        </a:p>
      </dgm:t>
    </dgm:pt>
    <dgm:pt modelId="{7539A69A-867D-4518-AEE8-563784B0D40F}" type="sibTrans" cxnId="{52A85AE0-D4F7-4CF6-AE22-DC97E9C9CE09}">
      <dgm:prSet/>
      <dgm:spPr/>
      <dgm:t>
        <a:bodyPr/>
        <a:lstStyle/>
        <a:p>
          <a:pPr rtl="1"/>
          <a:endParaRPr lang="fa-IR" sz="1800">
            <a:cs typeface="B Homa" panose="00000400000000000000" pitchFamily="2" charset="-78"/>
          </a:endParaRPr>
        </a:p>
      </dgm:t>
    </dgm:pt>
    <dgm:pt modelId="{69EE724C-AAA8-4444-BDF4-EAD05C621CC2}" type="pres">
      <dgm:prSet presAssocID="{B81E873C-5EEE-4CD4-9B34-6BB9748525F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3B358036-00E5-413E-853F-3876BEE2590B}" type="pres">
      <dgm:prSet presAssocID="{CEBD6FD3-F00D-4576-946C-5A8D0E691250}" presName="boxAndChildren" presStyleCnt="0"/>
      <dgm:spPr/>
      <dgm:t>
        <a:bodyPr/>
        <a:lstStyle/>
        <a:p>
          <a:pPr rtl="1"/>
          <a:endParaRPr lang="fa-IR"/>
        </a:p>
      </dgm:t>
    </dgm:pt>
    <dgm:pt modelId="{EEE1CF90-907E-4A08-AE2D-6B6C405B8A62}" type="pres">
      <dgm:prSet presAssocID="{CEBD6FD3-F00D-4576-946C-5A8D0E691250}" presName="parentTextBox" presStyleLbl="node1" presStyleIdx="0" presStyleCnt="4"/>
      <dgm:spPr/>
      <dgm:t>
        <a:bodyPr/>
        <a:lstStyle/>
        <a:p>
          <a:pPr rtl="1"/>
          <a:endParaRPr lang="fa-IR"/>
        </a:p>
      </dgm:t>
    </dgm:pt>
    <dgm:pt modelId="{AD9D2F79-E333-4B45-A142-C2A4E06D7F8B}" type="pres">
      <dgm:prSet presAssocID="{CEBD6FD3-F00D-4576-946C-5A8D0E691250}" presName="entireBox" presStyleLbl="node1" presStyleIdx="0" presStyleCnt="4"/>
      <dgm:spPr/>
      <dgm:t>
        <a:bodyPr/>
        <a:lstStyle/>
        <a:p>
          <a:pPr rtl="1"/>
          <a:endParaRPr lang="fa-IR"/>
        </a:p>
      </dgm:t>
    </dgm:pt>
    <dgm:pt modelId="{24CB99D0-C391-4D10-846A-2FB10AD0C46A}" type="pres">
      <dgm:prSet presAssocID="{CEBD6FD3-F00D-4576-946C-5A8D0E691250}" presName="descendantBox" presStyleCnt="0"/>
      <dgm:spPr/>
      <dgm:t>
        <a:bodyPr/>
        <a:lstStyle/>
        <a:p>
          <a:pPr rtl="1"/>
          <a:endParaRPr lang="fa-IR"/>
        </a:p>
      </dgm:t>
    </dgm:pt>
    <dgm:pt modelId="{1D0A7ECE-0737-4BE7-8FCC-39DB78D70292}" type="pres">
      <dgm:prSet presAssocID="{AFBFF7A2-ADE7-443C-8045-57C142DCD169}" presName="childTextBox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F522D39E-CC72-4D47-9416-3196D8088871}" type="pres">
      <dgm:prSet presAssocID="{F72EDB8D-994B-4EB2-9F33-5BE2627A9206}" presName="sp" presStyleCnt="0"/>
      <dgm:spPr/>
      <dgm:t>
        <a:bodyPr/>
        <a:lstStyle/>
        <a:p>
          <a:pPr rtl="1"/>
          <a:endParaRPr lang="fa-IR"/>
        </a:p>
      </dgm:t>
    </dgm:pt>
    <dgm:pt modelId="{053DF11F-1664-4325-B626-1130FF01D6F6}" type="pres">
      <dgm:prSet presAssocID="{97B6B1F9-23D6-45F4-982A-C638BA55915F}" presName="arrowAndChildren" presStyleCnt="0"/>
      <dgm:spPr/>
      <dgm:t>
        <a:bodyPr/>
        <a:lstStyle/>
        <a:p>
          <a:pPr rtl="1"/>
          <a:endParaRPr lang="fa-IR"/>
        </a:p>
      </dgm:t>
    </dgm:pt>
    <dgm:pt modelId="{C358BC4B-BD35-4908-82D4-E961AB034A52}" type="pres">
      <dgm:prSet presAssocID="{97B6B1F9-23D6-45F4-982A-C638BA55915F}" presName="parentTextArrow" presStyleLbl="node1" presStyleIdx="0" presStyleCnt="4"/>
      <dgm:spPr/>
      <dgm:t>
        <a:bodyPr/>
        <a:lstStyle/>
        <a:p>
          <a:pPr rtl="1"/>
          <a:endParaRPr lang="fa-IR"/>
        </a:p>
      </dgm:t>
    </dgm:pt>
    <dgm:pt modelId="{9AC359FC-1D35-47BF-BAE3-87BA08A087E8}" type="pres">
      <dgm:prSet presAssocID="{97B6B1F9-23D6-45F4-982A-C638BA55915F}" presName="arrow" presStyleLbl="node1" presStyleIdx="1" presStyleCnt="4"/>
      <dgm:spPr/>
      <dgm:t>
        <a:bodyPr/>
        <a:lstStyle/>
        <a:p>
          <a:pPr rtl="1"/>
          <a:endParaRPr lang="fa-IR"/>
        </a:p>
      </dgm:t>
    </dgm:pt>
    <dgm:pt modelId="{6BC0DB18-9405-410B-B264-75CF2A06B2A2}" type="pres">
      <dgm:prSet presAssocID="{97B6B1F9-23D6-45F4-982A-C638BA55915F}" presName="descendantArrow" presStyleCnt="0"/>
      <dgm:spPr/>
      <dgm:t>
        <a:bodyPr/>
        <a:lstStyle/>
        <a:p>
          <a:pPr rtl="1"/>
          <a:endParaRPr lang="fa-IR"/>
        </a:p>
      </dgm:t>
    </dgm:pt>
    <dgm:pt modelId="{38DAE38D-BE47-463B-B3D3-49F8358C1E9E}" type="pres">
      <dgm:prSet presAssocID="{48025555-4488-44AE-B787-658B7F673432}" presName="childTextArrow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70B13E5C-E7A2-4BCD-8D8E-A7341F2DA6DE}" type="pres">
      <dgm:prSet presAssocID="{EC0B4807-583C-4327-8F4E-BD4CDC45334B}" presName="sp" presStyleCnt="0"/>
      <dgm:spPr/>
      <dgm:t>
        <a:bodyPr/>
        <a:lstStyle/>
        <a:p>
          <a:pPr rtl="1"/>
          <a:endParaRPr lang="fa-IR"/>
        </a:p>
      </dgm:t>
    </dgm:pt>
    <dgm:pt modelId="{2E9C1BF1-673E-4239-832E-FB25898B3334}" type="pres">
      <dgm:prSet presAssocID="{C747C392-9004-42FE-8567-00D48D14566C}" presName="arrowAndChildren" presStyleCnt="0"/>
      <dgm:spPr/>
      <dgm:t>
        <a:bodyPr/>
        <a:lstStyle/>
        <a:p>
          <a:pPr rtl="1"/>
          <a:endParaRPr lang="fa-IR"/>
        </a:p>
      </dgm:t>
    </dgm:pt>
    <dgm:pt modelId="{20C06D9C-96EE-4D71-A2A6-C9FA3210A470}" type="pres">
      <dgm:prSet presAssocID="{C747C392-9004-42FE-8567-00D48D14566C}" presName="parentTextArrow" presStyleLbl="node1" presStyleIdx="1" presStyleCnt="4"/>
      <dgm:spPr/>
      <dgm:t>
        <a:bodyPr/>
        <a:lstStyle/>
        <a:p>
          <a:pPr rtl="1"/>
          <a:endParaRPr lang="fa-IR"/>
        </a:p>
      </dgm:t>
    </dgm:pt>
    <dgm:pt modelId="{8090A5C1-25A7-4579-9F19-000EC52862F2}" type="pres">
      <dgm:prSet presAssocID="{C747C392-9004-42FE-8567-00D48D14566C}" presName="arrow" presStyleLbl="node1" presStyleIdx="2" presStyleCnt="4"/>
      <dgm:spPr/>
      <dgm:t>
        <a:bodyPr/>
        <a:lstStyle/>
        <a:p>
          <a:pPr rtl="1"/>
          <a:endParaRPr lang="fa-IR"/>
        </a:p>
      </dgm:t>
    </dgm:pt>
    <dgm:pt modelId="{348A92E7-BE1A-4AA2-8901-65D0796644D5}" type="pres">
      <dgm:prSet presAssocID="{C747C392-9004-42FE-8567-00D48D14566C}" presName="descendantArrow" presStyleCnt="0"/>
      <dgm:spPr/>
      <dgm:t>
        <a:bodyPr/>
        <a:lstStyle/>
        <a:p>
          <a:pPr rtl="1"/>
          <a:endParaRPr lang="fa-IR"/>
        </a:p>
      </dgm:t>
    </dgm:pt>
    <dgm:pt modelId="{D66799C5-2DD9-40DF-9BE2-618798408F8D}" type="pres">
      <dgm:prSet presAssocID="{BDEE5024-D5B0-4D2A-80D8-6F40070E2532}" presName="childTextArrow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8C209C07-A5C7-44E2-B718-80A2D4E59AEC}" type="pres">
      <dgm:prSet presAssocID="{93E4959E-63B4-464B-BF8B-D5E5FA81385B}" presName="sp" presStyleCnt="0"/>
      <dgm:spPr/>
      <dgm:t>
        <a:bodyPr/>
        <a:lstStyle/>
        <a:p>
          <a:pPr rtl="1"/>
          <a:endParaRPr lang="fa-IR"/>
        </a:p>
      </dgm:t>
    </dgm:pt>
    <dgm:pt modelId="{6957CBA1-52C4-4E78-9003-BF22360148D7}" type="pres">
      <dgm:prSet presAssocID="{C03659DF-A1F4-4BCF-91BA-D791E5CF7DFD}" presName="arrowAndChildren" presStyleCnt="0"/>
      <dgm:spPr/>
      <dgm:t>
        <a:bodyPr/>
        <a:lstStyle/>
        <a:p>
          <a:pPr rtl="1"/>
          <a:endParaRPr lang="fa-IR"/>
        </a:p>
      </dgm:t>
    </dgm:pt>
    <dgm:pt modelId="{730375D9-ED8C-47B8-99A2-25312B1C93B3}" type="pres">
      <dgm:prSet presAssocID="{C03659DF-A1F4-4BCF-91BA-D791E5CF7DFD}" presName="parentTextArrow" presStyleLbl="node1" presStyleIdx="2" presStyleCnt="4"/>
      <dgm:spPr/>
      <dgm:t>
        <a:bodyPr/>
        <a:lstStyle/>
        <a:p>
          <a:pPr rtl="1"/>
          <a:endParaRPr lang="fa-IR"/>
        </a:p>
      </dgm:t>
    </dgm:pt>
    <dgm:pt modelId="{EC919D42-3D34-467F-9266-06AE2BAF292A}" type="pres">
      <dgm:prSet presAssocID="{C03659DF-A1F4-4BCF-91BA-D791E5CF7DFD}" presName="arrow" presStyleLbl="node1" presStyleIdx="3" presStyleCnt="4"/>
      <dgm:spPr/>
      <dgm:t>
        <a:bodyPr/>
        <a:lstStyle/>
        <a:p>
          <a:pPr rtl="1"/>
          <a:endParaRPr lang="fa-IR"/>
        </a:p>
      </dgm:t>
    </dgm:pt>
    <dgm:pt modelId="{24FC0F52-5A9A-4F9E-A8EA-4F23433F6471}" type="pres">
      <dgm:prSet presAssocID="{C03659DF-A1F4-4BCF-91BA-D791E5CF7DFD}" presName="descendantArrow" presStyleCnt="0"/>
      <dgm:spPr/>
      <dgm:t>
        <a:bodyPr/>
        <a:lstStyle/>
        <a:p>
          <a:pPr rtl="1"/>
          <a:endParaRPr lang="fa-IR"/>
        </a:p>
      </dgm:t>
    </dgm:pt>
    <dgm:pt modelId="{B21C2CDE-8DDA-45FE-9BAE-99877E1C09CD}" type="pres">
      <dgm:prSet presAssocID="{9C137A70-5903-40D7-926F-30A5B19AC32E}" presName="childTextArrow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C9876BF6-6F8D-44B9-A83F-A30293869425}" type="presOf" srcId="{CEBD6FD3-F00D-4576-946C-5A8D0E691250}" destId="{AD9D2F79-E333-4B45-A142-C2A4E06D7F8B}" srcOrd="1" destOrd="0" presId="urn:microsoft.com/office/officeart/2005/8/layout/process4"/>
    <dgm:cxn modelId="{45B0714B-E4AB-4B77-831E-A4D4C09CB17D}" type="presOf" srcId="{C747C392-9004-42FE-8567-00D48D14566C}" destId="{20C06D9C-96EE-4D71-A2A6-C9FA3210A470}" srcOrd="0" destOrd="0" presId="urn:microsoft.com/office/officeart/2005/8/layout/process4"/>
    <dgm:cxn modelId="{EFD28C63-8C77-43AE-8884-C03AC9E6A5A0}" srcId="{B81E873C-5EEE-4CD4-9B34-6BB9748525F5}" destId="{C747C392-9004-42FE-8567-00D48D14566C}" srcOrd="1" destOrd="0" parTransId="{BA7EB4F2-C042-443E-9A24-FD2CD1B14DF0}" sibTransId="{EC0B4807-583C-4327-8F4E-BD4CDC45334B}"/>
    <dgm:cxn modelId="{17860279-FE61-4F94-8F20-7C1C4FE3EEEE}" type="presOf" srcId="{C03659DF-A1F4-4BCF-91BA-D791E5CF7DFD}" destId="{EC919D42-3D34-467F-9266-06AE2BAF292A}" srcOrd="1" destOrd="0" presId="urn:microsoft.com/office/officeart/2005/8/layout/process4"/>
    <dgm:cxn modelId="{6B2F6B39-4ED6-4AE7-B89D-5E6EB6231ECB}" srcId="{B81E873C-5EEE-4CD4-9B34-6BB9748525F5}" destId="{C03659DF-A1F4-4BCF-91BA-D791E5CF7DFD}" srcOrd="0" destOrd="0" parTransId="{E08F94DB-BCAB-49FD-895C-3A41435893AE}" sibTransId="{93E4959E-63B4-464B-BF8B-D5E5FA81385B}"/>
    <dgm:cxn modelId="{E5A149CC-AD6E-49F4-8C2B-F1ECB3A7F55A}" type="presOf" srcId="{9C137A70-5903-40D7-926F-30A5B19AC32E}" destId="{B21C2CDE-8DDA-45FE-9BAE-99877E1C09CD}" srcOrd="0" destOrd="0" presId="urn:microsoft.com/office/officeart/2005/8/layout/process4"/>
    <dgm:cxn modelId="{BEDD6B72-0E02-4DFE-94B3-6F48C1EED0AA}" srcId="{C03659DF-A1F4-4BCF-91BA-D791E5CF7DFD}" destId="{9C137A70-5903-40D7-926F-30A5B19AC32E}" srcOrd="0" destOrd="0" parTransId="{9784A61B-3C4D-4458-888F-5FADCECFC7D6}" sibTransId="{8CC6B9B8-7EFC-4F1F-82DA-FDD3DA5E7EB0}"/>
    <dgm:cxn modelId="{7BC5F0B2-8215-47D0-A0EA-8ED5EF0E2537}" type="presOf" srcId="{C03659DF-A1F4-4BCF-91BA-D791E5CF7DFD}" destId="{730375D9-ED8C-47B8-99A2-25312B1C93B3}" srcOrd="0" destOrd="0" presId="urn:microsoft.com/office/officeart/2005/8/layout/process4"/>
    <dgm:cxn modelId="{30976D38-D888-4FF3-A9C9-DD86CDD4CFD6}" type="presOf" srcId="{97B6B1F9-23D6-45F4-982A-C638BA55915F}" destId="{9AC359FC-1D35-47BF-BAE3-87BA08A087E8}" srcOrd="1" destOrd="0" presId="urn:microsoft.com/office/officeart/2005/8/layout/process4"/>
    <dgm:cxn modelId="{968953A2-CB73-4EC8-8C93-26E9FE9B39C3}" type="presOf" srcId="{97B6B1F9-23D6-45F4-982A-C638BA55915F}" destId="{C358BC4B-BD35-4908-82D4-E961AB034A52}" srcOrd="0" destOrd="0" presId="urn:microsoft.com/office/officeart/2005/8/layout/process4"/>
    <dgm:cxn modelId="{AC8229F1-FE5D-40F9-A5D6-A68A3CD0577C}" srcId="{B81E873C-5EEE-4CD4-9B34-6BB9748525F5}" destId="{97B6B1F9-23D6-45F4-982A-C638BA55915F}" srcOrd="2" destOrd="0" parTransId="{C782C37D-B46C-4ABF-BAD0-2E2E35170901}" sibTransId="{F72EDB8D-994B-4EB2-9F33-5BE2627A9206}"/>
    <dgm:cxn modelId="{B4E42896-3F40-430C-9D28-1709135858EF}" srcId="{97B6B1F9-23D6-45F4-982A-C638BA55915F}" destId="{48025555-4488-44AE-B787-658B7F673432}" srcOrd="0" destOrd="0" parTransId="{2DAA3134-4B69-4FE9-A5C8-621D1C8E0A9C}" sibTransId="{55AF8321-F10C-42A4-9B1B-C200B95F4B08}"/>
    <dgm:cxn modelId="{5FDF1166-D899-440E-9E13-12CF46375341}" type="presOf" srcId="{CEBD6FD3-F00D-4576-946C-5A8D0E691250}" destId="{EEE1CF90-907E-4A08-AE2D-6B6C405B8A62}" srcOrd="0" destOrd="0" presId="urn:microsoft.com/office/officeart/2005/8/layout/process4"/>
    <dgm:cxn modelId="{61ABC5EC-2F90-44D4-8EC3-9ECD3D0EA31E}" type="presOf" srcId="{C747C392-9004-42FE-8567-00D48D14566C}" destId="{8090A5C1-25A7-4579-9F19-000EC52862F2}" srcOrd="1" destOrd="0" presId="urn:microsoft.com/office/officeart/2005/8/layout/process4"/>
    <dgm:cxn modelId="{B3CC1D5A-41C1-4D2D-9DFF-D36DCDAA6167}" type="presOf" srcId="{B81E873C-5EEE-4CD4-9B34-6BB9748525F5}" destId="{69EE724C-AAA8-4444-BDF4-EAD05C621CC2}" srcOrd="0" destOrd="0" presId="urn:microsoft.com/office/officeart/2005/8/layout/process4"/>
    <dgm:cxn modelId="{52A85AE0-D4F7-4CF6-AE22-DC97E9C9CE09}" srcId="{C747C392-9004-42FE-8567-00D48D14566C}" destId="{BDEE5024-D5B0-4D2A-80D8-6F40070E2532}" srcOrd="0" destOrd="0" parTransId="{5AD71D24-685B-4888-9D67-329F7148EBAD}" sibTransId="{7539A69A-867D-4518-AEE8-563784B0D40F}"/>
    <dgm:cxn modelId="{C0602F8D-B9F4-4BE9-84EF-ABA5DF3E1116}" srcId="{CEBD6FD3-F00D-4576-946C-5A8D0E691250}" destId="{AFBFF7A2-ADE7-443C-8045-57C142DCD169}" srcOrd="0" destOrd="0" parTransId="{716C9AE1-18B3-4552-BD81-4100C8BFB2B1}" sibTransId="{76905A0A-68E0-469C-BA61-6F3C69DFCA03}"/>
    <dgm:cxn modelId="{AD5C4AAF-060E-4967-B20E-446A9DA70780}" type="presOf" srcId="{48025555-4488-44AE-B787-658B7F673432}" destId="{38DAE38D-BE47-463B-B3D3-49F8358C1E9E}" srcOrd="0" destOrd="0" presId="urn:microsoft.com/office/officeart/2005/8/layout/process4"/>
    <dgm:cxn modelId="{A10CD657-1FB6-467B-AF62-8D18FDC512CD}" type="presOf" srcId="{BDEE5024-D5B0-4D2A-80D8-6F40070E2532}" destId="{D66799C5-2DD9-40DF-9BE2-618798408F8D}" srcOrd="0" destOrd="0" presId="urn:microsoft.com/office/officeart/2005/8/layout/process4"/>
    <dgm:cxn modelId="{FD78BA82-1EFB-4B50-967B-C3D97D12DAEE}" srcId="{B81E873C-5EEE-4CD4-9B34-6BB9748525F5}" destId="{CEBD6FD3-F00D-4576-946C-5A8D0E691250}" srcOrd="3" destOrd="0" parTransId="{15CA3CDC-00C1-4AF2-B3DB-56EF20D6869F}" sibTransId="{08C1A1C9-8E0E-47D8-8032-C9C241629234}"/>
    <dgm:cxn modelId="{B99D7962-B98F-4142-9800-1B641B14347C}" type="presOf" srcId="{AFBFF7A2-ADE7-443C-8045-57C142DCD169}" destId="{1D0A7ECE-0737-4BE7-8FCC-39DB78D70292}" srcOrd="0" destOrd="0" presId="urn:microsoft.com/office/officeart/2005/8/layout/process4"/>
    <dgm:cxn modelId="{4FA95D2F-221D-4554-A1C4-89197DA9F1CC}" type="presParOf" srcId="{69EE724C-AAA8-4444-BDF4-EAD05C621CC2}" destId="{3B358036-00E5-413E-853F-3876BEE2590B}" srcOrd="0" destOrd="0" presId="urn:microsoft.com/office/officeart/2005/8/layout/process4"/>
    <dgm:cxn modelId="{6D09BE81-813C-4CB9-B121-8793004AB3CE}" type="presParOf" srcId="{3B358036-00E5-413E-853F-3876BEE2590B}" destId="{EEE1CF90-907E-4A08-AE2D-6B6C405B8A62}" srcOrd="0" destOrd="0" presId="urn:microsoft.com/office/officeart/2005/8/layout/process4"/>
    <dgm:cxn modelId="{93E3100D-4C1D-4E44-911D-5278B051541C}" type="presParOf" srcId="{3B358036-00E5-413E-853F-3876BEE2590B}" destId="{AD9D2F79-E333-4B45-A142-C2A4E06D7F8B}" srcOrd="1" destOrd="0" presId="urn:microsoft.com/office/officeart/2005/8/layout/process4"/>
    <dgm:cxn modelId="{10355261-0E10-4659-8C5C-AD91E45E35D1}" type="presParOf" srcId="{3B358036-00E5-413E-853F-3876BEE2590B}" destId="{24CB99D0-C391-4D10-846A-2FB10AD0C46A}" srcOrd="2" destOrd="0" presId="urn:microsoft.com/office/officeart/2005/8/layout/process4"/>
    <dgm:cxn modelId="{34E3DD26-7035-47FB-BA92-ABCE1B636FC6}" type="presParOf" srcId="{24CB99D0-C391-4D10-846A-2FB10AD0C46A}" destId="{1D0A7ECE-0737-4BE7-8FCC-39DB78D70292}" srcOrd="0" destOrd="0" presId="urn:microsoft.com/office/officeart/2005/8/layout/process4"/>
    <dgm:cxn modelId="{01728485-506F-473F-8907-A171C31CB353}" type="presParOf" srcId="{69EE724C-AAA8-4444-BDF4-EAD05C621CC2}" destId="{F522D39E-CC72-4D47-9416-3196D8088871}" srcOrd="1" destOrd="0" presId="urn:microsoft.com/office/officeart/2005/8/layout/process4"/>
    <dgm:cxn modelId="{A9C34C09-8EC6-4B77-992E-63B81E30FC08}" type="presParOf" srcId="{69EE724C-AAA8-4444-BDF4-EAD05C621CC2}" destId="{053DF11F-1664-4325-B626-1130FF01D6F6}" srcOrd="2" destOrd="0" presId="urn:microsoft.com/office/officeart/2005/8/layout/process4"/>
    <dgm:cxn modelId="{FCCE19C3-EEE4-4205-9739-E8F736488858}" type="presParOf" srcId="{053DF11F-1664-4325-B626-1130FF01D6F6}" destId="{C358BC4B-BD35-4908-82D4-E961AB034A52}" srcOrd="0" destOrd="0" presId="urn:microsoft.com/office/officeart/2005/8/layout/process4"/>
    <dgm:cxn modelId="{BE575D9F-2E87-4019-8B18-F570053BD7BB}" type="presParOf" srcId="{053DF11F-1664-4325-B626-1130FF01D6F6}" destId="{9AC359FC-1D35-47BF-BAE3-87BA08A087E8}" srcOrd="1" destOrd="0" presId="urn:microsoft.com/office/officeart/2005/8/layout/process4"/>
    <dgm:cxn modelId="{84EFB5A6-889A-4BA3-A4B3-02467FD1F4EA}" type="presParOf" srcId="{053DF11F-1664-4325-B626-1130FF01D6F6}" destId="{6BC0DB18-9405-410B-B264-75CF2A06B2A2}" srcOrd="2" destOrd="0" presId="urn:microsoft.com/office/officeart/2005/8/layout/process4"/>
    <dgm:cxn modelId="{A4A638A4-595F-4206-9A00-427935B19145}" type="presParOf" srcId="{6BC0DB18-9405-410B-B264-75CF2A06B2A2}" destId="{38DAE38D-BE47-463B-B3D3-49F8358C1E9E}" srcOrd="0" destOrd="0" presId="urn:microsoft.com/office/officeart/2005/8/layout/process4"/>
    <dgm:cxn modelId="{F3197AB0-7817-407C-8818-BB615AFD57FC}" type="presParOf" srcId="{69EE724C-AAA8-4444-BDF4-EAD05C621CC2}" destId="{70B13E5C-E7A2-4BCD-8D8E-A7341F2DA6DE}" srcOrd="3" destOrd="0" presId="urn:microsoft.com/office/officeart/2005/8/layout/process4"/>
    <dgm:cxn modelId="{31A3F971-A1C2-416F-B736-37571C7D5D4B}" type="presParOf" srcId="{69EE724C-AAA8-4444-BDF4-EAD05C621CC2}" destId="{2E9C1BF1-673E-4239-832E-FB25898B3334}" srcOrd="4" destOrd="0" presId="urn:microsoft.com/office/officeart/2005/8/layout/process4"/>
    <dgm:cxn modelId="{5FF7BBAE-F85D-4F83-A818-0881BBB5176D}" type="presParOf" srcId="{2E9C1BF1-673E-4239-832E-FB25898B3334}" destId="{20C06D9C-96EE-4D71-A2A6-C9FA3210A470}" srcOrd="0" destOrd="0" presId="urn:microsoft.com/office/officeart/2005/8/layout/process4"/>
    <dgm:cxn modelId="{D7F57986-3FE1-4DE0-9E4F-92B38CE1ADA5}" type="presParOf" srcId="{2E9C1BF1-673E-4239-832E-FB25898B3334}" destId="{8090A5C1-25A7-4579-9F19-000EC52862F2}" srcOrd="1" destOrd="0" presId="urn:microsoft.com/office/officeart/2005/8/layout/process4"/>
    <dgm:cxn modelId="{9661AD73-C32C-4937-849B-4B32C61492BC}" type="presParOf" srcId="{2E9C1BF1-673E-4239-832E-FB25898B3334}" destId="{348A92E7-BE1A-4AA2-8901-65D0796644D5}" srcOrd="2" destOrd="0" presId="urn:microsoft.com/office/officeart/2005/8/layout/process4"/>
    <dgm:cxn modelId="{0D375220-A187-45BD-AA9E-2DEBF3CB9379}" type="presParOf" srcId="{348A92E7-BE1A-4AA2-8901-65D0796644D5}" destId="{D66799C5-2DD9-40DF-9BE2-618798408F8D}" srcOrd="0" destOrd="0" presId="urn:microsoft.com/office/officeart/2005/8/layout/process4"/>
    <dgm:cxn modelId="{9BFF7CE2-DAA4-4AD9-BF36-3AADA663F348}" type="presParOf" srcId="{69EE724C-AAA8-4444-BDF4-EAD05C621CC2}" destId="{8C209C07-A5C7-44E2-B718-80A2D4E59AEC}" srcOrd="5" destOrd="0" presId="urn:microsoft.com/office/officeart/2005/8/layout/process4"/>
    <dgm:cxn modelId="{802BFC7B-BE19-45E8-8B36-69B87EA0E10F}" type="presParOf" srcId="{69EE724C-AAA8-4444-BDF4-EAD05C621CC2}" destId="{6957CBA1-52C4-4E78-9003-BF22360148D7}" srcOrd="6" destOrd="0" presId="urn:microsoft.com/office/officeart/2005/8/layout/process4"/>
    <dgm:cxn modelId="{F31A13EA-3CCC-4EFD-AE8C-7798D95B3CCB}" type="presParOf" srcId="{6957CBA1-52C4-4E78-9003-BF22360148D7}" destId="{730375D9-ED8C-47B8-99A2-25312B1C93B3}" srcOrd="0" destOrd="0" presId="urn:microsoft.com/office/officeart/2005/8/layout/process4"/>
    <dgm:cxn modelId="{983379C3-004A-4C45-B15E-879AEE3EB22D}" type="presParOf" srcId="{6957CBA1-52C4-4E78-9003-BF22360148D7}" destId="{EC919D42-3D34-467F-9266-06AE2BAF292A}" srcOrd="1" destOrd="0" presId="urn:microsoft.com/office/officeart/2005/8/layout/process4"/>
    <dgm:cxn modelId="{D82FD2D4-6AC0-484C-AF2F-1AD948F49682}" type="presParOf" srcId="{6957CBA1-52C4-4E78-9003-BF22360148D7}" destId="{24FC0F52-5A9A-4F9E-A8EA-4F23433F6471}" srcOrd="2" destOrd="0" presId="urn:microsoft.com/office/officeart/2005/8/layout/process4"/>
    <dgm:cxn modelId="{77C5E619-F757-4602-A46B-6BBF636755B3}" type="presParOf" srcId="{24FC0F52-5A9A-4F9E-A8EA-4F23433F6471}" destId="{B21C2CDE-8DDA-45FE-9BAE-99877E1C09CD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4A88072-77F7-414B-9676-2CD9BA41C968}" type="doc">
      <dgm:prSet loTypeId="urn:microsoft.com/office/officeart/2005/8/layout/hList6" loCatId="list" qsTypeId="urn:microsoft.com/office/officeart/2005/8/quickstyle/3d2" qsCatId="3D" csTypeId="urn:microsoft.com/office/officeart/2005/8/colors/accent3_2" csCatId="accent3" phldr="1"/>
      <dgm:spPr/>
      <dgm:t>
        <a:bodyPr/>
        <a:lstStyle/>
        <a:p>
          <a:pPr rtl="1"/>
          <a:endParaRPr lang="fa-IR"/>
        </a:p>
      </dgm:t>
    </dgm:pt>
    <dgm:pt modelId="{0C957045-EA80-461B-843A-0011CC044F09}">
      <dgm:prSet phldrT="[Text]" custT="1"/>
      <dgm:spPr/>
      <dgm:t>
        <a:bodyPr/>
        <a:lstStyle/>
        <a:p>
          <a:pPr rtl="1"/>
          <a:r>
            <a:rPr lang="fa-IR" sz="1800" dirty="0" smtClean="0">
              <a:cs typeface="B Yekan" panose="00000400000000000000" pitchFamily="2" charset="-78"/>
            </a:rPr>
            <a:t>عدم تفکیک امور محلی از امور ملی</a:t>
          </a:r>
          <a:endParaRPr lang="fa-IR" sz="1800" dirty="0">
            <a:cs typeface="B Yekan" panose="00000400000000000000" pitchFamily="2" charset="-78"/>
          </a:endParaRPr>
        </a:p>
      </dgm:t>
    </dgm:pt>
    <dgm:pt modelId="{41C27403-9592-4284-A135-749FAB1D8FB8}" type="parTrans" cxnId="{606B69B1-9339-45BA-A79D-E9DC1BF333E1}">
      <dgm:prSet/>
      <dgm:spPr/>
      <dgm:t>
        <a:bodyPr/>
        <a:lstStyle/>
        <a:p>
          <a:pPr rtl="1"/>
          <a:endParaRPr lang="fa-IR" sz="2000">
            <a:cs typeface="B Homa" panose="00000400000000000000" pitchFamily="2" charset="-78"/>
          </a:endParaRPr>
        </a:p>
      </dgm:t>
    </dgm:pt>
    <dgm:pt modelId="{7C5BE1F8-2885-4D32-9E73-E07CE07B5E82}" type="sibTrans" cxnId="{606B69B1-9339-45BA-A79D-E9DC1BF333E1}">
      <dgm:prSet/>
      <dgm:spPr/>
      <dgm:t>
        <a:bodyPr/>
        <a:lstStyle/>
        <a:p>
          <a:pPr rtl="1"/>
          <a:endParaRPr lang="fa-IR" sz="2000">
            <a:cs typeface="B Homa" panose="00000400000000000000" pitchFamily="2" charset="-78"/>
          </a:endParaRPr>
        </a:p>
      </dgm:t>
    </dgm:pt>
    <dgm:pt modelId="{4F976A29-7EFC-4C1C-8179-8495A320FFA8}">
      <dgm:prSet phldrT="[Text]" custT="1"/>
      <dgm:spPr/>
      <dgm:t>
        <a:bodyPr/>
        <a:lstStyle/>
        <a:p>
          <a:pPr rtl="1"/>
          <a:r>
            <a:rPr lang="fa-IR" sz="1800" dirty="0" smtClean="0">
              <a:cs typeface="B Yekan" panose="00000400000000000000" pitchFamily="2" charset="-78"/>
            </a:rPr>
            <a:t>عدم تطبیق قانون اساسی کشور و قوانین مربوط به شوراها در مورد نقش و وظایف آنها</a:t>
          </a:r>
          <a:endParaRPr lang="fa-IR" sz="1800" dirty="0">
            <a:cs typeface="B Yekan" panose="00000400000000000000" pitchFamily="2" charset="-78"/>
          </a:endParaRPr>
        </a:p>
      </dgm:t>
    </dgm:pt>
    <dgm:pt modelId="{436FEE47-1847-4120-96CA-178C75470B4F}" type="parTrans" cxnId="{8147E9B9-17FF-4CAE-910F-9B536EBB0EA1}">
      <dgm:prSet/>
      <dgm:spPr/>
      <dgm:t>
        <a:bodyPr/>
        <a:lstStyle/>
        <a:p>
          <a:pPr rtl="1"/>
          <a:endParaRPr lang="fa-IR" sz="2000">
            <a:cs typeface="B Homa" panose="00000400000000000000" pitchFamily="2" charset="-78"/>
          </a:endParaRPr>
        </a:p>
      </dgm:t>
    </dgm:pt>
    <dgm:pt modelId="{0E651D51-0D72-43E0-AED1-1E73B120C61F}" type="sibTrans" cxnId="{8147E9B9-17FF-4CAE-910F-9B536EBB0EA1}">
      <dgm:prSet/>
      <dgm:spPr/>
      <dgm:t>
        <a:bodyPr/>
        <a:lstStyle/>
        <a:p>
          <a:pPr rtl="1"/>
          <a:endParaRPr lang="fa-IR" sz="2000">
            <a:cs typeface="B Homa" panose="00000400000000000000" pitchFamily="2" charset="-78"/>
          </a:endParaRPr>
        </a:p>
      </dgm:t>
    </dgm:pt>
    <dgm:pt modelId="{478CAF56-E403-46BC-9B7D-0C107022DB35}">
      <dgm:prSet phldrT="[Text]" custT="1"/>
      <dgm:spPr/>
      <dgm:t>
        <a:bodyPr/>
        <a:lstStyle/>
        <a:p>
          <a:pPr rtl="1"/>
          <a:r>
            <a:rPr lang="fa-IR" sz="1800" dirty="0" smtClean="0">
              <a:cs typeface="B Yekan" panose="00000400000000000000" pitchFamily="2" charset="-78"/>
            </a:rPr>
            <a:t>قدرت دخالت محدود شوراها ( فقط شهرداری ها)</a:t>
          </a:r>
          <a:endParaRPr lang="fa-IR" sz="1800" dirty="0">
            <a:cs typeface="B Yekan" panose="00000400000000000000" pitchFamily="2" charset="-78"/>
          </a:endParaRPr>
        </a:p>
      </dgm:t>
    </dgm:pt>
    <dgm:pt modelId="{5B99C83B-97A0-45AF-B832-7AAFFA95FE8B}" type="parTrans" cxnId="{5BB6B150-71FB-4351-80DC-10C74BE5F017}">
      <dgm:prSet/>
      <dgm:spPr/>
      <dgm:t>
        <a:bodyPr/>
        <a:lstStyle/>
        <a:p>
          <a:pPr rtl="1"/>
          <a:endParaRPr lang="fa-IR" sz="2000">
            <a:cs typeface="B Homa" panose="00000400000000000000" pitchFamily="2" charset="-78"/>
          </a:endParaRPr>
        </a:p>
      </dgm:t>
    </dgm:pt>
    <dgm:pt modelId="{1F33DCD6-19FD-4CBD-9FBE-3610E83F3189}" type="sibTrans" cxnId="{5BB6B150-71FB-4351-80DC-10C74BE5F017}">
      <dgm:prSet/>
      <dgm:spPr/>
      <dgm:t>
        <a:bodyPr/>
        <a:lstStyle/>
        <a:p>
          <a:pPr rtl="1"/>
          <a:endParaRPr lang="fa-IR" sz="2000">
            <a:cs typeface="B Homa" panose="00000400000000000000" pitchFamily="2" charset="-78"/>
          </a:endParaRPr>
        </a:p>
      </dgm:t>
    </dgm:pt>
    <dgm:pt modelId="{90202CFE-2DAF-4655-9AC3-91773B2F2039}">
      <dgm:prSet phldrT="[Text]" custT="1"/>
      <dgm:spPr/>
      <dgm:t>
        <a:bodyPr/>
        <a:lstStyle/>
        <a:p>
          <a:pPr rtl="1"/>
          <a:r>
            <a:rPr lang="fa-IR" sz="1800" dirty="0" smtClean="0">
              <a:cs typeface="B Yekan" panose="00000400000000000000" pitchFamily="2" charset="-78"/>
            </a:rPr>
            <a:t>تمرکز گرایی دولت و اختیارات محدود شوراها</a:t>
          </a:r>
          <a:endParaRPr lang="fa-IR" sz="1800" dirty="0">
            <a:cs typeface="B Yekan" panose="00000400000000000000" pitchFamily="2" charset="-78"/>
          </a:endParaRPr>
        </a:p>
      </dgm:t>
    </dgm:pt>
    <dgm:pt modelId="{F02D5A65-51A7-468A-A2ED-49367983F4DD}" type="parTrans" cxnId="{F3557D46-F93A-49DB-96BC-6DDF23DA205C}">
      <dgm:prSet/>
      <dgm:spPr/>
      <dgm:t>
        <a:bodyPr/>
        <a:lstStyle/>
        <a:p>
          <a:pPr rtl="1"/>
          <a:endParaRPr lang="fa-IR" sz="2000">
            <a:cs typeface="B Homa" panose="00000400000000000000" pitchFamily="2" charset="-78"/>
          </a:endParaRPr>
        </a:p>
      </dgm:t>
    </dgm:pt>
    <dgm:pt modelId="{2792049E-55B8-4826-AB50-166732BDE444}" type="sibTrans" cxnId="{F3557D46-F93A-49DB-96BC-6DDF23DA205C}">
      <dgm:prSet/>
      <dgm:spPr/>
      <dgm:t>
        <a:bodyPr/>
        <a:lstStyle/>
        <a:p>
          <a:pPr rtl="1"/>
          <a:endParaRPr lang="fa-IR" sz="2000">
            <a:cs typeface="B Homa" panose="00000400000000000000" pitchFamily="2" charset="-78"/>
          </a:endParaRPr>
        </a:p>
      </dgm:t>
    </dgm:pt>
    <dgm:pt modelId="{C26FF411-4BA4-49AA-B1B4-49A31072623A}" type="pres">
      <dgm:prSet presAssocID="{54A88072-77F7-414B-9676-2CD9BA41C96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928616BF-2548-49DB-942D-9BC8836D1EEC}" type="pres">
      <dgm:prSet presAssocID="{0C957045-EA80-461B-843A-0011CC044F0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215383CC-2E63-4362-AF4F-1CE088A3D1F6}" type="pres">
      <dgm:prSet presAssocID="{7C5BE1F8-2885-4D32-9E73-E07CE07B5E82}" presName="sibTrans" presStyleCnt="0"/>
      <dgm:spPr/>
      <dgm:t>
        <a:bodyPr/>
        <a:lstStyle/>
        <a:p>
          <a:pPr rtl="1"/>
          <a:endParaRPr lang="fa-IR"/>
        </a:p>
      </dgm:t>
    </dgm:pt>
    <dgm:pt modelId="{013C4705-EC38-4DDF-8D8C-48D584DFA9D1}" type="pres">
      <dgm:prSet presAssocID="{90202CFE-2DAF-4655-9AC3-91773B2F2039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EAB11351-242E-4D48-903B-50C13A30E48E}" type="pres">
      <dgm:prSet presAssocID="{2792049E-55B8-4826-AB50-166732BDE444}" presName="sibTrans" presStyleCnt="0"/>
      <dgm:spPr/>
      <dgm:t>
        <a:bodyPr/>
        <a:lstStyle/>
        <a:p>
          <a:pPr rtl="1"/>
          <a:endParaRPr lang="fa-IR"/>
        </a:p>
      </dgm:t>
    </dgm:pt>
    <dgm:pt modelId="{BF0DD340-345B-471F-9B8D-1E56C51467E8}" type="pres">
      <dgm:prSet presAssocID="{4F976A29-7EFC-4C1C-8179-8495A320FFA8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30B1A646-A27A-46AB-A442-4DF1BF9989CD}" type="pres">
      <dgm:prSet presAssocID="{0E651D51-0D72-43E0-AED1-1E73B120C61F}" presName="sibTrans" presStyleCnt="0"/>
      <dgm:spPr/>
      <dgm:t>
        <a:bodyPr/>
        <a:lstStyle/>
        <a:p>
          <a:pPr rtl="1"/>
          <a:endParaRPr lang="fa-IR"/>
        </a:p>
      </dgm:t>
    </dgm:pt>
    <dgm:pt modelId="{0710B6FC-A428-40CD-BBBF-34377EF4EB14}" type="pres">
      <dgm:prSet presAssocID="{478CAF56-E403-46BC-9B7D-0C107022DB35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B6232E47-9278-4119-8255-2786C5056825}" type="presOf" srcId="{4F976A29-7EFC-4C1C-8179-8495A320FFA8}" destId="{BF0DD340-345B-471F-9B8D-1E56C51467E8}" srcOrd="0" destOrd="0" presId="urn:microsoft.com/office/officeart/2005/8/layout/hList6"/>
    <dgm:cxn modelId="{0F829FD5-F32A-4CCB-8A7A-2ED9E137D024}" type="presOf" srcId="{54A88072-77F7-414B-9676-2CD9BA41C968}" destId="{C26FF411-4BA4-49AA-B1B4-49A31072623A}" srcOrd="0" destOrd="0" presId="urn:microsoft.com/office/officeart/2005/8/layout/hList6"/>
    <dgm:cxn modelId="{8147E9B9-17FF-4CAE-910F-9B536EBB0EA1}" srcId="{54A88072-77F7-414B-9676-2CD9BA41C968}" destId="{4F976A29-7EFC-4C1C-8179-8495A320FFA8}" srcOrd="2" destOrd="0" parTransId="{436FEE47-1847-4120-96CA-178C75470B4F}" sibTransId="{0E651D51-0D72-43E0-AED1-1E73B120C61F}"/>
    <dgm:cxn modelId="{606B69B1-9339-45BA-A79D-E9DC1BF333E1}" srcId="{54A88072-77F7-414B-9676-2CD9BA41C968}" destId="{0C957045-EA80-461B-843A-0011CC044F09}" srcOrd="0" destOrd="0" parTransId="{41C27403-9592-4284-A135-749FAB1D8FB8}" sibTransId="{7C5BE1F8-2885-4D32-9E73-E07CE07B5E82}"/>
    <dgm:cxn modelId="{F985CFA7-070E-4EAC-B1E8-82760291F284}" type="presOf" srcId="{90202CFE-2DAF-4655-9AC3-91773B2F2039}" destId="{013C4705-EC38-4DDF-8D8C-48D584DFA9D1}" srcOrd="0" destOrd="0" presId="urn:microsoft.com/office/officeart/2005/8/layout/hList6"/>
    <dgm:cxn modelId="{197FA3E8-7A31-4E70-9FF8-EEA31BE6FA3F}" type="presOf" srcId="{0C957045-EA80-461B-843A-0011CC044F09}" destId="{928616BF-2548-49DB-942D-9BC8836D1EEC}" srcOrd="0" destOrd="0" presId="urn:microsoft.com/office/officeart/2005/8/layout/hList6"/>
    <dgm:cxn modelId="{9788740A-7FB7-433F-8391-4D596B7E8F45}" type="presOf" srcId="{478CAF56-E403-46BC-9B7D-0C107022DB35}" destId="{0710B6FC-A428-40CD-BBBF-34377EF4EB14}" srcOrd="0" destOrd="0" presId="urn:microsoft.com/office/officeart/2005/8/layout/hList6"/>
    <dgm:cxn modelId="{F3557D46-F93A-49DB-96BC-6DDF23DA205C}" srcId="{54A88072-77F7-414B-9676-2CD9BA41C968}" destId="{90202CFE-2DAF-4655-9AC3-91773B2F2039}" srcOrd="1" destOrd="0" parTransId="{F02D5A65-51A7-468A-A2ED-49367983F4DD}" sibTransId="{2792049E-55B8-4826-AB50-166732BDE444}"/>
    <dgm:cxn modelId="{5BB6B150-71FB-4351-80DC-10C74BE5F017}" srcId="{54A88072-77F7-414B-9676-2CD9BA41C968}" destId="{478CAF56-E403-46BC-9B7D-0C107022DB35}" srcOrd="3" destOrd="0" parTransId="{5B99C83B-97A0-45AF-B832-7AAFFA95FE8B}" sibTransId="{1F33DCD6-19FD-4CBD-9FBE-3610E83F3189}"/>
    <dgm:cxn modelId="{CB847F20-CBB6-4324-BC9B-1347270910E1}" type="presParOf" srcId="{C26FF411-4BA4-49AA-B1B4-49A31072623A}" destId="{928616BF-2548-49DB-942D-9BC8836D1EEC}" srcOrd="0" destOrd="0" presId="urn:microsoft.com/office/officeart/2005/8/layout/hList6"/>
    <dgm:cxn modelId="{923826D6-83A8-401B-A1D3-918AF4F96ECE}" type="presParOf" srcId="{C26FF411-4BA4-49AA-B1B4-49A31072623A}" destId="{215383CC-2E63-4362-AF4F-1CE088A3D1F6}" srcOrd="1" destOrd="0" presId="urn:microsoft.com/office/officeart/2005/8/layout/hList6"/>
    <dgm:cxn modelId="{D23D3CAE-6A34-43E9-A56F-C6A644D85E80}" type="presParOf" srcId="{C26FF411-4BA4-49AA-B1B4-49A31072623A}" destId="{013C4705-EC38-4DDF-8D8C-48D584DFA9D1}" srcOrd="2" destOrd="0" presId="urn:microsoft.com/office/officeart/2005/8/layout/hList6"/>
    <dgm:cxn modelId="{4815ADB9-858E-40B4-9B5D-ADC60C2F8032}" type="presParOf" srcId="{C26FF411-4BA4-49AA-B1B4-49A31072623A}" destId="{EAB11351-242E-4D48-903B-50C13A30E48E}" srcOrd="3" destOrd="0" presId="urn:microsoft.com/office/officeart/2005/8/layout/hList6"/>
    <dgm:cxn modelId="{E03C562B-8378-44A3-9A7B-402B17BB1791}" type="presParOf" srcId="{C26FF411-4BA4-49AA-B1B4-49A31072623A}" destId="{BF0DD340-345B-471F-9B8D-1E56C51467E8}" srcOrd="4" destOrd="0" presId="urn:microsoft.com/office/officeart/2005/8/layout/hList6"/>
    <dgm:cxn modelId="{8A2F38AF-ADAC-4771-89DD-EBE07752A2E0}" type="presParOf" srcId="{C26FF411-4BA4-49AA-B1B4-49A31072623A}" destId="{30B1A646-A27A-46AB-A442-4DF1BF9989CD}" srcOrd="5" destOrd="0" presId="urn:microsoft.com/office/officeart/2005/8/layout/hList6"/>
    <dgm:cxn modelId="{47E50276-18CE-4C69-9A70-6BB22E0C2228}" type="presParOf" srcId="{C26FF411-4BA4-49AA-B1B4-49A31072623A}" destId="{0710B6FC-A428-40CD-BBBF-34377EF4EB14}" srcOrd="6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84BD9F2-4C25-44F5-9285-9B70F4E0DCC1}" type="doc">
      <dgm:prSet loTypeId="urn:microsoft.com/office/officeart/2005/8/layout/orgChart1" loCatId="hierarchy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pPr rtl="1"/>
          <a:endParaRPr lang="fa-IR"/>
        </a:p>
      </dgm:t>
    </dgm:pt>
    <dgm:pt modelId="{E73073E7-7515-4659-8689-7427EA994D95}">
      <dgm:prSet phldrT="[Text]" custT="1"/>
      <dgm:spPr/>
      <dgm:t>
        <a:bodyPr/>
        <a:lstStyle/>
        <a:p>
          <a:pPr rtl="1"/>
          <a:r>
            <a:rPr lang="fa-IR" sz="1600" dirty="0" smtClean="0">
              <a:cs typeface="B Yekan" panose="00000400000000000000" pitchFamily="2" charset="-78"/>
            </a:rPr>
            <a:t>فعالیت های خدماتی شهرداری</a:t>
          </a:r>
          <a:endParaRPr lang="fa-IR" sz="1600" dirty="0">
            <a:cs typeface="B Yekan" panose="00000400000000000000" pitchFamily="2" charset="-78"/>
          </a:endParaRPr>
        </a:p>
      </dgm:t>
    </dgm:pt>
    <dgm:pt modelId="{456EA66F-FE2D-4289-A6AE-D02DBD5EA1C0}" type="parTrans" cxnId="{930E1953-C812-46D6-A81C-A830034BBAA8}">
      <dgm:prSet/>
      <dgm:spPr/>
      <dgm:t>
        <a:bodyPr/>
        <a:lstStyle/>
        <a:p>
          <a:pPr rtl="1"/>
          <a:endParaRPr lang="fa-IR" sz="1600">
            <a:cs typeface="B Homa" panose="00000400000000000000" pitchFamily="2" charset="-78"/>
          </a:endParaRPr>
        </a:p>
      </dgm:t>
    </dgm:pt>
    <dgm:pt modelId="{8C2CBF45-DACD-4410-A5F0-9BFB51B9F343}" type="sibTrans" cxnId="{930E1953-C812-46D6-A81C-A830034BBAA8}">
      <dgm:prSet/>
      <dgm:spPr/>
      <dgm:t>
        <a:bodyPr/>
        <a:lstStyle/>
        <a:p>
          <a:pPr rtl="1"/>
          <a:endParaRPr lang="fa-IR" sz="1600">
            <a:cs typeface="B Homa" panose="00000400000000000000" pitchFamily="2" charset="-78"/>
          </a:endParaRPr>
        </a:p>
      </dgm:t>
    </dgm:pt>
    <dgm:pt modelId="{4692F6AF-1BCB-4626-AABA-A249B9CB032C}">
      <dgm:prSet phldrT="[Text]" custT="1"/>
      <dgm:spPr/>
      <dgm:t>
        <a:bodyPr/>
        <a:lstStyle/>
        <a:p>
          <a:pPr rtl="1"/>
          <a:r>
            <a:rPr lang="fa-IR" sz="1600" dirty="0" smtClean="0">
              <a:cs typeface="B Yekan" panose="00000400000000000000" pitchFamily="2" charset="-78"/>
            </a:rPr>
            <a:t>خدمات بهداشتی</a:t>
          </a:r>
          <a:endParaRPr lang="fa-IR" sz="1600" dirty="0">
            <a:cs typeface="B Yekan" panose="00000400000000000000" pitchFamily="2" charset="-78"/>
          </a:endParaRPr>
        </a:p>
      </dgm:t>
    </dgm:pt>
    <dgm:pt modelId="{6D22C3AC-1A27-411B-8D0A-7408E2BFB543}" type="parTrans" cxnId="{4CCDE870-35DA-4F99-8429-84514876E88B}">
      <dgm:prSet custT="1"/>
      <dgm:spPr/>
      <dgm:t>
        <a:bodyPr/>
        <a:lstStyle/>
        <a:p>
          <a:pPr rtl="1"/>
          <a:endParaRPr lang="fa-IR" sz="1600">
            <a:cs typeface="B Homa" panose="00000400000000000000" pitchFamily="2" charset="-78"/>
          </a:endParaRPr>
        </a:p>
      </dgm:t>
    </dgm:pt>
    <dgm:pt modelId="{7761C1B9-2AB9-4B0B-9F09-6266179F914F}" type="sibTrans" cxnId="{4CCDE870-35DA-4F99-8429-84514876E88B}">
      <dgm:prSet/>
      <dgm:spPr/>
      <dgm:t>
        <a:bodyPr/>
        <a:lstStyle/>
        <a:p>
          <a:pPr rtl="1"/>
          <a:endParaRPr lang="fa-IR" sz="1600">
            <a:cs typeface="B Homa" panose="00000400000000000000" pitchFamily="2" charset="-78"/>
          </a:endParaRPr>
        </a:p>
      </dgm:t>
    </dgm:pt>
    <dgm:pt modelId="{9DBCCFAA-56EA-47AA-912E-1814F7C7CED7}">
      <dgm:prSet phldrT="[Text]" custT="1"/>
      <dgm:spPr/>
      <dgm:t>
        <a:bodyPr/>
        <a:lstStyle/>
        <a:p>
          <a:pPr rtl="1"/>
          <a:r>
            <a:rPr lang="fa-IR" sz="1600" dirty="0" smtClean="0">
              <a:cs typeface="B Yekan" panose="00000400000000000000" pitchFamily="2" charset="-78"/>
            </a:rPr>
            <a:t>خدمات رفاهی و تفریحی</a:t>
          </a:r>
          <a:endParaRPr lang="fa-IR" sz="1600" dirty="0">
            <a:cs typeface="B Yekan" panose="00000400000000000000" pitchFamily="2" charset="-78"/>
          </a:endParaRPr>
        </a:p>
      </dgm:t>
    </dgm:pt>
    <dgm:pt modelId="{CE4E81C7-107D-476E-88D2-B24CFA78AC8B}" type="parTrans" cxnId="{A6A4BBD3-8A67-4DFD-BEB5-3243E40240C3}">
      <dgm:prSet custT="1"/>
      <dgm:spPr/>
      <dgm:t>
        <a:bodyPr/>
        <a:lstStyle/>
        <a:p>
          <a:pPr rtl="1"/>
          <a:endParaRPr lang="fa-IR" sz="1600">
            <a:cs typeface="B Homa" panose="00000400000000000000" pitchFamily="2" charset="-78"/>
          </a:endParaRPr>
        </a:p>
      </dgm:t>
    </dgm:pt>
    <dgm:pt modelId="{5663B6EF-E96B-499A-9A71-27E2A16B4727}" type="sibTrans" cxnId="{A6A4BBD3-8A67-4DFD-BEB5-3243E40240C3}">
      <dgm:prSet/>
      <dgm:spPr/>
      <dgm:t>
        <a:bodyPr/>
        <a:lstStyle/>
        <a:p>
          <a:pPr rtl="1"/>
          <a:endParaRPr lang="fa-IR" sz="1600">
            <a:cs typeface="B Homa" panose="00000400000000000000" pitchFamily="2" charset="-78"/>
          </a:endParaRPr>
        </a:p>
      </dgm:t>
    </dgm:pt>
    <dgm:pt modelId="{08688A38-99C3-490B-BE2F-048662AC7025}">
      <dgm:prSet custT="1"/>
      <dgm:spPr/>
      <dgm:t>
        <a:bodyPr/>
        <a:lstStyle/>
        <a:p>
          <a:pPr rtl="1"/>
          <a:r>
            <a:rPr lang="fa-IR" sz="1600" dirty="0" smtClean="0">
              <a:cs typeface="B Yekan" panose="00000400000000000000" pitchFamily="2" charset="-78"/>
            </a:rPr>
            <a:t>خدمات حفاظتی ایمنی</a:t>
          </a:r>
          <a:endParaRPr lang="fa-IR" sz="1600" dirty="0">
            <a:cs typeface="B Yekan" panose="00000400000000000000" pitchFamily="2" charset="-78"/>
          </a:endParaRPr>
        </a:p>
      </dgm:t>
    </dgm:pt>
    <dgm:pt modelId="{0F8696A7-28FB-4052-827F-3B72906E23C8}" type="parTrans" cxnId="{364FA1CC-0625-4DB7-AB67-64708823EB07}">
      <dgm:prSet custT="1"/>
      <dgm:spPr/>
      <dgm:t>
        <a:bodyPr/>
        <a:lstStyle/>
        <a:p>
          <a:pPr rtl="1"/>
          <a:endParaRPr lang="fa-IR" sz="1600">
            <a:cs typeface="B Homa" panose="00000400000000000000" pitchFamily="2" charset="-78"/>
          </a:endParaRPr>
        </a:p>
      </dgm:t>
    </dgm:pt>
    <dgm:pt modelId="{EC68F8BE-170B-42FE-86DB-65C59D44D559}" type="sibTrans" cxnId="{364FA1CC-0625-4DB7-AB67-64708823EB07}">
      <dgm:prSet/>
      <dgm:spPr/>
      <dgm:t>
        <a:bodyPr/>
        <a:lstStyle/>
        <a:p>
          <a:pPr rtl="1"/>
          <a:endParaRPr lang="fa-IR" sz="1600">
            <a:cs typeface="B Homa" panose="00000400000000000000" pitchFamily="2" charset="-78"/>
          </a:endParaRPr>
        </a:p>
      </dgm:t>
    </dgm:pt>
    <dgm:pt modelId="{ACFDD64B-6DF1-4630-9F4F-5CBFD04A170A}">
      <dgm:prSet custT="1"/>
      <dgm:spPr/>
      <dgm:t>
        <a:bodyPr/>
        <a:lstStyle/>
        <a:p>
          <a:pPr rtl="1"/>
          <a:r>
            <a:rPr lang="fa-IR" sz="1600" dirty="0" smtClean="0">
              <a:cs typeface="B Yekan" panose="00000400000000000000" pitchFamily="2" charset="-78"/>
            </a:rPr>
            <a:t>خدمات حمل و نقل و ترافیک</a:t>
          </a:r>
          <a:endParaRPr lang="fa-IR" sz="1600" dirty="0">
            <a:cs typeface="B Yekan" panose="00000400000000000000" pitchFamily="2" charset="-78"/>
          </a:endParaRPr>
        </a:p>
      </dgm:t>
    </dgm:pt>
    <dgm:pt modelId="{D7F0737B-2A43-4980-8BF8-2DCFF6650611}" type="parTrans" cxnId="{28F0C933-3BC5-485E-B62C-77E39C89FC8D}">
      <dgm:prSet custT="1"/>
      <dgm:spPr/>
      <dgm:t>
        <a:bodyPr/>
        <a:lstStyle/>
        <a:p>
          <a:pPr rtl="1"/>
          <a:endParaRPr lang="fa-IR" sz="1600">
            <a:cs typeface="B Homa" panose="00000400000000000000" pitchFamily="2" charset="-78"/>
          </a:endParaRPr>
        </a:p>
      </dgm:t>
    </dgm:pt>
    <dgm:pt modelId="{F23E43C5-4685-4662-A081-E165E19E88AF}" type="sibTrans" cxnId="{28F0C933-3BC5-485E-B62C-77E39C89FC8D}">
      <dgm:prSet/>
      <dgm:spPr/>
      <dgm:t>
        <a:bodyPr/>
        <a:lstStyle/>
        <a:p>
          <a:pPr rtl="1"/>
          <a:endParaRPr lang="fa-IR" sz="1600">
            <a:cs typeface="B Homa" panose="00000400000000000000" pitchFamily="2" charset="-78"/>
          </a:endParaRPr>
        </a:p>
      </dgm:t>
    </dgm:pt>
    <dgm:pt modelId="{D526D29D-E92D-4682-A424-FACCEE6B9D02}">
      <dgm:prSet custT="1"/>
      <dgm:spPr/>
      <dgm:t>
        <a:bodyPr/>
        <a:lstStyle/>
        <a:p>
          <a:pPr rtl="1"/>
          <a:r>
            <a:rPr lang="fa-IR" sz="1600" dirty="0" smtClean="0">
              <a:cs typeface="B Yekan" panose="00000400000000000000" pitchFamily="2" charset="-78"/>
            </a:rPr>
            <a:t>خدمات و فعالیت های عمرانی</a:t>
          </a:r>
          <a:endParaRPr lang="fa-IR" sz="1600" dirty="0">
            <a:cs typeface="B Yekan" panose="00000400000000000000" pitchFamily="2" charset="-78"/>
          </a:endParaRPr>
        </a:p>
      </dgm:t>
    </dgm:pt>
    <dgm:pt modelId="{98ED34ED-2DF6-42F6-9E96-D068526A3D3C}" type="parTrans" cxnId="{1D03C0D5-D392-42F5-9251-EDC3C0D965B3}">
      <dgm:prSet custT="1"/>
      <dgm:spPr/>
      <dgm:t>
        <a:bodyPr/>
        <a:lstStyle/>
        <a:p>
          <a:pPr rtl="1"/>
          <a:endParaRPr lang="fa-IR" sz="1600">
            <a:cs typeface="B Homa" panose="00000400000000000000" pitchFamily="2" charset="-78"/>
          </a:endParaRPr>
        </a:p>
      </dgm:t>
    </dgm:pt>
    <dgm:pt modelId="{6153A825-3469-4923-BBC4-F96B61E3EAAA}" type="sibTrans" cxnId="{1D03C0D5-D392-42F5-9251-EDC3C0D965B3}">
      <dgm:prSet/>
      <dgm:spPr/>
      <dgm:t>
        <a:bodyPr/>
        <a:lstStyle/>
        <a:p>
          <a:pPr rtl="1"/>
          <a:endParaRPr lang="fa-IR" sz="1600">
            <a:cs typeface="B Homa" panose="00000400000000000000" pitchFamily="2" charset="-78"/>
          </a:endParaRPr>
        </a:p>
      </dgm:t>
    </dgm:pt>
    <dgm:pt modelId="{4DD3492A-3B5F-4994-B771-06A4CED26AB1}" type="pres">
      <dgm:prSet presAssocID="{584BD9F2-4C25-44F5-9285-9B70F4E0DCC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fa-IR"/>
        </a:p>
      </dgm:t>
    </dgm:pt>
    <dgm:pt modelId="{BFEF27B3-D12C-4F25-9D66-D7C58D466143}" type="pres">
      <dgm:prSet presAssocID="{E73073E7-7515-4659-8689-7427EA994D95}" presName="hierRoot1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fa-IR"/>
        </a:p>
      </dgm:t>
    </dgm:pt>
    <dgm:pt modelId="{0ACEFC92-4138-48E1-86F9-1248C66C9233}" type="pres">
      <dgm:prSet presAssocID="{E73073E7-7515-4659-8689-7427EA994D95}" presName="rootComposite1" presStyleCnt="0"/>
      <dgm:spPr/>
      <dgm:t>
        <a:bodyPr/>
        <a:lstStyle/>
        <a:p>
          <a:pPr rtl="1"/>
          <a:endParaRPr lang="fa-IR"/>
        </a:p>
      </dgm:t>
    </dgm:pt>
    <dgm:pt modelId="{3B6BBB39-207E-442E-8B37-05641DA80158}" type="pres">
      <dgm:prSet presAssocID="{E73073E7-7515-4659-8689-7427EA994D95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ADDB5776-FED7-4F14-A17D-D88DBB3E1445}" type="pres">
      <dgm:prSet presAssocID="{E73073E7-7515-4659-8689-7427EA994D95}" presName="rootConnector1" presStyleLbl="node1" presStyleIdx="0" presStyleCnt="0"/>
      <dgm:spPr/>
      <dgm:t>
        <a:bodyPr/>
        <a:lstStyle/>
        <a:p>
          <a:pPr rtl="1"/>
          <a:endParaRPr lang="fa-IR"/>
        </a:p>
      </dgm:t>
    </dgm:pt>
    <dgm:pt modelId="{DF0332E3-BF04-4B6F-BD9B-AEA774CE432F}" type="pres">
      <dgm:prSet presAssocID="{E73073E7-7515-4659-8689-7427EA994D95}" presName="hierChild2" presStyleCnt="0"/>
      <dgm:spPr/>
      <dgm:t>
        <a:bodyPr/>
        <a:lstStyle/>
        <a:p>
          <a:pPr rtl="1"/>
          <a:endParaRPr lang="fa-IR"/>
        </a:p>
      </dgm:t>
    </dgm:pt>
    <dgm:pt modelId="{9E5C09A9-527E-4C03-99E6-5AF89BE20ACA}" type="pres">
      <dgm:prSet presAssocID="{6D22C3AC-1A27-411B-8D0A-7408E2BFB543}" presName="Name37" presStyleLbl="parChTrans1D2" presStyleIdx="0" presStyleCnt="5"/>
      <dgm:spPr/>
      <dgm:t>
        <a:bodyPr/>
        <a:lstStyle/>
        <a:p>
          <a:pPr rtl="1"/>
          <a:endParaRPr lang="fa-IR"/>
        </a:p>
      </dgm:t>
    </dgm:pt>
    <dgm:pt modelId="{EF678D5D-652E-4B01-86B4-3B0E0387E1E9}" type="pres">
      <dgm:prSet presAssocID="{4692F6AF-1BCB-4626-AABA-A249B9CB032C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fa-IR"/>
        </a:p>
      </dgm:t>
    </dgm:pt>
    <dgm:pt modelId="{633AF253-A61A-437B-854E-6116A4054265}" type="pres">
      <dgm:prSet presAssocID="{4692F6AF-1BCB-4626-AABA-A249B9CB032C}" presName="rootComposite" presStyleCnt="0"/>
      <dgm:spPr/>
      <dgm:t>
        <a:bodyPr/>
        <a:lstStyle/>
        <a:p>
          <a:pPr rtl="1"/>
          <a:endParaRPr lang="fa-IR"/>
        </a:p>
      </dgm:t>
    </dgm:pt>
    <dgm:pt modelId="{04685880-25D0-4E9A-9692-F3841D3F66A9}" type="pres">
      <dgm:prSet presAssocID="{4692F6AF-1BCB-4626-AABA-A249B9CB032C}" presName="rootText" presStyleLbl="node2" presStyleIdx="0" presStyleCnt="5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BA0BC7C1-9BDC-4D78-B4C2-75D328DA8C6A}" type="pres">
      <dgm:prSet presAssocID="{4692F6AF-1BCB-4626-AABA-A249B9CB032C}" presName="rootConnector" presStyleLbl="node2" presStyleIdx="0" presStyleCnt="5"/>
      <dgm:spPr/>
      <dgm:t>
        <a:bodyPr/>
        <a:lstStyle/>
        <a:p>
          <a:pPr rtl="1"/>
          <a:endParaRPr lang="fa-IR"/>
        </a:p>
      </dgm:t>
    </dgm:pt>
    <dgm:pt modelId="{D09458CF-3547-4194-8857-9D7290F71D6E}" type="pres">
      <dgm:prSet presAssocID="{4692F6AF-1BCB-4626-AABA-A249B9CB032C}" presName="hierChild4" presStyleCnt="0"/>
      <dgm:spPr/>
      <dgm:t>
        <a:bodyPr/>
        <a:lstStyle/>
        <a:p>
          <a:pPr rtl="1"/>
          <a:endParaRPr lang="fa-IR"/>
        </a:p>
      </dgm:t>
    </dgm:pt>
    <dgm:pt modelId="{9728E189-3174-4D61-B32D-FCBC747F76AC}" type="pres">
      <dgm:prSet presAssocID="{4692F6AF-1BCB-4626-AABA-A249B9CB032C}" presName="hierChild5" presStyleCnt="0"/>
      <dgm:spPr/>
      <dgm:t>
        <a:bodyPr/>
        <a:lstStyle/>
        <a:p>
          <a:pPr rtl="1"/>
          <a:endParaRPr lang="fa-IR"/>
        </a:p>
      </dgm:t>
    </dgm:pt>
    <dgm:pt modelId="{1770EA49-BECD-4764-B068-56F9641B47CD}" type="pres">
      <dgm:prSet presAssocID="{CE4E81C7-107D-476E-88D2-B24CFA78AC8B}" presName="Name37" presStyleLbl="parChTrans1D2" presStyleIdx="1" presStyleCnt="5"/>
      <dgm:spPr/>
      <dgm:t>
        <a:bodyPr/>
        <a:lstStyle/>
        <a:p>
          <a:pPr rtl="1"/>
          <a:endParaRPr lang="fa-IR"/>
        </a:p>
      </dgm:t>
    </dgm:pt>
    <dgm:pt modelId="{F946C460-1B58-41C8-9B08-54EB4CBA7138}" type="pres">
      <dgm:prSet presAssocID="{9DBCCFAA-56EA-47AA-912E-1814F7C7CED7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fa-IR"/>
        </a:p>
      </dgm:t>
    </dgm:pt>
    <dgm:pt modelId="{656796BA-08BF-4134-BEBD-675AF3BC0EA6}" type="pres">
      <dgm:prSet presAssocID="{9DBCCFAA-56EA-47AA-912E-1814F7C7CED7}" presName="rootComposite" presStyleCnt="0"/>
      <dgm:spPr/>
      <dgm:t>
        <a:bodyPr/>
        <a:lstStyle/>
        <a:p>
          <a:pPr rtl="1"/>
          <a:endParaRPr lang="fa-IR"/>
        </a:p>
      </dgm:t>
    </dgm:pt>
    <dgm:pt modelId="{BE15C705-4AF7-436E-B219-BCE5155D8F23}" type="pres">
      <dgm:prSet presAssocID="{9DBCCFAA-56EA-47AA-912E-1814F7C7CED7}" presName="rootText" presStyleLbl="node2" presStyleIdx="1" presStyleCnt="5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67680870-70A6-4C23-93D9-C1CD85C92300}" type="pres">
      <dgm:prSet presAssocID="{9DBCCFAA-56EA-47AA-912E-1814F7C7CED7}" presName="rootConnector" presStyleLbl="node2" presStyleIdx="1" presStyleCnt="5"/>
      <dgm:spPr/>
      <dgm:t>
        <a:bodyPr/>
        <a:lstStyle/>
        <a:p>
          <a:pPr rtl="1"/>
          <a:endParaRPr lang="fa-IR"/>
        </a:p>
      </dgm:t>
    </dgm:pt>
    <dgm:pt modelId="{654A91A1-C8B6-4AFB-AB46-EE9AA6CB2905}" type="pres">
      <dgm:prSet presAssocID="{9DBCCFAA-56EA-47AA-912E-1814F7C7CED7}" presName="hierChild4" presStyleCnt="0"/>
      <dgm:spPr/>
      <dgm:t>
        <a:bodyPr/>
        <a:lstStyle/>
        <a:p>
          <a:pPr rtl="1"/>
          <a:endParaRPr lang="fa-IR"/>
        </a:p>
      </dgm:t>
    </dgm:pt>
    <dgm:pt modelId="{8FEBA1C2-7700-4E6B-A3D8-7FBD61F6BC38}" type="pres">
      <dgm:prSet presAssocID="{9DBCCFAA-56EA-47AA-912E-1814F7C7CED7}" presName="hierChild5" presStyleCnt="0"/>
      <dgm:spPr/>
      <dgm:t>
        <a:bodyPr/>
        <a:lstStyle/>
        <a:p>
          <a:pPr rtl="1"/>
          <a:endParaRPr lang="fa-IR"/>
        </a:p>
      </dgm:t>
    </dgm:pt>
    <dgm:pt modelId="{4F53A7C7-4F1C-4F62-92E5-6AB1EB94751C}" type="pres">
      <dgm:prSet presAssocID="{0F8696A7-28FB-4052-827F-3B72906E23C8}" presName="Name37" presStyleLbl="parChTrans1D2" presStyleIdx="2" presStyleCnt="5"/>
      <dgm:spPr/>
      <dgm:t>
        <a:bodyPr/>
        <a:lstStyle/>
        <a:p>
          <a:pPr rtl="1"/>
          <a:endParaRPr lang="fa-IR"/>
        </a:p>
      </dgm:t>
    </dgm:pt>
    <dgm:pt modelId="{2CF0C9D5-E92C-4623-B864-3BB2BEEF5422}" type="pres">
      <dgm:prSet presAssocID="{08688A38-99C3-490B-BE2F-048662AC7025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fa-IR"/>
        </a:p>
      </dgm:t>
    </dgm:pt>
    <dgm:pt modelId="{89BA33B2-E3CB-49F5-9861-AFFB64B55515}" type="pres">
      <dgm:prSet presAssocID="{08688A38-99C3-490B-BE2F-048662AC7025}" presName="rootComposite" presStyleCnt="0"/>
      <dgm:spPr/>
      <dgm:t>
        <a:bodyPr/>
        <a:lstStyle/>
        <a:p>
          <a:pPr rtl="1"/>
          <a:endParaRPr lang="fa-IR"/>
        </a:p>
      </dgm:t>
    </dgm:pt>
    <dgm:pt modelId="{FC107D94-DAAE-40FC-98B3-4FC416EF360B}" type="pres">
      <dgm:prSet presAssocID="{08688A38-99C3-490B-BE2F-048662AC7025}" presName="rootText" presStyleLbl="node2" presStyleIdx="2" presStyleCnt="5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3B29B0A8-F1E8-4B34-93C2-4BF193309212}" type="pres">
      <dgm:prSet presAssocID="{08688A38-99C3-490B-BE2F-048662AC7025}" presName="rootConnector" presStyleLbl="node2" presStyleIdx="2" presStyleCnt="5"/>
      <dgm:spPr/>
      <dgm:t>
        <a:bodyPr/>
        <a:lstStyle/>
        <a:p>
          <a:pPr rtl="1"/>
          <a:endParaRPr lang="fa-IR"/>
        </a:p>
      </dgm:t>
    </dgm:pt>
    <dgm:pt modelId="{EDFD90D9-C09C-47D2-9A80-5D618588E34C}" type="pres">
      <dgm:prSet presAssocID="{08688A38-99C3-490B-BE2F-048662AC7025}" presName="hierChild4" presStyleCnt="0"/>
      <dgm:spPr/>
      <dgm:t>
        <a:bodyPr/>
        <a:lstStyle/>
        <a:p>
          <a:pPr rtl="1"/>
          <a:endParaRPr lang="fa-IR"/>
        </a:p>
      </dgm:t>
    </dgm:pt>
    <dgm:pt modelId="{A6AD22E6-C707-426C-8CF7-35C60FBF9374}" type="pres">
      <dgm:prSet presAssocID="{08688A38-99C3-490B-BE2F-048662AC7025}" presName="hierChild5" presStyleCnt="0"/>
      <dgm:spPr/>
      <dgm:t>
        <a:bodyPr/>
        <a:lstStyle/>
        <a:p>
          <a:pPr rtl="1"/>
          <a:endParaRPr lang="fa-IR"/>
        </a:p>
      </dgm:t>
    </dgm:pt>
    <dgm:pt modelId="{A31CAA90-ED90-4EEA-B414-F73757D9DB94}" type="pres">
      <dgm:prSet presAssocID="{D7F0737B-2A43-4980-8BF8-2DCFF6650611}" presName="Name37" presStyleLbl="parChTrans1D2" presStyleIdx="3" presStyleCnt="5"/>
      <dgm:spPr/>
      <dgm:t>
        <a:bodyPr/>
        <a:lstStyle/>
        <a:p>
          <a:pPr rtl="1"/>
          <a:endParaRPr lang="fa-IR"/>
        </a:p>
      </dgm:t>
    </dgm:pt>
    <dgm:pt modelId="{487BBBC8-0756-4340-82B2-37D2A203A46A}" type="pres">
      <dgm:prSet presAssocID="{ACFDD64B-6DF1-4630-9F4F-5CBFD04A170A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fa-IR"/>
        </a:p>
      </dgm:t>
    </dgm:pt>
    <dgm:pt modelId="{A663DEB7-DFF2-4126-9E02-16EEC1CC128E}" type="pres">
      <dgm:prSet presAssocID="{ACFDD64B-6DF1-4630-9F4F-5CBFD04A170A}" presName="rootComposite" presStyleCnt="0"/>
      <dgm:spPr/>
      <dgm:t>
        <a:bodyPr/>
        <a:lstStyle/>
        <a:p>
          <a:pPr rtl="1"/>
          <a:endParaRPr lang="fa-IR"/>
        </a:p>
      </dgm:t>
    </dgm:pt>
    <dgm:pt modelId="{B4F93B29-94B5-4FB1-8582-5F9B6906265A}" type="pres">
      <dgm:prSet presAssocID="{ACFDD64B-6DF1-4630-9F4F-5CBFD04A170A}" presName="rootText" presStyleLbl="node2" presStyleIdx="3" presStyleCnt="5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B64E9F5E-54C9-44EB-A5F1-69B5BF90787E}" type="pres">
      <dgm:prSet presAssocID="{ACFDD64B-6DF1-4630-9F4F-5CBFD04A170A}" presName="rootConnector" presStyleLbl="node2" presStyleIdx="3" presStyleCnt="5"/>
      <dgm:spPr/>
      <dgm:t>
        <a:bodyPr/>
        <a:lstStyle/>
        <a:p>
          <a:pPr rtl="1"/>
          <a:endParaRPr lang="fa-IR"/>
        </a:p>
      </dgm:t>
    </dgm:pt>
    <dgm:pt modelId="{10C0A8D4-2016-44A2-9FE7-30F62F87D88F}" type="pres">
      <dgm:prSet presAssocID="{ACFDD64B-6DF1-4630-9F4F-5CBFD04A170A}" presName="hierChild4" presStyleCnt="0"/>
      <dgm:spPr/>
      <dgm:t>
        <a:bodyPr/>
        <a:lstStyle/>
        <a:p>
          <a:pPr rtl="1"/>
          <a:endParaRPr lang="fa-IR"/>
        </a:p>
      </dgm:t>
    </dgm:pt>
    <dgm:pt modelId="{C28E1356-7BD5-46F0-9211-E6121E1BE938}" type="pres">
      <dgm:prSet presAssocID="{ACFDD64B-6DF1-4630-9F4F-5CBFD04A170A}" presName="hierChild5" presStyleCnt="0"/>
      <dgm:spPr/>
      <dgm:t>
        <a:bodyPr/>
        <a:lstStyle/>
        <a:p>
          <a:pPr rtl="1"/>
          <a:endParaRPr lang="fa-IR"/>
        </a:p>
      </dgm:t>
    </dgm:pt>
    <dgm:pt modelId="{7957E5A3-B66E-40A3-8EF1-A7EF415A1BE3}" type="pres">
      <dgm:prSet presAssocID="{98ED34ED-2DF6-42F6-9E96-D068526A3D3C}" presName="Name37" presStyleLbl="parChTrans1D2" presStyleIdx="4" presStyleCnt="5"/>
      <dgm:spPr/>
      <dgm:t>
        <a:bodyPr/>
        <a:lstStyle/>
        <a:p>
          <a:pPr rtl="1"/>
          <a:endParaRPr lang="fa-IR"/>
        </a:p>
      </dgm:t>
    </dgm:pt>
    <dgm:pt modelId="{5D4DD629-E5C2-409D-9843-D74E59C9379A}" type="pres">
      <dgm:prSet presAssocID="{D526D29D-E92D-4682-A424-FACCEE6B9D02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fa-IR"/>
        </a:p>
      </dgm:t>
    </dgm:pt>
    <dgm:pt modelId="{DE1CE703-17A5-48AF-A783-19EA2E785FA3}" type="pres">
      <dgm:prSet presAssocID="{D526D29D-E92D-4682-A424-FACCEE6B9D02}" presName="rootComposite" presStyleCnt="0"/>
      <dgm:spPr/>
      <dgm:t>
        <a:bodyPr/>
        <a:lstStyle/>
        <a:p>
          <a:pPr rtl="1"/>
          <a:endParaRPr lang="fa-IR"/>
        </a:p>
      </dgm:t>
    </dgm:pt>
    <dgm:pt modelId="{1D9C5F27-5B84-436F-A649-D5464452946D}" type="pres">
      <dgm:prSet presAssocID="{D526D29D-E92D-4682-A424-FACCEE6B9D02}" presName="rootText" presStyleLbl="node2" presStyleIdx="4" presStyleCnt="5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8AE4C01D-82AF-4574-828C-A4B3C353FCF8}" type="pres">
      <dgm:prSet presAssocID="{D526D29D-E92D-4682-A424-FACCEE6B9D02}" presName="rootConnector" presStyleLbl="node2" presStyleIdx="4" presStyleCnt="5"/>
      <dgm:spPr/>
      <dgm:t>
        <a:bodyPr/>
        <a:lstStyle/>
        <a:p>
          <a:pPr rtl="1"/>
          <a:endParaRPr lang="fa-IR"/>
        </a:p>
      </dgm:t>
    </dgm:pt>
    <dgm:pt modelId="{C49D0B6A-11E5-4633-8CDC-26B28B03E69B}" type="pres">
      <dgm:prSet presAssocID="{D526D29D-E92D-4682-A424-FACCEE6B9D02}" presName="hierChild4" presStyleCnt="0"/>
      <dgm:spPr/>
      <dgm:t>
        <a:bodyPr/>
        <a:lstStyle/>
        <a:p>
          <a:pPr rtl="1"/>
          <a:endParaRPr lang="fa-IR"/>
        </a:p>
      </dgm:t>
    </dgm:pt>
    <dgm:pt modelId="{64081119-8A59-40AB-BFD0-C9D6E5800460}" type="pres">
      <dgm:prSet presAssocID="{D526D29D-E92D-4682-A424-FACCEE6B9D02}" presName="hierChild5" presStyleCnt="0"/>
      <dgm:spPr/>
      <dgm:t>
        <a:bodyPr/>
        <a:lstStyle/>
        <a:p>
          <a:pPr rtl="1"/>
          <a:endParaRPr lang="fa-IR"/>
        </a:p>
      </dgm:t>
    </dgm:pt>
    <dgm:pt modelId="{5B49EF7D-2942-4699-B572-156A8E739E5E}" type="pres">
      <dgm:prSet presAssocID="{E73073E7-7515-4659-8689-7427EA994D95}" presName="hierChild3" presStyleCnt="0"/>
      <dgm:spPr/>
      <dgm:t>
        <a:bodyPr/>
        <a:lstStyle/>
        <a:p>
          <a:pPr rtl="1"/>
          <a:endParaRPr lang="fa-IR"/>
        </a:p>
      </dgm:t>
    </dgm:pt>
  </dgm:ptLst>
  <dgm:cxnLst>
    <dgm:cxn modelId="{01316BA6-DA67-404E-AF61-9D954166D4BB}" type="presOf" srcId="{4692F6AF-1BCB-4626-AABA-A249B9CB032C}" destId="{BA0BC7C1-9BDC-4D78-B4C2-75D328DA8C6A}" srcOrd="1" destOrd="0" presId="urn:microsoft.com/office/officeart/2005/8/layout/orgChart1"/>
    <dgm:cxn modelId="{31F6835E-6E0C-4D5C-AF07-B429E39C7405}" type="presOf" srcId="{D526D29D-E92D-4682-A424-FACCEE6B9D02}" destId="{1D9C5F27-5B84-436F-A649-D5464452946D}" srcOrd="0" destOrd="0" presId="urn:microsoft.com/office/officeart/2005/8/layout/orgChart1"/>
    <dgm:cxn modelId="{1D03C0D5-D392-42F5-9251-EDC3C0D965B3}" srcId="{E73073E7-7515-4659-8689-7427EA994D95}" destId="{D526D29D-E92D-4682-A424-FACCEE6B9D02}" srcOrd="4" destOrd="0" parTransId="{98ED34ED-2DF6-42F6-9E96-D068526A3D3C}" sibTransId="{6153A825-3469-4923-BBC4-F96B61E3EAAA}"/>
    <dgm:cxn modelId="{38E42D23-4680-4EE7-9531-EAC6A67DDD05}" type="presOf" srcId="{D7F0737B-2A43-4980-8BF8-2DCFF6650611}" destId="{A31CAA90-ED90-4EEA-B414-F73757D9DB94}" srcOrd="0" destOrd="0" presId="urn:microsoft.com/office/officeart/2005/8/layout/orgChart1"/>
    <dgm:cxn modelId="{3980DB27-99C2-49F0-860E-651C3498FF8B}" type="presOf" srcId="{ACFDD64B-6DF1-4630-9F4F-5CBFD04A170A}" destId="{B4F93B29-94B5-4FB1-8582-5F9B6906265A}" srcOrd="0" destOrd="0" presId="urn:microsoft.com/office/officeart/2005/8/layout/orgChart1"/>
    <dgm:cxn modelId="{286BDB5F-DA87-4A2D-8A4D-78A38DD86A44}" type="presOf" srcId="{6D22C3AC-1A27-411B-8D0A-7408E2BFB543}" destId="{9E5C09A9-527E-4C03-99E6-5AF89BE20ACA}" srcOrd="0" destOrd="0" presId="urn:microsoft.com/office/officeart/2005/8/layout/orgChart1"/>
    <dgm:cxn modelId="{E286EFE0-EC05-4ED7-A9D3-90A115E14D4F}" type="presOf" srcId="{584BD9F2-4C25-44F5-9285-9B70F4E0DCC1}" destId="{4DD3492A-3B5F-4994-B771-06A4CED26AB1}" srcOrd="0" destOrd="0" presId="urn:microsoft.com/office/officeart/2005/8/layout/orgChart1"/>
    <dgm:cxn modelId="{28F0C933-3BC5-485E-B62C-77E39C89FC8D}" srcId="{E73073E7-7515-4659-8689-7427EA994D95}" destId="{ACFDD64B-6DF1-4630-9F4F-5CBFD04A170A}" srcOrd="3" destOrd="0" parTransId="{D7F0737B-2A43-4980-8BF8-2DCFF6650611}" sibTransId="{F23E43C5-4685-4662-A081-E165E19E88AF}"/>
    <dgm:cxn modelId="{4B7FDF2C-A01E-4D14-ACE6-514550F8CA33}" type="presOf" srcId="{CE4E81C7-107D-476E-88D2-B24CFA78AC8B}" destId="{1770EA49-BECD-4764-B068-56F9641B47CD}" srcOrd="0" destOrd="0" presId="urn:microsoft.com/office/officeart/2005/8/layout/orgChart1"/>
    <dgm:cxn modelId="{FB1095AE-C4AD-4182-9273-702E9D4D4E20}" type="presOf" srcId="{9DBCCFAA-56EA-47AA-912E-1814F7C7CED7}" destId="{67680870-70A6-4C23-93D9-C1CD85C92300}" srcOrd="1" destOrd="0" presId="urn:microsoft.com/office/officeart/2005/8/layout/orgChart1"/>
    <dgm:cxn modelId="{65D18761-0284-40C2-B098-D9B77EF8B21E}" type="presOf" srcId="{08688A38-99C3-490B-BE2F-048662AC7025}" destId="{FC107D94-DAAE-40FC-98B3-4FC416EF360B}" srcOrd="0" destOrd="0" presId="urn:microsoft.com/office/officeart/2005/8/layout/orgChart1"/>
    <dgm:cxn modelId="{263E73E6-D802-4363-8E3C-5FAB549B51E5}" type="presOf" srcId="{E73073E7-7515-4659-8689-7427EA994D95}" destId="{3B6BBB39-207E-442E-8B37-05641DA80158}" srcOrd="0" destOrd="0" presId="urn:microsoft.com/office/officeart/2005/8/layout/orgChart1"/>
    <dgm:cxn modelId="{DE25C065-81FB-4BB6-BED8-4D17DADA5C92}" type="presOf" srcId="{E73073E7-7515-4659-8689-7427EA994D95}" destId="{ADDB5776-FED7-4F14-A17D-D88DBB3E1445}" srcOrd="1" destOrd="0" presId="urn:microsoft.com/office/officeart/2005/8/layout/orgChart1"/>
    <dgm:cxn modelId="{79E21BCE-4F15-49A6-90A3-D20814AFA47A}" type="presOf" srcId="{9DBCCFAA-56EA-47AA-912E-1814F7C7CED7}" destId="{BE15C705-4AF7-436E-B219-BCE5155D8F23}" srcOrd="0" destOrd="0" presId="urn:microsoft.com/office/officeart/2005/8/layout/orgChart1"/>
    <dgm:cxn modelId="{443E3068-29B8-4B3F-B09E-AB6699AA1FE2}" type="presOf" srcId="{08688A38-99C3-490B-BE2F-048662AC7025}" destId="{3B29B0A8-F1E8-4B34-93C2-4BF193309212}" srcOrd="1" destOrd="0" presId="urn:microsoft.com/office/officeart/2005/8/layout/orgChart1"/>
    <dgm:cxn modelId="{7134194D-0240-448A-A898-BAD0E6D3FC98}" type="presOf" srcId="{ACFDD64B-6DF1-4630-9F4F-5CBFD04A170A}" destId="{B64E9F5E-54C9-44EB-A5F1-69B5BF90787E}" srcOrd="1" destOrd="0" presId="urn:microsoft.com/office/officeart/2005/8/layout/orgChart1"/>
    <dgm:cxn modelId="{A6A4BBD3-8A67-4DFD-BEB5-3243E40240C3}" srcId="{E73073E7-7515-4659-8689-7427EA994D95}" destId="{9DBCCFAA-56EA-47AA-912E-1814F7C7CED7}" srcOrd="1" destOrd="0" parTransId="{CE4E81C7-107D-476E-88D2-B24CFA78AC8B}" sibTransId="{5663B6EF-E96B-499A-9A71-27E2A16B4727}"/>
    <dgm:cxn modelId="{7D56AF06-5A59-4F44-BA04-4375A2C821BA}" type="presOf" srcId="{98ED34ED-2DF6-42F6-9E96-D068526A3D3C}" destId="{7957E5A3-B66E-40A3-8EF1-A7EF415A1BE3}" srcOrd="0" destOrd="0" presId="urn:microsoft.com/office/officeart/2005/8/layout/orgChart1"/>
    <dgm:cxn modelId="{364FA1CC-0625-4DB7-AB67-64708823EB07}" srcId="{E73073E7-7515-4659-8689-7427EA994D95}" destId="{08688A38-99C3-490B-BE2F-048662AC7025}" srcOrd="2" destOrd="0" parTransId="{0F8696A7-28FB-4052-827F-3B72906E23C8}" sibTransId="{EC68F8BE-170B-42FE-86DB-65C59D44D559}"/>
    <dgm:cxn modelId="{4CCDE870-35DA-4F99-8429-84514876E88B}" srcId="{E73073E7-7515-4659-8689-7427EA994D95}" destId="{4692F6AF-1BCB-4626-AABA-A249B9CB032C}" srcOrd="0" destOrd="0" parTransId="{6D22C3AC-1A27-411B-8D0A-7408E2BFB543}" sibTransId="{7761C1B9-2AB9-4B0B-9F09-6266179F914F}"/>
    <dgm:cxn modelId="{D150B4C1-A8D4-4138-9380-C150AC46E330}" type="presOf" srcId="{0F8696A7-28FB-4052-827F-3B72906E23C8}" destId="{4F53A7C7-4F1C-4F62-92E5-6AB1EB94751C}" srcOrd="0" destOrd="0" presId="urn:microsoft.com/office/officeart/2005/8/layout/orgChart1"/>
    <dgm:cxn modelId="{F845E031-5018-4598-89FA-CE79FBD0F07E}" type="presOf" srcId="{4692F6AF-1BCB-4626-AABA-A249B9CB032C}" destId="{04685880-25D0-4E9A-9692-F3841D3F66A9}" srcOrd="0" destOrd="0" presId="urn:microsoft.com/office/officeart/2005/8/layout/orgChart1"/>
    <dgm:cxn modelId="{3061F24E-58B8-40A3-AEF0-43318FBAD109}" type="presOf" srcId="{D526D29D-E92D-4682-A424-FACCEE6B9D02}" destId="{8AE4C01D-82AF-4574-828C-A4B3C353FCF8}" srcOrd="1" destOrd="0" presId="urn:microsoft.com/office/officeart/2005/8/layout/orgChart1"/>
    <dgm:cxn modelId="{930E1953-C812-46D6-A81C-A830034BBAA8}" srcId="{584BD9F2-4C25-44F5-9285-9B70F4E0DCC1}" destId="{E73073E7-7515-4659-8689-7427EA994D95}" srcOrd="0" destOrd="0" parTransId="{456EA66F-FE2D-4289-A6AE-D02DBD5EA1C0}" sibTransId="{8C2CBF45-DACD-4410-A5F0-9BFB51B9F343}"/>
    <dgm:cxn modelId="{9D07CBC8-0B48-4341-B9AA-2A3CDCD3B97A}" type="presParOf" srcId="{4DD3492A-3B5F-4994-B771-06A4CED26AB1}" destId="{BFEF27B3-D12C-4F25-9D66-D7C58D466143}" srcOrd="0" destOrd="0" presId="urn:microsoft.com/office/officeart/2005/8/layout/orgChart1"/>
    <dgm:cxn modelId="{5B325C14-9512-4F69-8D4F-7A48563725EE}" type="presParOf" srcId="{BFEF27B3-D12C-4F25-9D66-D7C58D466143}" destId="{0ACEFC92-4138-48E1-86F9-1248C66C9233}" srcOrd="0" destOrd="0" presId="urn:microsoft.com/office/officeart/2005/8/layout/orgChart1"/>
    <dgm:cxn modelId="{338F2E76-4D2F-47A9-A1E6-0B902FCD5307}" type="presParOf" srcId="{0ACEFC92-4138-48E1-86F9-1248C66C9233}" destId="{3B6BBB39-207E-442E-8B37-05641DA80158}" srcOrd="0" destOrd="0" presId="urn:microsoft.com/office/officeart/2005/8/layout/orgChart1"/>
    <dgm:cxn modelId="{2F50AAE1-CAE1-4B5B-BD0B-69CBA3A3392B}" type="presParOf" srcId="{0ACEFC92-4138-48E1-86F9-1248C66C9233}" destId="{ADDB5776-FED7-4F14-A17D-D88DBB3E1445}" srcOrd="1" destOrd="0" presId="urn:microsoft.com/office/officeart/2005/8/layout/orgChart1"/>
    <dgm:cxn modelId="{A688AEE4-328A-4E12-BE37-6CA2498F69C7}" type="presParOf" srcId="{BFEF27B3-D12C-4F25-9D66-D7C58D466143}" destId="{DF0332E3-BF04-4B6F-BD9B-AEA774CE432F}" srcOrd="1" destOrd="0" presId="urn:microsoft.com/office/officeart/2005/8/layout/orgChart1"/>
    <dgm:cxn modelId="{FCC506DB-7A27-4DB1-A9AA-ACF0E183C6FA}" type="presParOf" srcId="{DF0332E3-BF04-4B6F-BD9B-AEA774CE432F}" destId="{9E5C09A9-527E-4C03-99E6-5AF89BE20ACA}" srcOrd="0" destOrd="0" presId="urn:microsoft.com/office/officeart/2005/8/layout/orgChart1"/>
    <dgm:cxn modelId="{B8F45D1C-8622-4D63-ABEC-3D7A71638B60}" type="presParOf" srcId="{DF0332E3-BF04-4B6F-BD9B-AEA774CE432F}" destId="{EF678D5D-652E-4B01-86B4-3B0E0387E1E9}" srcOrd="1" destOrd="0" presId="urn:microsoft.com/office/officeart/2005/8/layout/orgChart1"/>
    <dgm:cxn modelId="{951029BA-ECC2-4942-8362-A94AC729AC1B}" type="presParOf" srcId="{EF678D5D-652E-4B01-86B4-3B0E0387E1E9}" destId="{633AF253-A61A-437B-854E-6116A4054265}" srcOrd="0" destOrd="0" presId="urn:microsoft.com/office/officeart/2005/8/layout/orgChart1"/>
    <dgm:cxn modelId="{3B62DFC3-3633-4547-996D-0738296C2ABD}" type="presParOf" srcId="{633AF253-A61A-437B-854E-6116A4054265}" destId="{04685880-25D0-4E9A-9692-F3841D3F66A9}" srcOrd="0" destOrd="0" presId="urn:microsoft.com/office/officeart/2005/8/layout/orgChart1"/>
    <dgm:cxn modelId="{20F2FA7E-8CBF-4137-9299-B1F96D57E204}" type="presParOf" srcId="{633AF253-A61A-437B-854E-6116A4054265}" destId="{BA0BC7C1-9BDC-4D78-B4C2-75D328DA8C6A}" srcOrd="1" destOrd="0" presId="urn:microsoft.com/office/officeart/2005/8/layout/orgChart1"/>
    <dgm:cxn modelId="{F9284DEB-F677-4D77-860B-A53325E7757D}" type="presParOf" srcId="{EF678D5D-652E-4B01-86B4-3B0E0387E1E9}" destId="{D09458CF-3547-4194-8857-9D7290F71D6E}" srcOrd="1" destOrd="0" presId="urn:microsoft.com/office/officeart/2005/8/layout/orgChart1"/>
    <dgm:cxn modelId="{EB1E6141-F415-405B-9DAD-ACA0354413B4}" type="presParOf" srcId="{EF678D5D-652E-4B01-86B4-3B0E0387E1E9}" destId="{9728E189-3174-4D61-B32D-FCBC747F76AC}" srcOrd="2" destOrd="0" presId="urn:microsoft.com/office/officeart/2005/8/layout/orgChart1"/>
    <dgm:cxn modelId="{32B7E6A2-10A9-4B9D-A8B9-949ACCCEF09F}" type="presParOf" srcId="{DF0332E3-BF04-4B6F-BD9B-AEA774CE432F}" destId="{1770EA49-BECD-4764-B068-56F9641B47CD}" srcOrd="2" destOrd="0" presId="urn:microsoft.com/office/officeart/2005/8/layout/orgChart1"/>
    <dgm:cxn modelId="{19C19314-6BDC-46E4-B94D-B8357092AF83}" type="presParOf" srcId="{DF0332E3-BF04-4B6F-BD9B-AEA774CE432F}" destId="{F946C460-1B58-41C8-9B08-54EB4CBA7138}" srcOrd="3" destOrd="0" presId="urn:microsoft.com/office/officeart/2005/8/layout/orgChart1"/>
    <dgm:cxn modelId="{579D589B-7857-44C2-9C20-B211275D2970}" type="presParOf" srcId="{F946C460-1B58-41C8-9B08-54EB4CBA7138}" destId="{656796BA-08BF-4134-BEBD-675AF3BC0EA6}" srcOrd="0" destOrd="0" presId="urn:microsoft.com/office/officeart/2005/8/layout/orgChart1"/>
    <dgm:cxn modelId="{088C23EC-00E7-47E8-A470-9ABBCBBF040B}" type="presParOf" srcId="{656796BA-08BF-4134-BEBD-675AF3BC0EA6}" destId="{BE15C705-4AF7-436E-B219-BCE5155D8F23}" srcOrd="0" destOrd="0" presId="urn:microsoft.com/office/officeart/2005/8/layout/orgChart1"/>
    <dgm:cxn modelId="{2D3E6E2C-BED7-4EEB-A335-F77564B8B4A5}" type="presParOf" srcId="{656796BA-08BF-4134-BEBD-675AF3BC0EA6}" destId="{67680870-70A6-4C23-93D9-C1CD85C92300}" srcOrd="1" destOrd="0" presId="urn:microsoft.com/office/officeart/2005/8/layout/orgChart1"/>
    <dgm:cxn modelId="{DFEAB051-3A65-4EBB-9967-F7BE88CF2E1B}" type="presParOf" srcId="{F946C460-1B58-41C8-9B08-54EB4CBA7138}" destId="{654A91A1-C8B6-4AFB-AB46-EE9AA6CB2905}" srcOrd="1" destOrd="0" presId="urn:microsoft.com/office/officeart/2005/8/layout/orgChart1"/>
    <dgm:cxn modelId="{09C5031A-E1C4-44A7-9023-A1568186CBB6}" type="presParOf" srcId="{F946C460-1B58-41C8-9B08-54EB4CBA7138}" destId="{8FEBA1C2-7700-4E6B-A3D8-7FBD61F6BC38}" srcOrd="2" destOrd="0" presId="urn:microsoft.com/office/officeart/2005/8/layout/orgChart1"/>
    <dgm:cxn modelId="{4E01A724-C1B5-456F-953B-08DB70062E4C}" type="presParOf" srcId="{DF0332E3-BF04-4B6F-BD9B-AEA774CE432F}" destId="{4F53A7C7-4F1C-4F62-92E5-6AB1EB94751C}" srcOrd="4" destOrd="0" presId="urn:microsoft.com/office/officeart/2005/8/layout/orgChart1"/>
    <dgm:cxn modelId="{529B3E36-7E41-42A0-801E-9BF80A833072}" type="presParOf" srcId="{DF0332E3-BF04-4B6F-BD9B-AEA774CE432F}" destId="{2CF0C9D5-E92C-4623-B864-3BB2BEEF5422}" srcOrd="5" destOrd="0" presId="urn:microsoft.com/office/officeart/2005/8/layout/orgChart1"/>
    <dgm:cxn modelId="{14236E87-AC33-48E5-B40E-D8A5271EB8A5}" type="presParOf" srcId="{2CF0C9D5-E92C-4623-B864-3BB2BEEF5422}" destId="{89BA33B2-E3CB-49F5-9861-AFFB64B55515}" srcOrd="0" destOrd="0" presId="urn:microsoft.com/office/officeart/2005/8/layout/orgChart1"/>
    <dgm:cxn modelId="{D6AC195D-DF30-43E2-8630-41B399FB253B}" type="presParOf" srcId="{89BA33B2-E3CB-49F5-9861-AFFB64B55515}" destId="{FC107D94-DAAE-40FC-98B3-4FC416EF360B}" srcOrd="0" destOrd="0" presId="urn:microsoft.com/office/officeart/2005/8/layout/orgChart1"/>
    <dgm:cxn modelId="{E8DE47F5-106A-4FE9-99F8-2A817405FE26}" type="presParOf" srcId="{89BA33B2-E3CB-49F5-9861-AFFB64B55515}" destId="{3B29B0A8-F1E8-4B34-93C2-4BF193309212}" srcOrd="1" destOrd="0" presId="urn:microsoft.com/office/officeart/2005/8/layout/orgChart1"/>
    <dgm:cxn modelId="{B6EFF45D-1DE1-461F-8A13-37194C150CBD}" type="presParOf" srcId="{2CF0C9D5-E92C-4623-B864-3BB2BEEF5422}" destId="{EDFD90D9-C09C-47D2-9A80-5D618588E34C}" srcOrd="1" destOrd="0" presId="urn:microsoft.com/office/officeart/2005/8/layout/orgChart1"/>
    <dgm:cxn modelId="{3554D118-0B9D-4938-BD0E-9B847068C4F3}" type="presParOf" srcId="{2CF0C9D5-E92C-4623-B864-3BB2BEEF5422}" destId="{A6AD22E6-C707-426C-8CF7-35C60FBF9374}" srcOrd="2" destOrd="0" presId="urn:microsoft.com/office/officeart/2005/8/layout/orgChart1"/>
    <dgm:cxn modelId="{DAE80698-D69C-4B5C-9686-FD616C0F5F06}" type="presParOf" srcId="{DF0332E3-BF04-4B6F-BD9B-AEA774CE432F}" destId="{A31CAA90-ED90-4EEA-B414-F73757D9DB94}" srcOrd="6" destOrd="0" presId="urn:microsoft.com/office/officeart/2005/8/layout/orgChart1"/>
    <dgm:cxn modelId="{42C4BE6F-E6E9-4D34-8965-62DEACBCE47B}" type="presParOf" srcId="{DF0332E3-BF04-4B6F-BD9B-AEA774CE432F}" destId="{487BBBC8-0756-4340-82B2-37D2A203A46A}" srcOrd="7" destOrd="0" presId="urn:microsoft.com/office/officeart/2005/8/layout/orgChart1"/>
    <dgm:cxn modelId="{372B178C-8DA1-42B0-9183-26954D5E8DAE}" type="presParOf" srcId="{487BBBC8-0756-4340-82B2-37D2A203A46A}" destId="{A663DEB7-DFF2-4126-9E02-16EEC1CC128E}" srcOrd="0" destOrd="0" presId="urn:microsoft.com/office/officeart/2005/8/layout/orgChart1"/>
    <dgm:cxn modelId="{408A39E9-A4D3-4504-A7CA-17B063AD65E3}" type="presParOf" srcId="{A663DEB7-DFF2-4126-9E02-16EEC1CC128E}" destId="{B4F93B29-94B5-4FB1-8582-5F9B6906265A}" srcOrd="0" destOrd="0" presId="urn:microsoft.com/office/officeart/2005/8/layout/orgChart1"/>
    <dgm:cxn modelId="{49DD958B-FA5F-4551-A2C6-995536B40710}" type="presParOf" srcId="{A663DEB7-DFF2-4126-9E02-16EEC1CC128E}" destId="{B64E9F5E-54C9-44EB-A5F1-69B5BF90787E}" srcOrd="1" destOrd="0" presId="urn:microsoft.com/office/officeart/2005/8/layout/orgChart1"/>
    <dgm:cxn modelId="{50C81D5D-A053-4F2A-89B7-45EFDBDEC4F8}" type="presParOf" srcId="{487BBBC8-0756-4340-82B2-37D2A203A46A}" destId="{10C0A8D4-2016-44A2-9FE7-30F62F87D88F}" srcOrd="1" destOrd="0" presId="urn:microsoft.com/office/officeart/2005/8/layout/orgChart1"/>
    <dgm:cxn modelId="{72F36F09-A09C-4F01-A5F8-01875DE5F0B0}" type="presParOf" srcId="{487BBBC8-0756-4340-82B2-37D2A203A46A}" destId="{C28E1356-7BD5-46F0-9211-E6121E1BE938}" srcOrd="2" destOrd="0" presId="urn:microsoft.com/office/officeart/2005/8/layout/orgChart1"/>
    <dgm:cxn modelId="{F62FE086-2CC1-405B-95B1-849D84ACAAB8}" type="presParOf" srcId="{DF0332E3-BF04-4B6F-BD9B-AEA774CE432F}" destId="{7957E5A3-B66E-40A3-8EF1-A7EF415A1BE3}" srcOrd="8" destOrd="0" presId="urn:microsoft.com/office/officeart/2005/8/layout/orgChart1"/>
    <dgm:cxn modelId="{A5997BDC-7251-427A-9DB7-53F4726EAF61}" type="presParOf" srcId="{DF0332E3-BF04-4B6F-BD9B-AEA774CE432F}" destId="{5D4DD629-E5C2-409D-9843-D74E59C9379A}" srcOrd="9" destOrd="0" presId="urn:microsoft.com/office/officeart/2005/8/layout/orgChart1"/>
    <dgm:cxn modelId="{935F9A57-73D8-4177-B793-1D4FC93D4D26}" type="presParOf" srcId="{5D4DD629-E5C2-409D-9843-D74E59C9379A}" destId="{DE1CE703-17A5-48AF-A783-19EA2E785FA3}" srcOrd="0" destOrd="0" presId="urn:microsoft.com/office/officeart/2005/8/layout/orgChart1"/>
    <dgm:cxn modelId="{1957532E-C078-454C-8721-050E4CC3936A}" type="presParOf" srcId="{DE1CE703-17A5-48AF-A783-19EA2E785FA3}" destId="{1D9C5F27-5B84-436F-A649-D5464452946D}" srcOrd="0" destOrd="0" presId="urn:microsoft.com/office/officeart/2005/8/layout/orgChart1"/>
    <dgm:cxn modelId="{869B2AD5-F93A-4A4C-B6FE-CB694445A9A3}" type="presParOf" srcId="{DE1CE703-17A5-48AF-A783-19EA2E785FA3}" destId="{8AE4C01D-82AF-4574-828C-A4B3C353FCF8}" srcOrd="1" destOrd="0" presId="urn:microsoft.com/office/officeart/2005/8/layout/orgChart1"/>
    <dgm:cxn modelId="{C19F7468-3EF8-4950-960F-9F5716A2CE8D}" type="presParOf" srcId="{5D4DD629-E5C2-409D-9843-D74E59C9379A}" destId="{C49D0B6A-11E5-4633-8CDC-26B28B03E69B}" srcOrd="1" destOrd="0" presId="urn:microsoft.com/office/officeart/2005/8/layout/orgChart1"/>
    <dgm:cxn modelId="{B5A66870-A7E1-41ED-9255-48A270C9957C}" type="presParOf" srcId="{5D4DD629-E5C2-409D-9843-D74E59C9379A}" destId="{64081119-8A59-40AB-BFD0-C9D6E5800460}" srcOrd="2" destOrd="0" presId="urn:microsoft.com/office/officeart/2005/8/layout/orgChart1"/>
    <dgm:cxn modelId="{4A849E23-A5A2-4973-9820-CA18990439F1}" type="presParOf" srcId="{BFEF27B3-D12C-4F25-9D66-D7C58D466143}" destId="{5B49EF7D-2942-4699-B572-156A8E739E5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E6DB2E4-A07E-44D0-B737-5CE1CBA327D2}" type="doc">
      <dgm:prSet loTypeId="urn:microsoft.com/office/officeart/2005/8/layout/funnel1" loCatId="process" qsTypeId="urn:microsoft.com/office/officeart/2005/8/quickstyle/3d7" qsCatId="3D" csTypeId="urn:microsoft.com/office/officeart/2005/8/colors/colorful5" csCatId="colorful" phldr="1"/>
      <dgm:spPr/>
    </dgm:pt>
    <dgm:pt modelId="{EF07F952-7D4E-49E5-8772-4703853026BE}">
      <dgm:prSet phldrT="[Text]" custT="1"/>
      <dgm:spPr/>
      <dgm:t>
        <a:bodyPr/>
        <a:lstStyle/>
        <a:p>
          <a:pPr rtl="1"/>
          <a:r>
            <a:rPr lang="fa-IR" sz="1600" dirty="0" smtClean="0">
              <a:cs typeface="B Yekan" panose="00000400000000000000" pitchFamily="2" charset="-78"/>
            </a:rPr>
            <a:t>نبود نگرش جامع به تامین منابع درآمدی شهرداری</a:t>
          </a:r>
          <a:endParaRPr lang="fa-IR" sz="1600" dirty="0">
            <a:cs typeface="B Yekan" panose="00000400000000000000" pitchFamily="2" charset="-78"/>
          </a:endParaRPr>
        </a:p>
      </dgm:t>
    </dgm:pt>
    <dgm:pt modelId="{A3727F7F-81B4-4030-8D67-EF73FCFDE7DA}" type="parTrans" cxnId="{6558C3C2-7B32-4531-AC77-CBEDC7658F14}">
      <dgm:prSet/>
      <dgm:spPr/>
      <dgm:t>
        <a:bodyPr/>
        <a:lstStyle/>
        <a:p>
          <a:pPr rtl="1"/>
          <a:endParaRPr lang="fa-IR"/>
        </a:p>
      </dgm:t>
    </dgm:pt>
    <dgm:pt modelId="{331330B4-0F1C-48CB-A0CD-8496964563A0}" type="sibTrans" cxnId="{6558C3C2-7B32-4531-AC77-CBEDC7658F14}">
      <dgm:prSet/>
      <dgm:spPr/>
      <dgm:t>
        <a:bodyPr/>
        <a:lstStyle/>
        <a:p>
          <a:pPr rtl="1"/>
          <a:endParaRPr lang="fa-IR"/>
        </a:p>
      </dgm:t>
    </dgm:pt>
    <dgm:pt modelId="{DD9369CF-A049-40F5-85FC-CC481EC717C8}">
      <dgm:prSet phldrT="[Text]" custT="1"/>
      <dgm:spPr/>
      <dgm:t>
        <a:bodyPr/>
        <a:lstStyle/>
        <a:p>
          <a:pPr rtl="1"/>
          <a:r>
            <a:rPr lang="fa-IR" sz="1600" dirty="0" smtClean="0">
              <a:cs typeface="B Yekan" panose="00000400000000000000" pitchFamily="2" charset="-78"/>
            </a:rPr>
            <a:t>سیاست خود کفایی شهرداری ها با محدود بودن عرصه کسب درآمد</a:t>
          </a:r>
          <a:endParaRPr lang="fa-IR" sz="1600" dirty="0">
            <a:cs typeface="B Yekan" panose="00000400000000000000" pitchFamily="2" charset="-78"/>
          </a:endParaRPr>
        </a:p>
      </dgm:t>
    </dgm:pt>
    <dgm:pt modelId="{E4A9170F-E059-4E92-ACDF-E7B24E852ED0}" type="parTrans" cxnId="{C74476EE-44D3-444E-9B7F-7B3B25F90D19}">
      <dgm:prSet/>
      <dgm:spPr/>
      <dgm:t>
        <a:bodyPr/>
        <a:lstStyle/>
        <a:p>
          <a:pPr rtl="1"/>
          <a:endParaRPr lang="fa-IR"/>
        </a:p>
      </dgm:t>
    </dgm:pt>
    <dgm:pt modelId="{24E2F318-548B-438A-BCB0-682993DF8819}" type="sibTrans" cxnId="{C74476EE-44D3-444E-9B7F-7B3B25F90D19}">
      <dgm:prSet/>
      <dgm:spPr/>
      <dgm:t>
        <a:bodyPr/>
        <a:lstStyle/>
        <a:p>
          <a:pPr rtl="1"/>
          <a:endParaRPr lang="fa-IR"/>
        </a:p>
      </dgm:t>
    </dgm:pt>
    <dgm:pt modelId="{77F77AAC-34A2-498C-A142-A71B710A3767}">
      <dgm:prSet phldrT="[Text]" custT="1"/>
      <dgm:spPr/>
      <dgm:t>
        <a:bodyPr/>
        <a:lstStyle/>
        <a:p>
          <a:pPr rtl="1"/>
          <a:r>
            <a:rPr lang="fa-IR" sz="2400" dirty="0" smtClean="0">
              <a:cs typeface="B Yekan" panose="00000400000000000000" pitchFamily="2" charset="-78"/>
            </a:rPr>
            <a:t>وابستگی درآمد به ساخت و ساز و فروش تراکم</a:t>
          </a:r>
          <a:endParaRPr lang="fa-IR" sz="2400" dirty="0">
            <a:cs typeface="B Yekan" panose="00000400000000000000" pitchFamily="2" charset="-78"/>
          </a:endParaRPr>
        </a:p>
      </dgm:t>
    </dgm:pt>
    <dgm:pt modelId="{459391D7-6491-4A11-82EC-FCFC80905CDE}" type="parTrans" cxnId="{80A6D634-CF2E-495A-9C20-F70F8F3BAAEF}">
      <dgm:prSet/>
      <dgm:spPr/>
      <dgm:t>
        <a:bodyPr/>
        <a:lstStyle/>
        <a:p>
          <a:pPr rtl="1"/>
          <a:endParaRPr lang="fa-IR"/>
        </a:p>
      </dgm:t>
    </dgm:pt>
    <dgm:pt modelId="{F5D2C688-FAC7-4DB0-BA0C-4AB2BC0C85F5}" type="sibTrans" cxnId="{80A6D634-CF2E-495A-9C20-F70F8F3BAAEF}">
      <dgm:prSet/>
      <dgm:spPr/>
      <dgm:t>
        <a:bodyPr/>
        <a:lstStyle/>
        <a:p>
          <a:pPr rtl="1"/>
          <a:endParaRPr lang="fa-IR"/>
        </a:p>
      </dgm:t>
    </dgm:pt>
    <dgm:pt modelId="{AF231584-6170-44DA-BFD1-FB96502C46B2}" type="pres">
      <dgm:prSet presAssocID="{0E6DB2E4-A07E-44D0-B737-5CE1CBA327D2}" presName="Name0" presStyleCnt="0">
        <dgm:presLayoutVars>
          <dgm:chMax val="4"/>
          <dgm:resizeHandles val="exact"/>
        </dgm:presLayoutVars>
      </dgm:prSet>
      <dgm:spPr/>
    </dgm:pt>
    <dgm:pt modelId="{32D33291-9601-48A4-8BE2-04D9A48658DB}" type="pres">
      <dgm:prSet presAssocID="{0E6DB2E4-A07E-44D0-B737-5CE1CBA327D2}" presName="ellipse" presStyleLbl="trBgShp" presStyleIdx="0" presStyleCnt="1"/>
      <dgm:spPr/>
    </dgm:pt>
    <dgm:pt modelId="{AFC8D182-23EA-4A6F-B558-FDB8FD187E4E}" type="pres">
      <dgm:prSet presAssocID="{0E6DB2E4-A07E-44D0-B737-5CE1CBA327D2}" presName="arrow1" presStyleLbl="fgShp" presStyleIdx="0" presStyleCnt="1"/>
      <dgm:spPr/>
    </dgm:pt>
    <dgm:pt modelId="{E798D22A-BF66-4A13-93D6-DA04EBF9562D}" type="pres">
      <dgm:prSet presAssocID="{0E6DB2E4-A07E-44D0-B737-5CE1CBA327D2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78424F8D-DCDD-4A18-A7E7-C69A7900E689}" type="pres">
      <dgm:prSet presAssocID="{DD9369CF-A049-40F5-85FC-CC481EC717C8}" presName="item1" presStyleLbl="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4111AC11-5A75-4DFB-8989-32DC744CAABF}" type="pres">
      <dgm:prSet presAssocID="{77F77AAC-34A2-498C-A142-A71B710A3767}" presName="item2" presStyleLbl="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62DD05F5-8DC7-4BE8-AE97-1E0A550DA4B4}" type="pres">
      <dgm:prSet presAssocID="{0E6DB2E4-A07E-44D0-B737-5CE1CBA327D2}" presName="funnel" presStyleLbl="trAlignAcc1" presStyleIdx="0" presStyleCnt="1"/>
      <dgm:spPr/>
    </dgm:pt>
  </dgm:ptLst>
  <dgm:cxnLst>
    <dgm:cxn modelId="{80A6D634-CF2E-495A-9C20-F70F8F3BAAEF}" srcId="{0E6DB2E4-A07E-44D0-B737-5CE1CBA327D2}" destId="{77F77AAC-34A2-498C-A142-A71B710A3767}" srcOrd="2" destOrd="0" parTransId="{459391D7-6491-4A11-82EC-FCFC80905CDE}" sibTransId="{F5D2C688-FAC7-4DB0-BA0C-4AB2BC0C85F5}"/>
    <dgm:cxn modelId="{3B05EAA6-CD87-4B5F-996C-E87B447C248F}" type="presOf" srcId="{DD9369CF-A049-40F5-85FC-CC481EC717C8}" destId="{78424F8D-DCDD-4A18-A7E7-C69A7900E689}" srcOrd="0" destOrd="0" presId="urn:microsoft.com/office/officeart/2005/8/layout/funnel1"/>
    <dgm:cxn modelId="{66811172-6D5E-4DB4-88DA-167D337D32EF}" type="presOf" srcId="{0E6DB2E4-A07E-44D0-B737-5CE1CBA327D2}" destId="{AF231584-6170-44DA-BFD1-FB96502C46B2}" srcOrd="0" destOrd="0" presId="urn:microsoft.com/office/officeart/2005/8/layout/funnel1"/>
    <dgm:cxn modelId="{6558C3C2-7B32-4531-AC77-CBEDC7658F14}" srcId="{0E6DB2E4-A07E-44D0-B737-5CE1CBA327D2}" destId="{EF07F952-7D4E-49E5-8772-4703853026BE}" srcOrd="0" destOrd="0" parTransId="{A3727F7F-81B4-4030-8D67-EF73FCFDE7DA}" sibTransId="{331330B4-0F1C-48CB-A0CD-8496964563A0}"/>
    <dgm:cxn modelId="{1940E928-5214-418B-BFC4-6C14239BF617}" type="presOf" srcId="{EF07F952-7D4E-49E5-8772-4703853026BE}" destId="{4111AC11-5A75-4DFB-8989-32DC744CAABF}" srcOrd="0" destOrd="0" presId="urn:microsoft.com/office/officeart/2005/8/layout/funnel1"/>
    <dgm:cxn modelId="{C74476EE-44D3-444E-9B7F-7B3B25F90D19}" srcId="{0E6DB2E4-A07E-44D0-B737-5CE1CBA327D2}" destId="{DD9369CF-A049-40F5-85FC-CC481EC717C8}" srcOrd="1" destOrd="0" parTransId="{E4A9170F-E059-4E92-ACDF-E7B24E852ED0}" sibTransId="{24E2F318-548B-438A-BCB0-682993DF8819}"/>
    <dgm:cxn modelId="{4275330A-D017-46FC-B9AC-8D659CEAB4C4}" type="presOf" srcId="{77F77AAC-34A2-498C-A142-A71B710A3767}" destId="{E798D22A-BF66-4A13-93D6-DA04EBF9562D}" srcOrd="0" destOrd="0" presId="urn:microsoft.com/office/officeart/2005/8/layout/funnel1"/>
    <dgm:cxn modelId="{80CD8508-0A04-449F-959D-5A11B86304ED}" type="presParOf" srcId="{AF231584-6170-44DA-BFD1-FB96502C46B2}" destId="{32D33291-9601-48A4-8BE2-04D9A48658DB}" srcOrd="0" destOrd="0" presId="urn:microsoft.com/office/officeart/2005/8/layout/funnel1"/>
    <dgm:cxn modelId="{D85E57AA-6ABD-4D0D-A77D-955FB8BEC195}" type="presParOf" srcId="{AF231584-6170-44DA-BFD1-FB96502C46B2}" destId="{AFC8D182-23EA-4A6F-B558-FDB8FD187E4E}" srcOrd="1" destOrd="0" presId="urn:microsoft.com/office/officeart/2005/8/layout/funnel1"/>
    <dgm:cxn modelId="{ABD4B6A2-5BB4-4FC8-84C3-51676FB05472}" type="presParOf" srcId="{AF231584-6170-44DA-BFD1-FB96502C46B2}" destId="{E798D22A-BF66-4A13-93D6-DA04EBF9562D}" srcOrd="2" destOrd="0" presId="urn:microsoft.com/office/officeart/2005/8/layout/funnel1"/>
    <dgm:cxn modelId="{4DA05A48-CF6B-471A-9EDD-47453414819F}" type="presParOf" srcId="{AF231584-6170-44DA-BFD1-FB96502C46B2}" destId="{78424F8D-DCDD-4A18-A7E7-C69A7900E689}" srcOrd="3" destOrd="0" presId="urn:microsoft.com/office/officeart/2005/8/layout/funnel1"/>
    <dgm:cxn modelId="{7E8A2B3C-8806-46C6-BD25-4979CFCD06E1}" type="presParOf" srcId="{AF231584-6170-44DA-BFD1-FB96502C46B2}" destId="{4111AC11-5A75-4DFB-8989-32DC744CAABF}" srcOrd="4" destOrd="0" presId="urn:microsoft.com/office/officeart/2005/8/layout/funnel1"/>
    <dgm:cxn modelId="{6840EC2A-1D72-44F4-AD4B-3682CBE1EDD7}" type="presParOf" srcId="{AF231584-6170-44DA-BFD1-FB96502C46B2}" destId="{62DD05F5-8DC7-4BE8-AE97-1E0A550DA4B4}" srcOrd="5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A871F45-DD8E-4F4C-99FE-BA1A30648E33}" type="doc">
      <dgm:prSet loTypeId="urn:microsoft.com/office/officeart/2008/layout/HorizontalMultiLevelHierarchy" loCatId="hierarchy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pPr rtl="1"/>
          <a:endParaRPr lang="fa-IR"/>
        </a:p>
      </dgm:t>
    </dgm:pt>
    <dgm:pt modelId="{6570F608-4EBA-4AA7-9B79-1FBC203CEF9A}">
      <dgm:prSet phldrT="[Text]" custT="1"/>
      <dgm:spPr/>
      <dgm:t>
        <a:bodyPr/>
        <a:lstStyle/>
        <a:p>
          <a:pPr rtl="1"/>
          <a:r>
            <a:rPr lang="fa-IR" sz="1600" b="1" dirty="0" smtClean="0">
              <a:cs typeface="B Yekan" panose="00000400000000000000" pitchFamily="2" charset="-78"/>
            </a:rPr>
            <a:t>منابع تامین اعتبار شهرداری</a:t>
          </a:r>
          <a:endParaRPr lang="fa-IR" sz="1600" b="1" dirty="0">
            <a:cs typeface="B Yekan" panose="00000400000000000000" pitchFamily="2" charset="-78"/>
          </a:endParaRPr>
        </a:p>
      </dgm:t>
    </dgm:pt>
    <dgm:pt modelId="{E0684552-320F-4649-A992-1889473BF0CA}" type="parTrans" cxnId="{FF9D9C21-118E-464E-A0AC-7C32ABD7A98F}">
      <dgm:prSet/>
      <dgm:spPr/>
      <dgm:t>
        <a:bodyPr/>
        <a:lstStyle/>
        <a:p>
          <a:pPr rtl="1"/>
          <a:endParaRPr lang="fa-IR"/>
        </a:p>
      </dgm:t>
    </dgm:pt>
    <dgm:pt modelId="{0D01C80C-47C1-43E1-9745-B6705A768945}" type="sibTrans" cxnId="{FF9D9C21-118E-464E-A0AC-7C32ABD7A98F}">
      <dgm:prSet/>
      <dgm:spPr/>
      <dgm:t>
        <a:bodyPr/>
        <a:lstStyle/>
        <a:p>
          <a:pPr rtl="1"/>
          <a:endParaRPr lang="fa-IR"/>
        </a:p>
      </dgm:t>
    </dgm:pt>
    <dgm:pt modelId="{0E26032A-186F-4F02-9802-A79F3C3D4C48}">
      <dgm:prSet phldrT="[Text]" custT="1"/>
      <dgm:spPr/>
      <dgm:t>
        <a:bodyPr/>
        <a:lstStyle/>
        <a:p>
          <a:pPr rtl="1"/>
          <a:r>
            <a:rPr lang="fa-IR" sz="1300" b="1" dirty="0" smtClean="0">
              <a:cs typeface="B Yekan" panose="00000400000000000000" pitchFamily="2" charset="-78"/>
            </a:rPr>
            <a:t>درآمدهای ناشی از بهای خدمات</a:t>
          </a:r>
          <a:endParaRPr lang="fa-IR" sz="1300" b="1" dirty="0">
            <a:cs typeface="B Yekan" panose="00000400000000000000" pitchFamily="2" charset="-78"/>
          </a:endParaRPr>
        </a:p>
      </dgm:t>
    </dgm:pt>
    <dgm:pt modelId="{1416BE37-E1B7-41DB-B88A-6A15AD131199}" type="parTrans" cxnId="{23ADEAE1-ABFA-4686-BBA0-D0A9D397882D}">
      <dgm:prSet/>
      <dgm:spPr/>
      <dgm:t>
        <a:bodyPr/>
        <a:lstStyle/>
        <a:p>
          <a:pPr rtl="1"/>
          <a:endParaRPr lang="fa-IR">
            <a:cs typeface="+mn-cs"/>
          </a:endParaRPr>
        </a:p>
      </dgm:t>
    </dgm:pt>
    <dgm:pt modelId="{251960E4-4754-4524-A9D0-F132644C5E6F}" type="sibTrans" cxnId="{23ADEAE1-ABFA-4686-BBA0-D0A9D397882D}">
      <dgm:prSet/>
      <dgm:spPr/>
      <dgm:t>
        <a:bodyPr/>
        <a:lstStyle/>
        <a:p>
          <a:pPr rtl="1"/>
          <a:endParaRPr lang="fa-IR"/>
        </a:p>
      </dgm:t>
    </dgm:pt>
    <dgm:pt modelId="{08B43423-16CF-495E-84A6-2FDF9F28B944}">
      <dgm:prSet phldrT="[Text]" custT="1"/>
      <dgm:spPr/>
      <dgm:t>
        <a:bodyPr/>
        <a:lstStyle/>
        <a:p>
          <a:pPr rtl="1"/>
          <a:r>
            <a:rPr lang="fa-IR" sz="1200" dirty="0" smtClean="0">
              <a:cs typeface="B Yekan" panose="00000400000000000000" pitchFamily="2" charset="-78"/>
            </a:rPr>
            <a:t>عوارض برساختمان ها و اراضی</a:t>
          </a:r>
          <a:endParaRPr lang="fa-IR" sz="1200" dirty="0">
            <a:cs typeface="B Yekan" panose="00000400000000000000" pitchFamily="2" charset="-78"/>
          </a:endParaRPr>
        </a:p>
      </dgm:t>
    </dgm:pt>
    <dgm:pt modelId="{D92A90DA-7724-4B29-AF7C-55D140A8B943}" type="parTrans" cxnId="{58C0D205-41C6-49FE-A067-0B202CE74C73}">
      <dgm:prSet/>
      <dgm:spPr/>
      <dgm:t>
        <a:bodyPr/>
        <a:lstStyle/>
        <a:p>
          <a:pPr rtl="1"/>
          <a:endParaRPr lang="fa-IR">
            <a:cs typeface="+mn-cs"/>
          </a:endParaRPr>
        </a:p>
      </dgm:t>
    </dgm:pt>
    <dgm:pt modelId="{EAAE6AC4-B2D9-450A-B114-B59D3D985DE1}" type="sibTrans" cxnId="{58C0D205-41C6-49FE-A067-0B202CE74C73}">
      <dgm:prSet/>
      <dgm:spPr/>
      <dgm:t>
        <a:bodyPr/>
        <a:lstStyle/>
        <a:p>
          <a:pPr rtl="1"/>
          <a:endParaRPr lang="fa-IR"/>
        </a:p>
      </dgm:t>
    </dgm:pt>
    <dgm:pt modelId="{F902F3FA-7DF2-4437-8BAA-ECD420A5338C}">
      <dgm:prSet phldrT="[Text]" custT="1"/>
      <dgm:spPr/>
      <dgm:t>
        <a:bodyPr/>
        <a:lstStyle/>
        <a:p>
          <a:pPr rtl="1"/>
          <a:r>
            <a:rPr lang="fa-IR" sz="1300" b="1" dirty="0" smtClean="0">
              <a:cs typeface="B Yekan" panose="00000400000000000000" pitchFamily="2" charset="-78"/>
            </a:rPr>
            <a:t>درآمد های ناشی از عوارض اختصاصی</a:t>
          </a:r>
          <a:endParaRPr lang="fa-IR" sz="1300" b="1" dirty="0">
            <a:cs typeface="B Yekan" panose="00000400000000000000" pitchFamily="2" charset="-78"/>
          </a:endParaRPr>
        </a:p>
      </dgm:t>
    </dgm:pt>
    <dgm:pt modelId="{7397A7FA-0669-48D0-865C-B8B113B8E24F}" type="parTrans" cxnId="{577DFFFD-749E-44FE-9DF6-2CEE2BB3BD16}">
      <dgm:prSet/>
      <dgm:spPr/>
      <dgm:t>
        <a:bodyPr/>
        <a:lstStyle/>
        <a:p>
          <a:pPr rtl="1"/>
          <a:endParaRPr lang="fa-IR">
            <a:cs typeface="+mn-cs"/>
          </a:endParaRPr>
        </a:p>
      </dgm:t>
    </dgm:pt>
    <dgm:pt modelId="{868C3C1F-A67D-4038-9646-D5183B9BDC67}" type="sibTrans" cxnId="{577DFFFD-749E-44FE-9DF6-2CEE2BB3BD16}">
      <dgm:prSet/>
      <dgm:spPr/>
      <dgm:t>
        <a:bodyPr/>
        <a:lstStyle/>
        <a:p>
          <a:pPr rtl="1"/>
          <a:endParaRPr lang="fa-IR"/>
        </a:p>
      </dgm:t>
    </dgm:pt>
    <dgm:pt modelId="{B97433EB-72FF-4860-BF95-97D691729C9E}">
      <dgm:prSet phldrT="[Text]" custT="1"/>
      <dgm:spPr/>
      <dgm:t>
        <a:bodyPr/>
        <a:lstStyle/>
        <a:p>
          <a:pPr rtl="1"/>
          <a:r>
            <a:rPr lang="fa-IR" sz="1200" dirty="0" smtClean="0">
              <a:cs typeface="B Yekan" panose="00000400000000000000" pitchFamily="2" charset="-78"/>
            </a:rPr>
            <a:t>عوارض وصولی بوسیله سایر موسسات</a:t>
          </a:r>
          <a:endParaRPr lang="fa-IR" sz="1200" dirty="0">
            <a:cs typeface="B Yekan" panose="00000400000000000000" pitchFamily="2" charset="-78"/>
          </a:endParaRPr>
        </a:p>
      </dgm:t>
    </dgm:pt>
    <dgm:pt modelId="{C4AE2C57-0E92-4273-A070-CFEA680E68A2}" type="parTrans" cxnId="{2CDB2E81-BF08-4E58-BA38-12E746DCAFE2}">
      <dgm:prSet/>
      <dgm:spPr/>
      <dgm:t>
        <a:bodyPr/>
        <a:lstStyle/>
        <a:p>
          <a:pPr rtl="1"/>
          <a:endParaRPr lang="fa-IR">
            <a:cs typeface="+mn-cs"/>
          </a:endParaRPr>
        </a:p>
      </dgm:t>
    </dgm:pt>
    <dgm:pt modelId="{B8177EB1-24EF-46D2-A57A-51B3A56CBADE}" type="sibTrans" cxnId="{2CDB2E81-BF08-4E58-BA38-12E746DCAFE2}">
      <dgm:prSet/>
      <dgm:spPr/>
      <dgm:t>
        <a:bodyPr/>
        <a:lstStyle/>
        <a:p>
          <a:pPr rtl="1"/>
          <a:endParaRPr lang="fa-IR"/>
        </a:p>
      </dgm:t>
    </dgm:pt>
    <dgm:pt modelId="{B6327262-69AF-494F-9866-5337A03FB259}">
      <dgm:prSet phldrT="[Text]" custT="1"/>
      <dgm:spPr/>
      <dgm:t>
        <a:bodyPr/>
        <a:lstStyle/>
        <a:p>
          <a:pPr rtl="1"/>
          <a:r>
            <a:rPr lang="fa-IR" sz="1300" b="1" dirty="0" smtClean="0">
              <a:cs typeface="B Yekan" panose="00000400000000000000" pitchFamily="2" charset="-78"/>
            </a:rPr>
            <a:t>درآمدهای ناشی از عوارض عمومی</a:t>
          </a:r>
          <a:endParaRPr lang="fa-IR" sz="1300" b="1" dirty="0">
            <a:cs typeface="B Yekan" panose="00000400000000000000" pitchFamily="2" charset="-78"/>
          </a:endParaRPr>
        </a:p>
      </dgm:t>
    </dgm:pt>
    <dgm:pt modelId="{C8AFEEA1-9849-4BBA-8BB3-FC95061E1C85}" type="sibTrans" cxnId="{1E1D28B7-10B1-4595-B40F-E0AED40FE8C6}">
      <dgm:prSet/>
      <dgm:spPr/>
      <dgm:t>
        <a:bodyPr/>
        <a:lstStyle/>
        <a:p>
          <a:pPr rtl="1"/>
          <a:endParaRPr lang="fa-IR"/>
        </a:p>
      </dgm:t>
    </dgm:pt>
    <dgm:pt modelId="{27F8CF6E-7D42-413B-BD3B-8B7B54CD9566}" type="parTrans" cxnId="{1E1D28B7-10B1-4595-B40F-E0AED40FE8C6}">
      <dgm:prSet/>
      <dgm:spPr/>
      <dgm:t>
        <a:bodyPr/>
        <a:lstStyle/>
        <a:p>
          <a:pPr rtl="1"/>
          <a:endParaRPr lang="fa-IR">
            <a:cs typeface="+mn-cs"/>
          </a:endParaRPr>
        </a:p>
      </dgm:t>
    </dgm:pt>
    <dgm:pt modelId="{6278816F-232E-412E-A98F-44198A42FFDA}">
      <dgm:prSet custT="1"/>
      <dgm:spPr/>
      <dgm:t>
        <a:bodyPr/>
        <a:lstStyle/>
        <a:p>
          <a:pPr rtl="1"/>
          <a:r>
            <a:rPr lang="fa-IR" sz="1200" b="1" dirty="0" smtClean="0">
              <a:cs typeface="B Yekan" panose="00000400000000000000" pitchFamily="2" charset="-78"/>
            </a:rPr>
            <a:t>درآمدهای حاصله از وجوه و اموال</a:t>
          </a:r>
          <a:endParaRPr lang="fa-IR" sz="1200" b="1" dirty="0">
            <a:cs typeface="B Yekan" panose="00000400000000000000" pitchFamily="2" charset="-78"/>
          </a:endParaRPr>
        </a:p>
      </dgm:t>
    </dgm:pt>
    <dgm:pt modelId="{0481E0A2-F34A-42A6-8F3D-4AD9127416F6}" type="parTrans" cxnId="{44E27191-32F9-4E39-9892-E13711C44704}">
      <dgm:prSet/>
      <dgm:spPr/>
      <dgm:t>
        <a:bodyPr/>
        <a:lstStyle/>
        <a:p>
          <a:pPr rtl="1"/>
          <a:endParaRPr lang="fa-IR">
            <a:cs typeface="+mn-cs"/>
          </a:endParaRPr>
        </a:p>
      </dgm:t>
    </dgm:pt>
    <dgm:pt modelId="{AB3A0F59-8E81-42A6-A79B-CB5CF5D6CE32}" type="sibTrans" cxnId="{44E27191-32F9-4E39-9892-E13711C44704}">
      <dgm:prSet/>
      <dgm:spPr/>
      <dgm:t>
        <a:bodyPr/>
        <a:lstStyle/>
        <a:p>
          <a:pPr rtl="1"/>
          <a:endParaRPr lang="fa-IR"/>
        </a:p>
      </dgm:t>
    </dgm:pt>
    <dgm:pt modelId="{67ED61AE-22F3-4FD9-92E6-E980588007A4}">
      <dgm:prSet custT="1"/>
      <dgm:spPr/>
      <dgm:t>
        <a:bodyPr/>
        <a:lstStyle/>
        <a:p>
          <a:pPr rtl="1"/>
          <a:r>
            <a:rPr lang="fa-IR" sz="1300" b="1" dirty="0" smtClean="0">
              <a:cs typeface="B Yekan" panose="00000400000000000000" pitchFamily="2" charset="-78"/>
            </a:rPr>
            <a:t>کمک های اعطایی دولت</a:t>
          </a:r>
          <a:endParaRPr lang="fa-IR" sz="1300" b="1" dirty="0">
            <a:cs typeface="B Yekan" panose="00000400000000000000" pitchFamily="2" charset="-78"/>
          </a:endParaRPr>
        </a:p>
      </dgm:t>
    </dgm:pt>
    <dgm:pt modelId="{6B404694-E3EE-41AB-98A9-BC73CC918D14}" type="parTrans" cxnId="{DA155C12-2553-46D8-ADC9-21699C7A6233}">
      <dgm:prSet/>
      <dgm:spPr/>
      <dgm:t>
        <a:bodyPr/>
        <a:lstStyle/>
        <a:p>
          <a:pPr rtl="1"/>
          <a:endParaRPr lang="fa-IR">
            <a:cs typeface="+mn-cs"/>
          </a:endParaRPr>
        </a:p>
      </dgm:t>
    </dgm:pt>
    <dgm:pt modelId="{DA248327-93DC-4595-A2A2-F4F96D513B87}" type="sibTrans" cxnId="{DA155C12-2553-46D8-ADC9-21699C7A6233}">
      <dgm:prSet/>
      <dgm:spPr/>
      <dgm:t>
        <a:bodyPr/>
        <a:lstStyle/>
        <a:p>
          <a:pPr rtl="1"/>
          <a:endParaRPr lang="fa-IR"/>
        </a:p>
      </dgm:t>
    </dgm:pt>
    <dgm:pt modelId="{E59A1EFD-DFDC-49D9-A3EC-D8E30116ADB1}">
      <dgm:prSet custT="1"/>
      <dgm:spPr/>
      <dgm:t>
        <a:bodyPr/>
        <a:lstStyle/>
        <a:p>
          <a:pPr rtl="1"/>
          <a:r>
            <a:rPr lang="fa-IR" sz="1200" b="0" dirty="0" smtClean="0">
              <a:cs typeface="B Yekan" panose="00000400000000000000" pitchFamily="2" charset="-78"/>
            </a:rPr>
            <a:t>عوارض بر ارتباطات و حمل و نقل</a:t>
          </a:r>
          <a:endParaRPr lang="fa-IR" sz="1200" b="0" dirty="0">
            <a:cs typeface="B Yekan" panose="00000400000000000000" pitchFamily="2" charset="-78"/>
          </a:endParaRPr>
        </a:p>
      </dgm:t>
    </dgm:pt>
    <dgm:pt modelId="{E8B67923-A130-4B88-844A-0B7917C0FE2D}" type="parTrans" cxnId="{C19E4E09-5D28-4666-9D1B-FEF0C24854DE}">
      <dgm:prSet/>
      <dgm:spPr/>
      <dgm:t>
        <a:bodyPr/>
        <a:lstStyle/>
        <a:p>
          <a:pPr rtl="1"/>
          <a:endParaRPr lang="fa-IR">
            <a:cs typeface="+mn-cs"/>
          </a:endParaRPr>
        </a:p>
      </dgm:t>
    </dgm:pt>
    <dgm:pt modelId="{0A2E1B0F-5AE2-4EF8-B187-4420D1115F70}" type="sibTrans" cxnId="{C19E4E09-5D28-4666-9D1B-FEF0C24854DE}">
      <dgm:prSet/>
      <dgm:spPr/>
      <dgm:t>
        <a:bodyPr/>
        <a:lstStyle/>
        <a:p>
          <a:pPr rtl="1"/>
          <a:endParaRPr lang="fa-IR"/>
        </a:p>
      </dgm:t>
    </dgm:pt>
    <dgm:pt modelId="{F690E6E1-E098-4C8F-8106-913D3EB473CA}">
      <dgm:prSet custT="1"/>
      <dgm:spPr/>
      <dgm:t>
        <a:bodyPr/>
        <a:lstStyle/>
        <a:p>
          <a:pPr rtl="1"/>
          <a:r>
            <a:rPr lang="fa-IR" sz="1200" dirty="0" smtClean="0">
              <a:cs typeface="B Yekan" panose="00000400000000000000" pitchFamily="2" charset="-78"/>
            </a:rPr>
            <a:t>عوارض بر پروانه های کسب</a:t>
          </a:r>
          <a:endParaRPr lang="fa-IR" sz="1200" dirty="0">
            <a:cs typeface="B Yekan" panose="00000400000000000000" pitchFamily="2" charset="-78"/>
          </a:endParaRPr>
        </a:p>
      </dgm:t>
    </dgm:pt>
    <dgm:pt modelId="{EF38EA45-BC36-4D28-AE78-24116B8627FD}" type="parTrans" cxnId="{C8E1E0EB-99C8-460C-8F09-E185247D0689}">
      <dgm:prSet/>
      <dgm:spPr/>
      <dgm:t>
        <a:bodyPr/>
        <a:lstStyle/>
        <a:p>
          <a:pPr rtl="1"/>
          <a:endParaRPr lang="fa-IR">
            <a:cs typeface="+mn-cs"/>
          </a:endParaRPr>
        </a:p>
      </dgm:t>
    </dgm:pt>
    <dgm:pt modelId="{4607BFA7-82A5-4AC3-B83E-1AC8E4DDF5D7}" type="sibTrans" cxnId="{C8E1E0EB-99C8-460C-8F09-E185247D0689}">
      <dgm:prSet/>
      <dgm:spPr/>
      <dgm:t>
        <a:bodyPr/>
        <a:lstStyle/>
        <a:p>
          <a:pPr rtl="1"/>
          <a:endParaRPr lang="fa-IR"/>
        </a:p>
      </dgm:t>
    </dgm:pt>
    <dgm:pt modelId="{54D09947-7597-421C-A61B-3AB3AD52F7BD}">
      <dgm:prSet custT="1"/>
      <dgm:spPr/>
      <dgm:t>
        <a:bodyPr/>
        <a:lstStyle/>
        <a:p>
          <a:pPr rtl="1"/>
          <a:r>
            <a:rPr lang="fa-IR" sz="1200" dirty="0" smtClean="0">
              <a:cs typeface="B Yekan" panose="00000400000000000000" pitchFamily="2" charset="-78"/>
            </a:rPr>
            <a:t>بوسیله شهرداری و سایر موسسات</a:t>
          </a:r>
          <a:endParaRPr lang="fa-IR" sz="1200" dirty="0">
            <a:cs typeface="B Yekan" panose="00000400000000000000" pitchFamily="2" charset="-78"/>
          </a:endParaRPr>
        </a:p>
      </dgm:t>
    </dgm:pt>
    <dgm:pt modelId="{09BE1C5F-8C1D-44AC-97DD-157C539743B9}" type="parTrans" cxnId="{5B8DAB1C-F1AA-4800-A090-B928ABE51F5F}">
      <dgm:prSet/>
      <dgm:spPr/>
      <dgm:t>
        <a:bodyPr/>
        <a:lstStyle/>
        <a:p>
          <a:pPr rtl="1"/>
          <a:endParaRPr lang="fa-IR">
            <a:cs typeface="+mn-cs"/>
          </a:endParaRPr>
        </a:p>
      </dgm:t>
    </dgm:pt>
    <dgm:pt modelId="{A3DBCDDE-2794-4C8A-A590-3E2BDF4FF153}" type="sibTrans" cxnId="{5B8DAB1C-F1AA-4800-A090-B928ABE51F5F}">
      <dgm:prSet/>
      <dgm:spPr/>
      <dgm:t>
        <a:bodyPr/>
        <a:lstStyle/>
        <a:p>
          <a:pPr rtl="1"/>
          <a:endParaRPr lang="fa-IR"/>
        </a:p>
      </dgm:t>
    </dgm:pt>
    <dgm:pt modelId="{33FD3E2C-8A29-4EA0-974E-4241278E6FB0}">
      <dgm:prSet custT="1"/>
      <dgm:spPr/>
      <dgm:t>
        <a:bodyPr/>
        <a:lstStyle/>
        <a:p>
          <a:pPr rtl="1"/>
          <a:r>
            <a:rPr lang="fa-IR" sz="1200" dirty="0" smtClean="0">
              <a:cs typeface="B Yekan" panose="00000400000000000000" pitchFamily="2" charset="-78"/>
            </a:rPr>
            <a:t>سهمیه از عوارض وصولی متمرکز</a:t>
          </a:r>
          <a:endParaRPr lang="fa-IR" sz="1200" dirty="0">
            <a:cs typeface="B Yekan" panose="00000400000000000000" pitchFamily="2" charset="-78"/>
          </a:endParaRPr>
        </a:p>
      </dgm:t>
    </dgm:pt>
    <dgm:pt modelId="{ED490AEB-F88C-4925-858A-6D9BC4608261}" type="parTrans" cxnId="{AB6E74C5-9752-495C-980C-A811B5AB6E32}">
      <dgm:prSet/>
      <dgm:spPr/>
      <dgm:t>
        <a:bodyPr/>
        <a:lstStyle/>
        <a:p>
          <a:pPr rtl="1"/>
          <a:endParaRPr lang="fa-IR">
            <a:cs typeface="+mn-cs"/>
          </a:endParaRPr>
        </a:p>
      </dgm:t>
    </dgm:pt>
    <dgm:pt modelId="{4A4391C2-07BD-4A41-9D08-FB78C72B4BA4}" type="sibTrans" cxnId="{AB6E74C5-9752-495C-980C-A811B5AB6E32}">
      <dgm:prSet/>
      <dgm:spPr/>
      <dgm:t>
        <a:bodyPr/>
        <a:lstStyle/>
        <a:p>
          <a:pPr rtl="1"/>
          <a:endParaRPr lang="fa-IR"/>
        </a:p>
      </dgm:t>
    </dgm:pt>
    <dgm:pt modelId="{A13B3445-942D-4FF7-AB2C-02A2199D0985}">
      <dgm:prSet custT="1"/>
      <dgm:spPr/>
      <dgm:t>
        <a:bodyPr/>
        <a:lstStyle/>
        <a:p>
          <a:pPr rtl="1"/>
          <a:r>
            <a:rPr lang="fa-IR" sz="1200" dirty="0" smtClean="0">
              <a:cs typeface="B Yekan" panose="00000400000000000000" pitchFamily="2" charset="-78"/>
            </a:rPr>
            <a:t>بهای خدمات شهرداری</a:t>
          </a:r>
          <a:endParaRPr lang="fa-IR" sz="1200" dirty="0">
            <a:cs typeface="B Yekan" panose="00000400000000000000" pitchFamily="2" charset="-78"/>
          </a:endParaRPr>
        </a:p>
      </dgm:t>
    </dgm:pt>
    <dgm:pt modelId="{79ECAC69-9F77-4151-A0B9-4088483A65B0}" type="parTrans" cxnId="{56B4B255-6910-45B9-BF13-6BC35DF626A6}">
      <dgm:prSet/>
      <dgm:spPr/>
      <dgm:t>
        <a:bodyPr/>
        <a:lstStyle/>
        <a:p>
          <a:pPr rtl="1"/>
          <a:endParaRPr lang="fa-IR">
            <a:cs typeface="+mn-cs"/>
          </a:endParaRPr>
        </a:p>
      </dgm:t>
    </dgm:pt>
    <dgm:pt modelId="{C5FE30C5-2741-467B-9F30-B2F355E25F2F}" type="sibTrans" cxnId="{56B4B255-6910-45B9-BF13-6BC35DF626A6}">
      <dgm:prSet/>
      <dgm:spPr/>
      <dgm:t>
        <a:bodyPr/>
        <a:lstStyle/>
        <a:p>
          <a:pPr rtl="1"/>
          <a:endParaRPr lang="fa-IR"/>
        </a:p>
      </dgm:t>
    </dgm:pt>
    <dgm:pt modelId="{33940BE7-0C29-41AB-A3F2-408454FDE4C1}">
      <dgm:prSet custT="1"/>
      <dgm:spPr/>
      <dgm:t>
        <a:bodyPr/>
        <a:lstStyle/>
        <a:p>
          <a:pPr rtl="1"/>
          <a:r>
            <a:rPr lang="fa-IR" sz="1200" dirty="0" smtClean="0">
              <a:cs typeface="B Yekan" panose="00000400000000000000" pitchFamily="2" charset="-78"/>
            </a:rPr>
            <a:t>درامد تاسیسات شهرداری</a:t>
          </a:r>
          <a:endParaRPr lang="fa-IR" sz="1200" dirty="0">
            <a:cs typeface="B Yekan" panose="00000400000000000000" pitchFamily="2" charset="-78"/>
          </a:endParaRPr>
        </a:p>
      </dgm:t>
    </dgm:pt>
    <dgm:pt modelId="{7036D1B2-7C14-4109-9284-8FFF63F4E8DC}" type="parTrans" cxnId="{BEE2F7C6-C9BE-4F5E-AE36-0CA0FD5C515E}">
      <dgm:prSet/>
      <dgm:spPr/>
      <dgm:t>
        <a:bodyPr/>
        <a:lstStyle/>
        <a:p>
          <a:pPr rtl="1"/>
          <a:endParaRPr lang="fa-IR">
            <a:cs typeface="+mn-cs"/>
          </a:endParaRPr>
        </a:p>
      </dgm:t>
    </dgm:pt>
    <dgm:pt modelId="{B8EE29BB-1F18-4FED-8A75-E2761C2D6349}" type="sibTrans" cxnId="{BEE2F7C6-C9BE-4F5E-AE36-0CA0FD5C515E}">
      <dgm:prSet/>
      <dgm:spPr/>
      <dgm:t>
        <a:bodyPr/>
        <a:lstStyle/>
        <a:p>
          <a:pPr rtl="1"/>
          <a:endParaRPr lang="fa-IR"/>
        </a:p>
      </dgm:t>
    </dgm:pt>
    <dgm:pt modelId="{B95D5FFF-43CE-434E-BD9D-3F9230FD04DD}" type="pres">
      <dgm:prSet presAssocID="{1A871F45-DD8E-4F4C-99FE-BA1A30648E33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B3E535DE-2398-4152-A813-76215F2B4BC1}" type="pres">
      <dgm:prSet presAssocID="{6570F608-4EBA-4AA7-9B79-1FBC203CEF9A}" presName="root1" presStyleCnt="0"/>
      <dgm:spPr/>
    </dgm:pt>
    <dgm:pt modelId="{C9907828-9391-45E9-97D4-A5BC31E51370}" type="pres">
      <dgm:prSet presAssocID="{6570F608-4EBA-4AA7-9B79-1FBC203CEF9A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52C451DD-AB0F-47AC-8109-6744CA5B4B0A}" type="pres">
      <dgm:prSet presAssocID="{6570F608-4EBA-4AA7-9B79-1FBC203CEF9A}" presName="level2hierChild" presStyleCnt="0"/>
      <dgm:spPr/>
    </dgm:pt>
    <dgm:pt modelId="{2550EF1F-6E1F-4CB9-B2EA-2AFB80186FBC}" type="pres">
      <dgm:prSet presAssocID="{6B404694-E3EE-41AB-98A9-BC73CC918D14}" presName="conn2-1" presStyleLbl="parChTrans1D2" presStyleIdx="0" presStyleCnt="5"/>
      <dgm:spPr/>
      <dgm:t>
        <a:bodyPr/>
        <a:lstStyle/>
        <a:p>
          <a:pPr rtl="1"/>
          <a:endParaRPr lang="fa-IR"/>
        </a:p>
      </dgm:t>
    </dgm:pt>
    <dgm:pt modelId="{D9AE1F41-F273-495C-A28D-545608A794DA}" type="pres">
      <dgm:prSet presAssocID="{6B404694-E3EE-41AB-98A9-BC73CC918D14}" presName="connTx" presStyleLbl="parChTrans1D2" presStyleIdx="0" presStyleCnt="5"/>
      <dgm:spPr/>
      <dgm:t>
        <a:bodyPr/>
        <a:lstStyle/>
        <a:p>
          <a:pPr rtl="1"/>
          <a:endParaRPr lang="fa-IR"/>
        </a:p>
      </dgm:t>
    </dgm:pt>
    <dgm:pt modelId="{631E4637-D56A-4DDB-92D9-6D6B11E5CCD2}" type="pres">
      <dgm:prSet presAssocID="{67ED61AE-22F3-4FD9-92E6-E980588007A4}" presName="root2" presStyleCnt="0"/>
      <dgm:spPr/>
    </dgm:pt>
    <dgm:pt modelId="{9FA47497-2CDF-4C8C-AE21-A4E39A0D0704}" type="pres">
      <dgm:prSet presAssocID="{67ED61AE-22F3-4FD9-92E6-E980588007A4}" presName="LevelTwoTextNode" presStyleLbl="node2" presStyleIdx="0" presStyleCnt="5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F915815A-9F24-418A-BEA8-6313A61058E2}" type="pres">
      <dgm:prSet presAssocID="{67ED61AE-22F3-4FD9-92E6-E980588007A4}" presName="level3hierChild" presStyleCnt="0"/>
      <dgm:spPr/>
    </dgm:pt>
    <dgm:pt modelId="{4983A087-32EA-46AE-B3AC-2906833977EC}" type="pres">
      <dgm:prSet presAssocID="{0481E0A2-F34A-42A6-8F3D-4AD9127416F6}" presName="conn2-1" presStyleLbl="parChTrans1D2" presStyleIdx="1" presStyleCnt="5"/>
      <dgm:spPr/>
      <dgm:t>
        <a:bodyPr/>
        <a:lstStyle/>
        <a:p>
          <a:pPr rtl="1"/>
          <a:endParaRPr lang="fa-IR"/>
        </a:p>
      </dgm:t>
    </dgm:pt>
    <dgm:pt modelId="{84674AD2-016F-46C5-8DDF-04E68DA9DADA}" type="pres">
      <dgm:prSet presAssocID="{0481E0A2-F34A-42A6-8F3D-4AD9127416F6}" presName="connTx" presStyleLbl="parChTrans1D2" presStyleIdx="1" presStyleCnt="5"/>
      <dgm:spPr/>
      <dgm:t>
        <a:bodyPr/>
        <a:lstStyle/>
        <a:p>
          <a:pPr rtl="1"/>
          <a:endParaRPr lang="fa-IR"/>
        </a:p>
      </dgm:t>
    </dgm:pt>
    <dgm:pt modelId="{0E8DE7E6-BA73-4812-98B7-D584AC1838AB}" type="pres">
      <dgm:prSet presAssocID="{6278816F-232E-412E-A98F-44198A42FFDA}" presName="root2" presStyleCnt="0"/>
      <dgm:spPr/>
    </dgm:pt>
    <dgm:pt modelId="{3F7631F9-07C2-40E2-B295-F6FBCDD4D799}" type="pres">
      <dgm:prSet presAssocID="{6278816F-232E-412E-A98F-44198A42FFDA}" presName="LevelTwoTextNode" presStyleLbl="node2" presStyleIdx="1" presStyleCnt="5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16542597-649B-4D13-A2D3-F2524C748EEA}" type="pres">
      <dgm:prSet presAssocID="{6278816F-232E-412E-A98F-44198A42FFDA}" presName="level3hierChild" presStyleCnt="0"/>
      <dgm:spPr/>
    </dgm:pt>
    <dgm:pt modelId="{E9BDC9FC-D754-4B42-9C78-31E2AACCFD61}" type="pres">
      <dgm:prSet presAssocID="{1416BE37-E1B7-41DB-B88A-6A15AD131199}" presName="conn2-1" presStyleLbl="parChTrans1D2" presStyleIdx="2" presStyleCnt="5"/>
      <dgm:spPr/>
      <dgm:t>
        <a:bodyPr/>
        <a:lstStyle/>
        <a:p>
          <a:pPr rtl="1"/>
          <a:endParaRPr lang="fa-IR"/>
        </a:p>
      </dgm:t>
    </dgm:pt>
    <dgm:pt modelId="{9E7AB1B5-7510-4B5A-AB14-11B1C8630FFE}" type="pres">
      <dgm:prSet presAssocID="{1416BE37-E1B7-41DB-B88A-6A15AD131199}" presName="connTx" presStyleLbl="parChTrans1D2" presStyleIdx="2" presStyleCnt="5"/>
      <dgm:spPr/>
      <dgm:t>
        <a:bodyPr/>
        <a:lstStyle/>
        <a:p>
          <a:pPr rtl="1"/>
          <a:endParaRPr lang="fa-IR"/>
        </a:p>
      </dgm:t>
    </dgm:pt>
    <dgm:pt modelId="{8E4154A8-A47C-47EA-A623-3E8BC071A6A8}" type="pres">
      <dgm:prSet presAssocID="{0E26032A-186F-4F02-9802-A79F3C3D4C48}" presName="root2" presStyleCnt="0"/>
      <dgm:spPr/>
    </dgm:pt>
    <dgm:pt modelId="{0155B589-6BB7-4B7F-98CA-D7ECC5CC8B70}" type="pres">
      <dgm:prSet presAssocID="{0E26032A-186F-4F02-9802-A79F3C3D4C48}" presName="LevelTwoTextNode" presStyleLbl="node2" presStyleIdx="2" presStyleCnt="5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ED716A20-9C80-48DC-8371-05E7BE7C0533}" type="pres">
      <dgm:prSet presAssocID="{0E26032A-186F-4F02-9802-A79F3C3D4C48}" presName="level3hierChild" presStyleCnt="0"/>
      <dgm:spPr/>
    </dgm:pt>
    <dgm:pt modelId="{05D94A95-0A6F-4B24-B332-99D299F81F9E}" type="pres">
      <dgm:prSet presAssocID="{7036D1B2-7C14-4109-9284-8FFF63F4E8DC}" presName="conn2-1" presStyleLbl="parChTrans1D3" presStyleIdx="0" presStyleCnt="8"/>
      <dgm:spPr/>
      <dgm:t>
        <a:bodyPr/>
        <a:lstStyle/>
        <a:p>
          <a:pPr rtl="1"/>
          <a:endParaRPr lang="fa-IR"/>
        </a:p>
      </dgm:t>
    </dgm:pt>
    <dgm:pt modelId="{C79684AF-139F-401D-A748-543CDA008D8D}" type="pres">
      <dgm:prSet presAssocID="{7036D1B2-7C14-4109-9284-8FFF63F4E8DC}" presName="connTx" presStyleLbl="parChTrans1D3" presStyleIdx="0" presStyleCnt="8"/>
      <dgm:spPr/>
      <dgm:t>
        <a:bodyPr/>
        <a:lstStyle/>
        <a:p>
          <a:pPr rtl="1"/>
          <a:endParaRPr lang="fa-IR"/>
        </a:p>
      </dgm:t>
    </dgm:pt>
    <dgm:pt modelId="{599CE61B-2085-49B3-8593-FAB7321C9FEA}" type="pres">
      <dgm:prSet presAssocID="{33940BE7-0C29-41AB-A3F2-408454FDE4C1}" presName="root2" presStyleCnt="0"/>
      <dgm:spPr/>
    </dgm:pt>
    <dgm:pt modelId="{A1DD1D5E-54CF-48F9-94F5-201FBE061429}" type="pres">
      <dgm:prSet presAssocID="{33940BE7-0C29-41AB-A3F2-408454FDE4C1}" presName="LevelTwoTextNode" presStyleLbl="node3" presStyleIdx="0" presStyleCnt="8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46CDF347-25CF-4E11-9AFC-E7B4338E37B7}" type="pres">
      <dgm:prSet presAssocID="{33940BE7-0C29-41AB-A3F2-408454FDE4C1}" presName="level3hierChild" presStyleCnt="0"/>
      <dgm:spPr/>
    </dgm:pt>
    <dgm:pt modelId="{673AF93D-6A77-413D-969C-1A7BCBE2903E}" type="pres">
      <dgm:prSet presAssocID="{79ECAC69-9F77-4151-A0B9-4088483A65B0}" presName="conn2-1" presStyleLbl="parChTrans1D3" presStyleIdx="1" presStyleCnt="8"/>
      <dgm:spPr/>
      <dgm:t>
        <a:bodyPr/>
        <a:lstStyle/>
        <a:p>
          <a:pPr rtl="1"/>
          <a:endParaRPr lang="fa-IR"/>
        </a:p>
      </dgm:t>
    </dgm:pt>
    <dgm:pt modelId="{F5BAA8EF-AF62-4C0F-ABC8-F3D7FD30698F}" type="pres">
      <dgm:prSet presAssocID="{79ECAC69-9F77-4151-A0B9-4088483A65B0}" presName="connTx" presStyleLbl="parChTrans1D3" presStyleIdx="1" presStyleCnt="8"/>
      <dgm:spPr/>
      <dgm:t>
        <a:bodyPr/>
        <a:lstStyle/>
        <a:p>
          <a:pPr rtl="1"/>
          <a:endParaRPr lang="fa-IR"/>
        </a:p>
      </dgm:t>
    </dgm:pt>
    <dgm:pt modelId="{C0152543-5C26-435B-90C4-8AD80674545B}" type="pres">
      <dgm:prSet presAssocID="{A13B3445-942D-4FF7-AB2C-02A2199D0985}" presName="root2" presStyleCnt="0"/>
      <dgm:spPr/>
    </dgm:pt>
    <dgm:pt modelId="{6CDDC360-50C7-4092-AB53-E8A3D5ADD432}" type="pres">
      <dgm:prSet presAssocID="{A13B3445-942D-4FF7-AB2C-02A2199D0985}" presName="LevelTwoTextNode" presStyleLbl="node3" presStyleIdx="1" presStyleCnt="8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1D6E4B3F-DFEA-4AD4-B745-ED8854C2A12A}" type="pres">
      <dgm:prSet presAssocID="{A13B3445-942D-4FF7-AB2C-02A2199D0985}" presName="level3hierChild" presStyleCnt="0"/>
      <dgm:spPr/>
    </dgm:pt>
    <dgm:pt modelId="{493B1883-2BB2-4D7E-AEE8-37B670A5F66E}" type="pres">
      <dgm:prSet presAssocID="{7397A7FA-0669-48D0-865C-B8B113B8E24F}" presName="conn2-1" presStyleLbl="parChTrans1D2" presStyleIdx="3" presStyleCnt="5"/>
      <dgm:spPr/>
      <dgm:t>
        <a:bodyPr/>
        <a:lstStyle/>
        <a:p>
          <a:pPr rtl="1"/>
          <a:endParaRPr lang="fa-IR"/>
        </a:p>
      </dgm:t>
    </dgm:pt>
    <dgm:pt modelId="{D59F8ADC-0C50-489E-B472-3E1EDACD8E61}" type="pres">
      <dgm:prSet presAssocID="{7397A7FA-0669-48D0-865C-B8B113B8E24F}" presName="connTx" presStyleLbl="parChTrans1D2" presStyleIdx="3" presStyleCnt="5"/>
      <dgm:spPr/>
      <dgm:t>
        <a:bodyPr/>
        <a:lstStyle/>
        <a:p>
          <a:pPr rtl="1"/>
          <a:endParaRPr lang="fa-IR"/>
        </a:p>
      </dgm:t>
    </dgm:pt>
    <dgm:pt modelId="{3EF37DE7-8BB8-4D6F-9ABC-F63A005A84CA}" type="pres">
      <dgm:prSet presAssocID="{F902F3FA-7DF2-4437-8BAA-ECD420A5338C}" presName="root2" presStyleCnt="0"/>
      <dgm:spPr/>
    </dgm:pt>
    <dgm:pt modelId="{4028915D-F018-4011-90FE-C6BA91B31365}" type="pres">
      <dgm:prSet presAssocID="{F902F3FA-7DF2-4437-8BAA-ECD420A5338C}" presName="LevelTwoTextNode" presStyleLbl="node2" presStyleIdx="3" presStyleCnt="5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D1F3FD7F-03F6-4571-B174-A85B52841B50}" type="pres">
      <dgm:prSet presAssocID="{F902F3FA-7DF2-4437-8BAA-ECD420A5338C}" presName="level3hierChild" presStyleCnt="0"/>
      <dgm:spPr/>
    </dgm:pt>
    <dgm:pt modelId="{C4A909EA-9673-4453-ABF6-8A343F21F9C3}" type="pres">
      <dgm:prSet presAssocID="{ED490AEB-F88C-4925-858A-6D9BC4608261}" presName="conn2-1" presStyleLbl="parChTrans1D3" presStyleIdx="2" presStyleCnt="8"/>
      <dgm:spPr/>
      <dgm:t>
        <a:bodyPr/>
        <a:lstStyle/>
        <a:p>
          <a:pPr rtl="1"/>
          <a:endParaRPr lang="fa-IR"/>
        </a:p>
      </dgm:t>
    </dgm:pt>
    <dgm:pt modelId="{3E4F99A5-9873-405D-B41F-BE4D588CC02B}" type="pres">
      <dgm:prSet presAssocID="{ED490AEB-F88C-4925-858A-6D9BC4608261}" presName="connTx" presStyleLbl="parChTrans1D3" presStyleIdx="2" presStyleCnt="8"/>
      <dgm:spPr/>
      <dgm:t>
        <a:bodyPr/>
        <a:lstStyle/>
        <a:p>
          <a:pPr rtl="1"/>
          <a:endParaRPr lang="fa-IR"/>
        </a:p>
      </dgm:t>
    </dgm:pt>
    <dgm:pt modelId="{19163FF6-7292-41B5-B9E5-9FB7175CAAFD}" type="pres">
      <dgm:prSet presAssocID="{33FD3E2C-8A29-4EA0-974E-4241278E6FB0}" presName="root2" presStyleCnt="0"/>
      <dgm:spPr/>
    </dgm:pt>
    <dgm:pt modelId="{4508185E-4E32-4930-8A48-86648C6BC861}" type="pres">
      <dgm:prSet presAssocID="{33FD3E2C-8A29-4EA0-974E-4241278E6FB0}" presName="LevelTwoTextNode" presStyleLbl="node3" presStyleIdx="2" presStyleCnt="8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87CEEE10-ADDB-4650-9EBB-86C922AB8D2B}" type="pres">
      <dgm:prSet presAssocID="{33FD3E2C-8A29-4EA0-974E-4241278E6FB0}" presName="level3hierChild" presStyleCnt="0"/>
      <dgm:spPr/>
    </dgm:pt>
    <dgm:pt modelId="{B3EF5F30-F9D3-49C3-B1DF-643B3B0F89D4}" type="pres">
      <dgm:prSet presAssocID="{09BE1C5F-8C1D-44AC-97DD-157C539743B9}" presName="conn2-1" presStyleLbl="parChTrans1D3" presStyleIdx="3" presStyleCnt="8"/>
      <dgm:spPr/>
      <dgm:t>
        <a:bodyPr/>
        <a:lstStyle/>
        <a:p>
          <a:pPr rtl="1"/>
          <a:endParaRPr lang="fa-IR"/>
        </a:p>
      </dgm:t>
    </dgm:pt>
    <dgm:pt modelId="{E30A97CE-FD9F-4F07-8D71-A1FB95800BD8}" type="pres">
      <dgm:prSet presAssocID="{09BE1C5F-8C1D-44AC-97DD-157C539743B9}" presName="connTx" presStyleLbl="parChTrans1D3" presStyleIdx="3" presStyleCnt="8"/>
      <dgm:spPr/>
      <dgm:t>
        <a:bodyPr/>
        <a:lstStyle/>
        <a:p>
          <a:pPr rtl="1"/>
          <a:endParaRPr lang="fa-IR"/>
        </a:p>
      </dgm:t>
    </dgm:pt>
    <dgm:pt modelId="{EDF1C96A-CDDD-4A5C-9BDA-07FCB8F8A17D}" type="pres">
      <dgm:prSet presAssocID="{54D09947-7597-421C-A61B-3AB3AD52F7BD}" presName="root2" presStyleCnt="0"/>
      <dgm:spPr/>
    </dgm:pt>
    <dgm:pt modelId="{85036A8F-F66B-41FE-A9AD-3C8A287C4CD3}" type="pres">
      <dgm:prSet presAssocID="{54D09947-7597-421C-A61B-3AB3AD52F7BD}" presName="LevelTwoTextNode" presStyleLbl="node3" presStyleIdx="3" presStyleCnt="8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64C8AC1B-2D92-4282-A61E-6C97B5876AA8}" type="pres">
      <dgm:prSet presAssocID="{54D09947-7597-421C-A61B-3AB3AD52F7BD}" presName="level3hierChild" presStyleCnt="0"/>
      <dgm:spPr/>
    </dgm:pt>
    <dgm:pt modelId="{49EB06C6-8CCA-4E71-8911-D55482084EAE}" type="pres">
      <dgm:prSet presAssocID="{27F8CF6E-7D42-413B-BD3B-8B7B54CD9566}" presName="conn2-1" presStyleLbl="parChTrans1D2" presStyleIdx="4" presStyleCnt="5"/>
      <dgm:spPr/>
      <dgm:t>
        <a:bodyPr/>
        <a:lstStyle/>
        <a:p>
          <a:pPr rtl="1"/>
          <a:endParaRPr lang="fa-IR"/>
        </a:p>
      </dgm:t>
    </dgm:pt>
    <dgm:pt modelId="{484512FB-EC22-4361-8E89-51315A7C5BFE}" type="pres">
      <dgm:prSet presAssocID="{27F8CF6E-7D42-413B-BD3B-8B7B54CD9566}" presName="connTx" presStyleLbl="parChTrans1D2" presStyleIdx="4" presStyleCnt="5"/>
      <dgm:spPr/>
      <dgm:t>
        <a:bodyPr/>
        <a:lstStyle/>
        <a:p>
          <a:pPr rtl="1"/>
          <a:endParaRPr lang="fa-IR"/>
        </a:p>
      </dgm:t>
    </dgm:pt>
    <dgm:pt modelId="{64A3CC66-85CF-4333-9718-5B531456E5A0}" type="pres">
      <dgm:prSet presAssocID="{B6327262-69AF-494F-9866-5337A03FB259}" presName="root2" presStyleCnt="0"/>
      <dgm:spPr/>
    </dgm:pt>
    <dgm:pt modelId="{93B36E0D-FCE9-4FBF-B479-831B3519B18E}" type="pres">
      <dgm:prSet presAssocID="{B6327262-69AF-494F-9866-5337A03FB259}" presName="LevelTwoTextNode" presStyleLbl="node2" presStyleIdx="4" presStyleCnt="5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59F30A3B-52B7-418E-9884-F29C60F4FA92}" type="pres">
      <dgm:prSet presAssocID="{B6327262-69AF-494F-9866-5337A03FB259}" presName="level3hierChild" presStyleCnt="0"/>
      <dgm:spPr/>
    </dgm:pt>
    <dgm:pt modelId="{4EC5B770-2644-44FE-9BB9-A48A0BCB0C60}" type="pres">
      <dgm:prSet presAssocID="{EF38EA45-BC36-4D28-AE78-24116B8627FD}" presName="conn2-1" presStyleLbl="parChTrans1D3" presStyleIdx="4" presStyleCnt="8"/>
      <dgm:spPr/>
      <dgm:t>
        <a:bodyPr/>
        <a:lstStyle/>
        <a:p>
          <a:pPr rtl="1"/>
          <a:endParaRPr lang="fa-IR"/>
        </a:p>
      </dgm:t>
    </dgm:pt>
    <dgm:pt modelId="{89ECB3BB-5835-419B-BBA7-0D9B63A5BC3C}" type="pres">
      <dgm:prSet presAssocID="{EF38EA45-BC36-4D28-AE78-24116B8627FD}" presName="connTx" presStyleLbl="parChTrans1D3" presStyleIdx="4" presStyleCnt="8"/>
      <dgm:spPr/>
      <dgm:t>
        <a:bodyPr/>
        <a:lstStyle/>
        <a:p>
          <a:pPr rtl="1"/>
          <a:endParaRPr lang="fa-IR"/>
        </a:p>
      </dgm:t>
    </dgm:pt>
    <dgm:pt modelId="{C8D79E23-7BCC-49F8-BED1-40CB7DD9CF14}" type="pres">
      <dgm:prSet presAssocID="{F690E6E1-E098-4C8F-8106-913D3EB473CA}" presName="root2" presStyleCnt="0"/>
      <dgm:spPr/>
    </dgm:pt>
    <dgm:pt modelId="{AB54304A-8462-4F54-98D6-AA2BD48008E8}" type="pres">
      <dgm:prSet presAssocID="{F690E6E1-E098-4C8F-8106-913D3EB473CA}" presName="LevelTwoTextNode" presStyleLbl="node3" presStyleIdx="4" presStyleCnt="8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38DB7100-F996-4164-B922-9F3F5E415735}" type="pres">
      <dgm:prSet presAssocID="{F690E6E1-E098-4C8F-8106-913D3EB473CA}" presName="level3hierChild" presStyleCnt="0"/>
      <dgm:spPr/>
    </dgm:pt>
    <dgm:pt modelId="{35BDFD50-D3AC-4266-A8B6-AF44A5C7D1A2}" type="pres">
      <dgm:prSet presAssocID="{E8B67923-A130-4B88-844A-0B7917C0FE2D}" presName="conn2-1" presStyleLbl="parChTrans1D3" presStyleIdx="5" presStyleCnt="8"/>
      <dgm:spPr/>
      <dgm:t>
        <a:bodyPr/>
        <a:lstStyle/>
        <a:p>
          <a:pPr rtl="1"/>
          <a:endParaRPr lang="fa-IR"/>
        </a:p>
      </dgm:t>
    </dgm:pt>
    <dgm:pt modelId="{4536161D-0727-4AAD-9161-17B83C3C43BF}" type="pres">
      <dgm:prSet presAssocID="{E8B67923-A130-4B88-844A-0B7917C0FE2D}" presName="connTx" presStyleLbl="parChTrans1D3" presStyleIdx="5" presStyleCnt="8"/>
      <dgm:spPr/>
      <dgm:t>
        <a:bodyPr/>
        <a:lstStyle/>
        <a:p>
          <a:pPr rtl="1"/>
          <a:endParaRPr lang="fa-IR"/>
        </a:p>
      </dgm:t>
    </dgm:pt>
    <dgm:pt modelId="{E0CACEAB-585F-4106-9064-6519DE7E97CD}" type="pres">
      <dgm:prSet presAssocID="{E59A1EFD-DFDC-49D9-A3EC-D8E30116ADB1}" presName="root2" presStyleCnt="0"/>
      <dgm:spPr/>
    </dgm:pt>
    <dgm:pt modelId="{EC70C2B4-1701-4DE6-AC46-93487E857AB4}" type="pres">
      <dgm:prSet presAssocID="{E59A1EFD-DFDC-49D9-A3EC-D8E30116ADB1}" presName="LevelTwoTextNode" presStyleLbl="node3" presStyleIdx="5" presStyleCnt="8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F829EEE4-116C-4000-9740-36F8736964E2}" type="pres">
      <dgm:prSet presAssocID="{E59A1EFD-DFDC-49D9-A3EC-D8E30116ADB1}" presName="level3hierChild" presStyleCnt="0"/>
      <dgm:spPr/>
    </dgm:pt>
    <dgm:pt modelId="{9B4B0CFB-1A96-4AB8-AE93-0A3AA2016BFF}" type="pres">
      <dgm:prSet presAssocID="{D92A90DA-7724-4B29-AF7C-55D140A8B943}" presName="conn2-1" presStyleLbl="parChTrans1D3" presStyleIdx="6" presStyleCnt="8"/>
      <dgm:spPr/>
      <dgm:t>
        <a:bodyPr/>
        <a:lstStyle/>
        <a:p>
          <a:pPr rtl="1"/>
          <a:endParaRPr lang="fa-IR"/>
        </a:p>
      </dgm:t>
    </dgm:pt>
    <dgm:pt modelId="{CB95A15C-21A6-4C6E-AB24-1FE4AA685618}" type="pres">
      <dgm:prSet presAssocID="{D92A90DA-7724-4B29-AF7C-55D140A8B943}" presName="connTx" presStyleLbl="parChTrans1D3" presStyleIdx="6" presStyleCnt="8"/>
      <dgm:spPr/>
      <dgm:t>
        <a:bodyPr/>
        <a:lstStyle/>
        <a:p>
          <a:pPr rtl="1"/>
          <a:endParaRPr lang="fa-IR"/>
        </a:p>
      </dgm:t>
    </dgm:pt>
    <dgm:pt modelId="{3DD030A0-0D3A-4266-8587-4425B684613F}" type="pres">
      <dgm:prSet presAssocID="{08B43423-16CF-495E-84A6-2FDF9F28B944}" presName="root2" presStyleCnt="0"/>
      <dgm:spPr/>
    </dgm:pt>
    <dgm:pt modelId="{B2CB7046-FE82-4158-9EDA-1BFA5E9A322B}" type="pres">
      <dgm:prSet presAssocID="{08B43423-16CF-495E-84A6-2FDF9F28B944}" presName="LevelTwoTextNode" presStyleLbl="node3" presStyleIdx="6" presStyleCnt="8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0F56F846-962F-48A1-964B-EA0A262A1F1D}" type="pres">
      <dgm:prSet presAssocID="{08B43423-16CF-495E-84A6-2FDF9F28B944}" presName="level3hierChild" presStyleCnt="0"/>
      <dgm:spPr/>
    </dgm:pt>
    <dgm:pt modelId="{102B7270-2222-4162-AF74-9711E94A620D}" type="pres">
      <dgm:prSet presAssocID="{C4AE2C57-0E92-4273-A070-CFEA680E68A2}" presName="conn2-1" presStyleLbl="parChTrans1D3" presStyleIdx="7" presStyleCnt="8"/>
      <dgm:spPr/>
      <dgm:t>
        <a:bodyPr/>
        <a:lstStyle/>
        <a:p>
          <a:pPr rtl="1"/>
          <a:endParaRPr lang="fa-IR"/>
        </a:p>
      </dgm:t>
    </dgm:pt>
    <dgm:pt modelId="{95B4B248-4432-462A-8FDB-468578C176FB}" type="pres">
      <dgm:prSet presAssocID="{C4AE2C57-0E92-4273-A070-CFEA680E68A2}" presName="connTx" presStyleLbl="parChTrans1D3" presStyleIdx="7" presStyleCnt="8"/>
      <dgm:spPr/>
      <dgm:t>
        <a:bodyPr/>
        <a:lstStyle/>
        <a:p>
          <a:pPr rtl="1"/>
          <a:endParaRPr lang="fa-IR"/>
        </a:p>
      </dgm:t>
    </dgm:pt>
    <dgm:pt modelId="{1AA847C0-94DB-4CFE-A929-73548EA7FCB3}" type="pres">
      <dgm:prSet presAssocID="{B97433EB-72FF-4860-BF95-97D691729C9E}" presName="root2" presStyleCnt="0"/>
      <dgm:spPr/>
    </dgm:pt>
    <dgm:pt modelId="{E9336B7F-B03A-43A5-9E24-FAF811CB96B7}" type="pres">
      <dgm:prSet presAssocID="{B97433EB-72FF-4860-BF95-97D691729C9E}" presName="LevelTwoTextNode" presStyleLbl="node3" presStyleIdx="7" presStyleCnt="8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1B91CB1B-5E8A-4E79-A0A9-1EC9BA52DF80}" type="pres">
      <dgm:prSet presAssocID="{B97433EB-72FF-4860-BF95-97D691729C9E}" presName="level3hierChild" presStyleCnt="0"/>
      <dgm:spPr/>
    </dgm:pt>
  </dgm:ptLst>
  <dgm:cxnLst>
    <dgm:cxn modelId="{E386CAE0-A535-419B-900B-E5EB9EB64224}" type="presOf" srcId="{B6327262-69AF-494F-9866-5337A03FB259}" destId="{93B36E0D-FCE9-4FBF-B479-831B3519B18E}" srcOrd="0" destOrd="0" presId="urn:microsoft.com/office/officeart/2008/layout/HorizontalMultiLevelHierarchy"/>
    <dgm:cxn modelId="{3C0CC230-C5D0-4690-B6E8-CC38C41FC219}" type="presOf" srcId="{0E26032A-186F-4F02-9802-A79F3C3D4C48}" destId="{0155B589-6BB7-4B7F-98CA-D7ECC5CC8B70}" srcOrd="0" destOrd="0" presId="urn:microsoft.com/office/officeart/2008/layout/HorizontalMultiLevelHierarchy"/>
    <dgm:cxn modelId="{25AA17E3-4DA5-484E-81FE-FABAC48E04E0}" type="presOf" srcId="{7397A7FA-0669-48D0-865C-B8B113B8E24F}" destId="{493B1883-2BB2-4D7E-AEE8-37B670A5F66E}" srcOrd="0" destOrd="0" presId="urn:microsoft.com/office/officeart/2008/layout/HorizontalMultiLevelHierarchy"/>
    <dgm:cxn modelId="{BEE2F7C6-C9BE-4F5E-AE36-0CA0FD5C515E}" srcId="{0E26032A-186F-4F02-9802-A79F3C3D4C48}" destId="{33940BE7-0C29-41AB-A3F2-408454FDE4C1}" srcOrd="0" destOrd="0" parTransId="{7036D1B2-7C14-4109-9284-8FFF63F4E8DC}" sibTransId="{B8EE29BB-1F18-4FED-8A75-E2761C2D6349}"/>
    <dgm:cxn modelId="{D2D398CB-9B84-4EBA-8C48-EE4B478C551A}" type="presOf" srcId="{E59A1EFD-DFDC-49D9-A3EC-D8E30116ADB1}" destId="{EC70C2B4-1701-4DE6-AC46-93487E857AB4}" srcOrd="0" destOrd="0" presId="urn:microsoft.com/office/officeart/2008/layout/HorizontalMultiLevelHierarchy"/>
    <dgm:cxn modelId="{577DFFFD-749E-44FE-9DF6-2CEE2BB3BD16}" srcId="{6570F608-4EBA-4AA7-9B79-1FBC203CEF9A}" destId="{F902F3FA-7DF2-4437-8BAA-ECD420A5338C}" srcOrd="3" destOrd="0" parTransId="{7397A7FA-0669-48D0-865C-B8B113B8E24F}" sibTransId="{868C3C1F-A67D-4038-9646-D5183B9BDC67}"/>
    <dgm:cxn modelId="{11E21CD1-3E84-41EA-861B-77C192A012FF}" type="presOf" srcId="{79ECAC69-9F77-4151-A0B9-4088483A65B0}" destId="{673AF93D-6A77-413D-969C-1A7BCBE2903E}" srcOrd="0" destOrd="0" presId="urn:microsoft.com/office/officeart/2008/layout/HorizontalMultiLevelHierarchy"/>
    <dgm:cxn modelId="{EC57F4AD-CAF2-4859-B6FF-2A6423F8AD2B}" type="presOf" srcId="{33940BE7-0C29-41AB-A3F2-408454FDE4C1}" destId="{A1DD1D5E-54CF-48F9-94F5-201FBE061429}" srcOrd="0" destOrd="0" presId="urn:microsoft.com/office/officeart/2008/layout/HorizontalMultiLevelHierarchy"/>
    <dgm:cxn modelId="{F80452B9-95CB-44CB-B159-A1415D57A00B}" type="presOf" srcId="{ED490AEB-F88C-4925-858A-6D9BC4608261}" destId="{C4A909EA-9673-4453-ABF6-8A343F21F9C3}" srcOrd="0" destOrd="0" presId="urn:microsoft.com/office/officeart/2008/layout/HorizontalMultiLevelHierarchy"/>
    <dgm:cxn modelId="{C8E1E0EB-99C8-460C-8F09-E185247D0689}" srcId="{B6327262-69AF-494F-9866-5337A03FB259}" destId="{F690E6E1-E098-4C8F-8106-913D3EB473CA}" srcOrd="0" destOrd="0" parTransId="{EF38EA45-BC36-4D28-AE78-24116B8627FD}" sibTransId="{4607BFA7-82A5-4AC3-B83E-1AC8E4DDF5D7}"/>
    <dgm:cxn modelId="{E96EA6DB-A4BC-497D-A660-99843565ABE1}" type="presOf" srcId="{D92A90DA-7724-4B29-AF7C-55D140A8B943}" destId="{9B4B0CFB-1A96-4AB8-AE93-0A3AA2016BFF}" srcOrd="0" destOrd="0" presId="urn:microsoft.com/office/officeart/2008/layout/HorizontalMultiLevelHierarchy"/>
    <dgm:cxn modelId="{23ADEAE1-ABFA-4686-BBA0-D0A9D397882D}" srcId="{6570F608-4EBA-4AA7-9B79-1FBC203CEF9A}" destId="{0E26032A-186F-4F02-9802-A79F3C3D4C48}" srcOrd="2" destOrd="0" parTransId="{1416BE37-E1B7-41DB-B88A-6A15AD131199}" sibTransId="{251960E4-4754-4524-A9D0-F132644C5E6F}"/>
    <dgm:cxn modelId="{44E27191-32F9-4E39-9892-E13711C44704}" srcId="{6570F608-4EBA-4AA7-9B79-1FBC203CEF9A}" destId="{6278816F-232E-412E-A98F-44198A42FFDA}" srcOrd="1" destOrd="0" parTransId="{0481E0A2-F34A-42A6-8F3D-4AD9127416F6}" sibTransId="{AB3A0F59-8E81-42A6-A79B-CB5CF5D6CE32}"/>
    <dgm:cxn modelId="{AE6EECAA-E8D2-414A-ADB1-3CF01B4793F4}" type="presOf" srcId="{7036D1B2-7C14-4109-9284-8FFF63F4E8DC}" destId="{05D94A95-0A6F-4B24-B332-99D299F81F9E}" srcOrd="0" destOrd="0" presId="urn:microsoft.com/office/officeart/2008/layout/HorizontalMultiLevelHierarchy"/>
    <dgm:cxn modelId="{65CC56DF-4AD2-43DC-8828-EA951C14E1DB}" type="presOf" srcId="{C4AE2C57-0E92-4273-A070-CFEA680E68A2}" destId="{95B4B248-4432-462A-8FDB-468578C176FB}" srcOrd="1" destOrd="0" presId="urn:microsoft.com/office/officeart/2008/layout/HorizontalMultiLevelHierarchy"/>
    <dgm:cxn modelId="{571AC6D0-51F6-4AEA-B758-3F1633BBC345}" type="presOf" srcId="{EF38EA45-BC36-4D28-AE78-24116B8627FD}" destId="{89ECB3BB-5835-419B-BBA7-0D9B63A5BC3C}" srcOrd="1" destOrd="0" presId="urn:microsoft.com/office/officeart/2008/layout/HorizontalMultiLevelHierarchy"/>
    <dgm:cxn modelId="{902B83CB-BDAF-4A1B-9214-F991EB5B590F}" type="presOf" srcId="{1416BE37-E1B7-41DB-B88A-6A15AD131199}" destId="{9E7AB1B5-7510-4B5A-AB14-11B1C8630FFE}" srcOrd="1" destOrd="0" presId="urn:microsoft.com/office/officeart/2008/layout/HorizontalMultiLevelHierarchy"/>
    <dgm:cxn modelId="{68925A5F-312F-4390-8790-8C5A6056FDF2}" type="presOf" srcId="{6278816F-232E-412E-A98F-44198A42FFDA}" destId="{3F7631F9-07C2-40E2-B295-F6FBCDD4D799}" srcOrd="0" destOrd="0" presId="urn:microsoft.com/office/officeart/2008/layout/HorizontalMultiLevelHierarchy"/>
    <dgm:cxn modelId="{AA5B3F88-86E1-4420-8E72-EE1A2FB3B71A}" type="presOf" srcId="{ED490AEB-F88C-4925-858A-6D9BC4608261}" destId="{3E4F99A5-9873-405D-B41F-BE4D588CC02B}" srcOrd="1" destOrd="0" presId="urn:microsoft.com/office/officeart/2008/layout/HorizontalMultiLevelHierarchy"/>
    <dgm:cxn modelId="{CAB48A01-5249-4987-8017-70AF3103B5D8}" type="presOf" srcId="{A13B3445-942D-4FF7-AB2C-02A2199D0985}" destId="{6CDDC360-50C7-4092-AB53-E8A3D5ADD432}" srcOrd="0" destOrd="0" presId="urn:microsoft.com/office/officeart/2008/layout/HorizontalMultiLevelHierarchy"/>
    <dgm:cxn modelId="{115E856C-95D7-4C51-811F-EF4F75DCE022}" type="presOf" srcId="{6B404694-E3EE-41AB-98A9-BC73CC918D14}" destId="{2550EF1F-6E1F-4CB9-B2EA-2AFB80186FBC}" srcOrd="0" destOrd="0" presId="urn:microsoft.com/office/officeart/2008/layout/HorizontalMultiLevelHierarchy"/>
    <dgm:cxn modelId="{0ECFB9C5-A3D7-48D5-9FB0-6F29ADC1B51C}" type="presOf" srcId="{F902F3FA-7DF2-4437-8BAA-ECD420A5338C}" destId="{4028915D-F018-4011-90FE-C6BA91B31365}" srcOrd="0" destOrd="0" presId="urn:microsoft.com/office/officeart/2008/layout/HorizontalMultiLevelHierarchy"/>
    <dgm:cxn modelId="{71F1EA38-771D-4572-975D-14F9F70E84D6}" type="presOf" srcId="{EF38EA45-BC36-4D28-AE78-24116B8627FD}" destId="{4EC5B770-2644-44FE-9BB9-A48A0BCB0C60}" srcOrd="0" destOrd="0" presId="urn:microsoft.com/office/officeart/2008/layout/HorizontalMultiLevelHierarchy"/>
    <dgm:cxn modelId="{567409F0-155A-4C53-8DB4-FD4E364633D9}" type="presOf" srcId="{27F8CF6E-7D42-413B-BD3B-8B7B54CD9566}" destId="{484512FB-EC22-4361-8E89-51315A7C5BFE}" srcOrd="1" destOrd="0" presId="urn:microsoft.com/office/officeart/2008/layout/HorizontalMultiLevelHierarchy"/>
    <dgm:cxn modelId="{C19E4E09-5D28-4666-9D1B-FEF0C24854DE}" srcId="{B6327262-69AF-494F-9866-5337A03FB259}" destId="{E59A1EFD-DFDC-49D9-A3EC-D8E30116ADB1}" srcOrd="1" destOrd="0" parTransId="{E8B67923-A130-4B88-844A-0B7917C0FE2D}" sibTransId="{0A2E1B0F-5AE2-4EF8-B187-4420D1115F70}"/>
    <dgm:cxn modelId="{D1739637-43BF-4A80-B0D2-D9617BEA2AAC}" type="presOf" srcId="{33FD3E2C-8A29-4EA0-974E-4241278E6FB0}" destId="{4508185E-4E32-4930-8A48-86648C6BC861}" srcOrd="0" destOrd="0" presId="urn:microsoft.com/office/officeart/2008/layout/HorizontalMultiLevelHierarchy"/>
    <dgm:cxn modelId="{6942FA6F-8CB3-4EE5-9406-3D63D90DD641}" type="presOf" srcId="{54D09947-7597-421C-A61B-3AB3AD52F7BD}" destId="{85036A8F-F66B-41FE-A9AD-3C8A287C4CD3}" srcOrd="0" destOrd="0" presId="urn:microsoft.com/office/officeart/2008/layout/HorizontalMultiLevelHierarchy"/>
    <dgm:cxn modelId="{695015F6-C09D-4328-B0A6-BB1A6BD8EDF6}" type="presOf" srcId="{7036D1B2-7C14-4109-9284-8FFF63F4E8DC}" destId="{C79684AF-139F-401D-A748-543CDA008D8D}" srcOrd="1" destOrd="0" presId="urn:microsoft.com/office/officeart/2008/layout/HorizontalMultiLevelHierarchy"/>
    <dgm:cxn modelId="{206F62C0-0307-4976-B201-3A0C565BB5BB}" type="presOf" srcId="{6B404694-E3EE-41AB-98A9-BC73CC918D14}" destId="{D9AE1F41-F273-495C-A28D-545608A794DA}" srcOrd="1" destOrd="0" presId="urn:microsoft.com/office/officeart/2008/layout/HorizontalMultiLevelHierarchy"/>
    <dgm:cxn modelId="{CBBE1D09-7FEA-4892-AAE0-DEAB2A156DBE}" type="presOf" srcId="{E8B67923-A130-4B88-844A-0B7917C0FE2D}" destId="{4536161D-0727-4AAD-9161-17B83C3C43BF}" srcOrd="1" destOrd="0" presId="urn:microsoft.com/office/officeart/2008/layout/HorizontalMultiLevelHierarchy"/>
    <dgm:cxn modelId="{2CDB2E81-BF08-4E58-BA38-12E746DCAFE2}" srcId="{B6327262-69AF-494F-9866-5337A03FB259}" destId="{B97433EB-72FF-4860-BF95-97D691729C9E}" srcOrd="3" destOrd="0" parTransId="{C4AE2C57-0E92-4273-A070-CFEA680E68A2}" sibTransId="{B8177EB1-24EF-46D2-A57A-51B3A56CBADE}"/>
    <dgm:cxn modelId="{624F9885-0430-45FF-84F8-E1C85AA8090A}" type="presOf" srcId="{08B43423-16CF-495E-84A6-2FDF9F28B944}" destId="{B2CB7046-FE82-4158-9EDA-1BFA5E9A322B}" srcOrd="0" destOrd="0" presId="urn:microsoft.com/office/officeart/2008/layout/HorizontalMultiLevelHierarchy"/>
    <dgm:cxn modelId="{31662BC5-B0D7-4EB7-80CA-FE449A3D6085}" type="presOf" srcId="{D92A90DA-7724-4B29-AF7C-55D140A8B943}" destId="{CB95A15C-21A6-4C6E-AB24-1FE4AA685618}" srcOrd="1" destOrd="0" presId="urn:microsoft.com/office/officeart/2008/layout/HorizontalMultiLevelHierarchy"/>
    <dgm:cxn modelId="{5B8DAB1C-F1AA-4800-A090-B928ABE51F5F}" srcId="{F902F3FA-7DF2-4437-8BAA-ECD420A5338C}" destId="{54D09947-7597-421C-A61B-3AB3AD52F7BD}" srcOrd="1" destOrd="0" parTransId="{09BE1C5F-8C1D-44AC-97DD-157C539743B9}" sibTransId="{A3DBCDDE-2794-4C8A-A590-3E2BDF4FF153}"/>
    <dgm:cxn modelId="{B84508A4-C14B-4366-B299-3C5A65FA2E59}" type="presOf" srcId="{0481E0A2-F34A-42A6-8F3D-4AD9127416F6}" destId="{84674AD2-016F-46C5-8DDF-04E68DA9DADA}" srcOrd="1" destOrd="0" presId="urn:microsoft.com/office/officeart/2008/layout/HorizontalMultiLevelHierarchy"/>
    <dgm:cxn modelId="{2548B8BC-A4BE-408C-84A3-4E4C87EE2BC9}" type="presOf" srcId="{27F8CF6E-7D42-413B-BD3B-8B7B54CD9566}" destId="{49EB06C6-8CCA-4E71-8911-D55482084EAE}" srcOrd="0" destOrd="0" presId="urn:microsoft.com/office/officeart/2008/layout/HorizontalMultiLevelHierarchy"/>
    <dgm:cxn modelId="{E4935EBD-06AF-48E9-ABB5-BB392BE56104}" type="presOf" srcId="{E8B67923-A130-4B88-844A-0B7917C0FE2D}" destId="{35BDFD50-D3AC-4266-A8B6-AF44A5C7D1A2}" srcOrd="0" destOrd="0" presId="urn:microsoft.com/office/officeart/2008/layout/HorizontalMultiLevelHierarchy"/>
    <dgm:cxn modelId="{2C1AFAE5-CF3D-40F0-B456-849214307A2B}" type="presOf" srcId="{67ED61AE-22F3-4FD9-92E6-E980588007A4}" destId="{9FA47497-2CDF-4C8C-AE21-A4E39A0D0704}" srcOrd="0" destOrd="0" presId="urn:microsoft.com/office/officeart/2008/layout/HorizontalMultiLevelHierarchy"/>
    <dgm:cxn modelId="{DA155C12-2553-46D8-ADC9-21699C7A6233}" srcId="{6570F608-4EBA-4AA7-9B79-1FBC203CEF9A}" destId="{67ED61AE-22F3-4FD9-92E6-E980588007A4}" srcOrd="0" destOrd="0" parTransId="{6B404694-E3EE-41AB-98A9-BC73CC918D14}" sibTransId="{DA248327-93DC-4595-A2A2-F4F96D513B87}"/>
    <dgm:cxn modelId="{58C0D205-41C6-49FE-A067-0B202CE74C73}" srcId="{B6327262-69AF-494F-9866-5337A03FB259}" destId="{08B43423-16CF-495E-84A6-2FDF9F28B944}" srcOrd="2" destOrd="0" parTransId="{D92A90DA-7724-4B29-AF7C-55D140A8B943}" sibTransId="{EAAE6AC4-B2D9-450A-B114-B59D3D985DE1}"/>
    <dgm:cxn modelId="{FAFB0658-0D5D-4C75-80EC-B90EF988702C}" type="presOf" srcId="{1416BE37-E1B7-41DB-B88A-6A15AD131199}" destId="{E9BDC9FC-D754-4B42-9C78-31E2AACCFD61}" srcOrd="0" destOrd="0" presId="urn:microsoft.com/office/officeart/2008/layout/HorizontalMultiLevelHierarchy"/>
    <dgm:cxn modelId="{D56427B0-4EFB-4E7D-B423-542384D56159}" type="presOf" srcId="{1A871F45-DD8E-4F4C-99FE-BA1A30648E33}" destId="{B95D5FFF-43CE-434E-BD9D-3F9230FD04DD}" srcOrd="0" destOrd="0" presId="urn:microsoft.com/office/officeart/2008/layout/HorizontalMultiLevelHierarchy"/>
    <dgm:cxn modelId="{FF9D9C21-118E-464E-A0AC-7C32ABD7A98F}" srcId="{1A871F45-DD8E-4F4C-99FE-BA1A30648E33}" destId="{6570F608-4EBA-4AA7-9B79-1FBC203CEF9A}" srcOrd="0" destOrd="0" parTransId="{E0684552-320F-4649-A992-1889473BF0CA}" sibTransId="{0D01C80C-47C1-43E1-9745-B6705A768945}"/>
    <dgm:cxn modelId="{AB6E74C5-9752-495C-980C-A811B5AB6E32}" srcId="{F902F3FA-7DF2-4437-8BAA-ECD420A5338C}" destId="{33FD3E2C-8A29-4EA0-974E-4241278E6FB0}" srcOrd="0" destOrd="0" parTransId="{ED490AEB-F88C-4925-858A-6D9BC4608261}" sibTransId="{4A4391C2-07BD-4A41-9D08-FB78C72B4BA4}"/>
    <dgm:cxn modelId="{56B4B255-6910-45B9-BF13-6BC35DF626A6}" srcId="{0E26032A-186F-4F02-9802-A79F3C3D4C48}" destId="{A13B3445-942D-4FF7-AB2C-02A2199D0985}" srcOrd="1" destOrd="0" parTransId="{79ECAC69-9F77-4151-A0B9-4088483A65B0}" sibTransId="{C5FE30C5-2741-467B-9F30-B2F355E25F2F}"/>
    <dgm:cxn modelId="{2D371E5F-DE5B-46BE-934E-284E731D7148}" type="presOf" srcId="{6570F608-4EBA-4AA7-9B79-1FBC203CEF9A}" destId="{C9907828-9391-45E9-97D4-A5BC31E51370}" srcOrd="0" destOrd="0" presId="urn:microsoft.com/office/officeart/2008/layout/HorizontalMultiLevelHierarchy"/>
    <dgm:cxn modelId="{364F159C-6569-4C77-BC34-0238DA9A3710}" type="presOf" srcId="{0481E0A2-F34A-42A6-8F3D-4AD9127416F6}" destId="{4983A087-32EA-46AE-B3AC-2906833977EC}" srcOrd="0" destOrd="0" presId="urn:microsoft.com/office/officeart/2008/layout/HorizontalMultiLevelHierarchy"/>
    <dgm:cxn modelId="{1E1D28B7-10B1-4595-B40F-E0AED40FE8C6}" srcId="{6570F608-4EBA-4AA7-9B79-1FBC203CEF9A}" destId="{B6327262-69AF-494F-9866-5337A03FB259}" srcOrd="4" destOrd="0" parTransId="{27F8CF6E-7D42-413B-BD3B-8B7B54CD9566}" sibTransId="{C8AFEEA1-9849-4BBA-8BB3-FC95061E1C85}"/>
    <dgm:cxn modelId="{F35FB2AD-DB90-45BD-B00E-EE050E577113}" type="presOf" srcId="{F690E6E1-E098-4C8F-8106-913D3EB473CA}" destId="{AB54304A-8462-4F54-98D6-AA2BD48008E8}" srcOrd="0" destOrd="0" presId="urn:microsoft.com/office/officeart/2008/layout/HorizontalMultiLevelHierarchy"/>
    <dgm:cxn modelId="{C0DF9806-6335-48CF-8F41-D74020E38CFE}" type="presOf" srcId="{7397A7FA-0669-48D0-865C-B8B113B8E24F}" destId="{D59F8ADC-0C50-489E-B472-3E1EDACD8E61}" srcOrd="1" destOrd="0" presId="urn:microsoft.com/office/officeart/2008/layout/HorizontalMultiLevelHierarchy"/>
    <dgm:cxn modelId="{BDC1C7C2-A1E5-485C-9770-9C9DF6ADBB11}" type="presOf" srcId="{09BE1C5F-8C1D-44AC-97DD-157C539743B9}" destId="{E30A97CE-FD9F-4F07-8D71-A1FB95800BD8}" srcOrd="1" destOrd="0" presId="urn:microsoft.com/office/officeart/2008/layout/HorizontalMultiLevelHierarchy"/>
    <dgm:cxn modelId="{80AD5184-DE25-4381-A4F9-9A84661E3D55}" type="presOf" srcId="{B97433EB-72FF-4860-BF95-97D691729C9E}" destId="{E9336B7F-B03A-43A5-9E24-FAF811CB96B7}" srcOrd="0" destOrd="0" presId="urn:microsoft.com/office/officeart/2008/layout/HorizontalMultiLevelHierarchy"/>
    <dgm:cxn modelId="{B2A39680-C395-44B7-AA81-3B6E4164B3FA}" type="presOf" srcId="{79ECAC69-9F77-4151-A0B9-4088483A65B0}" destId="{F5BAA8EF-AF62-4C0F-ABC8-F3D7FD30698F}" srcOrd="1" destOrd="0" presId="urn:microsoft.com/office/officeart/2008/layout/HorizontalMultiLevelHierarchy"/>
    <dgm:cxn modelId="{E574D94D-FFCC-40DF-86B5-7E7D5905EA35}" type="presOf" srcId="{09BE1C5F-8C1D-44AC-97DD-157C539743B9}" destId="{B3EF5F30-F9D3-49C3-B1DF-643B3B0F89D4}" srcOrd="0" destOrd="0" presId="urn:microsoft.com/office/officeart/2008/layout/HorizontalMultiLevelHierarchy"/>
    <dgm:cxn modelId="{0595B8D6-000A-4486-859F-A0D5BACD5818}" type="presOf" srcId="{C4AE2C57-0E92-4273-A070-CFEA680E68A2}" destId="{102B7270-2222-4162-AF74-9711E94A620D}" srcOrd="0" destOrd="0" presId="urn:microsoft.com/office/officeart/2008/layout/HorizontalMultiLevelHierarchy"/>
    <dgm:cxn modelId="{1FAD7FE9-5BEB-42F7-9593-7995BC2B6AB9}" type="presParOf" srcId="{B95D5FFF-43CE-434E-BD9D-3F9230FD04DD}" destId="{B3E535DE-2398-4152-A813-76215F2B4BC1}" srcOrd="0" destOrd="0" presId="urn:microsoft.com/office/officeart/2008/layout/HorizontalMultiLevelHierarchy"/>
    <dgm:cxn modelId="{243FB7AD-A54D-4205-987E-55941E11891F}" type="presParOf" srcId="{B3E535DE-2398-4152-A813-76215F2B4BC1}" destId="{C9907828-9391-45E9-97D4-A5BC31E51370}" srcOrd="0" destOrd="0" presId="urn:microsoft.com/office/officeart/2008/layout/HorizontalMultiLevelHierarchy"/>
    <dgm:cxn modelId="{6BB4B52C-B158-4B30-9CC3-9D83F903B6D8}" type="presParOf" srcId="{B3E535DE-2398-4152-A813-76215F2B4BC1}" destId="{52C451DD-AB0F-47AC-8109-6744CA5B4B0A}" srcOrd="1" destOrd="0" presId="urn:microsoft.com/office/officeart/2008/layout/HorizontalMultiLevelHierarchy"/>
    <dgm:cxn modelId="{7F5364B7-9002-4BF9-A4D8-6A34620437EA}" type="presParOf" srcId="{52C451DD-AB0F-47AC-8109-6744CA5B4B0A}" destId="{2550EF1F-6E1F-4CB9-B2EA-2AFB80186FBC}" srcOrd="0" destOrd="0" presId="urn:microsoft.com/office/officeart/2008/layout/HorizontalMultiLevelHierarchy"/>
    <dgm:cxn modelId="{06D4FAF7-347B-4ED4-8989-AEE58F5CBCAA}" type="presParOf" srcId="{2550EF1F-6E1F-4CB9-B2EA-2AFB80186FBC}" destId="{D9AE1F41-F273-495C-A28D-545608A794DA}" srcOrd="0" destOrd="0" presId="urn:microsoft.com/office/officeart/2008/layout/HorizontalMultiLevelHierarchy"/>
    <dgm:cxn modelId="{0B4D2D6C-1EB4-4BFC-B4D1-20C67FBB748C}" type="presParOf" srcId="{52C451DD-AB0F-47AC-8109-6744CA5B4B0A}" destId="{631E4637-D56A-4DDB-92D9-6D6B11E5CCD2}" srcOrd="1" destOrd="0" presId="urn:microsoft.com/office/officeart/2008/layout/HorizontalMultiLevelHierarchy"/>
    <dgm:cxn modelId="{0EE28671-EA59-452D-B08C-0F0D39CC707B}" type="presParOf" srcId="{631E4637-D56A-4DDB-92D9-6D6B11E5CCD2}" destId="{9FA47497-2CDF-4C8C-AE21-A4E39A0D0704}" srcOrd="0" destOrd="0" presId="urn:microsoft.com/office/officeart/2008/layout/HorizontalMultiLevelHierarchy"/>
    <dgm:cxn modelId="{C8E3B99A-56F9-492E-B560-260946224C1F}" type="presParOf" srcId="{631E4637-D56A-4DDB-92D9-6D6B11E5CCD2}" destId="{F915815A-9F24-418A-BEA8-6313A61058E2}" srcOrd="1" destOrd="0" presId="urn:microsoft.com/office/officeart/2008/layout/HorizontalMultiLevelHierarchy"/>
    <dgm:cxn modelId="{31C363CF-7566-48CC-8C08-16651380C545}" type="presParOf" srcId="{52C451DD-AB0F-47AC-8109-6744CA5B4B0A}" destId="{4983A087-32EA-46AE-B3AC-2906833977EC}" srcOrd="2" destOrd="0" presId="urn:microsoft.com/office/officeart/2008/layout/HorizontalMultiLevelHierarchy"/>
    <dgm:cxn modelId="{F34FF082-B9A2-4F6A-B727-DBC64D629540}" type="presParOf" srcId="{4983A087-32EA-46AE-B3AC-2906833977EC}" destId="{84674AD2-016F-46C5-8DDF-04E68DA9DADA}" srcOrd="0" destOrd="0" presId="urn:microsoft.com/office/officeart/2008/layout/HorizontalMultiLevelHierarchy"/>
    <dgm:cxn modelId="{E87C1950-8802-4267-90EF-A919EBFF4003}" type="presParOf" srcId="{52C451DD-AB0F-47AC-8109-6744CA5B4B0A}" destId="{0E8DE7E6-BA73-4812-98B7-D584AC1838AB}" srcOrd="3" destOrd="0" presId="urn:microsoft.com/office/officeart/2008/layout/HorizontalMultiLevelHierarchy"/>
    <dgm:cxn modelId="{E1A69CB8-652D-4C3E-9977-802C767FB34C}" type="presParOf" srcId="{0E8DE7E6-BA73-4812-98B7-D584AC1838AB}" destId="{3F7631F9-07C2-40E2-B295-F6FBCDD4D799}" srcOrd="0" destOrd="0" presId="urn:microsoft.com/office/officeart/2008/layout/HorizontalMultiLevelHierarchy"/>
    <dgm:cxn modelId="{899913A3-030E-4C74-8091-B8ADC6381A69}" type="presParOf" srcId="{0E8DE7E6-BA73-4812-98B7-D584AC1838AB}" destId="{16542597-649B-4D13-A2D3-F2524C748EEA}" srcOrd="1" destOrd="0" presId="urn:microsoft.com/office/officeart/2008/layout/HorizontalMultiLevelHierarchy"/>
    <dgm:cxn modelId="{060B2FF0-375E-42B5-8F2E-22F30E8207AA}" type="presParOf" srcId="{52C451DD-AB0F-47AC-8109-6744CA5B4B0A}" destId="{E9BDC9FC-D754-4B42-9C78-31E2AACCFD61}" srcOrd="4" destOrd="0" presId="urn:microsoft.com/office/officeart/2008/layout/HorizontalMultiLevelHierarchy"/>
    <dgm:cxn modelId="{0E98C9F8-20AC-4AF9-A35F-F866344A12C5}" type="presParOf" srcId="{E9BDC9FC-D754-4B42-9C78-31E2AACCFD61}" destId="{9E7AB1B5-7510-4B5A-AB14-11B1C8630FFE}" srcOrd="0" destOrd="0" presId="urn:microsoft.com/office/officeart/2008/layout/HorizontalMultiLevelHierarchy"/>
    <dgm:cxn modelId="{BED184C8-DCEE-4DA2-B8F5-77A98EBBB73F}" type="presParOf" srcId="{52C451DD-AB0F-47AC-8109-6744CA5B4B0A}" destId="{8E4154A8-A47C-47EA-A623-3E8BC071A6A8}" srcOrd="5" destOrd="0" presId="urn:microsoft.com/office/officeart/2008/layout/HorizontalMultiLevelHierarchy"/>
    <dgm:cxn modelId="{AC4B662F-A3D8-4A7B-849B-88035ED5307E}" type="presParOf" srcId="{8E4154A8-A47C-47EA-A623-3E8BC071A6A8}" destId="{0155B589-6BB7-4B7F-98CA-D7ECC5CC8B70}" srcOrd="0" destOrd="0" presId="urn:microsoft.com/office/officeart/2008/layout/HorizontalMultiLevelHierarchy"/>
    <dgm:cxn modelId="{2887A1DB-0CBC-4A60-B56C-403EBB378EE4}" type="presParOf" srcId="{8E4154A8-A47C-47EA-A623-3E8BC071A6A8}" destId="{ED716A20-9C80-48DC-8371-05E7BE7C0533}" srcOrd="1" destOrd="0" presId="urn:microsoft.com/office/officeart/2008/layout/HorizontalMultiLevelHierarchy"/>
    <dgm:cxn modelId="{9D39E001-F675-406F-86C2-1DDEFE949CED}" type="presParOf" srcId="{ED716A20-9C80-48DC-8371-05E7BE7C0533}" destId="{05D94A95-0A6F-4B24-B332-99D299F81F9E}" srcOrd="0" destOrd="0" presId="urn:microsoft.com/office/officeart/2008/layout/HorizontalMultiLevelHierarchy"/>
    <dgm:cxn modelId="{D10A0411-D2AB-47E9-B6F0-E7890D0B21B6}" type="presParOf" srcId="{05D94A95-0A6F-4B24-B332-99D299F81F9E}" destId="{C79684AF-139F-401D-A748-543CDA008D8D}" srcOrd="0" destOrd="0" presId="urn:microsoft.com/office/officeart/2008/layout/HorizontalMultiLevelHierarchy"/>
    <dgm:cxn modelId="{663102C1-E58A-4534-9105-B027CF531DEE}" type="presParOf" srcId="{ED716A20-9C80-48DC-8371-05E7BE7C0533}" destId="{599CE61B-2085-49B3-8593-FAB7321C9FEA}" srcOrd="1" destOrd="0" presId="urn:microsoft.com/office/officeart/2008/layout/HorizontalMultiLevelHierarchy"/>
    <dgm:cxn modelId="{00F3D966-D199-4548-AC2F-A77B75855F45}" type="presParOf" srcId="{599CE61B-2085-49B3-8593-FAB7321C9FEA}" destId="{A1DD1D5E-54CF-48F9-94F5-201FBE061429}" srcOrd="0" destOrd="0" presId="urn:microsoft.com/office/officeart/2008/layout/HorizontalMultiLevelHierarchy"/>
    <dgm:cxn modelId="{5B662192-7E69-4B1D-96E2-6FC3B2C94BB0}" type="presParOf" srcId="{599CE61B-2085-49B3-8593-FAB7321C9FEA}" destId="{46CDF347-25CF-4E11-9AFC-E7B4338E37B7}" srcOrd="1" destOrd="0" presId="urn:microsoft.com/office/officeart/2008/layout/HorizontalMultiLevelHierarchy"/>
    <dgm:cxn modelId="{1A3B9446-6DB5-4D1D-86D9-982AB80526AD}" type="presParOf" srcId="{ED716A20-9C80-48DC-8371-05E7BE7C0533}" destId="{673AF93D-6A77-413D-969C-1A7BCBE2903E}" srcOrd="2" destOrd="0" presId="urn:microsoft.com/office/officeart/2008/layout/HorizontalMultiLevelHierarchy"/>
    <dgm:cxn modelId="{AE88F181-32BF-4E15-A45B-7AB6025A9495}" type="presParOf" srcId="{673AF93D-6A77-413D-969C-1A7BCBE2903E}" destId="{F5BAA8EF-AF62-4C0F-ABC8-F3D7FD30698F}" srcOrd="0" destOrd="0" presId="urn:microsoft.com/office/officeart/2008/layout/HorizontalMultiLevelHierarchy"/>
    <dgm:cxn modelId="{4C412C90-A476-43CC-80AE-A8AB839AEB68}" type="presParOf" srcId="{ED716A20-9C80-48DC-8371-05E7BE7C0533}" destId="{C0152543-5C26-435B-90C4-8AD80674545B}" srcOrd="3" destOrd="0" presId="urn:microsoft.com/office/officeart/2008/layout/HorizontalMultiLevelHierarchy"/>
    <dgm:cxn modelId="{7616EECD-B40E-4DD2-A80A-FE8C628C4A91}" type="presParOf" srcId="{C0152543-5C26-435B-90C4-8AD80674545B}" destId="{6CDDC360-50C7-4092-AB53-E8A3D5ADD432}" srcOrd="0" destOrd="0" presId="urn:microsoft.com/office/officeart/2008/layout/HorizontalMultiLevelHierarchy"/>
    <dgm:cxn modelId="{C37BAB1A-4F82-4F2B-95D8-7D5DAAA1D59C}" type="presParOf" srcId="{C0152543-5C26-435B-90C4-8AD80674545B}" destId="{1D6E4B3F-DFEA-4AD4-B745-ED8854C2A12A}" srcOrd="1" destOrd="0" presId="urn:microsoft.com/office/officeart/2008/layout/HorizontalMultiLevelHierarchy"/>
    <dgm:cxn modelId="{A1DBD983-F49A-4BC6-A497-206E88AC8992}" type="presParOf" srcId="{52C451DD-AB0F-47AC-8109-6744CA5B4B0A}" destId="{493B1883-2BB2-4D7E-AEE8-37B670A5F66E}" srcOrd="6" destOrd="0" presId="urn:microsoft.com/office/officeart/2008/layout/HorizontalMultiLevelHierarchy"/>
    <dgm:cxn modelId="{021C648B-6D15-484E-A560-B4B78E52757C}" type="presParOf" srcId="{493B1883-2BB2-4D7E-AEE8-37B670A5F66E}" destId="{D59F8ADC-0C50-489E-B472-3E1EDACD8E61}" srcOrd="0" destOrd="0" presId="urn:microsoft.com/office/officeart/2008/layout/HorizontalMultiLevelHierarchy"/>
    <dgm:cxn modelId="{9908EECD-8B79-4BB4-95CE-5F297F58CEE9}" type="presParOf" srcId="{52C451DD-AB0F-47AC-8109-6744CA5B4B0A}" destId="{3EF37DE7-8BB8-4D6F-9ABC-F63A005A84CA}" srcOrd="7" destOrd="0" presId="urn:microsoft.com/office/officeart/2008/layout/HorizontalMultiLevelHierarchy"/>
    <dgm:cxn modelId="{EE74C4BF-2FCF-48B5-BEEF-58490E635F4C}" type="presParOf" srcId="{3EF37DE7-8BB8-4D6F-9ABC-F63A005A84CA}" destId="{4028915D-F018-4011-90FE-C6BA91B31365}" srcOrd="0" destOrd="0" presId="urn:microsoft.com/office/officeart/2008/layout/HorizontalMultiLevelHierarchy"/>
    <dgm:cxn modelId="{D8B54630-56B4-4F3E-B051-0E65EC474F76}" type="presParOf" srcId="{3EF37DE7-8BB8-4D6F-9ABC-F63A005A84CA}" destId="{D1F3FD7F-03F6-4571-B174-A85B52841B50}" srcOrd="1" destOrd="0" presId="urn:microsoft.com/office/officeart/2008/layout/HorizontalMultiLevelHierarchy"/>
    <dgm:cxn modelId="{4E219A6E-9AA9-4631-B75D-BBFF6716E2E4}" type="presParOf" srcId="{D1F3FD7F-03F6-4571-B174-A85B52841B50}" destId="{C4A909EA-9673-4453-ABF6-8A343F21F9C3}" srcOrd="0" destOrd="0" presId="urn:microsoft.com/office/officeart/2008/layout/HorizontalMultiLevelHierarchy"/>
    <dgm:cxn modelId="{691FFA0A-7271-44CB-BA05-8B06CB2DCA1E}" type="presParOf" srcId="{C4A909EA-9673-4453-ABF6-8A343F21F9C3}" destId="{3E4F99A5-9873-405D-B41F-BE4D588CC02B}" srcOrd="0" destOrd="0" presId="urn:microsoft.com/office/officeart/2008/layout/HorizontalMultiLevelHierarchy"/>
    <dgm:cxn modelId="{E4FF19F1-707A-46E4-A47B-21B62C5D4F2A}" type="presParOf" srcId="{D1F3FD7F-03F6-4571-B174-A85B52841B50}" destId="{19163FF6-7292-41B5-B9E5-9FB7175CAAFD}" srcOrd="1" destOrd="0" presId="urn:microsoft.com/office/officeart/2008/layout/HorizontalMultiLevelHierarchy"/>
    <dgm:cxn modelId="{FC544F3B-B215-4172-8E55-67593C228160}" type="presParOf" srcId="{19163FF6-7292-41B5-B9E5-9FB7175CAAFD}" destId="{4508185E-4E32-4930-8A48-86648C6BC861}" srcOrd="0" destOrd="0" presId="urn:microsoft.com/office/officeart/2008/layout/HorizontalMultiLevelHierarchy"/>
    <dgm:cxn modelId="{F10741EF-C9CC-472E-8A7A-BCA85E4201E4}" type="presParOf" srcId="{19163FF6-7292-41B5-B9E5-9FB7175CAAFD}" destId="{87CEEE10-ADDB-4650-9EBB-86C922AB8D2B}" srcOrd="1" destOrd="0" presId="urn:microsoft.com/office/officeart/2008/layout/HorizontalMultiLevelHierarchy"/>
    <dgm:cxn modelId="{972C760B-C118-4D52-9B19-1DAB0B02A6C9}" type="presParOf" srcId="{D1F3FD7F-03F6-4571-B174-A85B52841B50}" destId="{B3EF5F30-F9D3-49C3-B1DF-643B3B0F89D4}" srcOrd="2" destOrd="0" presId="urn:microsoft.com/office/officeart/2008/layout/HorizontalMultiLevelHierarchy"/>
    <dgm:cxn modelId="{CBAF1153-E567-494D-92F0-11C709BDC694}" type="presParOf" srcId="{B3EF5F30-F9D3-49C3-B1DF-643B3B0F89D4}" destId="{E30A97CE-FD9F-4F07-8D71-A1FB95800BD8}" srcOrd="0" destOrd="0" presId="urn:microsoft.com/office/officeart/2008/layout/HorizontalMultiLevelHierarchy"/>
    <dgm:cxn modelId="{ACB8796C-1578-49A7-AC18-CD99CB5E78AC}" type="presParOf" srcId="{D1F3FD7F-03F6-4571-B174-A85B52841B50}" destId="{EDF1C96A-CDDD-4A5C-9BDA-07FCB8F8A17D}" srcOrd="3" destOrd="0" presId="urn:microsoft.com/office/officeart/2008/layout/HorizontalMultiLevelHierarchy"/>
    <dgm:cxn modelId="{D40348FF-07C9-42C0-A71B-7C2E413FC7AE}" type="presParOf" srcId="{EDF1C96A-CDDD-4A5C-9BDA-07FCB8F8A17D}" destId="{85036A8F-F66B-41FE-A9AD-3C8A287C4CD3}" srcOrd="0" destOrd="0" presId="urn:microsoft.com/office/officeart/2008/layout/HorizontalMultiLevelHierarchy"/>
    <dgm:cxn modelId="{8658CDF6-065C-486F-BE48-D8C2B0BE09EB}" type="presParOf" srcId="{EDF1C96A-CDDD-4A5C-9BDA-07FCB8F8A17D}" destId="{64C8AC1B-2D92-4282-A61E-6C97B5876AA8}" srcOrd="1" destOrd="0" presId="urn:microsoft.com/office/officeart/2008/layout/HorizontalMultiLevelHierarchy"/>
    <dgm:cxn modelId="{7077E5A5-1708-4F2E-8BD7-26A13A20A3CC}" type="presParOf" srcId="{52C451DD-AB0F-47AC-8109-6744CA5B4B0A}" destId="{49EB06C6-8CCA-4E71-8911-D55482084EAE}" srcOrd="8" destOrd="0" presId="urn:microsoft.com/office/officeart/2008/layout/HorizontalMultiLevelHierarchy"/>
    <dgm:cxn modelId="{D8132167-2117-4EB3-B451-BCB423D0DE34}" type="presParOf" srcId="{49EB06C6-8CCA-4E71-8911-D55482084EAE}" destId="{484512FB-EC22-4361-8E89-51315A7C5BFE}" srcOrd="0" destOrd="0" presId="urn:microsoft.com/office/officeart/2008/layout/HorizontalMultiLevelHierarchy"/>
    <dgm:cxn modelId="{D70EF245-B594-421D-BA7C-0AC0A75350B4}" type="presParOf" srcId="{52C451DD-AB0F-47AC-8109-6744CA5B4B0A}" destId="{64A3CC66-85CF-4333-9718-5B531456E5A0}" srcOrd="9" destOrd="0" presId="urn:microsoft.com/office/officeart/2008/layout/HorizontalMultiLevelHierarchy"/>
    <dgm:cxn modelId="{C975423E-14CD-43DA-A59A-179AAD5CBC92}" type="presParOf" srcId="{64A3CC66-85CF-4333-9718-5B531456E5A0}" destId="{93B36E0D-FCE9-4FBF-B479-831B3519B18E}" srcOrd="0" destOrd="0" presId="urn:microsoft.com/office/officeart/2008/layout/HorizontalMultiLevelHierarchy"/>
    <dgm:cxn modelId="{10E48BD2-F809-42EF-97DC-E9C9311F757F}" type="presParOf" srcId="{64A3CC66-85CF-4333-9718-5B531456E5A0}" destId="{59F30A3B-52B7-418E-9884-F29C60F4FA92}" srcOrd="1" destOrd="0" presId="urn:microsoft.com/office/officeart/2008/layout/HorizontalMultiLevelHierarchy"/>
    <dgm:cxn modelId="{85D6D1AB-0293-4791-A3BD-DEAED7E32DE2}" type="presParOf" srcId="{59F30A3B-52B7-418E-9884-F29C60F4FA92}" destId="{4EC5B770-2644-44FE-9BB9-A48A0BCB0C60}" srcOrd="0" destOrd="0" presId="urn:microsoft.com/office/officeart/2008/layout/HorizontalMultiLevelHierarchy"/>
    <dgm:cxn modelId="{774BAA99-5739-4D4F-BABA-FBBA3A6F3257}" type="presParOf" srcId="{4EC5B770-2644-44FE-9BB9-A48A0BCB0C60}" destId="{89ECB3BB-5835-419B-BBA7-0D9B63A5BC3C}" srcOrd="0" destOrd="0" presId="urn:microsoft.com/office/officeart/2008/layout/HorizontalMultiLevelHierarchy"/>
    <dgm:cxn modelId="{20375771-3832-4801-A727-3D305C2F14F2}" type="presParOf" srcId="{59F30A3B-52B7-418E-9884-F29C60F4FA92}" destId="{C8D79E23-7BCC-49F8-BED1-40CB7DD9CF14}" srcOrd="1" destOrd="0" presId="urn:microsoft.com/office/officeart/2008/layout/HorizontalMultiLevelHierarchy"/>
    <dgm:cxn modelId="{54EBEF42-3D46-4A5B-AD92-8DBB734DB1BD}" type="presParOf" srcId="{C8D79E23-7BCC-49F8-BED1-40CB7DD9CF14}" destId="{AB54304A-8462-4F54-98D6-AA2BD48008E8}" srcOrd="0" destOrd="0" presId="urn:microsoft.com/office/officeart/2008/layout/HorizontalMultiLevelHierarchy"/>
    <dgm:cxn modelId="{BCC657A4-ABFA-4F06-8F64-9EEB88AF8428}" type="presParOf" srcId="{C8D79E23-7BCC-49F8-BED1-40CB7DD9CF14}" destId="{38DB7100-F996-4164-B922-9F3F5E415735}" srcOrd="1" destOrd="0" presId="urn:microsoft.com/office/officeart/2008/layout/HorizontalMultiLevelHierarchy"/>
    <dgm:cxn modelId="{F981367F-7644-42D2-AB87-259B26E20FC1}" type="presParOf" srcId="{59F30A3B-52B7-418E-9884-F29C60F4FA92}" destId="{35BDFD50-D3AC-4266-A8B6-AF44A5C7D1A2}" srcOrd="2" destOrd="0" presId="urn:microsoft.com/office/officeart/2008/layout/HorizontalMultiLevelHierarchy"/>
    <dgm:cxn modelId="{0417FBCA-F4D7-4E40-92CC-E368F17951A4}" type="presParOf" srcId="{35BDFD50-D3AC-4266-A8B6-AF44A5C7D1A2}" destId="{4536161D-0727-4AAD-9161-17B83C3C43BF}" srcOrd="0" destOrd="0" presId="urn:microsoft.com/office/officeart/2008/layout/HorizontalMultiLevelHierarchy"/>
    <dgm:cxn modelId="{9E5441F2-8A2D-4294-A60D-C98FE4CBA24D}" type="presParOf" srcId="{59F30A3B-52B7-418E-9884-F29C60F4FA92}" destId="{E0CACEAB-585F-4106-9064-6519DE7E97CD}" srcOrd="3" destOrd="0" presId="urn:microsoft.com/office/officeart/2008/layout/HorizontalMultiLevelHierarchy"/>
    <dgm:cxn modelId="{2BBBF670-B0C7-4A00-81BA-55075BF684C4}" type="presParOf" srcId="{E0CACEAB-585F-4106-9064-6519DE7E97CD}" destId="{EC70C2B4-1701-4DE6-AC46-93487E857AB4}" srcOrd="0" destOrd="0" presId="urn:microsoft.com/office/officeart/2008/layout/HorizontalMultiLevelHierarchy"/>
    <dgm:cxn modelId="{57D1650C-F836-496B-A300-B74AD3459EE6}" type="presParOf" srcId="{E0CACEAB-585F-4106-9064-6519DE7E97CD}" destId="{F829EEE4-116C-4000-9740-36F8736964E2}" srcOrd="1" destOrd="0" presId="urn:microsoft.com/office/officeart/2008/layout/HorizontalMultiLevelHierarchy"/>
    <dgm:cxn modelId="{D58E0A8A-E27F-4ABC-8B67-6FCC9F076386}" type="presParOf" srcId="{59F30A3B-52B7-418E-9884-F29C60F4FA92}" destId="{9B4B0CFB-1A96-4AB8-AE93-0A3AA2016BFF}" srcOrd="4" destOrd="0" presId="urn:microsoft.com/office/officeart/2008/layout/HorizontalMultiLevelHierarchy"/>
    <dgm:cxn modelId="{52CA1ECC-C888-4B10-97EB-707338F3BFA9}" type="presParOf" srcId="{9B4B0CFB-1A96-4AB8-AE93-0A3AA2016BFF}" destId="{CB95A15C-21A6-4C6E-AB24-1FE4AA685618}" srcOrd="0" destOrd="0" presId="urn:microsoft.com/office/officeart/2008/layout/HorizontalMultiLevelHierarchy"/>
    <dgm:cxn modelId="{9CF3B581-332B-4595-A00F-3154D3E794BC}" type="presParOf" srcId="{59F30A3B-52B7-418E-9884-F29C60F4FA92}" destId="{3DD030A0-0D3A-4266-8587-4425B684613F}" srcOrd="5" destOrd="0" presId="urn:microsoft.com/office/officeart/2008/layout/HorizontalMultiLevelHierarchy"/>
    <dgm:cxn modelId="{EDD34070-6ADE-4A22-B43B-9EA9A5C5269B}" type="presParOf" srcId="{3DD030A0-0D3A-4266-8587-4425B684613F}" destId="{B2CB7046-FE82-4158-9EDA-1BFA5E9A322B}" srcOrd="0" destOrd="0" presId="urn:microsoft.com/office/officeart/2008/layout/HorizontalMultiLevelHierarchy"/>
    <dgm:cxn modelId="{14A8036F-CF1F-42D9-9305-3E9ABCFAE5AB}" type="presParOf" srcId="{3DD030A0-0D3A-4266-8587-4425B684613F}" destId="{0F56F846-962F-48A1-964B-EA0A262A1F1D}" srcOrd="1" destOrd="0" presId="urn:microsoft.com/office/officeart/2008/layout/HorizontalMultiLevelHierarchy"/>
    <dgm:cxn modelId="{A96E2887-D424-42F9-80C6-ECFFF45E4C7F}" type="presParOf" srcId="{59F30A3B-52B7-418E-9884-F29C60F4FA92}" destId="{102B7270-2222-4162-AF74-9711E94A620D}" srcOrd="6" destOrd="0" presId="urn:microsoft.com/office/officeart/2008/layout/HorizontalMultiLevelHierarchy"/>
    <dgm:cxn modelId="{59C2CDC2-A985-4A19-9B0A-B33A45B8AD8E}" type="presParOf" srcId="{102B7270-2222-4162-AF74-9711E94A620D}" destId="{95B4B248-4432-462A-8FDB-468578C176FB}" srcOrd="0" destOrd="0" presId="urn:microsoft.com/office/officeart/2008/layout/HorizontalMultiLevelHierarchy"/>
    <dgm:cxn modelId="{13CF30CB-C79D-4876-8E4E-044A94D72384}" type="presParOf" srcId="{59F30A3B-52B7-418E-9884-F29C60F4FA92}" destId="{1AA847C0-94DB-4CFE-A929-73548EA7FCB3}" srcOrd="7" destOrd="0" presId="urn:microsoft.com/office/officeart/2008/layout/HorizontalMultiLevelHierarchy"/>
    <dgm:cxn modelId="{AAA001CD-AF2B-42CA-A329-4B93E5CE5B00}" type="presParOf" srcId="{1AA847C0-94DB-4CFE-A929-73548EA7FCB3}" destId="{E9336B7F-B03A-43A5-9E24-FAF811CB96B7}" srcOrd="0" destOrd="0" presId="urn:microsoft.com/office/officeart/2008/layout/HorizontalMultiLevelHierarchy"/>
    <dgm:cxn modelId="{B5122AC7-D144-4B2A-8CBF-0DB3ED1D9AEF}" type="presParOf" srcId="{1AA847C0-94DB-4CFE-A929-73548EA7FCB3}" destId="{1B91CB1B-5E8A-4E79-A0A9-1EC9BA52DF80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5F6350CD-7D78-4F70-B019-4BEAAB586549}" type="doc">
      <dgm:prSet loTypeId="urn:microsoft.com/office/officeart/2009/3/layout/StepUpProcess" loCatId="process" qsTypeId="urn:microsoft.com/office/officeart/2005/8/quickstyle/3d7" qsCatId="3D" csTypeId="urn:microsoft.com/office/officeart/2005/8/colors/colorful5" csCatId="colorful" phldr="1"/>
      <dgm:spPr/>
    </dgm:pt>
    <dgm:pt modelId="{C0B30CBB-8A4D-4BCD-9969-C4F6C26E6B9D}">
      <dgm:prSet phldrT="[Text]"/>
      <dgm:spPr/>
      <dgm:t>
        <a:bodyPr/>
        <a:lstStyle/>
        <a:p>
          <a:pPr rtl="1"/>
          <a:r>
            <a:rPr lang="fa-IR" dirty="0" smtClean="0">
              <a:cs typeface="B Yekan" panose="00000400000000000000" pitchFamily="2" charset="-78"/>
            </a:rPr>
            <a:t>چشم انداز</a:t>
          </a:r>
          <a:endParaRPr lang="fa-IR" dirty="0">
            <a:cs typeface="B Yekan" panose="00000400000000000000" pitchFamily="2" charset="-78"/>
          </a:endParaRPr>
        </a:p>
      </dgm:t>
    </dgm:pt>
    <dgm:pt modelId="{EC323BFB-65C5-4933-90BC-15B5C67A87D6}" type="parTrans" cxnId="{71F7B1C7-1C09-488B-BC0A-0FBA32DC16AA}">
      <dgm:prSet/>
      <dgm:spPr/>
      <dgm:t>
        <a:bodyPr/>
        <a:lstStyle/>
        <a:p>
          <a:pPr rtl="1"/>
          <a:endParaRPr lang="fa-IR"/>
        </a:p>
      </dgm:t>
    </dgm:pt>
    <dgm:pt modelId="{9573E13C-8018-4D76-856D-E7260277A1E2}" type="sibTrans" cxnId="{71F7B1C7-1C09-488B-BC0A-0FBA32DC16AA}">
      <dgm:prSet/>
      <dgm:spPr/>
      <dgm:t>
        <a:bodyPr/>
        <a:lstStyle/>
        <a:p>
          <a:pPr rtl="1"/>
          <a:endParaRPr lang="fa-IR"/>
        </a:p>
      </dgm:t>
    </dgm:pt>
    <dgm:pt modelId="{EFD3D59C-390A-4D4E-837A-58AC5756A0F4}">
      <dgm:prSet phldrT="[Text]"/>
      <dgm:spPr/>
      <dgm:t>
        <a:bodyPr/>
        <a:lstStyle/>
        <a:p>
          <a:pPr rtl="1"/>
          <a:r>
            <a:rPr lang="fa-IR" dirty="0" smtClean="0">
              <a:cs typeface="B Yekan" panose="00000400000000000000" pitchFamily="2" charset="-78"/>
            </a:rPr>
            <a:t>راهبرد</a:t>
          </a:r>
          <a:endParaRPr lang="fa-IR" dirty="0">
            <a:cs typeface="B Yekan" panose="00000400000000000000" pitchFamily="2" charset="-78"/>
          </a:endParaRPr>
        </a:p>
      </dgm:t>
    </dgm:pt>
    <dgm:pt modelId="{E12F5BD4-180D-4B7D-B1C2-53CACDB3A3DD}" type="parTrans" cxnId="{90F1B64B-8028-45E9-9302-C8B0A3EDE4DA}">
      <dgm:prSet/>
      <dgm:spPr/>
      <dgm:t>
        <a:bodyPr/>
        <a:lstStyle/>
        <a:p>
          <a:pPr rtl="1"/>
          <a:endParaRPr lang="fa-IR"/>
        </a:p>
      </dgm:t>
    </dgm:pt>
    <dgm:pt modelId="{A2463DE0-A4FB-4CAB-BEE1-3089DD8DFB20}" type="sibTrans" cxnId="{90F1B64B-8028-45E9-9302-C8B0A3EDE4DA}">
      <dgm:prSet/>
      <dgm:spPr/>
      <dgm:t>
        <a:bodyPr/>
        <a:lstStyle/>
        <a:p>
          <a:pPr rtl="1"/>
          <a:endParaRPr lang="fa-IR"/>
        </a:p>
      </dgm:t>
    </dgm:pt>
    <dgm:pt modelId="{0133455C-30BC-4473-A211-E03FC194083C}">
      <dgm:prSet phldrT="[Text]"/>
      <dgm:spPr/>
      <dgm:t>
        <a:bodyPr/>
        <a:lstStyle/>
        <a:p>
          <a:pPr rtl="1"/>
          <a:r>
            <a:rPr lang="fa-IR" dirty="0" smtClean="0">
              <a:cs typeface="B Yekan" panose="00000400000000000000" pitchFamily="2" charset="-78"/>
            </a:rPr>
            <a:t>سیاست</a:t>
          </a:r>
          <a:endParaRPr lang="fa-IR" dirty="0">
            <a:cs typeface="B Yekan" panose="00000400000000000000" pitchFamily="2" charset="-78"/>
          </a:endParaRPr>
        </a:p>
      </dgm:t>
    </dgm:pt>
    <dgm:pt modelId="{950172EC-A7C3-413F-BC23-D0EB6DE8DAC5}" type="parTrans" cxnId="{B644BCE9-FAC2-4DBA-9451-9551566C18C9}">
      <dgm:prSet/>
      <dgm:spPr/>
      <dgm:t>
        <a:bodyPr/>
        <a:lstStyle/>
        <a:p>
          <a:pPr rtl="1"/>
          <a:endParaRPr lang="fa-IR"/>
        </a:p>
      </dgm:t>
    </dgm:pt>
    <dgm:pt modelId="{7C701831-AB3D-486D-8F9F-7856540F9657}" type="sibTrans" cxnId="{B644BCE9-FAC2-4DBA-9451-9551566C18C9}">
      <dgm:prSet/>
      <dgm:spPr/>
      <dgm:t>
        <a:bodyPr/>
        <a:lstStyle/>
        <a:p>
          <a:pPr rtl="1"/>
          <a:endParaRPr lang="fa-IR"/>
        </a:p>
      </dgm:t>
    </dgm:pt>
    <dgm:pt modelId="{10673FA9-81DF-450C-8761-08CE36C03DA7}">
      <dgm:prSet/>
      <dgm:spPr/>
      <dgm:t>
        <a:bodyPr/>
        <a:lstStyle/>
        <a:p>
          <a:pPr rtl="1"/>
          <a:r>
            <a:rPr lang="fa-IR" dirty="0" smtClean="0">
              <a:cs typeface="B Yekan" panose="00000400000000000000" pitchFamily="2" charset="-78"/>
            </a:rPr>
            <a:t>برنامه</a:t>
          </a:r>
          <a:endParaRPr lang="fa-IR" dirty="0">
            <a:cs typeface="B Yekan" panose="00000400000000000000" pitchFamily="2" charset="-78"/>
          </a:endParaRPr>
        </a:p>
      </dgm:t>
    </dgm:pt>
    <dgm:pt modelId="{15259899-68AB-4066-967E-8D61B18DEA9B}" type="parTrans" cxnId="{4C8C8576-F5F7-4289-A99D-04516BEA2ED4}">
      <dgm:prSet/>
      <dgm:spPr/>
      <dgm:t>
        <a:bodyPr/>
        <a:lstStyle/>
        <a:p>
          <a:pPr rtl="1"/>
          <a:endParaRPr lang="fa-IR"/>
        </a:p>
      </dgm:t>
    </dgm:pt>
    <dgm:pt modelId="{C0A9D189-19B3-4466-B88C-7CC893DC1BBB}" type="sibTrans" cxnId="{4C8C8576-F5F7-4289-A99D-04516BEA2ED4}">
      <dgm:prSet/>
      <dgm:spPr/>
      <dgm:t>
        <a:bodyPr/>
        <a:lstStyle/>
        <a:p>
          <a:pPr rtl="1"/>
          <a:endParaRPr lang="fa-IR"/>
        </a:p>
      </dgm:t>
    </dgm:pt>
    <dgm:pt modelId="{FB8CE680-4DE1-4931-9EB1-221B46AE85E3}">
      <dgm:prSet/>
      <dgm:spPr/>
      <dgm:t>
        <a:bodyPr/>
        <a:lstStyle/>
        <a:p>
          <a:pPr rtl="1"/>
          <a:r>
            <a:rPr lang="fa-IR" dirty="0" smtClean="0">
              <a:cs typeface="B Yekan" panose="00000400000000000000" pitchFamily="2" charset="-78"/>
            </a:rPr>
            <a:t>طرح</a:t>
          </a:r>
          <a:endParaRPr lang="fa-IR" dirty="0">
            <a:cs typeface="B Yekan" panose="00000400000000000000" pitchFamily="2" charset="-78"/>
          </a:endParaRPr>
        </a:p>
      </dgm:t>
    </dgm:pt>
    <dgm:pt modelId="{BA00DBD4-8D54-4810-A7B5-C676E32BB047}" type="parTrans" cxnId="{DF5B0E75-B74D-470A-9210-1DA7C02D5CDE}">
      <dgm:prSet/>
      <dgm:spPr/>
      <dgm:t>
        <a:bodyPr/>
        <a:lstStyle/>
        <a:p>
          <a:pPr rtl="1"/>
          <a:endParaRPr lang="fa-IR"/>
        </a:p>
      </dgm:t>
    </dgm:pt>
    <dgm:pt modelId="{2EB933DB-735B-4F5A-9B92-6A6AF3FB76F6}" type="sibTrans" cxnId="{DF5B0E75-B74D-470A-9210-1DA7C02D5CDE}">
      <dgm:prSet/>
      <dgm:spPr/>
      <dgm:t>
        <a:bodyPr/>
        <a:lstStyle/>
        <a:p>
          <a:pPr rtl="1"/>
          <a:endParaRPr lang="fa-IR"/>
        </a:p>
      </dgm:t>
    </dgm:pt>
    <dgm:pt modelId="{9E22EED1-E110-4D1B-81BA-D9597D66BF22}" type="pres">
      <dgm:prSet presAssocID="{5F6350CD-7D78-4F70-B019-4BEAAB586549}" presName="rootnode" presStyleCnt="0">
        <dgm:presLayoutVars>
          <dgm:chMax/>
          <dgm:chPref/>
          <dgm:dir/>
          <dgm:animLvl val="lvl"/>
        </dgm:presLayoutVars>
      </dgm:prSet>
      <dgm:spPr/>
    </dgm:pt>
    <dgm:pt modelId="{5508FC9C-148D-4C75-987B-6F01C27127D8}" type="pres">
      <dgm:prSet presAssocID="{C0B30CBB-8A4D-4BCD-9969-C4F6C26E6B9D}" presName="composite" presStyleCnt="0"/>
      <dgm:spPr/>
    </dgm:pt>
    <dgm:pt modelId="{57EE505C-ED56-4959-A7CD-2A5B441749B0}" type="pres">
      <dgm:prSet presAssocID="{C0B30CBB-8A4D-4BCD-9969-C4F6C26E6B9D}" presName="LShape" presStyleLbl="alignNode1" presStyleIdx="0" presStyleCnt="9"/>
      <dgm:spPr/>
    </dgm:pt>
    <dgm:pt modelId="{9A6CA156-B392-4E62-9258-C1DF12C9903D}" type="pres">
      <dgm:prSet presAssocID="{C0B30CBB-8A4D-4BCD-9969-C4F6C26E6B9D}" presName="ParentText" presStyleLbl="revTx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A3E5D764-AC17-43EA-B8BF-1E99B4BCE2A7}" type="pres">
      <dgm:prSet presAssocID="{C0B30CBB-8A4D-4BCD-9969-C4F6C26E6B9D}" presName="Triangle" presStyleLbl="alignNode1" presStyleIdx="1" presStyleCnt="9"/>
      <dgm:spPr/>
    </dgm:pt>
    <dgm:pt modelId="{B157223C-7D9F-4C45-BF3D-F1125E4BD0BD}" type="pres">
      <dgm:prSet presAssocID="{9573E13C-8018-4D76-856D-E7260277A1E2}" presName="sibTrans" presStyleCnt="0"/>
      <dgm:spPr/>
    </dgm:pt>
    <dgm:pt modelId="{AA4567C1-CFD8-4F84-ACA8-5FDC7D7B3355}" type="pres">
      <dgm:prSet presAssocID="{9573E13C-8018-4D76-856D-E7260277A1E2}" presName="space" presStyleCnt="0"/>
      <dgm:spPr/>
    </dgm:pt>
    <dgm:pt modelId="{462623C3-546F-42C2-9BE3-BE0627390CF0}" type="pres">
      <dgm:prSet presAssocID="{EFD3D59C-390A-4D4E-837A-58AC5756A0F4}" presName="composite" presStyleCnt="0"/>
      <dgm:spPr/>
    </dgm:pt>
    <dgm:pt modelId="{ABEC3C8F-1B31-4753-BEB4-E7308D1241A0}" type="pres">
      <dgm:prSet presAssocID="{EFD3D59C-390A-4D4E-837A-58AC5756A0F4}" presName="LShape" presStyleLbl="alignNode1" presStyleIdx="2" presStyleCnt="9"/>
      <dgm:spPr/>
    </dgm:pt>
    <dgm:pt modelId="{CEC2BD92-672A-4F22-A662-3001CDE9A636}" type="pres">
      <dgm:prSet presAssocID="{EFD3D59C-390A-4D4E-837A-58AC5756A0F4}" presName="ParentText" presStyleLbl="revTx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83B84FDD-1C10-4F45-942A-FDC5803627C3}" type="pres">
      <dgm:prSet presAssocID="{EFD3D59C-390A-4D4E-837A-58AC5756A0F4}" presName="Triangle" presStyleLbl="alignNode1" presStyleIdx="3" presStyleCnt="9"/>
      <dgm:spPr/>
    </dgm:pt>
    <dgm:pt modelId="{EA530F61-F127-4DE0-8A46-4E49944493EC}" type="pres">
      <dgm:prSet presAssocID="{A2463DE0-A4FB-4CAB-BEE1-3089DD8DFB20}" presName="sibTrans" presStyleCnt="0"/>
      <dgm:spPr/>
    </dgm:pt>
    <dgm:pt modelId="{06AB4B2D-F207-41B6-918B-D1AD8E0C205D}" type="pres">
      <dgm:prSet presAssocID="{A2463DE0-A4FB-4CAB-BEE1-3089DD8DFB20}" presName="space" presStyleCnt="0"/>
      <dgm:spPr/>
    </dgm:pt>
    <dgm:pt modelId="{542DB086-DD0B-4C09-BFE8-65925E2D979A}" type="pres">
      <dgm:prSet presAssocID="{0133455C-30BC-4473-A211-E03FC194083C}" presName="composite" presStyleCnt="0"/>
      <dgm:spPr/>
    </dgm:pt>
    <dgm:pt modelId="{08AF1560-BA39-422F-9DE3-F74C30A0A604}" type="pres">
      <dgm:prSet presAssocID="{0133455C-30BC-4473-A211-E03FC194083C}" presName="LShape" presStyleLbl="alignNode1" presStyleIdx="4" presStyleCnt="9"/>
      <dgm:spPr/>
    </dgm:pt>
    <dgm:pt modelId="{E51E3861-F117-4ED2-97A9-8DA9F2EDCF4A}" type="pres">
      <dgm:prSet presAssocID="{0133455C-30BC-4473-A211-E03FC194083C}" presName="ParentText" presStyleLbl="revTx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0D9ED60B-5350-4074-AA34-37391AC6CE8F}" type="pres">
      <dgm:prSet presAssocID="{0133455C-30BC-4473-A211-E03FC194083C}" presName="Triangle" presStyleLbl="alignNode1" presStyleIdx="5" presStyleCnt="9"/>
      <dgm:spPr/>
    </dgm:pt>
    <dgm:pt modelId="{5E34E2F6-40CD-4846-9A4E-70C4F202C01E}" type="pres">
      <dgm:prSet presAssocID="{7C701831-AB3D-486D-8F9F-7856540F9657}" presName="sibTrans" presStyleCnt="0"/>
      <dgm:spPr/>
    </dgm:pt>
    <dgm:pt modelId="{38FF4D27-09FB-4DF9-A068-B8B8CD650E53}" type="pres">
      <dgm:prSet presAssocID="{7C701831-AB3D-486D-8F9F-7856540F9657}" presName="space" presStyleCnt="0"/>
      <dgm:spPr/>
    </dgm:pt>
    <dgm:pt modelId="{F6522F15-AB21-4081-A578-099A0E7F2CAC}" type="pres">
      <dgm:prSet presAssocID="{10673FA9-81DF-450C-8761-08CE36C03DA7}" presName="composite" presStyleCnt="0"/>
      <dgm:spPr/>
    </dgm:pt>
    <dgm:pt modelId="{868D5426-AFD6-4CDE-BF06-95C33C9B0B3E}" type="pres">
      <dgm:prSet presAssocID="{10673FA9-81DF-450C-8761-08CE36C03DA7}" presName="LShape" presStyleLbl="alignNode1" presStyleIdx="6" presStyleCnt="9"/>
      <dgm:spPr/>
    </dgm:pt>
    <dgm:pt modelId="{837A4F57-DE90-45B2-A2BC-E33A5D5E5531}" type="pres">
      <dgm:prSet presAssocID="{10673FA9-81DF-450C-8761-08CE36C03DA7}" presName="ParentText" presStyleLbl="revTx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59E896F7-4412-4820-B922-3934F8029437}" type="pres">
      <dgm:prSet presAssocID="{10673FA9-81DF-450C-8761-08CE36C03DA7}" presName="Triangle" presStyleLbl="alignNode1" presStyleIdx="7" presStyleCnt="9"/>
      <dgm:spPr/>
    </dgm:pt>
    <dgm:pt modelId="{8178369B-125B-4F09-9883-E80673D1EC53}" type="pres">
      <dgm:prSet presAssocID="{C0A9D189-19B3-4466-B88C-7CC893DC1BBB}" presName="sibTrans" presStyleCnt="0"/>
      <dgm:spPr/>
    </dgm:pt>
    <dgm:pt modelId="{4480043B-5582-48C5-B54F-DBFAE4A97DA3}" type="pres">
      <dgm:prSet presAssocID="{C0A9D189-19B3-4466-B88C-7CC893DC1BBB}" presName="space" presStyleCnt="0"/>
      <dgm:spPr/>
    </dgm:pt>
    <dgm:pt modelId="{5035F4D1-1072-4569-94D9-41CD0C1AEA37}" type="pres">
      <dgm:prSet presAssocID="{FB8CE680-4DE1-4931-9EB1-221B46AE85E3}" presName="composite" presStyleCnt="0"/>
      <dgm:spPr/>
    </dgm:pt>
    <dgm:pt modelId="{5A0A2F02-9E62-497D-9210-EC99130D10D9}" type="pres">
      <dgm:prSet presAssocID="{FB8CE680-4DE1-4931-9EB1-221B46AE85E3}" presName="LShape" presStyleLbl="alignNode1" presStyleIdx="8" presStyleCnt="9"/>
      <dgm:spPr/>
    </dgm:pt>
    <dgm:pt modelId="{DF6BE6F0-2BF3-4EED-8F4D-A396CB8C495D}" type="pres">
      <dgm:prSet presAssocID="{FB8CE680-4DE1-4931-9EB1-221B46AE85E3}" presName="ParentText" presStyleLbl="revTx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D67DCC8A-FE97-4533-912B-7C5DFBDED9A4}" type="presOf" srcId="{EFD3D59C-390A-4D4E-837A-58AC5756A0F4}" destId="{CEC2BD92-672A-4F22-A662-3001CDE9A636}" srcOrd="0" destOrd="0" presId="urn:microsoft.com/office/officeart/2009/3/layout/StepUpProcess"/>
    <dgm:cxn modelId="{DF5B0E75-B74D-470A-9210-1DA7C02D5CDE}" srcId="{5F6350CD-7D78-4F70-B019-4BEAAB586549}" destId="{FB8CE680-4DE1-4931-9EB1-221B46AE85E3}" srcOrd="4" destOrd="0" parTransId="{BA00DBD4-8D54-4810-A7B5-C676E32BB047}" sibTransId="{2EB933DB-735B-4F5A-9B92-6A6AF3FB76F6}"/>
    <dgm:cxn modelId="{A39A24E0-C026-4C2C-ADCF-DC8C4663EDF6}" type="presOf" srcId="{FB8CE680-4DE1-4931-9EB1-221B46AE85E3}" destId="{DF6BE6F0-2BF3-4EED-8F4D-A396CB8C495D}" srcOrd="0" destOrd="0" presId="urn:microsoft.com/office/officeart/2009/3/layout/StepUpProcess"/>
    <dgm:cxn modelId="{90F1B64B-8028-45E9-9302-C8B0A3EDE4DA}" srcId="{5F6350CD-7D78-4F70-B019-4BEAAB586549}" destId="{EFD3D59C-390A-4D4E-837A-58AC5756A0F4}" srcOrd="1" destOrd="0" parTransId="{E12F5BD4-180D-4B7D-B1C2-53CACDB3A3DD}" sibTransId="{A2463DE0-A4FB-4CAB-BEE1-3089DD8DFB20}"/>
    <dgm:cxn modelId="{D9CD09A1-56D1-41FA-A4C9-CFB7BC1D78F9}" type="presOf" srcId="{C0B30CBB-8A4D-4BCD-9969-C4F6C26E6B9D}" destId="{9A6CA156-B392-4E62-9258-C1DF12C9903D}" srcOrd="0" destOrd="0" presId="urn:microsoft.com/office/officeart/2009/3/layout/StepUpProcess"/>
    <dgm:cxn modelId="{B644BCE9-FAC2-4DBA-9451-9551566C18C9}" srcId="{5F6350CD-7D78-4F70-B019-4BEAAB586549}" destId="{0133455C-30BC-4473-A211-E03FC194083C}" srcOrd="2" destOrd="0" parTransId="{950172EC-A7C3-413F-BC23-D0EB6DE8DAC5}" sibTransId="{7C701831-AB3D-486D-8F9F-7856540F9657}"/>
    <dgm:cxn modelId="{4C8C8576-F5F7-4289-A99D-04516BEA2ED4}" srcId="{5F6350CD-7D78-4F70-B019-4BEAAB586549}" destId="{10673FA9-81DF-450C-8761-08CE36C03DA7}" srcOrd="3" destOrd="0" parTransId="{15259899-68AB-4066-967E-8D61B18DEA9B}" sibTransId="{C0A9D189-19B3-4466-B88C-7CC893DC1BBB}"/>
    <dgm:cxn modelId="{71F7B1C7-1C09-488B-BC0A-0FBA32DC16AA}" srcId="{5F6350CD-7D78-4F70-B019-4BEAAB586549}" destId="{C0B30CBB-8A4D-4BCD-9969-C4F6C26E6B9D}" srcOrd="0" destOrd="0" parTransId="{EC323BFB-65C5-4933-90BC-15B5C67A87D6}" sibTransId="{9573E13C-8018-4D76-856D-E7260277A1E2}"/>
    <dgm:cxn modelId="{114BB30C-4A4B-4A82-B5EC-EEB401E61D71}" type="presOf" srcId="{5F6350CD-7D78-4F70-B019-4BEAAB586549}" destId="{9E22EED1-E110-4D1B-81BA-D9597D66BF22}" srcOrd="0" destOrd="0" presId="urn:microsoft.com/office/officeart/2009/3/layout/StepUpProcess"/>
    <dgm:cxn modelId="{EAC6C38A-72BA-4014-81FD-90B8193E97D8}" type="presOf" srcId="{10673FA9-81DF-450C-8761-08CE36C03DA7}" destId="{837A4F57-DE90-45B2-A2BC-E33A5D5E5531}" srcOrd="0" destOrd="0" presId="urn:microsoft.com/office/officeart/2009/3/layout/StepUpProcess"/>
    <dgm:cxn modelId="{C44BBF53-229A-4E1E-8FE7-62B22C54CBFD}" type="presOf" srcId="{0133455C-30BC-4473-A211-E03FC194083C}" destId="{E51E3861-F117-4ED2-97A9-8DA9F2EDCF4A}" srcOrd="0" destOrd="0" presId="urn:microsoft.com/office/officeart/2009/3/layout/StepUpProcess"/>
    <dgm:cxn modelId="{A1960313-4AB4-41E5-9795-27FDCF44BC4E}" type="presParOf" srcId="{9E22EED1-E110-4D1B-81BA-D9597D66BF22}" destId="{5508FC9C-148D-4C75-987B-6F01C27127D8}" srcOrd="0" destOrd="0" presId="urn:microsoft.com/office/officeart/2009/3/layout/StepUpProcess"/>
    <dgm:cxn modelId="{0BC7FFFE-F5DE-47C3-B63C-EBE552D603A0}" type="presParOf" srcId="{5508FC9C-148D-4C75-987B-6F01C27127D8}" destId="{57EE505C-ED56-4959-A7CD-2A5B441749B0}" srcOrd="0" destOrd="0" presId="urn:microsoft.com/office/officeart/2009/3/layout/StepUpProcess"/>
    <dgm:cxn modelId="{FFF753D0-CB9A-4297-90F5-63E5D3ACB29A}" type="presParOf" srcId="{5508FC9C-148D-4C75-987B-6F01C27127D8}" destId="{9A6CA156-B392-4E62-9258-C1DF12C9903D}" srcOrd="1" destOrd="0" presId="urn:microsoft.com/office/officeart/2009/3/layout/StepUpProcess"/>
    <dgm:cxn modelId="{0B3F93DB-F9DD-40B8-AA13-BBED1ABE7BC9}" type="presParOf" srcId="{5508FC9C-148D-4C75-987B-6F01C27127D8}" destId="{A3E5D764-AC17-43EA-B8BF-1E99B4BCE2A7}" srcOrd="2" destOrd="0" presId="urn:microsoft.com/office/officeart/2009/3/layout/StepUpProcess"/>
    <dgm:cxn modelId="{AF7E9E9D-E884-4DC5-9EB8-DA0EA6DD3C9A}" type="presParOf" srcId="{9E22EED1-E110-4D1B-81BA-D9597D66BF22}" destId="{B157223C-7D9F-4C45-BF3D-F1125E4BD0BD}" srcOrd="1" destOrd="0" presId="urn:microsoft.com/office/officeart/2009/3/layout/StepUpProcess"/>
    <dgm:cxn modelId="{A31CDAF8-A5E0-45E0-88EC-9D1FAD526DE6}" type="presParOf" srcId="{B157223C-7D9F-4C45-BF3D-F1125E4BD0BD}" destId="{AA4567C1-CFD8-4F84-ACA8-5FDC7D7B3355}" srcOrd="0" destOrd="0" presId="urn:microsoft.com/office/officeart/2009/3/layout/StepUpProcess"/>
    <dgm:cxn modelId="{D39444C3-4FAF-4501-B47E-4F1157CF837F}" type="presParOf" srcId="{9E22EED1-E110-4D1B-81BA-D9597D66BF22}" destId="{462623C3-546F-42C2-9BE3-BE0627390CF0}" srcOrd="2" destOrd="0" presId="urn:microsoft.com/office/officeart/2009/3/layout/StepUpProcess"/>
    <dgm:cxn modelId="{FAD7A5CA-AC25-4199-B0F1-CAC3E4463AEC}" type="presParOf" srcId="{462623C3-546F-42C2-9BE3-BE0627390CF0}" destId="{ABEC3C8F-1B31-4753-BEB4-E7308D1241A0}" srcOrd="0" destOrd="0" presId="urn:microsoft.com/office/officeart/2009/3/layout/StepUpProcess"/>
    <dgm:cxn modelId="{0FA0D550-D8FB-496F-AE5F-C4F0BA83949C}" type="presParOf" srcId="{462623C3-546F-42C2-9BE3-BE0627390CF0}" destId="{CEC2BD92-672A-4F22-A662-3001CDE9A636}" srcOrd="1" destOrd="0" presId="urn:microsoft.com/office/officeart/2009/3/layout/StepUpProcess"/>
    <dgm:cxn modelId="{E61EFC38-28CC-47BA-BB51-62103B2CD8C1}" type="presParOf" srcId="{462623C3-546F-42C2-9BE3-BE0627390CF0}" destId="{83B84FDD-1C10-4F45-942A-FDC5803627C3}" srcOrd="2" destOrd="0" presId="urn:microsoft.com/office/officeart/2009/3/layout/StepUpProcess"/>
    <dgm:cxn modelId="{9C6A73D1-6F99-4E11-8905-11D028D402DA}" type="presParOf" srcId="{9E22EED1-E110-4D1B-81BA-D9597D66BF22}" destId="{EA530F61-F127-4DE0-8A46-4E49944493EC}" srcOrd="3" destOrd="0" presId="urn:microsoft.com/office/officeart/2009/3/layout/StepUpProcess"/>
    <dgm:cxn modelId="{7109EF25-E30A-4F39-BBEE-D3B0CB3FAF47}" type="presParOf" srcId="{EA530F61-F127-4DE0-8A46-4E49944493EC}" destId="{06AB4B2D-F207-41B6-918B-D1AD8E0C205D}" srcOrd="0" destOrd="0" presId="urn:microsoft.com/office/officeart/2009/3/layout/StepUpProcess"/>
    <dgm:cxn modelId="{A94B5E66-1B77-43D1-8614-20907ED06DD0}" type="presParOf" srcId="{9E22EED1-E110-4D1B-81BA-D9597D66BF22}" destId="{542DB086-DD0B-4C09-BFE8-65925E2D979A}" srcOrd="4" destOrd="0" presId="urn:microsoft.com/office/officeart/2009/3/layout/StepUpProcess"/>
    <dgm:cxn modelId="{6E271500-53ED-4C65-A0CE-0389FA688AFD}" type="presParOf" srcId="{542DB086-DD0B-4C09-BFE8-65925E2D979A}" destId="{08AF1560-BA39-422F-9DE3-F74C30A0A604}" srcOrd="0" destOrd="0" presId="urn:microsoft.com/office/officeart/2009/3/layout/StepUpProcess"/>
    <dgm:cxn modelId="{0A9A6119-AB5D-4471-9E27-80A94FF503E6}" type="presParOf" srcId="{542DB086-DD0B-4C09-BFE8-65925E2D979A}" destId="{E51E3861-F117-4ED2-97A9-8DA9F2EDCF4A}" srcOrd="1" destOrd="0" presId="urn:microsoft.com/office/officeart/2009/3/layout/StepUpProcess"/>
    <dgm:cxn modelId="{1D7F6E92-D1E6-4949-AEFA-C0A9D23EAEC7}" type="presParOf" srcId="{542DB086-DD0B-4C09-BFE8-65925E2D979A}" destId="{0D9ED60B-5350-4074-AA34-37391AC6CE8F}" srcOrd="2" destOrd="0" presId="urn:microsoft.com/office/officeart/2009/3/layout/StepUpProcess"/>
    <dgm:cxn modelId="{66222DB8-6F9A-4185-9E38-18212B31E58E}" type="presParOf" srcId="{9E22EED1-E110-4D1B-81BA-D9597D66BF22}" destId="{5E34E2F6-40CD-4846-9A4E-70C4F202C01E}" srcOrd="5" destOrd="0" presId="urn:microsoft.com/office/officeart/2009/3/layout/StepUpProcess"/>
    <dgm:cxn modelId="{169BF2DF-634D-4987-852D-F97F1973B240}" type="presParOf" srcId="{5E34E2F6-40CD-4846-9A4E-70C4F202C01E}" destId="{38FF4D27-09FB-4DF9-A068-B8B8CD650E53}" srcOrd="0" destOrd="0" presId="urn:microsoft.com/office/officeart/2009/3/layout/StepUpProcess"/>
    <dgm:cxn modelId="{1767D96D-1C90-4506-BD46-D9D5F743372A}" type="presParOf" srcId="{9E22EED1-E110-4D1B-81BA-D9597D66BF22}" destId="{F6522F15-AB21-4081-A578-099A0E7F2CAC}" srcOrd="6" destOrd="0" presId="urn:microsoft.com/office/officeart/2009/3/layout/StepUpProcess"/>
    <dgm:cxn modelId="{F5F5FC39-6802-49E3-9460-E68408A71F5E}" type="presParOf" srcId="{F6522F15-AB21-4081-A578-099A0E7F2CAC}" destId="{868D5426-AFD6-4CDE-BF06-95C33C9B0B3E}" srcOrd="0" destOrd="0" presId="urn:microsoft.com/office/officeart/2009/3/layout/StepUpProcess"/>
    <dgm:cxn modelId="{2697583C-E6CF-40A3-AABD-C38301156996}" type="presParOf" srcId="{F6522F15-AB21-4081-A578-099A0E7F2CAC}" destId="{837A4F57-DE90-45B2-A2BC-E33A5D5E5531}" srcOrd="1" destOrd="0" presId="urn:microsoft.com/office/officeart/2009/3/layout/StepUpProcess"/>
    <dgm:cxn modelId="{841AE8E8-0C1A-45DD-806E-770CD6FFA9DE}" type="presParOf" srcId="{F6522F15-AB21-4081-A578-099A0E7F2CAC}" destId="{59E896F7-4412-4820-B922-3934F8029437}" srcOrd="2" destOrd="0" presId="urn:microsoft.com/office/officeart/2009/3/layout/StepUpProcess"/>
    <dgm:cxn modelId="{5413DFE5-D378-42CE-8B6A-7187ECE50A4A}" type="presParOf" srcId="{9E22EED1-E110-4D1B-81BA-D9597D66BF22}" destId="{8178369B-125B-4F09-9883-E80673D1EC53}" srcOrd="7" destOrd="0" presId="urn:microsoft.com/office/officeart/2009/3/layout/StepUpProcess"/>
    <dgm:cxn modelId="{125CF324-1CBC-4FF5-A002-559852AE0E28}" type="presParOf" srcId="{8178369B-125B-4F09-9883-E80673D1EC53}" destId="{4480043B-5582-48C5-B54F-DBFAE4A97DA3}" srcOrd="0" destOrd="0" presId="urn:microsoft.com/office/officeart/2009/3/layout/StepUpProcess"/>
    <dgm:cxn modelId="{375599B2-77AE-413C-9C01-1E8798678E6C}" type="presParOf" srcId="{9E22EED1-E110-4D1B-81BA-D9597D66BF22}" destId="{5035F4D1-1072-4569-94D9-41CD0C1AEA37}" srcOrd="8" destOrd="0" presId="urn:microsoft.com/office/officeart/2009/3/layout/StepUpProcess"/>
    <dgm:cxn modelId="{E97B7B49-6EC0-44C4-BB6D-7F5283339B91}" type="presParOf" srcId="{5035F4D1-1072-4569-94D9-41CD0C1AEA37}" destId="{5A0A2F02-9E62-497D-9210-EC99130D10D9}" srcOrd="0" destOrd="0" presId="urn:microsoft.com/office/officeart/2009/3/layout/StepUpProcess"/>
    <dgm:cxn modelId="{490C1316-85DC-4BE5-B6E7-1F84FB4747E6}" type="presParOf" srcId="{5035F4D1-1072-4569-94D9-41CD0C1AEA37}" destId="{DF6BE6F0-2BF3-4EED-8F4D-A396CB8C495D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F65B3F-8E78-4C9C-8682-3A752FEB6AEC}">
      <dsp:nvSpPr>
        <dsp:cNvPr id="0" name=""/>
        <dsp:cNvSpPr/>
      </dsp:nvSpPr>
      <dsp:spPr>
        <a:xfrm>
          <a:off x="2116" y="2174875"/>
          <a:ext cx="2137833" cy="1068916"/>
        </a:xfrm>
        <a:prstGeom prst="roundRect">
          <a:avLst>
            <a:gd name="adj" fmla="val 10000"/>
          </a:avLst>
        </a:prstGeom>
        <a:solidFill>
          <a:schemeClr val="accent3">
            <a:lumMod val="75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kern="1200" smtClean="0">
              <a:solidFill>
                <a:schemeClr val="bg1"/>
              </a:solidFill>
              <a:cs typeface="B Yekan" panose="00000400000000000000" pitchFamily="2" charset="-78"/>
            </a:rPr>
            <a:t>عناصر مدیریت شهری</a:t>
          </a:r>
          <a:endParaRPr lang="fa-IR" sz="1800" kern="1200" dirty="0">
            <a:solidFill>
              <a:schemeClr val="bg1"/>
            </a:solidFill>
            <a:cs typeface="B Yekan" panose="00000400000000000000" pitchFamily="2" charset="-78"/>
          </a:endParaRPr>
        </a:p>
      </dsp:txBody>
      <dsp:txXfrm>
        <a:off x="33423" y="2206182"/>
        <a:ext cx="2075219" cy="1006302"/>
      </dsp:txXfrm>
    </dsp:sp>
    <dsp:sp modelId="{04249E4A-4CF3-44D5-A111-428F1A4DCC6D}">
      <dsp:nvSpPr>
        <dsp:cNvPr id="0" name=""/>
        <dsp:cNvSpPr/>
      </dsp:nvSpPr>
      <dsp:spPr>
        <a:xfrm rot="17692822">
          <a:off x="1551254" y="1769638"/>
          <a:ext cx="2032523" cy="35507"/>
        </a:xfrm>
        <a:custGeom>
          <a:avLst/>
          <a:gdLst/>
          <a:ahLst/>
          <a:cxnLst/>
          <a:rect l="0" t="0" r="0" b="0"/>
          <a:pathLst>
            <a:path>
              <a:moveTo>
                <a:pt x="0" y="17753"/>
              </a:moveTo>
              <a:lnTo>
                <a:pt x="2032523" y="17753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a-IR" sz="500" kern="1200">
            <a:solidFill>
              <a:schemeClr val="bg1"/>
            </a:solidFill>
            <a:cs typeface="B Homa" panose="00000400000000000000" pitchFamily="2" charset="-78"/>
          </a:endParaRPr>
        </a:p>
      </dsp:txBody>
      <dsp:txXfrm>
        <a:off x="2516703" y="1736579"/>
        <a:ext cx="101626" cy="101626"/>
      </dsp:txXfrm>
    </dsp:sp>
    <dsp:sp modelId="{9EBD59E9-0D47-45A4-9032-38A929341BA0}">
      <dsp:nvSpPr>
        <dsp:cNvPr id="0" name=""/>
        <dsp:cNvSpPr/>
      </dsp:nvSpPr>
      <dsp:spPr>
        <a:xfrm>
          <a:off x="2995083" y="330993"/>
          <a:ext cx="2137833" cy="106891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kern="1200" smtClean="0">
              <a:solidFill>
                <a:schemeClr val="bg1"/>
              </a:solidFill>
              <a:cs typeface="B Yekan" panose="00000400000000000000" pitchFamily="2" charset="-78"/>
            </a:rPr>
            <a:t>شهروندان</a:t>
          </a:r>
          <a:endParaRPr lang="fa-IR" sz="1800" kern="1200" dirty="0">
            <a:solidFill>
              <a:schemeClr val="bg1"/>
            </a:solidFill>
            <a:cs typeface="B Yekan" panose="00000400000000000000" pitchFamily="2" charset="-78"/>
          </a:endParaRPr>
        </a:p>
      </dsp:txBody>
      <dsp:txXfrm>
        <a:off x="3026390" y="362300"/>
        <a:ext cx="2075219" cy="1006302"/>
      </dsp:txXfrm>
    </dsp:sp>
    <dsp:sp modelId="{14672594-92C7-4B4F-873C-64653D9A626B}">
      <dsp:nvSpPr>
        <dsp:cNvPr id="0" name=""/>
        <dsp:cNvSpPr/>
      </dsp:nvSpPr>
      <dsp:spPr>
        <a:xfrm>
          <a:off x="5132916" y="847698"/>
          <a:ext cx="855133" cy="35507"/>
        </a:xfrm>
        <a:custGeom>
          <a:avLst/>
          <a:gdLst/>
          <a:ahLst/>
          <a:cxnLst/>
          <a:rect l="0" t="0" r="0" b="0"/>
          <a:pathLst>
            <a:path>
              <a:moveTo>
                <a:pt x="0" y="17753"/>
              </a:moveTo>
              <a:lnTo>
                <a:pt x="855133" y="17753"/>
              </a:lnTo>
            </a:path>
          </a:pathLst>
        </a:cu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a-IR" sz="500" kern="1200">
            <a:solidFill>
              <a:schemeClr val="bg1"/>
            </a:solidFill>
            <a:cs typeface="B Homa" panose="00000400000000000000" pitchFamily="2" charset="-78"/>
          </a:endParaRPr>
        </a:p>
      </dsp:txBody>
      <dsp:txXfrm>
        <a:off x="5539105" y="844073"/>
        <a:ext cx="42756" cy="42756"/>
      </dsp:txXfrm>
    </dsp:sp>
    <dsp:sp modelId="{08E67CE0-86B6-42D0-A7F9-B8B3E4940890}">
      <dsp:nvSpPr>
        <dsp:cNvPr id="0" name=""/>
        <dsp:cNvSpPr/>
      </dsp:nvSpPr>
      <dsp:spPr>
        <a:xfrm>
          <a:off x="5988050" y="330993"/>
          <a:ext cx="2137833" cy="106891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700" kern="1200" smtClean="0">
              <a:solidFill>
                <a:schemeClr val="bg1"/>
              </a:solidFill>
              <a:cs typeface="B Yekan" panose="00000400000000000000" pitchFamily="2" charset="-78"/>
            </a:rPr>
            <a:t>مشارکت کننده</a:t>
          </a:r>
          <a:endParaRPr lang="fa-IR" sz="2700" kern="1200" dirty="0">
            <a:solidFill>
              <a:schemeClr val="bg1"/>
            </a:solidFill>
            <a:cs typeface="B Yekan" panose="00000400000000000000" pitchFamily="2" charset="-78"/>
          </a:endParaRPr>
        </a:p>
      </dsp:txBody>
      <dsp:txXfrm>
        <a:off x="6019357" y="362300"/>
        <a:ext cx="2075219" cy="1006302"/>
      </dsp:txXfrm>
    </dsp:sp>
    <dsp:sp modelId="{0398B832-8206-425B-AD49-EEF88FD551A7}">
      <dsp:nvSpPr>
        <dsp:cNvPr id="0" name=""/>
        <dsp:cNvSpPr/>
      </dsp:nvSpPr>
      <dsp:spPr>
        <a:xfrm rot="19457599">
          <a:off x="2040966" y="2384266"/>
          <a:ext cx="1053099" cy="35507"/>
        </a:xfrm>
        <a:custGeom>
          <a:avLst/>
          <a:gdLst/>
          <a:ahLst/>
          <a:cxnLst/>
          <a:rect l="0" t="0" r="0" b="0"/>
          <a:pathLst>
            <a:path>
              <a:moveTo>
                <a:pt x="0" y="17753"/>
              </a:moveTo>
              <a:lnTo>
                <a:pt x="1053099" y="17753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a-IR" sz="500" kern="1200">
            <a:solidFill>
              <a:schemeClr val="bg1"/>
            </a:solidFill>
            <a:cs typeface="B Homa" panose="00000400000000000000" pitchFamily="2" charset="-78"/>
          </a:endParaRPr>
        </a:p>
      </dsp:txBody>
      <dsp:txXfrm>
        <a:off x="2541189" y="2375692"/>
        <a:ext cx="52654" cy="52654"/>
      </dsp:txXfrm>
    </dsp:sp>
    <dsp:sp modelId="{17F22576-E74E-4C73-BC8C-DFC95F5A8B6A}">
      <dsp:nvSpPr>
        <dsp:cNvPr id="0" name=""/>
        <dsp:cNvSpPr/>
      </dsp:nvSpPr>
      <dsp:spPr>
        <a:xfrm>
          <a:off x="2995083" y="1560248"/>
          <a:ext cx="2137833" cy="106891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kern="1200" smtClean="0">
              <a:solidFill>
                <a:schemeClr val="bg1"/>
              </a:solidFill>
              <a:cs typeface="B Yekan" panose="00000400000000000000" pitchFamily="2" charset="-78"/>
            </a:rPr>
            <a:t>شورای شهر</a:t>
          </a:r>
          <a:endParaRPr lang="fa-IR" sz="1800" kern="1200" dirty="0">
            <a:solidFill>
              <a:schemeClr val="bg1"/>
            </a:solidFill>
            <a:cs typeface="B Yekan" panose="00000400000000000000" pitchFamily="2" charset="-78"/>
          </a:endParaRPr>
        </a:p>
      </dsp:txBody>
      <dsp:txXfrm>
        <a:off x="3026390" y="1591555"/>
        <a:ext cx="2075219" cy="1006302"/>
      </dsp:txXfrm>
    </dsp:sp>
    <dsp:sp modelId="{41A15FDA-08E7-4A2C-90F4-02FEF0772387}">
      <dsp:nvSpPr>
        <dsp:cNvPr id="0" name=""/>
        <dsp:cNvSpPr/>
      </dsp:nvSpPr>
      <dsp:spPr>
        <a:xfrm>
          <a:off x="5132916" y="2076952"/>
          <a:ext cx="855133" cy="35507"/>
        </a:xfrm>
        <a:custGeom>
          <a:avLst/>
          <a:gdLst/>
          <a:ahLst/>
          <a:cxnLst/>
          <a:rect l="0" t="0" r="0" b="0"/>
          <a:pathLst>
            <a:path>
              <a:moveTo>
                <a:pt x="0" y="17753"/>
              </a:moveTo>
              <a:lnTo>
                <a:pt x="855133" y="17753"/>
              </a:lnTo>
            </a:path>
          </a:pathLst>
        </a:cu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a-IR" sz="500" kern="1200">
            <a:solidFill>
              <a:schemeClr val="bg1"/>
            </a:solidFill>
            <a:cs typeface="B Homa" panose="00000400000000000000" pitchFamily="2" charset="-78"/>
          </a:endParaRPr>
        </a:p>
      </dsp:txBody>
      <dsp:txXfrm>
        <a:off x="5539105" y="2073328"/>
        <a:ext cx="42756" cy="42756"/>
      </dsp:txXfrm>
    </dsp:sp>
    <dsp:sp modelId="{84B07113-854A-4F8D-AF45-ED0A4DEE5BCE}">
      <dsp:nvSpPr>
        <dsp:cNvPr id="0" name=""/>
        <dsp:cNvSpPr/>
      </dsp:nvSpPr>
      <dsp:spPr>
        <a:xfrm>
          <a:off x="5988050" y="1560248"/>
          <a:ext cx="2137833" cy="106891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700" kern="1200" smtClean="0">
              <a:solidFill>
                <a:schemeClr val="bg1"/>
              </a:solidFill>
              <a:cs typeface="B Yekan" panose="00000400000000000000" pitchFamily="2" charset="-78"/>
            </a:rPr>
            <a:t>نظارت و هماهنگی</a:t>
          </a:r>
          <a:endParaRPr lang="fa-IR" sz="2700" kern="1200" dirty="0">
            <a:solidFill>
              <a:schemeClr val="bg1"/>
            </a:solidFill>
            <a:cs typeface="B Yekan" panose="00000400000000000000" pitchFamily="2" charset="-78"/>
          </a:endParaRPr>
        </a:p>
      </dsp:txBody>
      <dsp:txXfrm>
        <a:off x="6019357" y="1591555"/>
        <a:ext cx="2075219" cy="1006302"/>
      </dsp:txXfrm>
    </dsp:sp>
    <dsp:sp modelId="{C4F3E1EE-5B8F-43A2-8E73-4C1F75F9D6E9}">
      <dsp:nvSpPr>
        <dsp:cNvPr id="0" name=""/>
        <dsp:cNvSpPr/>
      </dsp:nvSpPr>
      <dsp:spPr>
        <a:xfrm rot="2142401">
          <a:off x="2040966" y="2998893"/>
          <a:ext cx="1053099" cy="35507"/>
        </a:xfrm>
        <a:custGeom>
          <a:avLst/>
          <a:gdLst/>
          <a:ahLst/>
          <a:cxnLst/>
          <a:rect l="0" t="0" r="0" b="0"/>
          <a:pathLst>
            <a:path>
              <a:moveTo>
                <a:pt x="0" y="17753"/>
              </a:moveTo>
              <a:lnTo>
                <a:pt x="1053099" y="17753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a-IR" sz="500" kern="1200">
            <a:solidFill>
              <a:schemeClr val="bg1"/>
            </a:solidFill>
            <a:cs typeface="B Homa" panose="00000400000000000000" pitchFamily="2" charset="-78"/>
          </a:endParaRPr>
        </a:p>
      </dsp:txBody>
      <dsp:txXfrm>
        <a:off x="2541189" y="2990319"/>
        <a:ext cx="52654" cy="52654"/>
      </dsp:txXfrm>
    </dsp:sp>
    <dsp:sp modelId="{0E79A9CB-B375-4081-9348-439CD57C5529}">
      <dsp:nvSpPr>
        <dsp:cNvPr id="0" name=""/>
        <dsp:cNvSpPr/>
      </dsp:nvSpPr>
      <dsp:spPr>
        <a:xfrm>
          <a:off x="2995083" y="2789502"/>
          <a:ext cx="2137833" cy="106891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kern="1200" smtClean="0">
              <a:solidFill>
                <a:schemeClr val="bg1"/>
              </a:solidFill>
              <a:cs typeface="B Yekan" panose="00000400000000000000" pitchFamily="2" charset="-78"/>
            </a:rPr>
            <a:t>شهرداری</a:t>
          </a:r>
          <a:endParaRPr lang="fa-IR" sz="1800" kern="1200" dirty="0">
            <a:solidFill>
              <a:schemeClr val="bg1"/>
            </a:solidFill>
            <a:cs typeface="B Yekan" panose="00000400000000000000" pitchFamily="2" charset="-78"/>
          </a:endParaRPr>
        </a:p>
      </dsp:txBody>
      <dsp:txXfrm>
        <a:off x="3026390" y="2820809"/>
        <a:ext cx="2075219" cy="1006302"/>
      </dsp:txXfrm>
    </dsp:sp>
    <dsp:sp modelId="{68CEAA57-D1CF-4FB3-9339-447BE76AB072}">
      <dsp:nvSpPr>
        <dsp:cNvPr id="0" name=""/>
        <dsp:cNvSpPr/>
      </dsp:nvSpPr>
      <dsp:spPr>
        <a:xfrm>
          <a:off x="5132916" y="3306206"/>
          <a:ext cx="855133" cy="35507"/>
        </a:xfrm>
        <a:custGeom>
          <a:avLst/>
          <a:gdLst/>
          <a:ahLst/>
          <a:cxnLst/>
          <a:rect l="0" t="0" r="0" b="0"/>
          <a:pathLst>
            <a:path>
              <a:moveTo>
                <a:pt x="0" y="17753"/>
              </a:moveTo>
              <a:lnTo>
                <a:pt x="855133" y="17753"/>
              </a:lnTo>
            </a:path>
          </a:pathLst>
        </a:cu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a-IR" sz="500" kern="1200">
            <a:solidFill>
              <a:schemeClr val="bg1"/>
            </a:solidFill>
            <a:cs typeface="B Homa" panose="00000400000000000000" pitchFamily="2" charset="-78"/>
          </a:endParaRPr>
        </a:p>
      </dsp:txBody>
      <dsp:txXfrm>
        <a:off x="5539105" y="3302582"/>
        <a:ext cx="42756" cy="42756"/>
      </dsp:txXfrm>
    </dsp:sp>
    <dsp:sp modelId="{5950B1AE-B284-4A55-832F-924FEED49070}">
      <dsp:nvSpPr>
        <dsp:cNvPr id="0" name=""/>
        <dsp:cNvSpPr/>
      </dsp:nvSpPr>
      <dsp:spPr>
        <a:xfrm>
          <a:off x="5988050" y="2789502"/>
          <a:ext cx="2137833" cy="106891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700" kern="1200" smtClean="0">
              <a:solidFill>
                <a:schemeClr val="bg1"/>
              </a:solidFill>
              <a:cs typeface="B Yekan" panose="00000400000000000000" pitchFamily="2" charset="-78"/>
            </a:rPr>
            <a:t>اداره امور شهر</a:t>
          </a:r>
          <a:endParaRPr lang="fa-IR" sz="2700" kern="1200" dirty="0">
            <a:solidFill>
              <a:schemeClr val="bg1"/>
            </a:solidFill>
            <a:cs typeface="B Yekan" panose="00000400000000000000" pitchFamily="2" charset="-78"/>
          </a:endParaRPr>
        </a:p>
      </dsp:txBody>
      <dsp:txXfrm>
        <a:off x="6019357" y="2820809"/>
        <a:ext cx="2075219" cy="1006302"/>
      </dsp:txXfrm>
    </dsp:sp>
    <dsp:sp modelId="{F20FC9C3-1B98-41C7-B85F-09838135FB11}">
      <dsp:nvSpPr>
        <dsp:cNvPr id="0" name=""/>
        <dsp:cNvSpPr/>
      </dsp:nvSpPr>
      <dsp:spPr>
        <a:xfrm rot="3907178">
          <a:off x="1551254" y="3613520"/>
          <a:ext cx="2032523" cy="35507"/>
        </a:xfrm>
        <a:custGeom>
          <a:avLst/>
          <a:gdLst/>
          <a:ahLst/>
          <a:cxnLst/>
          <a:rect l="0" t="0" r="0" b="0"/>
          <a:pathLst>
            <a:path>
              <a:moveTo>
                <a:pt x="0" y="17753"/>
              </a:moveTo>
              <a:lnTo>
                <a:pt x="2032523" y="17753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a-IR" sz="500" kern="1200">
            <a:solidFill>
              <a:schemeClr val="bg1"/>
            </a:solidFill>
            <a:cs typeface="B Homa" panose="00000400000000000000" pitchFamily="2" charset="-78"/>
          </a:endParaRPr>
        </a:p>
      </dsp:txBody>
      <dsp:txXfrm>
        <a:off x="2516703" y="3580461"/>
        <a:ext cx="101626" cy="101626"/>
      </dsp:txXfrm>
    </dsp:sp>
    <dsp:sp modelId="{3A382CE5-E6B3-4363-8B6E-EE1089A7F29F}">
      <dsp:nvSpPr>
        <dsp:cNvPr id="0" name=""/>
        <dsp:cNvSpPr/>
      </dsp:nvSpPr>
      <dsp:spPr>
        <a:xfrm>
          <a:off x="2995083" y="4018756"/>
          <a:ext cx="2137833" cy="106891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kern="1200" smtClean="0">
              <a:solidFill>
                <a:schemeClr val="bg1"/>
              </a:solidFill>
              <a:cs typeface="B Yekan" panose="00000400000000000000" pitchFamily="2" charset="-78"/>
            </a:rPr>
            <a:t>بخش خصوصی</a:t>
          </a:r>
          <a:endParaRPr lang="fa-IR" sz="1800" kern="1200" dirty="0">
            <a:solidFill>
              <a:schemeClr val="bg1"/>
            </a:solidFill>
            <a:cs typeface="B Yekan" panose="00000400000000000000" pitchFamily="2" charset="-78"/>
          </a:endParaRPr>
        </a:p>
      </dsp:txBody>
      <dsp:txXfrm>
        <a:off x="3026390" y="4050063"/>
        <a:ext cx="2075219" cy="1006302"/>
      </dsp:txXfrm>
    </dsp:sp>
    <dsp:sp modelId="{2F5F3098-DD74-403F-9F0F-9C8D768496AA}">
      <dsp:nvSpPr>
        <dsp:cNvPr id="0" name=""/>
        <dsp:cNvSpPr/>
      </dsp:nvSpPr>
      <dsp:spPr>
        <a:xfrm>
          <a:off x="5132916" y="4535460"/>
          <a:ext cx="855133" cy="35507"/>
        </a:xfrm>
        <a:custGeom>
          <a:avLst/>
          <a:gdLst/>
          <a:ahLst/>
          <a:cxnLst/>
          <a:rect l="0" t="0" r="0" b="0"/>
          <a:pathLst>
            <a:path>
              <a:moveTo>
                <a:pt x="0" y="17753"/>
              </a:moveTo>
              <a:lnTo>
                <a:pt x="855133" y="17753"/>
              </a:lnTo>
            </a:path>
          </a:pathLst>
        </a:cu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a-IR" sz="500" kern="1200">
            <a:solidFill>
              <a:schemeClr val="bg1"/>
            </a:solidFill>
            <a:cs typeface="B Homa" panose="00000400000000000000" pitchFamily="2" charset="-78"/>
          </a:endParaRPr>
        </a:p>
      </dsp:txBody>
      <dsp:txXfrm>
        <a:off x="5539105" y="4531836"/>
        <a:ext cx="42756" cy="42756"/>
      </dsp:txXfrm>
    </dsp:sp>
    <dsp:sp modelId="{1963E83A-EA33-4B54-99E4-A49D8129EAD7}">
      <dsp:nvSpPr>
        <dsp:cNvPr id="0" name=""/>
        <dsp:cNvSpPr/>
      </dsp:nvSpPr>
      <dsp:spPr>
        <a:xfrm>
          <a:off x="5988050" y="4018756"/>
          <a:ext cx="2137833" cy="106891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700" kern="1200" smtClean="0">
              <a:solidFill>
                <a:schemeClr val="bg1"/>
              </a:solidFill>
              <a:cs typeface="B Yekan" panose="00000400000000000000" pitchFamily="2" charset="-78"/>
            </a:rPr>
            <a:t>پشتیبانی و همکاری</a:t>
          </a:r>
          <a:endParaRPr lang="fa-IR" sz="2700" kern="1200" dirty="0">
            <a:solidFill>
              <a:schemeClr val="bg1"/>
            </a:solidFill>
            <a:cs typeface="B Yekan" panose="00000400000000000000" pitchFamily="2" charset="-78"/>
          </a:endParaRPr>
        </a:p>
      </dsp:txBody>
      <dsp:txXfrm>
        <a:off x="6019357" y="4050063"/>
        <a:ext cx="2075219" cy="100630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CC704C-000E-4F95-BEC8-FDB73A002C8A}">
      <dsp:nvSpPr>
        <dsp:cNvPr id="0" name=""/>
        <dsp:cNvSpPr/>
      </dsp:nvSpPr>
      <dsp:spPr>
        <a:xfrm rot="16200000">
          <a:off x="-1418497" y="1419489"/>
          <a:ext cx="5418667" cy="2579687"/>
        </a:xfrm>
        <a:prstGeom prst="flowChartManualOperati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0" tIns="0" rIns="166541" bIns="0" numCol="1" spcCol="1270" anchor="t" anchorCtr="0">
          <a:noAutofit/>
        </a:bodyPr>
        <a:lstStyle/>
        <a:p>
          <a:pPr lvl="0" algn="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600" kern="1200" dirty="0" smtClean="0">
              <a:cs typeface="B Yekan" panose="00000400000000000000" pitchFamily="2" charset="-78"/>
            </a:rPr>
            <a:t>شورا-شهردار</a:t>
          </a:r>
          <a:endParaRPr lang="fa-IR" sz="2600" kern="1200" dirty="0">
            <a:cs typeface="B Yekan" panose="00000400000000000000" pitchFamily="2" charset="-78"/>
          </a:endParaRPr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000" kern="1200" dirty="0" smtClean="0">
              <a:cs typeface="B Yekan" panose="00000400000000000000" pitchFamily="2" charset="-78"/>
            </a:rPr>
            <a:t>اعضای هردو توسط مردم به صورت مستقیم انتخاب می شوند.</a:t>
          </a:r>
          <a:endParaRPr lang="fa-IR" sz="2000" kern="1200" dirty="0">
            <a:cs typeface="B Yekan" panose="00000400000000000000" pitchFamily="2" charset="-78"/>
          </a:endParaRPr>
        </a:p>
      </dsp:txBody>
      <dsp:txXfrm rot="5400000">
        <a:off x="993" y="1083732"/>
        <a:ext cx="2579687" cy="3251201"/>
      </dsp:txXfrm>
    </dsp:sp>
    <dsp:sp modelId="{DD3FAAFB-A6C1-46B8-9D18-68CB181F215D}">
      <dsp:nvSpPr>
        <dsp:cNvPr id="0" name=""/>
        <dsp:cNvSpPr/>
      </dsp:nvSpPr>
      <dsp:spPr>
        <a:xfrm rot="16200000">
          <a:off x="1354666" y="1419489"/>
          <a:ext cx="5418667" cy="2579687"/>
        </a:xfrm>
        <a:prstGeom prst="flowChartManualOperation">
          <a:avLst/>
        </a:prstGeom>
        <a:solidFill>
          <a:schemeClr val="accent3">
            <a:hueOff val="8210934"/>
            <a:satOff val="-2130"/>
            <a:lumOff val="235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0" tIns="0" rIns="166541" bIns="0" numCol="1" spcCol="1270" anchor="t" anchorCtr="0">
          <a:noAutofit/>
        </a:bodyPr>
        <a:lstStyle/>
        <a:p>
          <a:pPr lvl="0" algn="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600" kern="1200" dirty="0" smtClean="0">
              <a:cs typeface="B Yekan" panose="00000400000000000000" pitchFamily="2" charset="-78"/>
            </a:rPr>
            <a:t>کمسیونی</a:t>
          </a:r>
          <a:endParaRPr lang="fa-IR" sz="2600" kern="1200" dirty="0">
            <a:cs typeface="B Yekan" panose="00000400000000000000" pitchFamily="2" charset="-78"/>
          </a:endParaRPr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000" kern="1200" dirty="0" smtClean="0">
              <a:cs typeface="B Yekan" panose="00000400000000000000" pitchFamily="2" charset="-78"/>
            </a:rPr>
            <a:t>اعضای شورا به صورت مستقیم توسط مردم انتخاب می شود</a:t>
          </a:r>
          <a:endParaRPr lang="fa-IR" sz="2000" kern="1200" dirty="0">
            <a:cs typeface="B Yekan" panose="00000400000000000000" pitchFamily="2" charset="-78"/>
          </a:endParaRPr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000" kern="1200" dirty="0" smtClean="0">
              <a:cs typeface="B Yekan" panose="00000400000000000000" pitchFamily="2" charset="-78"/>
            </a:rPr>
            <a:t>یکی از اعضا هم به عنوان رئیس شورا و هم به عنوان شهردار</a:t>
          </a:r>
          <a:endParaRPr lang="fa-IR" sz="2000" kern="1200" dirty="0">
            <a:cs typeface="B Yekan" panose="00000400000000000000" pitchFamily="2" charset="-78"/>
          </a:endParaRPr>
        </a:p>
      </dsp:txBody>
      <dsp:txXfrm rot="5400000">
        <a:off x="2774156" y="1083732"/>
        <a:ext cx="2579687" cy="3251201"/>
      </dsp:txXfrm>
    </dsp:sp>
    <dsp:sp modelId="{E057B831-2B11-41CC-AFC4-38B7F18E317F}">
      <dsp:nvSpPr>
        <dsp:cNvPr id="0" name=""/>
        <dsp:cNvSpPr/>
      </dsp:nvSpPr>
      <dsp:spPr>
        <a:xfrm rot="16200000">
          <a:off x="4127830" y="1419489"/>
          <a:ext cx="5418667" cy="2579687"/>
        </a:xfrm>
        <a:prstGeom prst="flowChartManualOperation">
          <a:avLst/>
        </a:prstGeom>
        <a:solidFill>
          <a:schemeClr val="accent3">
            <a:hueOff val="16421869"/>
            <a:satOff val="-4260"/>
            <a:lumOff val="470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0" tIns="0" rIns="166541" bIns="0" numCol="1" spcCol="1270" anchor="t" anchorCtr="0">
          <a:noAutofit/>
        </a:bodyPr>
        <a:lstStyle/>
        <a:p>
          <a:pPr lvl="0" algn="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600" kern="1200" dirty="0" smtClean="0">
              <a:cs typeface="B Yekan" panose="00000400000000000000" pitchFamily="2" charset="-78"/>
            </a:rPr>
            <a:t>شورا – مدیر شهر</a:t>
          </a:r>
          <a:endParaRPr lang="fa-IR" sz="2600" kern="1200" dirty="0">
            <a:cs typeface="B Yekan" panose="00000400000000000000" pitchFamily="2" charset="-78"/>
          </a:endParaRPr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000" kern="1200" dirty="0" smtClean="0">
              <a:cs typeface="B Yekan" panose="00000400000000000000" pitchFamily="2" charset="-78"/>
            </a:rPr>
            <a:t>شورا به عنوان هیئت مدیره شهر</a:t>
          </a:r>
          <a:endParaRPr lang="fa-IR" sz="2000" kern="1200" dirty="0">
            <a:cs typeface="B Yekan" panose="00000400000000000000" pitchFamily="2" charset="-78"/>
          </a:endParaRPr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000" kern="1200" dirty="0" smtClean="0">
              <a:cs typeface="B Yekan" panose="00000400000000000000" pitchFamily="2" charset="-78"/>
            </a:rPr>
            <a:t>شهردار یا مدیر توسط اعضای شورا از خارج از بدنه شورا انتخاب می شوند.</a:t>
          </a:r>
          <a:endParaRPr lang="fa-IR" sz="2000" kern="1200" dirty="0">
            <a:cs typeface="B Yekan" panose="00000400000000000000" pitchFamily="2" charset="-78"/>
          </a:endParaRPr>
        </a:p>
      </dsp:txBody>
      <dsp:txXfrm rot="5400000">
        <a:off x="5547320" y="1083732"/>
        <a:ext cx="2579687" cy="325120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9CF119-8EE2-441D-B223-3C941A8C9F2F}">
      <dsp:nvSpPr>
        <dsp:cNvPr id="0" name=""/>
        <dsp:cNvSpPr/>
      </dsp:nvSpPr>
      <dsp:spPr>
        <a:xfrm>
          <a:off x="196" y="1358809"/>
          <a:ext cx="2083375" cy="10416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kern="1200" dirty="0" smtClean="0">
              <a:cs typeface="B Yekan" panose="00000400000000000000" pitchFamily="2" charset="-78"/>
            </a:rPr>
            <a:t>حکومت محلی</a:t>
          </a:r>
          <a:endParaRPr lang="fa-IR" sz="2000" kern="1200" dirty="0">
            <a:cs typeface="B Yekan" panose="00000400000000000000" pitchFamily="2" charset="-78"/>
          </a:endParaRPr>
        </a:p>
      </dsp:txBody>
      <dsp:txXfrm>
        <a:off x="30706" y="1389319"/>
        <a:ext cx="2022355" cy="980667"/>
      </dsp:txXfrm>
    </dsp:sp>
    <dsp:sp modelId="{FD9DBDD8-E72B-4D39-94E0-FEA1FE913FE8}">
      <dsp:nvSpPr>
        <dsp:cNvPr id="0" name=""/>
        <dsp:cNvSpPr/>
      </dsp:nvSpPr>
      <dsp:spPr>
        <a:xfrm rot="18289469">
          <a:off x="1770600" y="1259171"/>
          <a:ext cx="1459292" cy="43022"/>
        </a:xfrm>
        <a:custGeom>
          <a:avLst/>
          <a:gdLst/>
          <a:ahLst/>
          <a:cxnLst/>
          <a:rect l="0" t="0" r="0" b="0"/>
          <a:pathLst>
            <a:path>
              <a:moveTo>
                <a:pt x="0" y="21511"/>
              </a:moveTo>
              <a:lnTo>
                <a:pt x="1459292" y="21511"/>
              </a:lnTo>
            </a:path>
          </a:pathLst>
        </a:custGeom>
        <a:noFill/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a-IR" sz="500" kern="1200">
            <a:cs typeface="B Homa" panose="00000400000000000000" pitchFamily="2" charset="-78"/>
          </a:endParaRPr>
        </a:p>
      </dsp:txBody>
      <dsp:txXfrm>
        <a:off x="2463764" y="1244200"/>
        <a:ext cx="72964" cy="72964"/>
      </dsp:txXfrm>
    </dsp:sp>
    <dsp:sp modelId="{7E4C8225-2564-41A5-A7F1-D3BB3D6B82B8}">
      <dsp:nvSpPr>
        <dsp:cNvPr id="0" name=""/>
        <dsp:cNvSpPr/>
      </dsp:nvSpPr>
      <dsp:spPr>
        <a:xfrm>
          <a:off x="2916921" y="160868"/>
          <a:ext cx="2083375" cy="104168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600" kern="1200" dirty="0" smtClean="0">
              <a:cs typeface="B Yekan" panose="00000400000000000000" pitchFamily="2" charset="-78"/>
            </a:rPr>
            <a:t>شورا – مدیر شهر</a:t>
          </a:r>
          <a:endParaRPr lang="fa-IR" sz="2600" kern="1200" dirty="0">
            <a:cs typeface="B Yekan" panose="00000400000000000000" pitchFamily="2" charset="-78"/>
          </a:endParaRPr>
        </a:p>
      </dsp:txBody>
      <dsp:txXfrm>
        <a:off x="2947431" y="191378"/>
        <a:ext cx="2022355" cy="980667"/>
      </dsp:txXfrm>
    </dsp:sp>
    <dsp:sp modelId="{604E6EF4-FC5E-48C8-9551-A8BB731D2CEB}">
      <dsp:nvSpPr>
        <dsp:cNvPr id="0" name=""/>
        <dsp:cNvSpPr/>
      </dsp:nvSpPr>
      <dsp:spPr>
        <a:xfrm>
          <a:off x="2083571" y="1858141"/>
          <a:ext cx="833350" cy="43022"/>
        </a:xfrm>
        <a:custGeom>
          <a:avLst/>
          <a:gdLst/>
          <a:ahLst/>
          <a:cxnLst/>
          <a:rect l="0" t="0" r="0" b="0"/>
          <a:pathLst>
            <a:path>
              <a:moveTo>
                <a:pt x="0" y="21511"/>
              </a:moveTo>
              <a:lnTo>
                <a:pt x="833350" y="21511"/>
              </a:lnTo>
            </a:path>
          </a:pathLst>
        </a:custGeom>
        <a:noFill/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a-IR" sz="500" kern="1200">
            <a:cs typeface="B Homa" panose="00000400000000000000" pitchFamily="2" charset="-78"/>
          </a:endParaRPr>
        </a:p>
      </dsp:txBody>
      <dsp:txXfrm>
        <a:off x="2479412" y="1858819"/>
        <a:ext cx="41667" cy="41667"/>
      </dsp:txXfrm>
    </dsp:sp>
    <dsp:sp modelId="{DF53A41D-1164-4225-BB52-E1E7F3D356CF}">
      <dsp:nvSpPr>
        <dsp:cNvPr id="0" name=""/>
        <dsp:cNvSpPr/>
      </dsp:nvSpPr>
      <dsp:spPr>
        <a:xfrm>
          <a:off x="2916921" y="1358809"/>
          <a:ext cx="2083375" cy="104168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600" kern="1200" dirty="0" smtClean="0">
              <a:cs typeface="B Yekan" panose="00000400000000000000" pitchFamily="2" charset="-78"/>
            </a:rPr>
            <a:t>کمسیونی</a:t>
          </a:r>
          <a:endParaRPr lang="fa-IR" sz="2600" kern="1200" dirty="0">
            <a:cs typeface="B Yekan" panose="00000400000000000000" pitchFamily="2" charset="-78"/>
          </a:endParaRPr>
        </a:p>
      </dsp:txBody>
      <dsp:txXfrm>
        <a:off x="2947431" y="1389319"/>
        <a:ext cx="2022355" cy="980667"/>
      </dsp:txXfrm>
    </dsp:sp>
    <dsp:sp modelId="{40FC1862-3CDB-4439-9A1F-9437C5A750D1}">
      <dsp:nvSpPr>
        <dsp:cNvPr id="0" name=""/>
        <dsp:cNvSpPr/>
      </dsp:nvSpPr>
      <dsp:spPr>
        <a:xfrm rot="3310531">
          <a:off x="1770600" y="2457111"/>
          <a:ext cx="1459292" cy="43022"/>
        </a:xfrm>
        <a:custGeom>
          <a:avLst/>
          <a:gdLst/>
          <a:ahLst/>
          <a:cxnLst/>
          <a:rect l="0" t="0" r="0" b="0"/>
          <a:pathLst>
            <a:path>
              <a:moveTo>
                <a:pt x="0" y="21511"/>
              </a:moveTo>
              <a:lnTo>
                <a:pt x="1459292" y="21511"/>
              </a:lnTo>
            </a:path>
          </a:pathLst>
        </a:custGeom>
        <a:noFill/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a-IR" sz="500" kern="1200">
            <a:cs typeface="B Homa" panose="00000400000000000000" pitchFamily="2" charset="-78"/>
          </a:endParaRPr>
        </a:p>
      </dsp:txBody>
      <dsp:txXfrm>
        <a:off x="2463764" y="2442140"/>
        <a:ext cx="72964" cy="72964"/>
      </dsp:txXfrm>
    </dsp:sp>
    <dsp:sp modelId="{552D924D-26EE-4DD0-B774-08D54FF51387}">
      <dsp:nvSpPr>
        <dsp:cNvPr id="0" name=""/>
        <dsp:cNvSpPr/>
      </dsp:nvSpPr>
      <dsp:spPr>
        <a:xfrm>
          <a:off x="2916921" y="2556749"/>
          <a:ext cx="2083375" cy="104168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600" kern="1200" dirty="0" smtClean="0">
              <a:cs typeface="B Yekan" panose="00000400000000000000" pitchFamily="2" charset="-78"/>
            </a:rPr>
            <a:t>شورا - شهردار</a:t>
          </a:r>
          <a:endParaRPr lang="fa-IR" sz="2600" kern="1200" dirty="0">
            <a:cs typeface="B Yekan" panose="00000400000000000000" pitchFamily="2" charset="-78"/>
          </a:endParaRPr>
        </a:p>
      </dsp:txBody>
      <dsp:txXfrm>
        <a:off x="2947431" y="2587259"/>
        <a:ext cx="2022355" cy="980667"/>
      </dsp:txXfrm>
    </dsp:sp>
    <dsp:sp modelId="{34C4ED08-8361-484B-9CB2-F62BBCA34B3C}">
      <dsp:nvSpPr>
        <dsp:cNvPr id="0" name=""/>
        <dsp:cNvSpPr/>
      </dsp:nvSpPr>
      <dsp:spPr>
        <a:xfrm rot="19457599">
          <a:off x="4903834" y="2756597"/>
          <a:ext cx="1026273" cy="43022"/>
        </a:xfrm>
        <a:custGeom>
          <a:avLst/>
          <a:gdLst/>
          <a:ahLst/>
          <a:cxnLst/>
          <a:rect l="0" t="0" r="0" b="0"/>
          <a:pathLst>
            <a:path>
              <a:moveTo>
                <a:pt x="0" y="21511"/>
              </a:moveTo>
              <a:lnTo>
                <a:pt x="1026273" y="21511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a-IR" sz="500" kern="1200">
            <a:cs typeface="B Homa" panose="00000400000000000000" pitchFamily="2" charset="-78"/>
          </a:endParaRPr>
        </a:p>
      </dsp:txBody>
      <dsp:txXfrm>
        <a:off x="5391314" y="2752451"/>
        <a:ext cx="51313" cy="51313"/>
      </dsp:txXfrm>
    </dsp:sp>
    <dsp:sp modelId="{5E923AA3-B611-4BF4-957A-34E30F70BE2C}">
      <dsp:nvSpPr>
        <dsp:cNvPr id="0" name=""/>
        <dsp:cNvSpPr/>
      </dsp:nvSpPr>
      <dsp:spPr>
        <a:xfrm>
          <a:off x="5833646" y="1957779"/>
          <a:ext cx="2083375" cy="104168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600" kern="1200" dirty="0" smtClean="0">
              <a:cs typeface="B Yekan" panose="00000400000000000000" pitchFamily="2" charset="-78"/>
            </a:rPr>
            <a:t>شهردار ضعیف</a:t>
          </a:r>
          <a:endParaRPr lang="fa-IR" sz="2600" kern="1200" dirty="0">
            <a:cs typeface="B Yekan" panose="00000400000000000000" pitchFamily="2" charset="-78"/>
          </a:endParaRPr>
        </a:p>
      </dsp:txBody>
      <dsp:txXfrm>
        <a:off x="5864156" y="1988289"/>
        <a:ext cx="2022355" cy="980667"/>
      </dsp:txXfrm>
    </dsp:sp>
    <dsp:sp modelId="{E8E98669-6876-4D9E-B554-ACB4BBEBFEF3}">
      <dsp:nvSpPr>
        <dsp:cNvPr id="0" name=""/>
        <dsp:cNvSpPr/>
      </dsp:nvSpPr>
      <dsp:spPr>
        <a:xfrm rot="2142401">
          <a:off x="4903834" y="3355567"/>
          <a:ext cx="1026273" cy="43022"/>
        </a:xfrm>
        <a:custGeom>
          <a:avLst/>
          <a:gdLst/>
          <a:ahLst/>
          <a:cxnLst/>
          <a:rect l="0" t="0" r="0" b="0"/>
          <a:pathLst>
            <a:path>
              <a:moveTo>
                <a:pt x="0" y="21511"/>
              </a:moveTo>
              <a:lnTo>
                <a:pt x="1026273" y="21511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a-IR" sz="500" kern="1200">
            <a:cs typeface="B Homa" panose="00000400000000000000" pitchFamily="2" charset="-78"/>
          </a:endParaRPr>
        </a:p>
      </dsp:txBody>
      <dsp:txXfrm>
        <a:off x="5391314" y="3351421"/>
        <a:ext cx="51313" cy="51313"/>
      </dsp:txXfrm>
    </dsp:sp>
    <dsp:sp modelId="{5D21A9FC-6115-4016-9259-DB81F689C26B}">
      <dsp:nvSpPr>
        <dsp:cNvPr id="0" name=""/>
        <dsp:cNvSpPr/>
      </dsp:nvSpPr>
      <dsp:spPr>
        <a:xfrm>
          <a:off x="5833646" y="3155720"/>
          <a:ext cx="2083375" cy="104168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600" kern="1200" dirty="0" smtClean="0">
              <a:cs typeface="B Yekan" panose="00000400000000000000" pitchFamily="2" charset="-78"/>
            </a:rPr>
            <a:t>شهردار قوی</a:t>
          </a:r>
          <a:endParaRPr lang="fa-IR" sz="2600" kern="1200" dirty="0">
            <a:cs typeface="B Yekan" panose="00000400000000000000" pitchFamily="2" charset="-78"/>
          </a:endParaRPr>
        </a:p>
      </dsp:txBody>
      <dsp:txXfrm>
        <a:off x="5864156" y="3186230"/>
        <a:ext cx="2022355" cy="98066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9D2F79-E333-4B45-A142-C2A4E06D7F8B}">
      <dsp:nvSpPr>
        <dsp:cNvPr id="0" name=""/>
        <dsp:cNvSpPr/>
      </dsp:nvSpPr>
      <dsp:spPr>
        <a:xfrm>
          <a:off x="0" y="4032889"/>
          <a:ext cx="10890914" cy="882297"/>
        </a:xfrm>
        <a:prstGeom prst="rect">
          <a:avLst/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kern="1200" dirty="0" smtClean="0">
              <a:cs typeface="B Yekan" panose="00000400000000000000" pitchFamily="2" charset="-78"/>
            </a:rPr>
            <a:t>ماموریت شوراها</a:t>
          </a:r>
          <a:endParaRPr lang="fa-IR" sz="1800" kern="1200" dirty="0">
            <a:cs typeface="B Yekan" panose="00000400000000000000" pitchFamily="2" charset="-78"/>
          </a:endParaRPr>
        </a:p>
      </dsp:txBody>
      <dsp:txXfrm>
        <a:off x="0" y="4032889"/>
        <a:ext cx="10890914" cy="476440"/>
      </dsp:txXfrm>
    </dsp:sp>
    <dsp:sp modelId="{1D0A7ECE-0737-4BE7-8FCC-39DB78D70292}">
      <dsp:nvSpPr>
        <dsp:cNvPr id="0" name=""/>
        <dsp:cNvSpPr/>
      </dsp:nvSpPr>
      <dsp:spPr>
        <a:xfrm>
          <a:off x="0" y="4491684"/>
          <a:ext cx="10890914" cy="405856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kern="1200" dirty="0" smtClean="0">
              <a:cs typeface="B Yekan" panose="00000400000000000000" pitchFamily="2" charset="-78"/>
            </a:rPr>
            <a:t>نظارت بر امور محلی ( مراقبت در اجرای امور و قوانین)</a:t>
          </a:r>
          <a:endParaRPr lang="fa-IR" sz="1800" kern="1200" dirty="0">
            <a:cs typeface="B Yekan" panose="00000400000000000000" pitchFamily="2" charset="-78"/>
          </a:endParaRPr>
        </a:p>
      </dsp:txBody>
      <dsp:txXfrm>
        <a:off x="0" y="4491684"/>
        <a:ext cx="10890914" cy="405856"/>
      </dsp:txXfrm>
    </dsp:sp>
    <dsp:sp modelId="{9AC359FC-1D35-47BF-BAE3-87BA08A087E8}">
      <dsp:nvSpPr>
        <dsp:cNvPr id="0" name=""/>
        <dsp:cNvSpPr/>
      </dsp:nvSpPr>
      <dsp:spPr>
        <a:xfrm rot="10800000">
          <a:off x="0" y="2689150"/>
          <a:ext cx="10890914" cy="1356973"/>
        </a:xfrm>
        <a:prstGeom prst="upArrowCallout">
          <a:avLst/>
        </a:prstGeom>
        <a:solidFill>
          <a:schemeClr val="accent3">
            <a:alpha val="90000"/>
            <a:hueOff val="0"/>
            <a:satOff val="0"/>
            <a:lumOff val="0"/>
            <a:alphaOff val="-13333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kern="1200" dirty="0" smtClean="0">
              <a:cs typeface="B Yekan" panose="00000400000000000000" pitchFamily="2" charset="-78"/>
            </a:rPr>
            <a:t>جایگاه شوراها</a:t>
          </a:r>
          <a:endParaRPr lang="fa-IR" sz="1800" kern="1200" dirty="0">
            <a:cs typeface="B Yekan" panose="00000400000000000000" pitchFamily="2" charset="-78"/>
          </a:endParaRPr>
        </a:p>
      </dsp:txBody>
      <dsp:txXfrm rot="-10800000">
        <a:off x="0" y="2689150"/>
        <a:ext cx="10890914" cy="476297"/>
      </dsp:txXfrm>
    </dsp:sp>
    <dsp:sp modelId="{38DAE38D-BE47-463B-B3D3-49F8358C1E9E}">
      <dsp:nvSpPr>
        <dsp:cNvPr id="0" name=""/>
        <dsp:cNvSpPr/>
      </dsp:nvSpPr>
      <dsp:spPr>
        <a:xfrm>
          <a:off x="0" y="3165448"/>
          <a:ext cx="10890914" cy="405735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-13333"/>
          </a:schemeClr>
        </a:solidFill>
        <a:ln w="1587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kern="1200" dirty="0" smtClean="0">
              <a:cs typeface="B Yekan" panose="00000400000000000000" pitchFamily="2" charset="-78"/>
            </a:rPr>
            <a:t>در سطح حاکمیت محلی و منطقه ای</a:t>
          </a:r>
          <a:endParaRPr lang="fa-IR" sz="1800" kern="1200" dirty="0">
            <a:cs typeface="B Yekan" panose="00000400000000000000" pitchFamily="2" charset="-78"/>
          </a:endParaRPr>
        </a:p>
      </dsp:txBody>
      <dsp:txXfrm>
        <a:off x="0" y="3165448"/>
        <a:ext cx="10890914" cy="405735"/>
      </dsp:txXfrm>
    </dsp:sp>
    <dsp:sp modelId="{8090A5C1-25A7-4579-9F19-000EC52862F2}">
      <dsp:nvSpPr>
        <dsp:cNvPr id="0" name=""/>
        <dsp:cNvSpPr/>
      </dsp:nvSpPr>
      <dsp:spPr>
        <a:xfrm rot="10800000">
          <a:off x="0" y="1345410"/>
          <a:ext cx="10890914" cy="1356973"/>
        </a:xfrm>
        <a:prstGeom prst="upArrowCallout">
          <a:avLst/>
        </a:prstGeom>
        <a:solidFill>
          <a:schemeClr val="accent3">
            <a:alpha val="90000"/>
            <a:hueOff val="0"/>
            <a:satOff val="0"/>
            <a:lumOff val="0"/>
            <a:alphaOff val="-26667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kern="1200" dirty="0" smtClean="0">
              <a:cs typeface="B Yekan" panose="00000400000000000000" pitchFamily="2" charset="-78"/>
            </a:rPr>
            <a:t>هدف از ایجاد شوراها</a:t>
          </a:r>
          <a:endParaRPr lang="fa-IR" sz="1800" kern="1200" dirty="0">
            <a:cs typeface="B Yekan" panose="00000400000000000000" pitchFamily="2" charset="-78"/>
          </a:endParaRPr>
        </a:p>
      </dsp:txBody>
      <dsp:txXfrm rot="-10800000">
        <a:off x="0" y="1345410"/>
        <a:ext cx="10890914" cy="476297"/>
      </dsp:txXfrm>
    </dsp:sp>
    <dsp:sp modelId="{D66799C5-2DD9-40DF-9BE2-618798408F8D}">
      <dsp:nvSpPr>
        <dsp:cNvPr id="0" name=""/>
        <dsp:cNvSpPr/>
      </dsp:nvSpPr>
      <dsp:spPr>
        <a:xfrm>
          <a:off x="0" y="1821708"/>
          <a:ext cx="10890914" cy="405735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-26667"/>
          </a:schemeClr>
        </a:solidFill>
        <a:ln w="1587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kern="1200" dirty="0" smtClean="0">
              <a:cs typeface="B Yekan" panose="00000400000000000000" pitchFamily="2" charset="-78"/>
            </a:rPr>
            <a:t>پیشبرد سریع برنامه های اجتماعی-اقتصادی و عمرانی از طریق همکاری مردم – از ارکان اداره امور کشور  </a:t>
          </a:r>
          <a:endParaRPr lang="fa-IR" sz="1800" kern="1200" dirty="0">
            <a:cs typeface="B Yekan" panose="00000400000000000000" pitchFamily="2" charset="-78"/>
          </a:endParaRPr>
        </a:p>
      </dsp:txBody>
      <dsp:txXfrm>
        <a:off x="0" y="1821708"/>
        <a:ext cx="10890914" cy="405735"/>
      </dsp:txXfrm>
    </dsp:sp>
    <dsp:sp modelId="{EC919D42-3D34-467F-9266-06AE2BAF292A}">
      <dsp:nvSpPr>
        <dsp:cNvPr id="0" name=""/>
        <dsp:cNvSpPr/>
      </dsp:nvSpPr>
      <dsp:spPr>
        <a:xfrm rot="10800000">
          <a:off x="0" y="1671"/>
          <a:ext cx="10890914" cy="1356973"/>
        </a:xfrm>
        <a:prstGeom prst="upArrowCallout">
          <a:avLst/>
        </a:prstGeom>
        <a:solidFill>
          <a:schemeClr val="accent3">
            <a:alpha val="90000"/>
            <a:hueOff val="0"/>
            <a:satOff val="0"/>
            <a:lumOff val="0"/>
            <a:alphaOff val="-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kern="1200" dirty="0" smtClean="0">
              <a:cs typeface="B Yekan" panose="00000400000000000000" pitchFamily="2" charset="-78"/>
            </a:rPr>
            <a:t>تاریخ تشکیل </a:t>
          </a:r>
          <a:endParaRPr lang="fa-IR" sz="1800" kern="1200" dirty="0">
            <a:cs typeface="B Yekan" panose="00000400000000000000" pitchFamily="2" charset="-78"/>
          </a:endParaRPr>
        </a:p>
      </dsp:txBody>
      <dsp:txXfrm rot="-10800000">
        <a:off x="0" y="1671"/>
        <a:ext cx="10890914" cy="476297"/>
      </dsp:txXfrm>
    </dsp:sp>
    <dsp:sp modelId="{B21C2CDE-8DDA-45FE-9BAE-99877E1C09CD}">
      <dsp:nvSpPr>
        <dsp:cNvPr id="0" name=""/>
        <dsp:cNvSpPr/>
      </dsp:nvSpPr>
      <dsp:spPr>
        <a:xfrm>
          <a:off x="0" y="477969"/>
          <a:ext cx="10890914" cy="405735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-40000"/>
          </a:schemeClr>
        </a:solidFill>
        <a:ln w="1587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kern="1200" dirty="0" smtClean="0">
              <a:cs typeface="B Yekan" panose="00000400000000000000" pitchFamily="2" charset="-78"/>
            </a:rPr>
            <a:t>اسفند ماه 1377 اولین دوره انتخابات سراسری شورای های اسلامی کشور </a:t>
          </a:r>
          <a:endParaRPr lang="fa-IR" sz="1800" kern="1200" dirty="0">
            <a:cs typeface="B Yekan" panose="00000400000000000000" pitchFamily="2" charset="-78"/>
          </a:endParaRPr>
        </a:p>
      </dsp:txBody>
      <dsp:txXfrm>
        <a:off x="0" y="477969"/>
        <a:ext cx="10890914" cy="40573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C6172787-C571-407F-9D60-758A894DDB01}" type="datetimeFigureOut">
              <a:rPr lang="fa-IR" smtClean="0"/>
              <a:t>27/02/1441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9B93792-5DF0-4345-88A5-BDD4B4AD033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751548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 dirty="0" smtClean="0"/>
          </a:p>
          <a:p>
            <a:endParaRPr lang="fa-I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A6E133-CD35-4FF4-B88E-016B57D8BA62}" type="slidenum">
              <a:rPr lang="fa-IR" smtClean="0"/>
              <a:t>11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603893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A6E133-CD35-4FF4-B88E-016B57D8BA62}" type="slidenum">
              <a:rPr lang="fa-IR" smtClean="0"/>
              <a:t>43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62604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900B64D4-3A87-40A5-920B-7B47DB5F635A}" type="datetimeFigureOut">
              <a:rPr lang="fa-IR" smtClean="0"/>
              <a:t>27/02/1441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826D52D4-5EEE-4D19-ACEA-C1E8F3BBE2D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344713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B64D4-3A87-40A5-920B-7B47DB5F635A}" type="datetimeFigureOut">
              <a:rPr lang="fa-IR" smtClean="0"/>
              <a:t>27/02/1441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D52D4-5EEE-4D19-ACEA-C1E8F3BBE2D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570058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B64D4-3A87-40A5-920B-7B47DB5F635A}" type="datetimeFigureOut">
              <a:rPr lang="fa-IR" smtClean="0"/>
              <a:t>27/02/1441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D52D4-5EEE-4D19-ACEA-C1E8F3BBE2D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9642782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B64D4-3A87-40A5-920B-7B47DB5F635A}" type="datetimeFigureOut">
              <a:rPr lang="fa-IR" smtClean="0"/>
              <a:t>27/02/1441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D52D4-5EEE-4D19-ACEA-C1E8F3BBE2DD}" type="slidenum">
              <a:rPr lang="fa-IR" smtClean="0"/>
              <a:t>‹#›</a:t>
            </a:fld>
            <a:endParaRPr lang="fa-IR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79046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B64D4-3A87-40A5-920B-7B47DB5F635A}" type="datetimeFigureOut">
              <a:rPr lang="fa-IR" smtClean="0"/>
              <a:t>27/02/1441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D52D4-5EEE-4D19-ACEA-C1E8F3BBE2D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4199040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B64D4-3A87-40A5-920B-7B47DB5F635A}" type="datetimeFigureOut">
              <a:rPr lang="fa-IR" smtClean="0"/>
              <a:t>27/02/1441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D52D4-5EEE-4D19-ACEA-C1E8F3BBE2D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8126021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B64D4-3A87-40A5-920B-7B47DB5F635A}" type="datetimeFigureOut">
              <a:rPr lang="fa-IR" smtClean="0"/>
              <a:t>27/02/1441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D52D4-5EEE-4D19-ACEA-C1E8F3BBE2D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5819798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B64D4-3A87-40A5-920B-7B47DB5F635A}" type="datetimeFigureOut">
              <a:rPr lang="fa-IR" smtClean="0"/>
              <a:t>27/02/1441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D52D4-5EEE-4D19-ACEA-C1E8F3BBE2D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3017568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B64D4-3A87-40A5-920B-7B47DB5F635A}" type="datetimeFigureOut">
              <a:rPr lang="fa-IR" smtClean="0"/>
              <a:t>27/02/1441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D52D4-5EEE-4D19-ACEA-C1E8F3BBE2D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526055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B64D4-3A87-40A5-920B-7B47DB5F635A}" type="datetimeFigureOut">
              <a:rPr lang="fa-IR" smtClean="0"/>
              <a:t>27/02/1441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D52D4-5EEE-4D19-ACEA-C1E8F3BBE2D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337741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B64D4-3A87-40A5-920B-7B47DB5F635A}" type="datetimeFigureOut">
              <a:rPr lang="fa-IR" smtClean="0"/>
              <a:t>27/02/1441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D52D4-5EEE-4D19-ACEA-C1E8F3BBE2D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25796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B64D4-3A87-40A5-920B-7B47DB5F635A}" type="datetimeFigureOut">
              <a:rPr lang="fa-IR" smtClean="0"/>
              <a:t>27/02/1441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D52D4-5EEE-4D19-ACEA-C1E8F3BBE2D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139681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B64D4-3A87-40A5-920B-7B47DB5F635A}" type="datetimeFigureOut">
              <a:rPr lang="fa-IR" smtClean="0"/>
              <a:t>27/02/1441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D52D4-5EEE-4D19-ACEA-C1E8F3BBE2D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643113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B64D4-3A87-40A5-920B-7B47DB5F635A}" type="datetimeFigureOut">
              <a:rPr lang="fa-IR" smtClean="0"/>
              <a:t>27/02/1441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D52D4-5EEE-4D19-ACEA-C1E8F3BBE2D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483464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B64D4-3A87-40A5-920B-7B47DB5F635A}" type="datetimeFigureOut">
              <a:rPr lang="fa-IR" smtClean="0"/>
              <a:t>27/02/1441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D52D4-5EEE-4D19-ACEA-C1E8F3BBE2D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593615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B64D4-3A87-40A5-920B-7B47DB5F635A}" type="datetimeFigureOut">
              <a:rPr lang="fa-IR" smtClean="0"/>
              <a:t>27/02/1441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D52D4-5EEE-4D19-ACEA-C1E8F3BBE2D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74586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B64D4-3A87-40A5-920B-7B47DB5F635A}" type="datetimeFigureOut">
              <a:rPr lang="fa-IR" smtClean="0"/>
              <a:t>27/02/1441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D52D4-5EEE-4D19-ACEA-C1E8F3BBE2D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703446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0B64D4-3A87-40A5-920B-7B47DB5F635A}" type="datetimeFigureOut">
              <a:rPr lang="fa-IR" smtClean="0"/>
              <a:t>27/02/1441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6D52D4-5EEE-4D19-ACEA-C1E8F3BBE2D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84952524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1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430600" y="2318435"/>
            <a:ext cx="5711820" cy="21698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a-IR" sz="3600" b="1" dirty="0" smtClean="0">
                <a:cs typeface="B Yekan" panose="00000400000000000000" pitchFamily="2" charset="-78"/>
              </a:rPr>
              <a:t>مقایسه کامل نظام مدیریت </a:t>
            </a:r>
            <a:r>
              <a:rPr lang="fa-IR" sz="3600" b="1" dirty="0" smtClean="0">
                <a:cs typeface="B Yekan" panose="00000400000000000000" pitchFamily="2" charset="-78"/>
              </a:rPr>
              <a:t>شهری</a:t>
            </a:r>
          </a:p>
          <a:p>
            <a:pPr algn="ctr">
              <a:lnSpc>
                <a:spcPct val="200000"/>
              </a:lnSpc>
            </a:pPr>
            <a:r>
              <a:rPr lang="fa-IR" sz="3600" b="1" dirty="0" smtClean="0">
                <a:cs typeface="B Yekan" panose="00000400000000000000" pitchFamily="2" charset="-78"/>
              </a:rPr>
              <a:t> </a:t>
            </a:r>
            <a:r>
              <a:rPr lang="fa-IR" sz="3600" b="1" dirty="0" smtClean="0">
                <a:cs typeface="B Yekan" panose="00000400000000000000" pitchFamily="2" charset="-78"/>
              </a:rPr>
              <a:t>کلانشهر تهران </a:t>
            </a:r>
            <a:r>
              <a:rPr lang="fa-IR" sz="3600" b="1" dirty="0" smtClean="0">
                <a:cs typeface="B Yekan" panose="00000400000000000000" pitchFamily="2" charset="-78"/>
              </a:rPr>
              <a:t>و کلانشهر </a:t>
            </a:r>
            <a:r>
              <a:rPr lang="fa-IR" sz="3600" b="1" dirty="0" smtClean="0">
                <a:cs typeface="B Yekan" panose="00000400000000000000" pitchFamily="2" charset="-78"/>
              </a:rPr>
              <a:t>پاریس</a:t>
            </a:r>
            <a:endParaRPr lang="fa-IR" sz="3600" b="1" dirty="0"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52876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/>
          </p:nvPr>
        </p:nvGraphicFramePr>
        <p:xfrm>
          <a:off x="273524" y="800921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9307963" y="3012109"/>
            <a:ext cx="2756848" cy="996287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>
                <a:cs typeface="B Yekan" panose="00000400000000000000" pitchFamily="2" charset="-78"/>
              </a:rPr>
              <a:t>توسعه و عمران شهری</a:t>
            </a:r>
            <a:endParaRPr lang="fa-IR" dirty="0">
              <a:cs typeface="B Yekan" panose="00000400000000000000" pitchFamily="2" charset="-78"/>
            </a:endParaRPr>
          </a:p>
        </p:txBody>
      </p:sp>
      <p:sp>
        <p:nvSpPr>
          <p:cNvPr id="2" name="Right Arrow 1"/>
          <p:cNvSpPr/>
          <p:nvPr/>
        </p:nvSpPr>
        <p:spPr>
          <a:xfrm>
            <a:off x="8537812" y="3169880"/>
            <a:ext cx="633863" cy="6807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9749473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5F65B3F-8E78-4C9C-8682-3A752FEB6A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graphicEl>
                                              <a:dgm id="{D5F65B3F-8E78-4C9C-8682-3A752FEB6AE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graphicEl>
                                              <a:dgm id="{D5F65B3F-8E78-4C9C-8682-3A752FEB6A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graphicEl>
                                              <a:dgm id="{D5F65B3F-8E78-4C9C-8682-3A752FEB6A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4249E4A-4CF3-44D5-A111-428F1A4DCC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graphicEl>
                                              <a:dgm id="{04249E4A-4CF3-44D5-A111-428F1A4DCC6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graphicEl>
                                              <a:dgm id="{04249E4A-4CF3-44D5-A111-428F1A4DCC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graphicEl>
                                              <a:dgm id="{04249E4A-4CF3-44D5-A111-428F1A4DCC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EBD59E9-0D47-45A4-9032-38A929341B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graphicEl>
                                              <a:dgm id="{9EBD59E9-0D47-45A4-9032-38A929341BA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graphicEl>
                                              <a:dgm id="{9EBD59E9-0D47-45A4-9032-38A929341B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graphicEl>
                                              <a:dgm id="{9EBD59E9-0D47-45A4-9032-38A929341B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4672594-92C7-4B4F-873C-64653D9A62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graphicEl>
                                              <a:dgm id="{14672594-92C7-4B4F-873C-64653D9A62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graphicEl>
                                              <a:dgm id="{14672594-92C7-4B4F-873C-64653D9A62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graphicEl>
                                              <a:dgm id="{14672594-92C7-4B4F-873C-64653D9A62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8E67CE0-86B6-42D0-A7F9-B8B3E49408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graphicEl>
                                              <a:dgm id="{08E67CE0-86B6-42D0-A7F9-B8B3E494089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graphicEl>
                                              <a:dgm id="{08E67CE0-86B6-42D0-A7F9-B8B3E49408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graphicEl>
                                              <a:dgm id="{08E67CE0-86B6-42D0-A7F9-B8B3E49408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398B832-8206-425B-AD49-EEF88FD551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>
                                            <p:graphicEl>
                                              <a:dgm id="{0398B832-8206-425B-AD49-EEF88FD551A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graphicEl>
                                              <a:dgm id="{0398B832-8206-425B-AD49-EEF88FD551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graphicEl>
                                              <a:dgm id="{0398B832-8206-425B-AD49-EEF88FD551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7F22576-E74E-4C73-BC8C-DFC95F5A8B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">
                                            <p:graphicEl>
                                              <a:dgm id="{17F22576-E74E-4C73-BC8C-DFC95F5A8B6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graphicEl>
                                              <a:dgm id="{17F22576-E74E-4C73-BC8C-DFC95F5A8B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graphicEl>
                                              <a:dgm id="{17F22576-E74E-4C73-BC8C-DFC95F5A8B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1A15FDA-08E7-4A2C-90F4-02FEF07723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">
                                            <p:graphicEl>
                                              <a:dgm id="{41A15FDA-08E7-4A2C-90F4-02FEF077238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graphicEl>
                                              <a:dgm id="{41A15FDA-08E7-4A2C-90F4-02FEF07723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>
                                            <p:graphicEl>
                                              <a:dgm id="{41A15FDA-08E7-4A2C-90F4-02FEF07723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4B07113-854A-4F8D-AF45-ED0A4DEE5B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">
                                            <p:graphicEl>
                                              <a:dgm id="{84B07113-854A-4F8D-AF45-ED0A4DEE5BC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>
                                            <p:graphicEl>
                                              <a:dgm id="{84B07113-854A-4F8D-AF45-ED0A4DEE5B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graphicEl>
                                              <a:dgm id="{84B07113-854A-4F8D-AF45-ED0A4DEE5B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4F3E1EE-5B8F-43A2-8E73-4C1F75F9D6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">
                                            <p:graphicEl>
                                              <a:dgm id="{C4F3E1EE-5B8F-43A2-8E73-4C1F75F9D6E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>
                                            <p:graphicEl>
                                              <a:dgm id="{C4F3E1EE-5B8F-43A2-8E73-4C1F75F9D6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>
                                            <p:graphicEl>
                                              <a:dgm id="{C4F3E1EE-5B8F-43A2-8E73-4C1F75F9D6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E79A9CB-B375-4081-9348-439CD57C55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">
                                            <p:graphicEl>
                                              <a:dgm id="{0E79A9CB-B375-4081-9348-439CD57C552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">
                                            <p:graphicEl>
                                              <a:dgm id="{0E79A9CB-B375-4081-9348-439CD57C55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">
                                            <p:graphicEl>
                                              <a:dgm id="{0E79A9CB-B375-4081-9348-439CD57C55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8CEAA57-D1CF-4FB3-9339-447BE76AB0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4">
                                            <p:graphicEl>
                                              <a:dgm id="{68CEAA57-D1CF-4FB3-9339-447BE76AB07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">
                                            <p:graphicEl>
                                              <a:dgm id="{68CEAA57-D1CF-4FB3-9339-447BE76AB0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">
                                            <p:graphicEl>
                                              <a:dgm id="{68CEAA57-D1CF-4FB3-9339-447BE76AB0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950B1AE-B284-4A55-832F-924FEED490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">
                                            <p:graphicEl>
                                              <a:dgm id="{5950B1AE-B284-4A55-832F-924FEED4907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">
                                            <p:graphicEl>
                                              <a:dgm id="{5950B1AE-B284-4A55-832F-924FEED490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">
                                            <p:graphicEl>
                                              <a:dgm id="{5950B1AE-B284-4A55-832F-924FEED490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20FC9C3-1B98-41C7-B85F-09838135FB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4">
                                            <p:graphicEl>
                                              <a:dgm id="{F20FC9C3-1B98-41C7-B85F-09838135FB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">
                                            <p:graphicEl>
                                              <a:dgm id="{F20FC9C3-1B98-41C7-B85F-09838135FB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">
                                            <p:graphicEl>
                                              <a:dgm id="{F20FC9C3-1B98-41C7-B85F-09838135FB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A382CE5-E6B3-4363-8B6E-EE1089A7F2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">
                                            <p:graphicEl>
                                              <a:dgm id="{3A382CE5-E6B3-4363-8B6E-EE1089A7F29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">
                                            <p:graphicEl>
                                              <a:dgm id="{3A382CE5-E6B3-4363-8B6E-EE1089A7F2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">
                                            <p:graphicEl>
                                              <a:dgm id="{3A382CE5-E6B3-4363-8B6E-EE1089A7F2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F5F3098-DD74-403F-9F0F-9C8D768496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">
                                            <p:graphicEl>
                                              <a:dgm id="{2F5F3098-DD74-403F-9F0F-9C8D768496A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">
                                            <p:graphicEl>
                                              <a:dgm id="{2F5F3098-DD74-403F-9F0F-9C8D768496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">
                                            <p:graphicEl>
                                              <a:dgm id="{2F5F3098-DD74-403F-9F0F-9C8D768496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963E83A-EA33-4B54-99E4-A49D8129EA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4">
                                            <p:graphicEl>
                                              <a:dgm id="{1963E83A-EA33-4B54-99E4-A49D8129EAD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">
                                            <p:graphicEl>
                                              <a:dgm id="{1963E83A-EA33-4B54-99E4-A49D8129EA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">
                                            <p:graphicEl>
                                              <a:dgm id="{1963E83A-EA33-4B54-99E4-A49D8129EA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/>
          </p:nvPr>
        </p:nvGraphicFramePr>
        <p:xfrm>
          <a:off x="2418687" y="1316503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8729" y="202655"/>
            <a:ext cx="6851176" cy="616212"/>
          </a:xfrm>
        </p:spPr>
        <p:txBody>
          <a:bodyPr>
            <a:noAutofit/>
          </a:bodyPr>
          <a:lstStyle/>
          <a:p>
            <a:r>
              <a:rPr lang="fa-IR" sz="2400" dirty="0" smtClean="0">
                <a:cs typeface="B Titr" panose="00000700000000000000" pitchFamily="2" charset="-78"/>
              </a:rPr>
              <a:t>گونه های اداره حکومت محلی برحسب رابطه شورا و شهرداری</a:t>
            </a:r>
            <a:endParaRPr lang="fa-IR" sz="2400" dirty="0">
              <a:cs typeface="B Titr" panose="00000700000000000000" pitchFamily="2" charset="-78"/>
            </a:endParaRPr>
          </a:p>
        </p:txBody>
      </p:sp>
      <p:graphicFrame>
        <p:nvGraphicFramePr>
          <p:cNvPr id="4" name="Diagram 3"/>
          <p:cNvGraphicFramePr/>
          <p:nvPr>
            <p:extLst/>
          </p:nvPr>
        </p:nvGraphicFramePr>
        <p:xfrm>
          <a:off x="2809921" y="1578500"/>
          <a:ext cx="7917218" cy="43582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23661586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B9CF119-8EE2-441D-B223-3C941A8C9F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graphicEl>
                                              <a:dgm id="{5B9CF119-8EE2-441D-B223-3C941A8C9F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5B9CF119-8EE2-441D-B223-3C941A8C9F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>
                                            <p:graphicEl>
                                              <a:dgm id="{5B9CF119-8EE2-441D-B223-3C941A8C9F2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D9DBDD8-E72B-4D39-94E0-FEA1FE913F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FD9DBDD8-E72B-4D39-94E0-FEA1FE913F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FD9DBDD8-E72B-4D39-94E0-FEA1FE913F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graphicEl>
                                              <a:dgm id="{FD9DBDD8-E72B-4D39-94E0-FEA1FE913FE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E4C8225-2564-41A5-A7F1-D3BB3D6B82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graphicEl>
                                              <a:dgm id="{7E4C8225-2564-41A5-A7F1-D3BB3D6B82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7E4C8225-2564-41A5-A7F1-D3BB3D6B82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graphicEl>
                                              <a:dgm id="{7E4C8225-2564-41A5-A7F1-D3BB3D6B82B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04E6EF4-FC5E-48C8-9551-A8BB731D2C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604E6EF4-FC5E-48C8-9551-A8BB731D2C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604E6EF4-FC5E-48C8-9551-A8BB731D2C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graphicEl>
                                              <a:dgm id="{604E6EF4-FC5E-48C8-9551-A8BB731D2CE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F53A41D-1164-4225-BB52-E1E7F3D356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graphicEl>
                                              <a:dgm id="{DF53A41D-1164-4225-BB52-E1E7F3D356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DF53A41D-1164-4225-BB52-E1E7F3D356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>
                                            <p:graphicEl>
                                              <a:dgm id="{DF53A41D-1164-4225-BB52-E1E7F3D356C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0FC1862-3CDB-4439-9A1F-9437C5A750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graphicEl>
                                              <a:dgm id="{40FC1862-3CDB-4439-9A1F-9437C5A750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graphicEl>
                                              <a:dgm id="{40FC1862-3CDB-4439-9A1F-9437C5A750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>
                                            <p:graphicEl>
                                              <a:dgm id="{40FC1862-3CDB-4439-9A1F-9437C5A750D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52D924D-26EE-4DD0-B774-08D54FF513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graphicEl>
                                              <a:dgm id="{552D924D-26EE-4DD0-B774-08D54FF513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graphicEl>
                                              <a:dgm id="{552D924D-26EE-4DD0-B774-08D54FF513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>
                                            <p:graphicEl>
                                              <a:dgm id="{552D924D-26EE-4DD0-B774-08D54FF5138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4C4ED08-8361-484B-9CB2-F62BBCA34B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>
                                            <p:graphicEl>
                                              <a:dgm id="{34C4ED08-8361-484B-9CB2-F62BBCA34B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>
                                            <p:graphicEl>
                                              <a:dgm id="{34C4ED08-8361-484B-9CB2-F62BBCA34B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>
                                            <p:graphicEl>
                                              <a:dgm id="{34C4ED08-8361-484B-9CB2-F62BBCA34B3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E923AA3-B611-4BF4-957A-34E30F70BE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">
                                            <p:graphicEl>
                                              <a:dgm id="{5E923AA3-B611-4BF4-957A-34E30F70BE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">
                                            <p:graphicEl>
                                              <a:dgm id="{5E923AA3-B611-4BF4-957A-34E30F70BE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">
                                            <p:graphicEl>
                                              <a:dgm id="{5E923AA3-B611-4BF4-957A-34E30F70BE2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8E98669-6876-4D9E-B554-ACB4BBEBFE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">
                                            <p:graphicEl>
                                              <a:dgm id="{E8E98669-6876-4D9E-B554-ACB4BBEBFE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">
                                            <p:graphicEl>
                                              <a:dgm id="{E8E98669-6876-4D9E-B554-ACB4BBEBFE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">
                                            <p:graphicEl>
                                              <a:dgm id="{E8E98669-6876-4D9E-B554-ACB4BBEBFE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D21A9FC-6115-4016-9259-DB81F689C2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">
                                            <p:graphicEl>
                                              <a:dgm id="{5D21A9FC-6115-4016-9259-DB81F689C2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">
                                            <p:graphicEl>
                                              <a:dgm id="{5D21A9FC-6115-4016-9259-DB81F689C2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">
                                            <p:graphicEl>
                                              <a:dgm id="{5D21A9FC-6115-4016-9259-DB81F689C2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4">
                                            <p:graphicEl>
                                              <a:dgm id="{5B9CF119-8EE2-441D-B223-3C941A8C9F2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4">
                                            <p:graphicEl>
                                              <a:dgm id="{5B9CF119-8EE2-441D-B223-3C941A8C9F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4">
                                            <p:graphicEl>
                                              <a:dgm id="{5B9CF119-8EE2-441D-B223-3C941A8C9F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B9CF119-8EE2-441D-B223-3C941A8C9F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1000"/>
                                        <p:tgtEl>
                                          <p:spTgt spid="4">
                                            <p:graphicEl>
                                              <a:dgm id="{FD9DBDD8-E72B-4D39-94E0-FEA1FE913FE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/>
                                        <p:tgtEl>
                                          <p:spTgt spid="4">
                                            <p:graphicEl>
                                              <a:dgm id="{FD9DBDD8-E72B-4D39-94E0-FEA1FE913F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4">
                                            <p:graphicEl>
                                              <a:dgm id="{FD9DBDD8-E72B-4D39-94E0-FEA1FE913F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D9DBDD8-E72B-4D39-94E0-FEA1FE913F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4">
                                            <p:graphicEl>
                                              <a:dgm id="{7E4C8225-2564-41A5-A7F1-D3BB3D6B82B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4">
                                            <p:graphicEl>
                                              <a:dgm id="{7E4C8225-2564-41A5-A7F1-D3BB3D6B82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4">
                                            <p:graphicEl>
                                              <a:dgm id="{7E4C8225-2564-41A5-A7F1-D3BB3D6B82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E4C8225-2564-41A5-A7F1-D3BB3D6B82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1000"/>
                                        <p:tgtEl>
                                          <p:spTgt spid="4">
                                            <p:graphicEl>
                                              <a:dgm id="{604E6EF4-FC5E-48C8-9551-A8BB731D2CE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4">
                                            <p:graphicEl>
                                              <a:dgm id="{604E6EF4-FC5E-48C8-9551-A8BB731D2C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/>
                                        <p:tgtEl>
                                          <p:spTgt spid="4">
                                            <p:graphicEl>
                                              <a:dgm id="{604E6EF4-FC5E-48C8-9551-A8BB731D2C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04E6EF4-FC5E-48C8-9551-A8BB731D2C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1000"/>
                                        <p:tgtEl>
                                          <p:spTgt spid="4">
                                            <p:graphicEl>
                                              <a:dgm id="{DF53A41D-1164-4225-BB52-E1E7F3D356C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4">
                                            <p:graphicEl>
                                              <a:dgm id="{DF53A41D-1164-4225-BB52-E1E7F3D356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4">
                                            <p:graphicEl>
                                              <a:dgm id="{DF53A41D-1164-4225-BB52-E1E7F3D356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F53A41D-1164-4225-BB52-E1E7F3D356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1000"/>
                                        <p:tgtEl>
                                          <p:spTgt spid="4">
                                            <p:graphicEl>
                                              <a:dgm id="{40FC1862-3CDB-4439-9A1F-9437C5A750D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4">
                                            <p:graphicEl>
                                              <a:dgm id="{40FC1862-3CDB-4439-9A1F-9437C5A750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/>
                                        <p:tgtEl>
                                          <p:spTgt spid="4">
                                            <p:graphicEl>
                                              <a:dgm id="{40FC1862-3CDB-4439-9A1F-9437C5A750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0FC1862-3CDB-4439-9A1F-9437C5A750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1000"/>
                                        <p:tgtEl>
                                          <p:spTgt spid="4">
                                            <p:graphicEl>
                                              <a:dgm id="{552D924D-26EE-4DD0-B774-08D54FF5138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/>
                                        <p:tgtEl>
                                          <p:spTgt spid="4">
                                            <p:graphicEl>
                                              <a:dgm id="{552D924D-26EE-4DD0-B774-08D54FF513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4">
                                            <p:graphicEl>
                                              <a:dgm id="{552D924D-26EE-4DD0-B774-08D54FF513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52D924D-26EE-4DD0-B774-08D54FF513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1000"/>
                                        <p:tgtEl>
                                          <p:spTgt spid="4">
                                            <p:graphicEl>
                                              <a:dgm id="{34C4ED08-8361-484B-9CB2-F62BBCA34B3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/>
                                        <p:tgtEl>
                                          <p:spTgt spid="4">
                                            <p:graphicEl>
                                              <a:dgm id="{34C4ED08-8361-484B-9CB2-F62BBCA34B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4">
                                            <p:graphicEl>
                                              <a:dgm id="{34C4ED08-8361-484B-9CB2-F62BBCA34B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4C4ED08-8361-484B-9CB2-F62BBCA34B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1000"/>
                                        <p:tgtEl>
                                          <p:spTgt spid="4">
                                            <p:graphicEl>
                                              <a:dgm id="{5E923AA3-B611-4BF4-957A-34E30F70BE2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/>
                                        <p:tgtEl>
                                          <p:spTgt spid="4">
                                            <p:graphicEl>
                                              <a:dgm id="{5E923AA3-B611-4BF4-957A-34E30F70BE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/>
                                        <p:tgtEl>
                                          <p:spTgt spid="4">
                                            <p:graphicEl>
                                              <a:dgm id="{5E923AA3-B611-4BF4-957A-34E30F70BE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E923AA3-B611-4BF4-957A-34E30F70BE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1000"/>
                                        <p:tgtEl>
                                          <p:spTgt spid="4">
                                            <p:graphicEl>
                                              <a:dgm id="{E8E98669-6876-4D9E-B554-ACB4BBEBFE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4">
                                            <p:graphicEl>
                                              <a:dgm id="{E8E98669-6876-4D9E-B554-ACB4BBEBFE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/>
                                        <p:tgtEl>
                                          <p:spTgt spid="4">
                                            <p:graphicEl>
                                              <a:dgm id="{E8E98669-6876-4D9E-B554-ACB4BBEBFE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8E98669-6876-4D9E-B554-ACB4BBEBFE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1000"/>
                                        <p:tgtEl>
                                          <p:spTgt spid="4">
                                            <p:graphicEl>
                                              <a:dgm id="{5D21A9FC-6115-4016-9259-DB81F689C2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/>
                                        <p:tgtEl>
                                          <p:spTgt spid="4">
                                            <p:graphicEl>
                                              <a:dgm id="{5D21A9FC-6115-4016-9259-DB81F689C2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/>
                                        <p:tgtEl>
                                          <p:spTgt spid="4">
                                            <p:graphicEl>
                                              <a:dgm id="{5D21A9FC-6115-4016-9259-DB81F689C2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D21A9FC-6115-4016-9259-DB81F689C2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ACC704C-000E-4F95-BEC8-FDB73A002C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6" dur="500"/>
                                        <p:tgtEl>
                                          <p:spTgt spid="7">
                                            <p:graphicEl>
                                              <a:dgm id="{5ACC704C-000E-4F95-BEC8-FDB73A002C8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D3FAAFB-A6C1-46B8-9D18-68CB181F21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1" dur="500"/>
                                        <p:tgtEl>
                                          <p:spTgt spid="7">
                                            <p:graphicEl>
                                              <a:dgm id="{DD3FAAFB-A6C1-46B8-9D18-68CB181F215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057B831-2B11-41CC-AFC4-38B7F18E31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6" dur="500"/>
                                        <p:tgtEl>
                                          <p:spTgt spid="7">
                                            <p:graphicEl>
                                              <a:dgm id="{E057B831-2B11-41CC-AFC4-38B7F18E317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  <p:bldP spid="2" grpId="0"/>
      <p:bldGraphic spid="4" grpId="0">
        <p:bldSub>
          <a:bldDgm bld="one"/>
        </p:bldSub>
      </p:bldGraphic>
      <p:bldGraphic spid="4" grpId="1">
        <p:bldSub>
          <a:bldDgm bld="one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032" y="300249"/>
            <a:ext cx="3084394" cy="545913"/>
          </a:xfrm>
        </p:spPr>
        <p:txBody>
          <a:bodyPr>
            <a:normAutofit/>
          </a:bodyPr>
          <a:lstStyle/>
          <a:p>
            <a:r>
              <a:rPr lang="fa-IR" sz="2400" dirty="0" smtClean="0">
                <a:cs typeface="B Titr" panose="00000700000000000000" pitchFamily="2" charset="-78"/>
              </a:rPr>
              <a:t>مدیریت شهری در تهران</a:t>
            </a:r>
            <a:endParaRPr lang="fa-IR" sz="2400" dirty="0">
              <a:cs typeface="B Titr" panose="00000700000000000000" pitchFamily="2" charset="-7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0311" y="1733267"/>
            <a:ext cx="10263115" cy="4749420"/>
          </a:xfrm>
        </p:spPr>
        <p:txBody>
          <a:bodyPr>
            <a:normAutofit/>
          </a:bodyPr>
          <a:lstStyle/>
          <a:p>
            <a:pPr marL="342900" indent="-342900" algn="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dirty="0" smtClean="0">
                <a:cs typeface="B Yekan" panose="00000400000000000000" pitchFamily="2" charset="-78"/>
              </a:rPr>
              <a:t>وضعیت ساختار حکومت محلی در ایران از نوع  </a:t>
            </a:r>
            <a:r>
              <a:rPr lang="fa-IR" b="1" dirty="0" smtClean="0">
                <a:solidFill>
                  <a:srgbClr val="FF0000"/>
                </a:solidFill>
                <a:cs typeface="B Yekan" panose="00000400000000000000" pitchFamily="2" charset="-78"/>
              </a:rPr>
              <a:t>شورا-مدیر شهر </a:t>
            </a:r>
            <a:r>
              <a:rPr lang="fa-IR" dirty="0" smtClean="0">
                <a:cs typeface="B Yekan" panose="00000400000000000000" pitchFamily="2" charset="-78"/>
              </a:rPr>
              <a:t>می باشد.</a:t>
            </a:r>
          </a:p>
          <a:p>
            <a:pPr algn="r">
              <a:lnSpc>
                <a:spcPct val="150000"/>
              </a:lnSpc>
            </a:pPr>
            <a:endParaRPr lang="fa-IR" dirty="0">
              <a:cs typeface="B Yekan" panose="00000400000000000000" pitchFamily="2" charset="-78"/>
            </a:endParaRPr>
          </a:p>
          <a:p>
            <a:pPr marL="342900" indent="-342900" algn="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dirty="0" smtClean="0">
                <a:cs typeface="B Yekan" panose="00000400000000000000" pitchFamily="2" charset="-78"/>
              </a:rPr>
              <a:t>مدیریت شهری ایران پراکنده و بخشی و به </a:t>
            </a:r>
            <a:r>
              <a:rPr lang="fa-IR" dirty="0">
                <a:cs typeface="B Yekan" panose="00000400000000000000" pitchFamily="2" charset="-78"/>
              </a:rPr>
              <a:t>صورت متمرکز </a:t>
            </a:r>
            <a:r>
              <a:rPr lang="fa-IR" dirty="0" smtClean="0">
                <a:cs typeface="B Yekan" panose="00000400000000000000" pitchFamily="2" charset="-78"/>
              </a:rPr>
              <a:t>در سطح شهر بوده و علت اصلی آن درآمد های حاصل از فروش نفت میباشد.</a:t>
            </a:r>
          </a:p>
          <a:p>
            <a:pPr algn="r">
              <a:lnSpc>
                <a:spcPct val="150000"/>
              </a:lnSpc>
            </a:pPr>
            <a:endParaRPr lang="fa-IR" dirty="0" smtClean="0">
              <a:cs typeface="B Yekan" panose="00000400000000000000" pitchFamily="2" charset="-78"/>
            </a:endParaRPr>
          </a:p>
          <a:p>
            <a:pPr marL="342900" indent="-342900" algn="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dirty="0" smtClean="0">
                <a:cs typeface="B Yekan" panose="00000400000000000000" pitchFamily="2" charset="-78"/>
              </a:rPr>
              <a:t>در سطح جهانی مدیریت شهری از سطح اداره کردن (</a:t>
            </a:r>
            <a:r>
              <a:rPr lang="en-US" dirty="0" err="1" smtClean="0">
                <a:latin typeface="Aharoni" panose="02010803020104030203" pitchFamily="2" charset="-79"/>
                <a:cs typeface="Aharoni" panose="02010803020104030203" pitchFamily="2" charset="-79"/>
              </a:rPr>
              <a:t>Administeration</a:t>
            </a:r>
            <a:r>
              <a:rPr lang="fa-IR" dirty="0" smtClean="0">
                <a:cs typeface="B Yekan" panose="00000400000000000000" pitchFamily="2" charset="-78"/>
              </a:rPr>
              <a:t>) به سطح مدیریت کردن (</a:t>
            </a:r>
            <a: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  <a:t>Managing</a:t>
            </a:r>
            <a:r>
              <a:rPr lang="fa-IR" dirty="0" smtClean="0">
                <a:cs typeface="B Yekan" panose="00000400000000000000" pitchFamily="2" charset="-78"/>
              </a:rPr>
              <a:t>) تغییر یافته است اما مدیریت شهری در ایران در سطح اداره کردن خلاصه می شود.</a:t>
            </a:r>
          </a:p>
          <a:p>
            <a:pPr marL="342900" indent="-342900" algn="r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fa-IR" dirty="0" smtClean="0">
              <a:cs typeface="B Yekan" panose="00000400000000000000" pitchFamily="2" charset="-78"/>
            </a:endParaRPr>
          </a:p>
          <a:p>
            <a:pPr algn="r"/>
            <a:endParaRPr lang="fa-IR" dirty="0"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45629664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/>
          </p:nvPr>
        </p:nvGraphicFramePr>
        <p:xfrm>
          <a:off x="791571" y="1470292"/>
          <a:ext cx="10890914" cy="49168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4820620" y="313899"/>
            <a:ext cx="4562215" cy="55233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4000" b="0" kern="1200" cap="none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B Titr" panose="00000700000000000000" pitchFamily="2" charset="-78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a-IR" sz="2400" dirty="0" smtClean="0"/>
              <a:t>شورای اسلامی و مدیریت شهری ایران</a:t>
            </a:r>
            <a:endParaRPr lang="fa-IR" sz="2400" dirty="0"/>
          </a:p>
        </p:txBody>
      </p:sp>
    </p:spTree>
    <p:extLst>
      <p:ext uri="{BB962C8B-B14F-4D97-AF65-F5344CB8AC3E}">
        <p14:creationId xmlns:p14="http://schemas.microsoft.com/office/powerpoint/2010/main" val="19325103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C919D42-3D34-467F-9266-06AE2BAF29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dgm id="{EC919D42-3D34-467F-9266-06AE2BAF292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21C2CDE-8DDA-45FE-9BAE-99877E1C09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>
                                            <p:graphicEl>
                                              <a:dgm id="{B21C2CDE-8DDA-45FE-9BAE-99877E1C09C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090A5C1-25A7-4579-9F19-000EC52862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>
                                            <p:graphicEl>
                                              <a:dgm id="{8090A5C1-25A7-4579-9F19-000EC52862F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66799C5-2DD9-40DF-9BE2-618798408F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">
                                            <p:graphicEl>
                                              <a:dgm id="{D66799C5-2DD9-40DF-9BE2-618798408F8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AC359FC-1D35-47BF-BAE3-87BA08A087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5">
                                            <p:graphicEl>
                                              <a:dgm id="{9AC359FC-1D35-47BF-BAE3-87BA08A087E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8DAE38D-BE47-463B-B3D3-49F8358C1E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">
                                            <p:graphicEl>
                                              <a:dgm id="{38DAE38D-BE47-463B-B3D3-49F8358C1E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D9D2F79-E333-4B45-A142-C2A4E06D7F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5">
                                            <p:graphicEl>
                                              <a:dgm id="{AD9D2F79-E333-4B45-A142-C2A4E06D7F8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D0A7ECE-0737-4BE7-8FCC-39DB78D702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5">
                                            <p:graphicEl>
                                              <a:dgm id="{1D0A7ECE-0737-4BE7-8FCC-39DB78D7029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9493" y="232013"/>
            <a:ext cx="10358200" cy="6625987"/>
          </a:xfrm>
        </p:spPr>
        <p:txBody>
          <a:bodyPr>
            <a:noAutofit/>
          </a:bodyPr>
          <a:lstStyle/>
          <a:p>
            <a:pPr marL="342900" indent="-342900" algn="r">
              <a:buFont typeface="Wingdings" panose="05000000000000000000" pitchFamily="2" charset="2"/>
              <a:buChar char="q"/>
            </a:pPr>
            <a:r>
              <a:rPr lang="fa-IR" dirty="0" smtClean="0">
                <a:solidFill>
                  <a:schemeClr val="tx1"/>
                </a:solidFill>
                <a:cs typeface="B Yekan" panose="00000400000000000000" pitchFamily="2" charset="-78"/>
              </a:rPr>
              <a:t>انتخابات شورای شهر   </a:t>
            </a:r>
            <a:endParaRPr lang="fa-IR" dirty="0">
              <a:solidFill>
                <a:schemeClr val="tx1"/>
              </a:solidFill>
              <a:cs typeface="B Yekan" panose="00000400000000000000" pitchFamily="2" charset="-78"/>
            </a:endParaRPr>
          </a:p>
          <a:p>
            <a:pPr marL="342900" indent="-342900" algn="r">
              <a:buFont typeface="Wingdings" panose="05000000000000000000" pitchFamily="2" charset="2"/>
              <a:buChar char="§"/>
            </a:pPr>
            <a:r>
              <a:rPr lang="fa-IR" dirty="0" smtClean="0">
                <a:cs typeface="B Yekan" panose="00000400000000000000" pitchFamily="2" charset="-78"/>
              </a:rPr>
              <a:t>هر 4 سال یکبار                   </a:t>
            </a:r>
          </a:p>
          <a:p>
            <a:pPr marL="342900" indent="-342900" algn="r">
              <a:buFont typeface="Wingdings" panose="05000000000000000000" pitchFamily="2" charset="2"/>
              <a:buChar char="§"/>
            </a:pPr>
            <a:r>
              <a:rPr lang="fa-IR" dirty="0" smtClean="0">
                <a:cs typeface="B Yekan" panose="00000400000000000000" pitchFamily="2" charset="-78"/>
              </a:rPr>
              <a:t> تاکید بر سکونت اعضای شورا در محدوده حوزه انتخابیه</a:t>
            </a:r>
          </a:p>
          <a:p>
            <a:pPr marL="342900" indent="-342900" algn="r">
              <a:buFont typeface="Wingdings" panose="05000000000000000000" pitchFamily="2" charset="2"/>
              <a:buChar char="§"/>
            </a:pPr>
            <a:r>
              <a:rPr lang="fa-IR" dirty="0" smtClean="0">
                <a:cs typeface="B Yekan" panose="00000400000000000000" pitchFamily="2" charset="-78"/>
              </a:rPr>
              <a:t>سلب عضویت از دو دسته : اول مقامات دولتی و دوم کسانی که با رژیم سابق همکاری داشته یا مرتکب جرم شده اند.</a:t>
            </a:r>
          </a:p>
          <a:p>
            <a:pPr algn="r"/>
            <a:endParaRPr lang="fa-IR" dirty="0" smtClean="0">
              <a:cs typeface="B Yekan" panose="00000400000000000000" pitchFamily="2" charset="-78"/>
            </a:endParaRPr>
          </a:p>
          <a:p>
            <a:pPr algn="r"/>
            <a:endParaRPr lang="fa-IR" sz="1600" dirty="0">
              <a:cs typeface="B Yekan" panose="00000400000000000000" pitchFamily="2" charset="-78"/>
            </a:endParaRPr>
          </a:p>
          <a:p>
            <a:pPr marL="342900" indent="-342900" algn="r">
              <a:buFont typeface="Wingdings" panose="05000000000000000000" pitchFamily="2" charset="2"/>
              <a:buChar char="q"/>
            </a:pPr>
            <a:r>
              <a:rPr lang="fa-IR" dirty="0" smtClean="0">
                <a:solidFill>
                  <a:schemeClr val="tx1"/>
                </a:solidFill>
                <a:cs typeface="B Yekan" panose="00000400000000000000" pitchFamily="2" charset="-78"/>
              </a:rPr>
              <a:t>تشکیلات شورای شهر               </a:t>
            </a:r>
          </a:p>
          <a:p>
            <a:pPr algn="r"/>
            <a:r>
              <a:rPr lang="fa-IR" sz="1600" dirty="0" smtClean="0">
                <a:solidFill>
                  <a:schemeClr val="tx1"/>
                </a:solidFill>
                <a:cs typeface="B Yekan" panose="00000400000000000000" pitchFamily="2" charset="-78"/>
              </a:rPr>
              <a:t>  </a:t>
            </a:r>
            <a:r>
              <a:rPr lang="fa-IR" dirty="0" smtClean="0">
                <a:cs typeface="B Yekan" panose="00000400000000000000" pitchFamily="2" charset="-78"/>
              </a:rPr>
              <a:t>تهیه آیین نامه های سازمانی – تشکیلاتی-تعداد و نحوه تشکیل جلسات شوراها و امورمالی مربوط به آن ها به عهده ش</a:t>
            </a:r>
            <a:r>
              <a:rPr lang="fa-IR" dirty="0">
                <a:cs typeface="B Yekan" panose="00000400000000000000" pitchFamily="2" charset="-78"/>
              </a:rPr>
              <a:t>ورایعالی استان و تصویب هیئت وزیران</a:t>
            </a:r>
          </a:p>
          <a:p>
            <a:pPr algn="r"/>
            <a:endParaRPr lang="fa-IR" sz="1800" dirty="0" smtClean="0">
              <a:cs typeface="B Yekan" panose="00000400000000000000" pitchFamily="2" charset="-78"/>
            </a:endParaRPr>
          </a:p>
          <a:p>
            <a:pPr algn="r"/>
            <a:r>
              <a:rPr lang="fa-IR" sz="1800" dirty="0" smtClean="0">
                <a:cs typeface="B Yekan" panose="00000400000000000000" pitchFamily="2" charset="-78"/>
              </a:rPr>
              <a:t> </a:t>
            </a:r>
            <a:endParaRPr lang="fa-IR" sz="1600" dirty="0">
              <a:cs typeface="B Yekan" panose="00000400000000000000" pitchFamily="2" charset="-78"/>
            </a:endParaRPr>
          </a:p>
          <a:p>
            <a:pPr marL="342900" indent="-342900" algn="r">
              <a:buFont typeface="Wingdings" panose="05000000000000000000" pitchFamily="2" charset="2"/>
              <a:buChar char="q"/>
            </a:pPr>
            <a:r>
              <a:rPr lang="fa-IR" dirty="0" smtClean="0">
                <a:solidFill>
                  <a:schemeClr val="tx1"/>
                </a:solidFill>
                <a:cs typeface="B Yekan" panose="00000400000000000000" pitchFamily="2" charset="-78"/>
              </a:rPr>
              <a:t>زمان تشکیل اولین جلسه شورای شهر</a:t>
            </a:r>
            <a:r>
              <a:rPr lang="fa-IR" dirty="0" smtClean="0">
                <a:cs typeface="B Yekan" panose="00000400000000000000" pitchFamily="2" charset="-78"/>
              </a:rPr>
              <a:t>               </a:t>
            </a:r>
          </a:p>
          <a:p>
            <a:pPr algn="r"/>
            <a:r>
              <a:rPr lang="fa-IR" sz="1800" dirty="0" smtClean="0">
                <a:cs typeface="B Yekan" panose="00000400000000000000" pitchFamily="2" charset="-78"/>
              </a:rPr>
              <a:t>  </a:t>
            </a:r>
            <a:r>
              <a:rPr lang="fa-IR" dirty="0" smtClean="0">
                <a:cs typeface="B Yekan" panose="00000400000000000000" pitchFamily="2" charset="-78"/>
              </a:rPr>
              <a:t>بعد از قطعی شدن نتایج ،  به دعوت فرماندار و یا </a:t>
            </a:r>
            <a:r>
              <a:rPr lang="fa-IR" dirty="0">
                <a:cs typeface="B Yekan" panose="00000400000000000000" pitchFamily="2" charset="-78"/>
              </a:rPr>
              <a:t>نماینده وی و </a:t>
            </a:r>
            <a:r>
              <a:rPr lang="fa-IR" dirty="0" smtClean="0">
                <a:cs typeface="B Yekan" panose="00000400000000000000" pitchFamily="2" charset="-78"/>
              </a:rPr>
              <a:t>با</a:t>
            </a:r>
            <a:r>
              <a:rPr lang="fa-IR" dirty="0">
                <a:cs typeface="B Yekan" panose="00000400000000000000" pitchFamily="2" charset="-78"/>
              </a:rPr>
              <a:t>حضور دو سوم اعضا رسمیت می یابد.</a:t>
            </a:r>
          </a:p>
          <a:p>
            <a:pPr algn="r"/>
            <a:endParaRPr lang="fa-IR" sz="1800" dirty="0" smtClean="0">
              <a:cs typeface="B Yekan" panose="00000400000000000000" pitchFamily="2" charset="-78"/>
            </a:endParaRPr>
          </a:p>
          <a:p>
            <a:pPr algn="r"/>
            <a:r>
              <a:rPr lang="fa-IR" sz="1800" dirty="0" smtClean="0">
                <a:cs typeface="B Yekan" panose="00000400000000000000" pitchFamily="2" charset="-78"/>
              </a:rPr>
              <a:t> </a:t>
            </a:r>
            <a:endParaRPr lang="fa-IR" sz="1600" dirty="0" smtClean="0">
              <a:cs typeface="B Yekan" panose="00000400000000000000" pitchFamily="2" charset="-78"/>
            </a:endParaRPr>
          </a:p>
          <a:p>
            <a:pPr algn="r"/>
            <a:r>
              <a:rPr lang="fa-IR" sz="1600" dirty="0" smtClean="0">
                <a:cs typeface="B Yekan" panose="00000400000000000000" pitchFamily="2" charset="-78"/>
              </a:rPr>
              <a:t>              </a:t>
            </a:r>
            <a:endParaRPr lang="fa-IR" sz="1600" dirty="0"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65597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2620" y="0"/>
            <a:ext cx="4530605" cy="629859"/>
          </a:xfrm>
        </p:spPr>
        <p:txBody>
          <a:bodyPr>
            <a:normAutofit/>
          </a:bodyPr>
          <a:lstStyle/>
          <a:p>
            <a:pPr algn="r"/>
            <a:r>
              <a:rPr lang="fa-IR" sz="2400" dirty="0" smtClean="0">
                <a:cs typeface="B Titr" panose="00000700000000000000" pitchFamily="2" charset="-78"/>
              </a:rPr>
              <a:t>تشکیلات سازمانی شورای شهر</a:t>
            </a:r>
            <a:endParaRPr lang="fa-IR" sz="2400" dirty="0">
              <a:cs typeface="B Titr" panose="00000700000000000000" pitchFamily="2" charset="-78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719618" y="1064526"/>
          <a:ext cx="9826389" cy="5562316"/>
        </p:xfrm>
        <a:graphic>
          <a:graphicData uri="http://schemas.openxmlformats.org/drawingml/2006/table">
            <a:tbl>
              <a:tblPr rtl="1" firstRow="1" bandRow="1">
                <a:tableStyleId>{306799F8-075E-4A3A-A7F6-7FBC6576F1A4}</a:tableStyleId>
              </a:tblPr>
              <a:tblGrid>
                <a:gridCol w="3275463"/>
                <a:gridCol w="3275463"/>
                <a:gridCol w="3275463"/>
              </a:tblGrid>
              <a:tr h="1276066">
                <a:tc>
                  <a:txBody>
                    <a:bodyPr/>
                    <a:lstStyle/>
                    <a:p>
                      <a:pPr algn="ctr" rtl="1"/>
                      <a:endParaRPr lang="fa-IR" dirty="0" smtClean="0">
                        <a:cs typeface="B Yekan" panose="00000400000000000000" pitchFamily="2" charset="-78"/>
                      </a:endParaRPr>
                    </a:p>
                    <a:p>
                      <a:pPr algn="ctr" rtl="1"/>
                      <a:r>
                        <a:rPr lang="fa-IR" sz="2000" dirty="0" smtClean="0">
                          <a:cs typeface="B Yekan" panose="00000400000000000000" pitchFamily="2" charset="-78"/>
                        </a:rPr>
                        <a:t>انواع</a:t>
                      </a:r>
                      <a:r>
                        <a:rPr lang="fa-IR" sz="2000" baseline="0" dirty="0" smtClean="0">
                          <a:cs typeface="B Yekan" panose="00000400000000000000" pitchFamily="2" charset="-78"/>
                        </a:rPr>
                        <a:t> تشکیلات</a:t>
                      </a:r>
                      <a:endParaRPr lang="fa-IR" sz="2000" dirty="0" smtClean="0">
                        <a:cs typeface="B Yeka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fa-IR" dirty="0" smtClean="0">
                        <a:cs typeface="B Yekan" panose="00000400000000000000" pitchFamily="2" charset="-78"/>
                      </a:endParaRPr>
                    </a:p>
                    <a:p>
                      <a:pPr marL="0" algn="ctr" defTabSz="457200" rtl="1" eaLnBrk="1" latinLnBrk="0" hangingPunct="1"/>
                      <a:r>
                        <a:rPr lang="fa-IR" sz="2000" kern="1200" dirty="0" smtClean="0">
                          <a:cs typeface="B Yekan" panose="00000400000000000000" pitchFamily="2" charset="-78"/>
                        </a:rPr>
                        <a:t>اعضا</a:t>
                      </a:r>
                      <a:endParaRPr lang="fa-IR" sz="20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fa-IR" dirty="0" smtClean="0">
                        <a:cs typeface="B Yekan" panose="00000400000000000000" pitchFamily="2" charset="-78"/>
                      </a:endParaRPr>
                    </a:p>
                    <a:p>
                      <a:pPr marL="0" algn="ctr" defTabSz="457200" rtl="1" eaLnBrk="1" latinLnBrk="0" hangingPunct="1"/>
                      <a:r>
                        <a:rPr lang="fa-IR" sz="2000" kern="1200" dirty="0" smtClean="0">
                          <a:cs typeface="B Yekan" panose="00000400000000000000" pitchFamily="2" charset="-78"/>
                        </a:rPr>
                        <a:t>وظایف</a:t>
                      </a:r>
                      <a:endParaRPr lang="fa-IR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/>
                </a:tc>
              </a:tr>
              <a:tr h="1276066">
                <a:tc>
                  <a:txBody>
                    <a:bodyPr/>
                    <a:lstStyle/>
                    <a:p>
                      <a:pPr algn="ctr" rtl="1"/>
                      <a:endParaRPr lang="fa-IR" dirty="0" smtClean="0">
                        <a:cs typeface="B Yekan" panose="00000400000000000000" pitchFamily="2" charset="-78"/>
                      </a:endParaRPr>
                    </a:p>
                    <a:p>
                      <a:pPr algn="ctr" rtl="1"/>
                      <a:r>
                        <a:rPr lang="fa-IR" dirty="0" smtClean="0">
                          <a:cs typeface="B Yekan" panose="00000400000000000000" pitchFamily="2" charset="-78"/>
                        </a:rPr>
                        <a:t>هیئت رئیسه سنی</a:t>
                      </a:r>
                      <a:endParaRPr lang="fa-IR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</a:pPr>
                      <a:r>
                        <a:rPr lang="fa-IR" dirty="0" smtClean="0">
                          <a:cs typeface="B Yekan" panose="00000400000000000000" pitchFamily="2" charset="-78"/>
                        </a:rPr>
                        <a:t>مسن ترین فرد به عنوان رئیس سنی و دو نفر از جوانترین اعضا به عنوان منشی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</a:pPr>
                      <a:r>
                        <a:rPr lang="fa-IR" dirty="0" smtClean="0">
                          <a:cs typeface="B Yekan" panose="00000400000000000000" pitchFamily="2" charset="-78"/>
                        </a:rPr>
                        <a:t>اداره نخستین جلسه اعم از انجام مراسم تحلیف و اجرای</a:t>
                      </a:r>
                      <a:r>
                        <a:rPr lang="fa-IR" baseline="0" dirty="0" smtClean="0">
                          <a:cs typeface="B Yekan" panose="00000400000000000000" pitchFamily="2" charset="-78"/>
                        </a:rPr>
                        <a:t> انتخابات هیئت رئیسه دائم شورا</a:t>
                      </a:r>
                      <a:endParaRPr lang="fa-IR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</a:tr>
              <a:tr h="1276066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</a:pPr>
                      <a:endParaRPr lang="fa-IR" dirty="0" smtClean="0">
                        <a:cs typeface="B Yekan" panose="00000400000000000000" pitchFamily="2" charset="-78"/>
                      </a:endParaRPr>
                    </a:p>
                    <a:p>
                      <a:pPr algn="ctr" rtl="1">
                        <a:lnSpc>
                          <a:spcPct val="150000"/>
                        </a:lnSpc>
                      </a:pPr>
                      <a:r>
                        <a:rPr lang="fa-IR" dirty="0" smtClean="0">
                          <a:cs typeface="B Yekan" panose="00000400000000000000" pitchFamily="2" charset="-78"/>
                        </a:rPr>
                        <a:t>هیئت رئیسه دائم</a:t>
                      </a:r>
                      <a:endParaRPr lang="fa-IR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</a:pPr>
                      <a:r>
                        <a:rPr lang="fa-IR" dirty="0" smtClean="0">
                          <a:cs typeface="B Yekan" panose="00000400000000000000" pitchFamily="2" charset="-78"/>
                        </a:rPr>
                        <a:t>رئیس-نائب رئیس-حداقل یک منشی و یک نفر سخن گو</a:t>
                      </a:r>
                      <a:endParaRPr lang="fa-IR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</a:pPr>
                      <a:r>
                        <a:rPr lang="fa-IR" dirty="0" smtClean="0">
                          <a:cs typeface="B Yekan" panose="00000400000000000000" pitchFamily="2" charset="-78"/>
                        </a:rPr>
                        <a:t>اداره جلسات شورا-تقسیم کار میان اعضا</a:t>
                      </a:r>
                      <a:r>
                        <a:rPr lang="fa-IR" baseline="0" dirty="0" smtClean="0">
                          <a:cs typeface="B Yekan" panose="00000400000000000000" pitchFamily="2" charset="-78"/>
                        </a:rPr>
                        <a:t> و کمیسیون های شورا-نظارت برحسن اجرای آیین نامه های داخلی و مصوبات شورا</a:t>
                      </a:r>
                      <a:endParaRPr lang="fa-IR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</a:tr>
              <a:tr h="1276066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</a:pPr>
                      <a:endParaRPr lang="fa-IR" dirty="0" smtClean="0">
                        <a:cs typeface="B Yekan" panose="00000400000000000000" pitchFamily="2" charset="-78"/>
                      </a:endParaRPr>
                    </a:p>
                    <a:p>
                      <a:pPr algn="ctr" rtl="1">
                        <a:lnSpc>
                          <a:spcPct val="150000"/>
                        </a:lnSpc>
                      </a:pPr>
                      <a:r>
                        <a:rPr lang="fa-IR" dirty="0" smtClean="0">
                          <a:cs typeface="B Yekan" panose="00000400000000000000" pitchFamily="2" charset="-78"/>
                        </a:rPr>
                        <a:t>کمسیون ها و کارگروه های تخصصی</a:t>
                      </a:r>
                      <a:endParaRPr lang="fa-IR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</a:pPr>
                      <a:r>
                        <a:rPr lang="fa-IR" dirty="0" smtClean="0">
                          <a:cs typeface="B Yekan" panose="00000400000000000000" pitchFamily="2" charset="-78"/>
                        </a:rPr>
                        <a:t>هر یک از کمیسیون ها دارای</a:t>
                      </a:r>
                      <a:r>
                        <a:rPr lang="fa-IR" baseline="0" dirty="0" smtClean="0">
                          <a:cs typeface="B Yekan" panose="00000400000000000000" pitchFamily="2" charset="-78"/>
                        </a:rPr>
                        <a:t> 5 عضو اعضای شورا موظف به حضور در یک کمیسیون</a:t>
                      </a:r>
                      <a:endParaRPr lang="fa-IR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</a:pPr>
                      <a:r>
                        <a:rPr lang="fa-IR" dirty="0" smtClean="0">
                          <a:cs typeface="B Yekan" panose="00000400000000000000" pitchFamily="2" charset="-78"/>
                        </a:rPr>
                        <a:t>نظارت بر واحدهای شهرداری-بررسی و تکمیل پیشنهاد ها و تهیه طرح های لازم</a:t>
                      </a:r>
                      <a:r>
                        <a:rPr lang="fa-IR" baseline="0" dirty="0" smtClean="0">
                          <a:cs typeface="B Yekan" panose="00000400000000000000" pitchFamily="2" charset="-78"/>
                        </a:rPr>
                        <a:t> و بودجه بندی آن ها</a:t>
                      </a:r>
                      <a:endParaRPr lang="fa-IR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89785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5845" y="1555845"/>
            <a:ext cx="10139835" cy="4804011"/>
          </a:xfrm>
        </p:spPr>
        <p:txBody>
          <a:bodyPr>
            <a:normAutofit/>
          </a:bodyPr>
          <a:lstStyle/>
          <a:p>
            <a:pPr marL="342900" indent="-342900" algn="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dirty="0" smtClean="0">
                <a:cs typeface="B Yekan" panose="00000400000000000000" pitchFamily="2" charset="-78"/>
              </a:rPr>
              <a:t>انتخاب شهردار به مدت 4 سال</a:t>
            </a:r>
          </a:p>
          <a:p>
            <a:pPr marL="342900" indent="-342900" algn="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dirty="0" smtClean="0">
                <a:cs typeface="B Yekan" panose="00000400000000000000" pitchFamily="2" charset="-78"/>
              </a:rPr>
              <a:t>نظارت بر حسن اجرای مصوبات و طرح های مصوب شورا توسط شهرداری و سایر نهاد ها</a:t>
            </a:r>
          </a:p>
          <a:p>
            <a:pPr marL="342900" indent="-342900" algn="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dirty="0" smtClean="0">
                <a:cs typeface="B Yekan" panose="00000400000000000000" pitchFamily="2" charset="-78"/>
              </a:rPr>
              <a:t>تصویب آیین نامه های شهرداری با رعایت دستور کار وزارت کشور</a:t>
            </a:r>
          </a:p>
          <a:p>
            <a:pPr marL="342900" indent="-342900" algn="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dirty="0" smtClean="0">
                <a:cs typeface="B Yekan" panose="00000400000000000000" pitchFamily="2" charset="-78"/>
              </a:rPr>
              <a:t>تصویب طرح محدوده شهر با رعایت طرح جامع و تاییدیه وزارت کشور و مسکن و شهرسازی</a:t>
            </a:r>
          </a:p>
          <a:p>
            <a:pPr marL="342900" indent="-342900" algn="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dirty="0" smtClean="0">
                <a:cs typeface="B Yekan" panose="00000400000000000000" pitchFamily="2" charset="-78"/>
              </a:rPr>
              <a:t>تصویب و اصلاح بودجه شهرداری و نظارت بر حساب درآمد و هزینه شهرداری</a:t>
            </a:r>
          </a:p>
          <a:p>
            <a:pPr marL="342900" indent="-342900" algn="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dirty="0" smtClean="0">
                <a:cs typeface="B Yekan" panose="00000400000000000000" pitchFamily="2" charset="-78"/>
              </a:rPr>
              <a:t>تصویب لوایح برقراری یا لغو عوارض شهر و همچنین تغییر نوع و میزان آن با تایید وزارت کشور</a:t>
            </a:r>
          </a:p>
          <a:p>
            <a:pPr marL="342900" indent="-342900" algn="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dirty="0" smtClean="0">
                <a:cs typeface="B Yekan" panose="00000400000000000000" pitchFamily="2" charset="-78"/>
              </a:rPr>
              <a:t>تصویب نام گذاری معابر و میادین و همچنین تغییر نام آن ها</a:t>
            </a:r>
          </a:p>
          <a:p>
            <a:pPr marL="342900" indent="-342900" algn="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dirty="0" smtClean="0">
                <a:cs typeface="B Yekan" panose="00000400000000000000" pitchFamily="2" charset="-78"/>
              </a:rPr>
              <a:t>تصویب نرخ کرایه وسایل نقلیه درون شهری</a:t>
            </a:r>
          </a:p>
          <a:p>
            <a:pPr algn="r"/>
            <a:endParaRPr lang="fa-IR" dirty="0">
              <a:cs typeface="B Yekan" panose="00000400000000000000" pitchFamily="2" charset="-78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315200" y="107120"/>
            <a:ext cx="4530605" cy="62985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4000" b="0" kern="1200" cap="none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B Titr" panose="00000700000000000000" pitchFamily="2" charset="-78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fa-IR" sz="2400" dirty="0" smtClean="0"/>
              <a:t>وظایف شورای شهر</a:t>
            </a:r>
            <a:endParaRPr lang="fa-IR" sz="2400" dirty="0"/>
          </a:p>
        </p:txBody>
      </p:sp>
    </p:spTree>
    <p:extLst>
      <p:ext uri="{BB962C8B-B14F-4D97-AF65-F5344CB8AC3E}">
        <p14:creationId xmlns:p14="http://schemas.microsoft.com/office/powerpoint/2010/main" val="449679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301552" y="122830"/>
            <a:ext cx="4694830" cy="58685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4000" b="0" kern="1200" cap="none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B Titr" panose="00000700000000000000" pitchFamily="2" charset="-78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a-IR" sz="2400" dirty="0" smtClean="0"/>
              <a:t>چالش های پیش روی شورای اسلامی شهر</a:t>
            </a:r>
            <a:endParaRPr lang="fa-IR" sz="2400" dirty="0"/>
          </a:p>
        </p:txBody>
      </p:sp>
      <p:graphicFrame>
        <p:nvGraphicFramePr>
          <p:cNvPr id="2" name="Diagram 1"/>
          <p:cNvGraphicFramePr/>
          <p:nvPr>
            <p:extLst/>
          </p:nvPr>
        </p:nvGraphicFramePr>
        <p:xfrm>
          <a:off x="2075407" y="900119"/>
          <a:ext cx="872092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6216174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28616BF-2548-49DB-942D-9BC8836D1E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graphicEl>
                                              <a:dgm id="{928616BF-2548-49DB-942D-9BC8836D1EE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graphicEl>
                                              <a:dgm id="{928616BF-2548-49DB-942D-9BC8836D1E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graphicEl>
                                              <a:dgm id="{928616BF-2548-49DB-942D-9BC8836D1E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13C4705-EC38-4DDF-8D8C-48D584DFA9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graphicEl>
                                              <a:dgm id="{013C4705-EC38-4DDF-8D8C-48D584DFA9D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graphicEl>
                                              <a:dgm id="{013C4705-EC38-4DDF-8D8C-48D584DFA9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graphicEl>
                                              <a:dgm id="{013C4705-EC38-4DDF-8D8C-48D584DFA9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F0DD340-345B-471F-9B8D-1E56C51467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graphicEl>
                                              <a:dgm id="{BF0DD340-345B-471F-9B8D-1E56C51467E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graphicEl>
                                              <a:dgm id="{BF0DD340-345B-471F-9B8D-1E56C51467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graphicEl>
                                              <a:dgm id="{BF0DD340-345B-471F-9B8D-1E56C51467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710B6FC-A428-40CD-BBBF-34377EF4EB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graphicEl>
                                              <a:dgm id="{0710B6FC-A428-40CD-BBBF-34377EF4EB1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graphicEl>
                                              <a:dgm id="{0710B6FC-A428-40CD-BBBF-34377EF4EB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graphicEl>
                                              <a:dgm id="{0710B6FC-A428-40CD-BBBF-34377EF4EB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8870" y="1701328"/>
            <a:ext cx="10139835" cy="4603937"/>
          </a:xfrm>
        </p:spPr>
        <p:txBody>
          <a:bodyPr/>
          <a:lstStyle/>
          <a:p>
            <a:pPr marL="342900" indent="-342900" algn="r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a-IR" dirty="0" smtClean="0">
                <a:cs typeface="B Yekan" panose="00000400000000000000" pitchFamily="2" charset="-78"/>
              </a:rPr>
              <a:t>تاسیس شهرداری ( بلدیه) در سال 1286 هجری شمسی</a:t>
            </a:r>
          </a:p>
          <a:p>
            <a:pPr marL="342900" indent="-342900" algn="r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a-IR" dirty="0" smtClean="0">
                <a:cs typeface="B Yekan" panose="00000400000000000000" pitchFamily="2" charset="-78"/>
              </a:rPr>
              <a:t>به عنوان بازوی اجرایی طرح های توسعه شهری </a:t>
            </a:r>
          </a:p>
          <a:p>
            <a:pPr marL="342900" indent="-342900" algn="r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a-IR" dirty="0" smtClean="0">
                <a:cs typeface="B Yekan" panose="00000400000000000000" pitchFamily="2" charset="-78"/>
              </a:rPr>
              <a:t>به طور سنتی رویکرد عمرانی و خدماتی دارد نه اجتماعی</a:t>
            </a:r>
          </a:p>
          <a:p>
            <a:pPr marL="342900" indent="-342900" algn="r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a-IR" dirty="0" smtClean="0">
                <a:cs typeface="B Yekan" panose="00000400000000000000" pitchFamily="2" charset="-78"/>
              </a:rPr>
              <a:t>رسمیت و مشروعیت خود را از دولت و قانون می گیرد</a:t>
            </a:r>
          </a:p>
          <a:p>
            <a:pPr marL="342900" indent="-342900" algn="r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a-IR" dirty="0" smtClean="0">
                <a:cs typeface="B Yekan" panose="00000400000000000000" pitchFamily="2" charset="-78"/>
              </a:rPr>
              <a:t>استقلال قانونی کامل نداشته و به درجات مختلف تحت سیطره حکومت مرکزی است</a:t>
            </a:r>
          </a:p>
          <a:p>
            <a:pPr marL="342900" indent="-342900" algn="r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a-IR" dirty="0" smtClean="0">
                <a:cs typeface="B Yekan" panose="00000400000000000000" pitchFamily="2" charset="-78"/>
              </a:rPr>
              <a:t>سازماندهی تشکیلات شهرداری توسط وزارت کشور (سازمان شهرداری ها و دهیاری ها)</a:t>
            </a:r>
          </a:p>
          <a:p>
            <a:pPr marL="342900" indent="-342900" algn="r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fa-IR" dirty="0" smtClean="0">
              <a:cs typeface="B Yekan" panose="00000400000000000000" pitchFamily="2" charset="-78"/>
            </a:endParaRPr>
          </a:p>
          <a:p>
            <a:pPr algn="r">
              <a:lnSpc>
                <a:spcPct val="150000"/>
              </a:lnSpc>
            </a:pPr>
            <a:endParaRPr lang="fa-IR" dirty="0">
              <a:cs typeface="B Yekan" panose="00000400000000000000" pitchFamily="2" charset="-78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748215" y="0"/>
            <a:ext cx="3002508" cy="8188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4000" b="0" kern="1200" cap="none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B Titr" panose="00000700000000000000" pitchFamily="2" charset="-78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a-IR" sz="2400" dirty="0" smtClean="0"/>
              <a:t>شهرداری و مدیریت شهری</a:t>
            </a:r>
            <a:endParaRPr lang="fa-IR" sz="2400" dirty="0"/>
          </a:p>
        </p:txBody>
      </p:sp>
    </p:spTree>
    <p:extLst>
      <p:ext uri="{BB962C8B-B14F-4D97-AF65-F5344CB8AC3E}">
        <p14:creationId xmlns:p14="http://schemas.microsoft.com/office/powerpoint/2010/main" val="18513555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5028" y="1651379"/>
            <a:ext cx="10071596" cy="4940490"/>
          </a:xfrm>
        </p:spPr>
        <p:txBody>
          <a:bodyPr/>
          <a:lstStyle/>
          <a:p>
            <a:pPr algn="r">
              <a:lnSpc>
                <a:spcPct val="150000"/>
              </a:lnSpc>
            </a:pPr>
            <a:r>
              <a:rPr lang="fa-I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Yekan" panose="00000400000000000000" pitchFamily="2" charset="-78"/>
              </a:rPr>
              <a:t>مطابق قانون شهرداری ها سال 1334 و اصلاحیه آن(1345) :                       </a:t>
            </a:r>
          </a:p>
          <a:p>
            <a:pPr marL="342900" indent="-342900" algn="r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a-I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Yekan" panose="00000400000000000000" pitchFamily="2" charset="-78"/>
              </a:rPr>
              <a:t> </a:t>
            </a:r>
            <a:r>
              <a:rPr lang="fa-IR" dirty="0" smtClean="0">
                <a:cs typeface="B Yekan" panose="00000400000000000000" pitchFamily="2" charset="-78"/>
              </a:rPr>
              <a:t>شهرداری 53 وظیفه داشته که با فربه شدن دولت با درآمد نفتی از حجم وظایف کاسته شده و به وزارت خانه های دولتی محول شده است.</a:t>
            </a:r>
          </a:p>
          <a:p>
            <a:pPr marL="342900" indent="-342900" algn="r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a-IR" dirty="0" smtClean="0">
                <a:cs typeface="B Yekan" panose="00000400000000000000" pitchFamily="2" charset="-78"/>
              </a:rPr>
              <a:t>در حال حاضر از 53 وظیفه حدود 39/6 درصد توسط شهرداری – 13 درصد امور به صورت مشترک با سازمان های دولتی – 21 وظیفه حدود 40 درصد توسط اداره ها و سازمان های دولتی دیگر انجام می پذیرد.</a:t>
            </a:r>
          </a:p>
          <a:p>
            <a:pPr algn="r">
              <a:lnSpc>
                <a:spcPct val="150000"/>
              </a:lnSpc>
            </a:pPr>
            <a:endParaRPr lang="fa-IR" dirty="0">
              <a:cs typeface="B Yekan" panose="00000400000000000000" pitchFamily="2" charset="-78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689460" y="163772"/>
            <a:ext cx="2047164" cy="5322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4000" b="0" kern="1200" cap="none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B Titr" panose="00000700000000000000" pitchFamily="2" charset="-78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a-IR" sz="2400" dirty="0" smtClean="0"/>
              <a:t>وظایف شهرداری</a:t>
            </a:r>
            <a:endParaRPr lang="fa-IR" sz="2400" dirty="0"/>
          </a:p>
        </p:txBody>
      </p:sp>
      <p:graphicFrame>
        <p:nvGraphicFramePr>
          <p:cNvPr id="2" name="Diagram 1"/>
          <p:cNvGraphicFramePr/>
          <p:nvPr>
            <p:extLst/>
          </p:nvPr>
        </p:nvGraphicFramePr>
        <p:xfrm>
          <a:off x="2476310" y="873457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00526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Graphic spid="2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364803"/>
            <a:ext cx="8911687" cy="1280890"/>
          </a:xfrm>
        </p:spPr>
        <p:txBody>
          <a:bodyPr>
            <a:normAutofit/>
          </a:bodyPr>
          <a:lstStyle/>
          <a:p>
            <a:pPr algn="r"/>
            <a:r>
              <a:rPr lang="fa-IR" sz="2800" dirty="0" smtClean="0">
                <a:solidFill>
                  <a:srgbClr val="FF0000"/>
                </a:solidFill>
                <a:cs typeface="B Titr" panose="00000700000000000000" pitchFamily="2" charset="-78"/>
              </a:rPr>
              <a:t>معرفی شهر تهران</a:t>
            </a:r>
            <a:endParaRPr lang="fa-IR" sz="2800" dirty="0">
              <a:solidFill>
                <a:srgbClr val="FF0000"/>
              </a:solidFill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0812" y="1505803"/>
            <a:ext cx="9607573" cy="4772166"/>
          </a:xfrm>
        </p:spPr>
        <p:txBody>
          <a:bodyPr>
            <a:norm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sz="2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</a:rPr>
              <a:t>تهران بزرگ‌ترین </a:t>
            </a:r>
            <a:r>
              <a:rPr lang="fa-IR" sz="2000" dirty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</a:rPr>
              <a:t>شهر و </a:t>
            </a:r>
            <a:r>
              <a:rPr lang="fa-IR" sz="2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</a:rPr>
              <a:t>پایتخت ایران و جمعیت آن طبق </a:t>
            </a:r>
            <a:r>
              <a:rPr lang="fa-IR" sz="2000" dirty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</a:rPr>
              <a:t>سرشماری سال (۱۳۹۵) بالغ بر ۸٬۶۹۳٬۷۰۶ نفر و مساحت </a:t>
            </a:r>
            <a:r>
              <a:rPr lang="fa-IR" sz="2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</a:rPr>
              <a:t> آن ۷۳۰ </a:t>
            </a:r>
            <a:r>
              <a:rPr lang="fa-IR" sz="2000" dirty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</a:rPr>
              <a:t>کیلومتر </a:t>
            </a:r>
            <a:r>
              <a:rPr lang="fa-IR" sz="2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</a:rPr>
              <a:t>مربع است</a:t>
            </a:r>
            <a:r>
              <a:rPr lang="fa-IR" sz="2000" dirty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</a:rPr>
              <a:t>.</a:t>
            </a:r>
            <a:endParaRPr lang="fa-IR" sz="2000" dirty="0" smtClean="0">
              <a:solidFill>
                <a:schemeClr val="tx1">
                  <a:lumMod val="65000"/>
                  <a:lumOff val="35000"/>
                </a:schemeClr>
              </a:solidFill>
              <a:cs typeface="B Yekan" panose="00000400000000000000" pitchFamily="2" charset="-78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sz="2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</a:rPr>
              <a:t>پیدایش شهر تهران :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sz="2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</a:rPr>
              <a:t>پیشینه </a:t>
            </a:r>
            <a:r>
              <a:rPr lang="fa-IR" sz="2000" dirty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</a:rPr>
              <a:t>زندگی در تهران به ۵٫۰۰۰ سال پیش از میلاد بازمی‌گردد </a:t>
            </a:r>
            <a:r>
              <a:rPr lang="fa-IR" sz="2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</a:rPr>
              <a:t>زوال شهر ری ، آغازی برای رشد اولیه آبادی های اقماری آن از جمله دیه تهران به شمار می رود.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sz="2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</a:rPr>
              <a:t>با برگزیدن قزوین به پایتختی از سوی شاه طهماسب ، تهران با وجود موقعیت کوهپایه ای و آب و هوای خوش و همچنین وجود اماکن متبرکه( همانند شاه عبدالعظیم ) مورد توجه خاص و آبادانی بیشتر قرار گرفت.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sz="2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</a:rPr>
              <a:t>اولین اقدام رسمی برای عمران تهران: احداث باروی شاه طهماسب </a:t>
            </a:r>
            <a:endParaRPr lang="fa-IR" sz="2000" dirty="0">
              <a:solidFill>
                <a:schemeClr val="tx1">
                  <a:lumMod val="65000"/>
                  <a:lumOff val="35000"/>
                </a:schemeClr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50894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3" grpI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1330" y="1746912"/>
            <a:ext cx="4039286" cy="1787857"/>
          </a:xfrm>
        </p:spPr>
        <p:txBody>
          <a:bodyPr>
            <a:norm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fa-IR" sz="1800" dirty="0" smtClean="0">
                <a:cs typeface="B Yekan" panose="00000400000000000000" pitchFamily="2" charset="-78"/>
              </a:rPr>
              <a:t>در محدوده شهر تهران گسترش در سطح به حد اشباع رسیده برای تامین درآمد مالی شهرداری ساخت و ساز به ارتفاع منتقل شده و تراکم به فروش می رسد.</a:t>
            </a:r>
            <a:endParaRPr lang="fa-IR" sz="1800" dirty="0">
              <a:cs typeface="B Yekan" panose="00000400000000000000" pitchFamily="2" charset="-78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980226" y="109181"/>
            <a:ext cx="2811439" cy="65509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4000" b="0" kern="1200" cap="none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B Titr" panose="00000700000000000000" pitchFamily="2" charset="-78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a-IR" sz="2400" dirty="0" smtClean="0"/>
              <a:t>منابع درآمدی شهرداری</a:t>
            </a:r>
            <a:endParaRPr lang="fa-IR" sz="2400" dirty="0"/>
          </a:p>
        </p:txBody>
      </p:sp>
      <p:graphicFrame>
        <p:nvGraphicFramePr>
          <p:cNvPr id="5" name="Diagram 4"/>
          <p:cNvGraphicFramePr/>
          <p:nvPr>
            <p:extLst/>
          </p:nvPr>
        </p:nvGraphicFramePr>
        <p:xfrm>
          <a:off x="-406400" y="457200"/>
          <a:ext cx="9778999" cy="58927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41863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2DD05F5-8DC7-4BE8-AE97-1E0A550DA4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5">
                                            <p:graphicEl>
                                              <a:dgm id="{62DD05F5-8DC7-4BE8-AE97-1E0A550DA4B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FC8D182-23EA-4A6F-B558-FDB8FD187E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5">
                                            <p:graphicEl>
                                              <a:dgm id="{AFC8D182-23EA-4A6F-B558-FDB8FD187E4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2D33291-9601-48A4-8BE2-04D9A48658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5">
                                            <p:graphicEl>
                                              <a:dgm id="{32D33291-9601-48A4-8BE2-04D9A48658D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111AC11-5A75-4DFB-8989-32DC744CAA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5">
                                            <p:graphicEl>
                                              <a:dgm id="{4111AC11-5A75-4DFB-8989-32DC744CAA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8424F8D-DCDD-4A18-A7E7-C69A7900E6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5">
                                            <p:graphicEl>
                                              <a:dgm id="{78424F8D-DCDD-4A18-A7E7-C69A7900E68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798D22A-BF66-4A13-93D6-DA04EBF956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5">
                                            <p:graphicEl>
                                              <a:dgm id="{E798D22A-BF66-4A13-93D6-DA04EBF9562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Graphic spid="5" grpId="0">
        <p:bldSub>
          <a:bldDgm bld="one"/>
        </p:bldSub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3140" y="461962"/>
            <a:ext cx="10467381" cy="1107531"/>
          </a:xfrm>
        </p:spPr>
        <p:txBody>
          <a:bodyPr>
            <a:normAutofit fontScale="90000"/>
          </a:bodyPr>
          <a:lstStyle/>
          <a:p>
            <a:pPr algn="r">
              <a:lnSpc>
                <a:spcPct val="150000"/>
              </a:lnSpc>
            </a:pPr>
            <a:r>
              <a:rPr lang="fa-IR" sz="2400" dirty="0" smtClean="0">
                <a:cs typeface="B Titr" panose="00000700000000000000" pitchFamily="2" charset="-78"/>
              </a:rPr>
              <a:t>طبقه بندی منابع درآمدی شهرداری ها مطابق با آخرین بخش نامه دفتر برنامه ریزی عمرانی وزارت کشور مورخ 79/8/24</a:t>
            </a:r>
            <a:endParaRPr lang="fa-IR" sz="2400" dirty="0">
              <a:cs typeface="B Titr" panose="00000700000000000000" pitchFamily="2" charset="-78"/>
            </a:endParaRPr>
          </a:p>
        </p:txBody>
      </p:sp>
      <p:graphicFrame>
        <p:nvGraphicFramePr>
          <p:cNvPr id="8" name="Diagram 7"/>
          <p:cNvGraphicFramePr/>
          <p:nvPr>
            <p:extLst/>
          </p:nvPr>
        </p:nvGraphicFramePr>
        <p:xfrm>
          <a:off x="131476" y="0"/>
          <a:ext cx="11919045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56846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C9907828-9391-45E9-97D4-A5BC31E513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>
                                            <p:graphicEl>
                                              <a:dgm id="{C9907828-9391-45E9-97D4-A5BC31E5137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550EF1F-6E1F-4CB9-B2EA-2AFB80186F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>
                                            <p:graphicEl>
                                              <a:dgm id="{2550EF1F-6E1F-4CB9-B2EA-2AFB80186FB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9FA47497-2CDF-4C8C-AE21-A4E39A0D07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>
                                            <p:graphicEl>
                                              <a:dgm id="{9FA47497-2CDF-4C8C-AE21-A4E39A0D070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4983A087-32EA-46AE-B3AC-2906833977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>
                                            <p:graphicEl>
                                              <a:dgm id="{4983A087-32EA-46AE-B3AC-2906833977E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3F7631F9-07C2-40E2-B295-F6FBCDD4D7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>
                                            <p:graphicEl>
                                              <a:dgm id="{3F7631F9-07C2-40E2-B295-F6FBCDD4D79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E9BDC9FC-D754-4B42-9C78-31E2AACCFD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">
                                            <p:graphicEl>
                                              <a:dgm id="{E9BDC9FC-D754-4B42-9C78-31E2AACCFD6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155B589-6BB7-4B7F-98CA-D7ECC5CC8B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">
                                            <p:graphicEl>
                                              <a:dgm id="{0155B589-6BB7-4B7F-98CA-D7ECC5CC8B7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493B1883-2BB2-4D7E-AEE8-37B670A5F6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8">
                                            <p:graphicEl>
                                              <a:dgm id="{493B1883-2BB2-4D7E-AEE8-37B670A5F66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4028915D-F018-4011-90FE-C6BA91B313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">
                                            <p:graphicEl>
                                              <a:dgm id="{4028915D-F018-4011-90FE-C6BA91B3136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49EB06C6-8CCA-4E71-8911-D55482084E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8">
                                            <p:graphicEl>
                                              <a:dgm id="{49EB06C6-8CCA-4E71-8911-D55482084EA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93B36E0D-FCE9-4FBF-B479-831B3519B1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8">
                                            <p:graphicEl>
                                              <a:dgm id="{93B36E0D-FCE9-4FBF-B479-831B3519B18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5D94A95-0A6F-4B24-B332-99D299F81F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8">
                                            <p:graphicEl>
                                              <a:dgm id="{05D94A95-0A6F-4B24-B332-99D299F81F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A1DD1D5E-54CF-48F9-94F5-201FBE0614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8">
                                            <p:graphicEl>
                                              <a:dgm id="{A1DD1D5E-54CF-48F9-94F5-201FBE06142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673AF93D-6A77-413D-969C-1A7BCBE290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8">
                                            <p:graphicEl>
                                              <a:dgm id="{673AF93D-6A77-413D-969C-1A7BCBE2903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6CDDC360-50C7-4092-AB53-E8A3D5ADD4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8">
                                            <p:graphicEl>
                                              <a:dgm id="{6CDDC360-50C7-4092-AB53-E8A3D5ADD43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C4A909EA-9673-4453-ABF6-8A343F21F9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8">
                                            <p:graphicEl>
                                              <a:dgm id="{C4A909EA-9673-4453-ABF6-8A343F21F9C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4508185E-4E32-4930-8A48-86648C6BC8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8">
                                            <p:graphicEl>
                                              <a:dgm id="{4508185E-4E32-4930-8A48-86648C6BC86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3EF5F30-F9D3-49C3-B1DF-643B3B0F89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8">
                                            <p:graphicEl>
                                              <a:dgm id="{B3EF5F30-F9D3-49C3-B1DF-643B3B0F89D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85036A8F-F66B-41FE-A9AD-3C8A287C4C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8">
                                            <p:graphicEl>
                                              <a:dgm id="{85036A8F-F66B-41FE-A9AD-3C8A287C4CD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4EC5B770-2644-44FE-9BB9-A48A0BCB0C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8">
                                            <p:graphicEl>
                                              <a:dgm id="{4EC5B770-2644-44FE-9BB9-A48A0BCB0C6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AB54304A-8462-4F54-98D6-AA2BD48008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8">
                                            <p:graphicEl>
                                              <a:dgm id="{AB54304A-8462-4F54-98D6-AA2BD48008E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35BDFD50-D3AC-4266-A8B6-AF44A5C7D1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8">
                                            <p:graphicEl>
                                              <a:dgm id="{35BDFD50-D3AC-4266-A8B6-AF44A5C7D1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EC70C2B4-1701-4DE6-AC46-93487E857A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8">
                                            <p:graphicEl>
                                              <a:dgm id="{EC70C2B4-1701-4DE6-AC46-93487E857AB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9B4B0CFB-1A96-4AB8-AE93-0A3AA2016B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8">
                                            <p:graphicEl>
                                              <a:dgm id="{9B4B0CFB-1A96-4AB8-AE93-0A3AA2016BF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2CB7046-FE82-4158-9EDA-1BFA5E9A32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8">
                                            <p:graphicEl>
                                              <a:dgm id="{B2CB7046-FE82-4158-9EDA-1BFA5E9A322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102B7270-2222-4162-AF74-9711E94A62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8">
                                            <p:graphicEl>
                                              <a:dgm id="{102B7270-2222-4162-AF74-9711E94A620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E9336B7F-B03A-43A5-9E24-FAF811CB96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8">
                                            <p:graphicEl>
                                              <a:dgm id="{E9336B7F-B03A-43A5-9E24-FAF811CB96B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Dgm bld="lvlOne"/>
        </p:bldSub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2370" y="311837"/>
            <a:ext cx="4598844" cy="752688"/>
          </a:xfrm>
        </p:spPr>
        <p:txBody>
          <a:bodyPr>
            <a:normAutofit/>
          </a:bodyPr>
          <a:lstStyle/>
          <a:p>
            <a:pPr algn="r"/>
            <a:r>
              <a:rPr lang="fa-IR" sz="2400" dirty="0" smtClean="0">
                <a:cs typeface="B Titr" panose="00000700000000000000" pitchFamily="2" charset="-78"/>
              </a:rPr>
              <a:t>برنامه ریزی در شهرداری ها</a:t>
            </a:r>
            <a:endParaRPr lang="fa-IR" sz="2400" dirty="0">
              <a:cs typeface="B Titr" panose="00000700000000000000" pitchFamily="2" charset="-7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141" y="1674033"/>
            <a:ext cx="10208074" cy="4685824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marL="342900" indent="-342900" algn="r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fa-IR" dirty="0" smtClean="0">
                <a:solidFill>
                  <a:schemeClr val="tx1"/>
                </a:solidFill>
                <a:cs typeface="B Yekan" panose="00000400000000000000" pitchFamily="2" charset="-78"/>
              </a:rPr>
              <a:t>عمدتا اجرای طرح های جامع – تفصیلی و هادی ابلاغی از سوی وزارت خانه ها </a:t>
            </a:r>
          </a:p>
          <a:p>
            <a:pPr marL="342900" indent="-342900" algn="r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fa-IR" dirty="0" smtClean="0">
                <a:solidFill>
                  <a:schemeClr val="tx1"/>
                </a:solidFill>
                <a:cs typeface="B Yekan" panose="00000400000000000000" pitchFamily="2" charset="-78"/>
              </a:rPr>
              <a:t>طبق قانون نوسازی و عمران شهری 1347 شهرداری ها موظف به تهیه برنامه های 5 ساله براساس طرح جامع و در نبود آن براساس تشخیص نیازهای مهم و اساسی شهر</a:t>
            </a:r>
          </a:p>
          <a:p>
            <a:pPr marL="342900" indent="-342900" algn="r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fa-IR" dirty="0" smtClean="0">
                <a:solidFill>
                  <a:schemeClr val="tx1"/>
                </a:solidFill>
                <a:cs typeface="B Yekan" panose="00000400000000000000" pitchFamily="2" charset="-78"/>
              </a:rPr>
              <a:t>برنامه 5 ساله تهیه شده توسط شهرداری به تصویب شورای شهر و تایید وزارت کشور می رسد.</a:t>
            </a:r>
          </a:p>
          <a:p>
            <a:pPr marL="342900" indent="-342900" algn="r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fa-IR" dirty="0" smtClean="0">
                <a:solidFill>
                  <a:schemeClr val="tx1"/>
                </a:solidFill>
                <a:cs typeface="B Yekan" panose="00000400000000000000" pitchFamily="2" charset="-78"/>
              </a:rPr>
              <a:t>طرح های توسعه شهری مبنای تهیه و تدوین برنامه 5 ساله شهرداری ها</a:t>
            </a:r>
          </a:p>
          <a:p>
            <a:pPr marL="342900" indent="-342900" algn="r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fa-IR" dirty="0" smtClean="0">
              <a:solidFill>
                <a:schemeClr val="tx1"/>
              </a:solidFill>
              <a:cs typeface="B Yekan" panose="00000400000000000000" pitchFamily="2" charset="-78"/>
            </a:endParaRPr>
          </a:p>
          <a:p>
            <a:pPr marL="342900" indent="-342900" algn="r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fa-I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Yekan" panose="00000400000000000000" pitchFamily="2" charset="-78"/>
              </a:rPr>
              <a:t>برنامه 5 ساله شهرداری ها</a:t>
            </a:r>
          </a:p>
          <a:p>
            <a:pPr algn="r">
              <a:lnSpc>
                <a:spcPct val="150000"/>
              </a:lnSpc>
            </a:pPr>
            <a:r>
              <a:rPr lang="fa-IR" dirty="0" smtClean="0">
                <a:solidFill>
                  <a:schemeClr val="tx1"/>
                </a:solidFill>
                <a:cs typeface="B Yekan" panose="00000400000000000000" pitchFamily="2" charset="-78"/>
              </a:rPr>
              <a:t>مجموعه راهکارها و ساز و کارهای معین برای تحقق چشم انداز و راهبردهای تعیین شده بوسیله مراجع فرادست در بازه زمانی معین و بودجه مشخص</a:t>
            </a:r>
          </a:p>
        </p:txBody>
      </p:sp>
    </p:spTree>
    <p:extLst>
      <p:ext uri="{BB962C8B-B14F-4D97-AF65-F5344CB8AC3E}">
        <p14:creationId xmlns:p14="http://schemas.microsoft.com/office/powerpoint/2010/main" val="3773934739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/>
          </p:nvPr>
        </p:nvGraphicFramePr>
        <p:xfrm>
          <a:off x="970734" y="2620371"/>
          <a:ext cx="10153482" cy="34197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0675" y="641444"/>
            <a:ext cx="3985146" cy="655092"/>
          </a:xfrm>
        </p:spPr>
        <p:txBody>
          <a:bodyPr>
            <a:normAutofit/>
          </a:bodyPr>
          <a:lstStyle/>
          <a:p>
            <a:r>
              <a:rPr lang="fa-IR" sz="2400" dirty="0" smtClean="0">
                <a:cs typeface="B Titr" panose="00000700000000000000" pitchFamily="2" charset="-78"/>
              </a:rPr>
              <a:t>فرایند برنامه ریزی در شهرداری ها</a:t>
            </a:r>
            <a:endParaRPr lang="fa-IR" sz="2400" dirty="0">
              <a:cs typeface="B Titr" panose="00000700000000000000" pitchFamily="2" charset="-7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52129" y="2179000"/>
            <a:ext cx="8438866" cy="441371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fa-IR" sz="2400" dirty="0" smtClean="0">
                <a:solidFill>
                  <a:schemeClr val="tx1"/>
                </a:solidFill>
                <a:cs typeface="B Titr" panose="00000700000000000000" pitchFamily="2" charset="-78"/>
              </a:rPr>
              <a:t>نقش دولت در نظام برنامه ریزی شهرداری ها</a:t>
            </a:r>
          </a:p>
          <a:p>
            <a:pPr algn="r"/>
            <a:endParaRPr lang="fa-IR" sz="2400" dirty="0">
              <a:solidFill>
                <a:schemeClr val="tx1"/>
              </a:solidFill>
              <a:cs typeface="B Titr" panose="00000700000000000000" pitchFamily="2" charset="-78"/>
            </a:endParaRPr>
          </a:p>
        </p:txBody>
      </p:sp>
      <p:graphicFrame>
        <p:nvGraphicFramePr>
          <p:cNvPr id="7" name="Diagram 6"/>
          <p:cNvGraphicFramePr/>
          <p:nvPr>
            <p:extLst/>
          </p:nvPr>
        </p:nvGraphicFramePr>
        <p:xfrm>
          <a:off x="1854200" y="2620371"/>
          <a:ext cx="8792381" cy="37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212003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3E5D764-AC17-43EA-B8BF-1E99B4BCE2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graphicEl>
                                              <a:dgm id="{A3E5D764-AC17-43EA-B8BF-1E99B4BCE2A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graphicEl>
                                              <a:dgm id="{A3E5D764-AC17-43EA-B8BF-1E99B4BCE2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graphicEl>
                                              <a:dgm id="{A3E5D764-AC17-43EA-B8BF-1E99B4BCE2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7EE505C-ED56-4959-A7CD-2A5B441749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graphicEl>
                                              <a:dgm id="{57EE505C-ED56-4959-A7CD-2A5B441749B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graphicEl>
                                              <a:dgm id="{57EE505C-ED56-4959-A7CD-2A5B441749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graphicEl>
                                              <a:dgm id="{57EE505C-ED56-4959-A7CD-2A5B441749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A6CA156-B392-4E62-9258-C1DF12C990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>
                                            <p:graphicEl>
                                              <a:dgm id="{9A6CA156-B392-4E62-9258-C1DF12C9903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graphicEl>
                                              <a:dgm id="{9A6CA156-B392-4E62-9258-C1DF12C990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graphicEl>
                                              <a:dgm id="{9A6CA156-B392-4E62-9258-C1DF12C990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3B84FDD-1C10-4F45-942A-FDC5803627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graphicEl>
                                              <a:dgm id="{83B84FDD-1C10-4F45-942A-FDC5803627C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graphicEl>
                                              <a:dgm id="{83B84FDD-1C10-4F45-942A-FDC5803627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graphicEl>
                                              <a:dgm id="{83B84FDD-1C10-4F45-942A-FDC5803627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BEC3C8F-1B31-4753-BEB4-E7308D1241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>
                                            <p:graphicEl>
                                              <a:dgm id="{ABEC3C8F-1B31-4753-BEB4-E7308D1241A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graphicEl>
                                              <a:dgm id="{ABEC3C8F-1B31-4753-BEB4-E7308D1241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graphicEl>
                                              <a:dgm id="{ABEC3C8F-1B31-4753-BEB4-E7308D1241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EC2BD92-672A-4F22-A662-3001CDE9A6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>
                                            <p:graphicEl>
                                              <a:dgm id="{CEC2BD92-672A-4F22-A662-3001CDE9A63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>
                                            <p:graphicEl>
                                              <a:dgm id="{CEC2BD92-672A-4F22-A662-3001CDE9A6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>
                                            <p:graphicEl>
                                              <a:dgm id="{CEC2BD92-672A-4F22-A662-3001CDE9A6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8AF1560-BA39-422F-9DE3-F74C30A0A6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">
                                            <p:graphicEl>
                                              <a:dgm id="{08AF1560-BA39-422F-9DE3-F74C30A0A60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>
                                            <p:graphicEl>
                                              <a:dgm id="{08AF1560-BA39-422F-9DE3-F74C30A0A6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>
                                            <p:graphicEl>
                                              <a:dgm id="{08AF1560-BA39-422F-9DE3-F74C30A0A6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D9ED60B-5350-4074-AA34-37391AC6CE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">
                                            <p:graphicEl>
                                              <a:dgm id="{0D9ED60B-5350-4074-AA34-37391AC6CE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">
                                            <p:graphicEl>
                                              <a:dgm id="{0D9ED60B-5350-4074-AA34-37391AC6CE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">
                                            <p:graphicEl>
                                              <a:dgm id="{0D9ED60B-5350-4074-AA34-37391AC6CE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51E3861-F117-4ED2-97A9-8DA9F2EDCF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">
                                            <p:graphicEl>
                                              <a:dgm id="{E51E3861-F117-4ED2-97A9-8DA9F2EDCF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>
                                            <p:graphicEl>
                                              <a:dgm id="{E51E3861-F117-4ED2-97A9-8DA9F2EDCF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>
                                            <p:graphicEl>
                                              <a:dgm id="{E51E3861-F117-4ED2-97A9-8DA9F2EDCF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9E896F7-4412-4820-B922-3934F80294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">
                                            <p:graphicEl>
                                              <a:dgm id="{59E896F7-4412-4820-B922-3934F802943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">
                                            <p:graphicEl>
                                              <a:dgm id="{59E896F7-4412-4820-B922-3934F80294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">
                                            <p:graphicEl>
                                              <a:dgm id="{59E896F7-4412-4820-B922-3934F80294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68D5426-AFD6-4CDE-BF06-95C33C9B0B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5">
                                            <p:graphicEl>
                                              <a:dgm id="{868D5426-AFD6-4CDE-BF06-95C33C9B0B3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">
                                            <p:graphicEl>
                                              <a:dgm id="{868D5426-AFD6-4CDE-BF06-95C33C9B0B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">
                                            <p:graphicEl>
                                              <a:dgm id="{868D5426-AFD6-4CDE-BF06-95C33C9B0B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37A4F57-DE90-45B2-A2BC-E33A5D5E55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5">
                                            <p:graphicEl>
                                              <a:dgm id="{837A4F57-DE90-45B2-A2BC-E33A5D5E553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">
                                            <p:graphicEl>
                                              <a:dgm id="{837A4F57-DE90-45B2-A2BC-E33A5D5E55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">
                                            <p:graphicEl>
                                              <a:dgm id="{837A4F57-DE90-45B2-A2BC-E33A5D5E55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A0A2F02-9E62-497D-9210-EC99130D10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5">
                                            <p:graphicEl>
                                              <a:dgm id="{5A0A2F02-9E62-497D-9210-EC99130D10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">
                                            <p:graphicEl>
                                              <a:dgm id="{5A0A2F02-9E62-497D-9210-EC99130D10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">
                                            <p:graphicEl>
                                              <a:dgm id="{5A0A2F02-9E62-497D-9210-EC99130D10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F6BE6F0-2BF3-4EED-8F4D-A396CB8C49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5">
                                            <p:graphicEl>
                                              <a:dgm id="{DF6BE6F0-2BF3-4EED-8F4D-A396CB8C495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">
                                            <p:graphicEl>
                                              <a:dgm id="{DF6BE6F0-2BF3-4EED-8F4D-A396CB8C49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5">
                                            <p:graphicEl>
                                              <a:dgm id="{DF6BE6F0-2BF3-4EED-8F4D-A396CB8C49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1000"/>
                                        <p:tgtEl>
                                          <p:spTgt spid="5">
                                            <p:graphicEl>
                                              <a:dgm id="{A3E5D764-AC17-43EA-B8BF-1E99B4BCE2A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/>
                                        <p:tgtEl>
                                          <p:spTgt spid="5">
                                            <p:graphicEl>
                                              <a:dgm id="{A3E5D764-AC17-43EA-B8BF-1E99B4BCE2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/>
                                        <p:tgtEl>
                                          <p:spTgt spid="5">
                                            <p:graphicEl>
                                              <a:dgm id="{A3E5D764-AC17-43EA-B8BF-1E99B4BCE2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3E5D764-AC17-43EA-B8BF-1E99B4BCE2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1000"/>
                                        <p:tgtEl>
                                          <p:spTgt spid="5">
                                            <p:graphicEl>
                                              <a:dgm id="{57EE505C-ED56-4959-A7CD-2A5B441749B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5">
                                            <p:graphicEl>
                                              <a:dgm id="{57EE505C-ED56-4959-A7CD-2A5B441749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5">
                                            <p:graphicEl>
                                              <a:dgm id="{57EE505C-ED56-4959-A7CD-2A5B441749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7EE505C-ED56-4959-A7CD-2A5B441749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1000"/>
                                        <p:tgtEl>
                                          <p:spTgt spid="5">
                                            <p:graphicEl>
                                              <a:dgm id="{9A6CA156-B392-4E62-9258-C1DF12C9903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/>
                                        <p:tgtEl>
                                          <p:spTgt spid="5">
                                            <p:graphicEl>
                                              <a:dgm id="{9A6CA156-B392-4E62-9258-C1DF12C990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5">
                                            <p:graphicEl>
                                              <a:dgm id="{9A6CA156-B392-4E62-9258-C1DF12C990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A6CA156-B392-4E62-9258-C1DF12C990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1000"/>
                                        <p:tgtEl>
                                          <p:spTgt spid="5">
                                            <p:graphicEl>
                                              <a:dgm id="{83B84FDD-1C10-4F45-942A-FDC5803627C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5">
                                            <p:graphicEl>
                                              <a:dgm id="{83B84FDD-1C10-4F45-942A-FDC5803627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5">
                                            <p:graphicEl>
                                              <a:dgm id="{83B84FDD-1C10-4F45-942A-FDC5803627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3B84FDD-1C10-4F45-942A-FDC5803627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1000"/>
                                        <p:tgtEl>
                                          <p:spTgt spid="5">
                                            <p:graphicEl>
                                              <a:dgm id="{ABEC3C8F-1B31-4753-BEB4-E7308D1241A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/>
                                        <p:tgtEl>
                                          <p:spTgt spid="5">
                                            <p:graphicEl>
                                              <a:dgm id="{ABEC3C8F-1B31-4753-BEB4-E7308D1241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/>
                                        <p:tgtEl>
                                          <p:spTgt spid="5">
                                            <p:graphicEl>
                                              <a:dgm id="{ABEC3C8F-1B31-4753-BEB4-E7308D1241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BEC3C8F-1B31-4753-BEB4-E7308D1241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1000"/>
                                        <p:tgtEl>
                                          <p:spTgt spid="5">
                                            <p:graphicEl>
                                              <a:dgm id="{CEC2BD92-672A-4F22-A662-3001CDE9A63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/>
                                        <p:tgtEl>
                                          <p:spTgt spid="5">
                                            <p:graphicEl>
                                              <a:dgm id="{CEC2BD92-672A-4F22-A662-3001CDE9A6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/>
                                        <p:tgtEl>
                                          <p:spTgt spid="5">
                                            <p:graphicEl>
                                              <a:dgm id="{CEC2BD92-672A-4F22-A662-3001CDE9A6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EC2BD92-672A-4F22-A662-3001CDE9A6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1000"/>
                                        <p:tgtEl>
                                          <p:spTgt spid="5">
                                            <p:graphicEl>
                                              <a:dgm id="{08AF1560-BA39-422F-9DE3-F74C30A0A60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5">
                                            <p:graphicEl>
                                              <a:dgm id="{08AF1560-BA39-422F-9DE3-F74C30A0A6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5">
                                            <p:graphicEl>
                                              <a:dgm id="{08AF1560-BA39-422F-9DE3-F74C30A0A6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8AF1560-BA39-422F-9DE3-F74C30A0A6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" dur="1000"/>
                                        <p:tgtEl>
                                          <p:spTgt spid="5">
                                            <p:graphicEl>
                                              <a:dgm id="{0D9ED60B-5350-4074-AA34-37391AC6CE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/>
                                        <p:tgtEl>
                                          <p:spTgt spid="5">
                                            <p:graphicEl>
                                              <a:dgm id="{0D9ED60B-5350-4074-AA34-37391AC6CE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/>
                                        <p:tgtEl>
                                          <p:spTgt spid="5">
                                            <p:graphicEl>
                                              <a:dgm id="{0D9ED60B-5350-4074-AA34-37391AC6CE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D9ED60B-5350-4074-AA34-37391AC6CE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1000"/>
                                        <p:tgtEl>
                                          <p:spTgt spid="5">
                                            <p:graphicEl>
                                              <a:dgm id="{E51E3861-F117-4ED2-97A9-8DA9F2EDCF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/>
                                        <p:tgtEl>
                                          <p:spTgt spid="5">
                                            <p:graphicEl>
                                              <a:dgm id="{E51E3861-F117-4ED2-97A9-8DA9F2EDCF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/>
                                        <p:tgtEl>
                                          <p:spTgt spid="5">
                                            <p:graphicEl>
                                              <a:dgm id="{E51E3861-F117-4ED2-97A9-8DA9F2EDCF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51E3861-F117-4ED2-97A9-8DA9F2EDCF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1000"/>
                                        <p:tgtEl>
                                          <p:spTgt spid="5">
                                            <p:graphicEl>
                                              <a:dgm id="{59E896F7-4412-4820-B922-3934F802943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/>
                                        <p:tgtEl>
                                          <p:spTgt spid="5">
                                            <p:graphicEl>
                                              <a:dgm id="{59E896F7-4412-4820-B922-3934F80294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/>
                                        <p:tgtEl>
                                          <p:spTgt spid="5">
                                            <p:graphicEl>
                                              <a:dgm id="{59E896F7-4412-4820-B922-3934F80294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9E896F7-4412-4820-B922-3934F80294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" dur="1000"/>
                                        <p:tgtEl>
                                          <p:spTgt spid="5">
                                            <p:graphicEl>
                                              <a:dgm id="{868D5426-AFD6-4CDE-BF06-95C33C9B0B3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/>
                                        <p:tgtEl>
                                          <p:spTgt spid="5">
                                            <p:graphicEl>
                                              <a:dgm id="{868D5426-AFD6-4CDE-BF06-95C33C9B0B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/>
                                        <p:tgtEl>
                                          <p:spTgt spid="5">
                                            <p:graphicEl>
                                              <a:dgm id="{868D5426-AFD6-4CDE-BF06-95C33C9B0B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68D5426-AFD6-4CDE-BF06-95C33C9B0B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" dur="1000"/>
                                        <p:tgtEl>
                                          <p:spTgt spid="5">
                                            <p:graphicEl>
                                              <a:dgm id="{837A4F57-DE90-45B2-A2BC-E33A5D5E553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/>
                                        <p:tgtEl>
                                          <p:spTgt spid="5">
                                            <p:graphicEl>
                                              <a:dgm id="{837A4F57-DE90-45B2-A2BC-E33A5D5E55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/>
                                        <p:tgtEl>
                                          <p:spTgt spid="5">
                                            <p:graphicEl>
                                              <a:dgm id="{837A4F57-DE90-45B2-A2BC-E33A5D5E55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37A4F57-DE90-45B2-A2BC-E33A5D5E55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" dur="1000"/>
                                        <p:tgtEl>
                                          <p:spTgt spid="5">
                                            <p:graphicEl>
                                              <a:dgm id="{5A0A2F02-9E62-497D-9210-EC99130D10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000"/>
                                        <p:tgtEl>
                                          <p:spTgt spid="5">
                                            <p:graphicEl>
                                              <a:dgm id="{5A0A2F02-9E62-497D-9210-EC99130D10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/>
                                        <p:tgtEl>
                                          <p:spTgt spid="5">
                                            <p:graphicEl>
                                              <a:dgm id="{5A0A2F02-9E62-497D-9210-EC99130D10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A0A2F02-9E62-497D-9210-EC99130D10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" dur="1000"/>
                                        <p:tgtEl>
                                          <p:spTgt spid="5">
                                            <p:graphicEl>
                                              <a:dgm id="{DF6BE6F0-2BF3-4EED-8F4D-A396CB8C495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1000"/>
                                        <p:tgtEl>
                                          <p:spTgt spid="5">
                                            <p:graphicEl>
                                              <a:dgm id="{DF6BE6F0-2BF3-4EED-8F4D-A396CB8C49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/>
                                        <p:tgtEl>
                                          <p:spTgt spid="5">
                                            <p:graphicEl>
                                              <a:dgm id="{DF6BE6F0-2BF3-4EED-8F4D-A396CB8C49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F6BE6F0-2BF3-4EED-8F4D-A396CB8C49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A2198A2-6774-40B0-8BDC-2C2C503ED8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1000"/>
                                        <p:tgtEl>
                                          <p:spTgt spid="7">
                                            <p:graphicEl>
                                              <a:dgm id="{2A2198A2-6774-40B0-8BDC-2C2C503ED86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7">
                                            <p:graphicEl>
                                              <a:dgm id="{2A2198A2-6774-40B0-8BDC-2C2C503ED8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7">
                                            <p:graphicEl>
                                              <a:dgm id="{2A2198A2-6774-40B0-8BDC-2C2C503ED8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F09AA45-CF2E-4375-A5EA-A2E7A1E6B8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7">
                                            <p:graphicEl>
                                              <a:dgm id="{3F09AA45-CF2E-4375-A5EA-A2E7A1E6B83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7">
                                            <p:graphicEl>
                                              <a:dgm id="{3F09AA45-CF2E-4375-A5EA-A2E7A1E6B8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7">
                                            <p:graphicEl>
                                              <a:dgm id="{3F09AA45-CF2E-4375-A5EA-A2E7A1E6B8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92CECFB-EF5F-4E27-A75D-6831F48297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1000"/>
                                        <p:tgtEl>
                                          <p:spTgt spid="7">
                                            <p:graphicEl>
                                              <a:dgm id="{192CECFB-EF5F-4E27-A75D-6831F482973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7">
                                            <p:graphicEl>
                                              <a:dgm id="{192CECFB-EF5F-4E27-A75D-6831F48297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7">
                                            <p:graphicEl>
                                              <a:dgm id="{192CECFB-EF5F-4E27-A75D-6831F48297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B26FF97-DF1B-4C4E-B48F-088F5B7F03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7">
                                            <p:graphicEl>
                                              <a:dgm id="{8B26FF97-DF1B-4C4E-B48F-088F5B7F03C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7">
                                            <p:graphicEl>
                                              <a:dgm id="{8B26FF97-DF1B-4C4E-B48F-088F5B7F03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7">
                                            <p:graphicEl>
                                              <a:dgm id="{8B26FF97-DF1B-4C4E-B48F-088F5B7F03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B00421E-0CC2-4609-B4AB-18EE51288F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1000"/>
                                        <p:tgtEl>
                                          <p:spTgt spid="7">
                                            <p:graphicEl>
                                              <a:dgm id="{6B00421E-0CC2-4609-B4AB-18EE51288F9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7">
                                            <p:graphicEl>
                                              <a:dgm id="{6B00421E-0CC2-4609-B4AB-18EE51288F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7">
                                            <p:graphicEl>
                                              <a:dgm id="{6B00421E-0CC2-4609-B4AB-18EE51288F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D33E7E3-606C-4A68-8562-EA9B15A9EE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7">
                                            <p:graphicEl>
                                              <a:dgm id="{8D33E7E3-606C-4A68-8562-EA9B15A9EEC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7">
                                            <p:graphicEl>
                                              <a:dgm id="{8D33E7E3-606C-4A68-8562-EA9B15A9EE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7">
                                            <p:graphicEl>
                                              <a:dgm id="{8D33E7E3-606C-4A68-8562-EA9B15A9EE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F6FF30A-9235-4D6F-B2B1-848D94AAC0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1000"/>
                                        <p:tgtEl>
                                          <p:spTgt spid="7">
                                            <p:graphicEl>
                                              <a:dgm id="{AF6FF30A-9235-4D6F-B2B1-848D94AAC01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7">
                                            <p:graphicEl>
                                              <a:dgm id="{AF6FF30A-9235-4D6F-B2B1-848D94AAC0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7">
                                            <p:graphicEl>
                                              <a:dgm id="{AF6FF30A-9235-4D6F-B2B1-848D94AAC0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5BF4D98-D7A5-4E42-B82A-404DDC3FFF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7">
                                            <p:graphicEl>
                                              <a:dgm id="{65BF4D98-D7A5-4E42-B82A-404DDC3FFF6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7">
                                            <p:graphicEl>
                                              <a:dgm id="{65BF4D98-D7A5-4E42-B82A-404DDC3FFF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7">
                                            <p:graphicEl>
                                              <a:dgm id="{65BF4D98-D7A5-4E42-B82A-404DDC3FFF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9982296-8786-489D-80AF-4B6C2EC231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1000"/>
                                        <p:tgtEl>
                                          <p:spTgt spid="7">
                                            <p:graphicEl>
                                              <a:dgm id="{69982296-8786-489D-80AF-4B6C2EC231B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5" dur="1000" fill="hold"/>
                                        <p:tgtEl>
                                          <p:spTgt spid="7">
                                            <p:graphicEl>
                                              <a:dgm id="{69982296-8786-489D-80AF-4B6C2EC231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7">
                                            <p:graphicEl>
                                              <a:dgm id="{69982296-8786-489D-80AF-4B6C2EC231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  <p:bldGraphic spid="5" grpId="1">
        <p:bldSub>
          <a:bldDgm bld="one"/>
        </p:bldSub>
      </p:bldGraphic>
      <p:bldP spid="2" grpId="0"/>
      <p:bldP spid="2" grpId="1"/>
      <p:bldP spid="3" grpId="0" build="p"/>
      <p:bldGraphic spid="7" grpId="0">
        <p:bldSub>
          <a:bldDgm bld="one"/>
        </p:bldSub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86701" y="311836"/>
            <a:ext cx="5268487" cy="752689"/>
          </a:xfrm>
        </p:spPr>
        <p:txBody>
          <a:bodyPr>
            <a:normAutofit/>
          </a:bodyPr>
          <a:lstStyle/>
          <a:p>
            <a:r>
              <a:rPr lang="fa-IR" sz="2400" dirty="0" smtClean="0">
                <a:cs typeface="B Titr" panose="00000700000000000000" pitchFamily="2" charset="-78"/>
              </a:rPr>
              <a:t>مشکلات و چالش های شهرداری ها </a:t>
            </a:r>
            <a:endParaRPr lang="fa-IR" sz="2400" dirty="0">
              <a:cs typeface="B Titr" panose="00000700000000000000" pitchFamily="2" charset="-7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78925" y="1742272"/>
            <a:ext cx="9853233" cy="4112618"/>
          </a:xfrm>
        </p:spPr>
        <p:txBody>
          <a:bodyPr/>
          <a:lstStyle/>
          <a:p>
            <a:pPr marL="457200" indent="-457200" algn="r">
              <a:lnSpc>
                <a:spcPct val="150000"/>
              </a:lnSpc>
              <a:buFont typeface="+mj-lt"/>
              <a:buAutoNum type="arabicPeriod"/>
            </a:pPr>
            <a:r>
              <a:rPr lang="fa-IR" dirty="0" smtClean="0">
                <a:cs typeface="B Yekan" panose="00000400000000000000" pitchFamily="2" charset="-78"/>
              </a:rPr>
              <a:t>ابهام در جایگاه شهرداری در نظام مدیریت شهری</a:t>
            </a:r>
          </a:p>
          <a:p>
            <a:pPr marL="457200" indent="-457200" algn="r">
              <a:lnSpc>
                <a:spcPct val="150000"/>
              </a:lnSpc>
              <a:buFont typeface="+mj-lt"/>
              <a:buAutoNum type="arabicPeriod"/>
            </a:pPr>
            <a:r>
              <a:rPr lang="fa-IR" dirty="0" smtClean="0">
                <a:cs typeface="B Yekan" panose="00000400000000000000" pitchFamily="2" charset="-78"/>
              </a:rPr>
              <a:t>عدم توافق وظایف شهرداری ها با مجموعه امکانات و اختیارات آن ها</a:t>
            </a:r>
          </a:p>
          <a:p>
            <a:pPr marL="457200" indent="-457200" algn="r">
              <a:lnSpc>
                <a:spcPct val="150000"/>
              </a:lnSpc>
              <a:buFont typeface="+mj-lt"/>
              <a:buAutoNum type="arabicPeriod"/>
            </a:pPr>
            <a:r>
              <a:rPr lang="fa-IR" dirty="0" smtClean="0">
                <a:cs typeface="B Yekan" panose="00000400000000000000" pitchFamily="2" charset="-78"/>
              </a:rPr>
              <a:t>ثابت در نظر گرفتن شرح وظایف برای تمامی شهرداری ها بدون عنایت به تنوع و تفاوت شهری</a:t>
            </a:r>
          </a:p>
          <a:p>
            <a:pPr marL="457200" indent="-457200" algn="r">
              <a:lnSpc>
                <a:spcPct val="150000"/>
              </a:lnSpc>
              <a:buFont typeface="+mj-lt"/>
              <a:buAutoNum type="arabicPeriod"/>
            </a:pPr>
            <a:r>
              <a:rPr lang="fa-IR" dirty="0" smtClean="0">
                <a:cs typeface="B Yekan" panose="00000400000000000000" pitchFamily="2" charset="-78"/>
              </a:rPr>
              <a:t>عدم تطابق ساختار سازمانی و شرح وظایف شهرداری با نیازهای شهرنشینی جدید و مدیریت نوین</a:t>
            </a:r>
            <a:endParaRPr lang="fa-IR" dirty="0"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94570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5854" y="122830"/>
            <a:ext cx="4043599" cy="614150"/>
          </a:xfrm>
        </p:spPr>
        <p:txBody>
          <a:bodyPr>
            <a:normAutofit/>
          </a:bodyPr>
          <a:lstStyle/>
          <a:p>
            <a:r>
              <a:rPr lang="fa-IR" sz="2400" dirty="0" smtClean="0">
                <a:cs typeface="B Titr" panose="00000700000000000000" pitchFamily="2" charset="-78"/>
              </a:rPr>
              <a:t>مشارکت شهروندی و مدیریت شهری</a:t>
            </a:r>
            <a:endParaRPr lang="fa-IR" sz="2400" dirty="0">
              <a:cs typeface="B Titr" panose="00000700000000000000" pitchFamily="2" charset="-7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55408" y="1296538"/>
            <a:ext cx="9904045" cy="2684620"/>
          </a:xfrm>
        </p:spPr>
        <p:txBody>
          <a:bodyPr/>
          <a:lstStyle/>
          <a:p>
            <a:pPr algn="r"/>
            <a:r>
              <a:rPr lang="fa-I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Yekan" panose="00000400000000000000" pitchFamily="2" charset="-78"/>
              </a:rPr>
              <a:t>             </a:t>
            </a:r>
          </a:p>
          <a:p>
            <a:pPr marL="342900" indent="-342900" algn="r">
              <a:buFont typeface="Wingdings" panose="05000000000000000000" pitchFamily="2" charset="2"/>
              <a:buChar char="Ø"/>
            </a:pPr>
            <a:r>
              <a:rPr lang="fa-IR" dirty="0" smtClean="0">
                <a:cs typeface="B Yekan" panose="00000400000000000000" pitchFamily="2" charset="-78"/>
              </a:rPr>
              <a:t>نبود مشروعیت دموکراتیک</a:t>
            </a:r>
          </a:p>
          <a:p>
            <a:pPr marL="342900" indent="-342900" algn="r">
              <a:buFont typeface="Wingdings" panose="05000000000000000000" pitchFamily="2" charset="2"/>
              <a:buChar char="Ø"/>
            </a:pPr>
            <a:r>
              <a:rPr lang="fa-IR" dirty="0" smtClean="0">
                <a:cs typeface="B Yekan" panose="00000400000000000000" pitchFamily="2" charset="-78"/>
              </a:rPr>
              <a:t>عدم وجود حکومت شهری و محلی</a:t>
            </a:r>
          </a:p>
          <a:p>
            <a:pPr marL="342900" indent="-342900" algn="r">
              <a:buFont typeface="Wingdings" panose="05000000000000000000" pitchFamily="2" charset="2"/>
              <a:buChar char="Ø"/>
            </a:pPr>
            <a:r>
              <a:rPr lang="fa-IR" dirty="0" smtClean="0">
                <a:cs typeface="B Yekan" panose="00000400000000000000" pitchFamily="2" charset="-78"/>
              </a:rPr>
              <a:t>نبود حمایت سیاسی و اقتصادی شهروندان </a:t>
            </a:r>
          </a:p>
          <a:p>
            <a:pPr marL="342900" indent="-342900" algn="r">
              <a:buFont typeface="Wingdings" panose="05000000000000000000" pitchFamily="2" charset="2"/>
              <a:buChar char="Ø"/>
            </a:pPr>
            <a:r>
              <a:rPr lang="fa-IR" dirty="0" smtClean="0">
                <a:cs typeface="B Yekan" panose="00000400000000000000" pitchFamily="2" charset="-78"/>
              </a:rPr>
              <a:t>خالی از رویکرد مشارکتی از طرح ها گرفته تا ضوابط و مقررات تصویب شده</a:t>
            </a:r>
          </a:p>
          <a:p>
            <a:pPr marL="342900" indent="-342900" algn="r">
              <a:buFont typeface="Wingdings" panose="05000000000000000000" pitchFamily="2" charset="2"/>
              <a:buChar char="Ø"/>
            </a:pPr>
            <a:endParaRPr lang="fa-IR" dirty="0" smtClean="0">
              <a:cs typeface="B Yekan" panose="00000400000000000000" pitchFamily="2" charset="-78"/>
            </a:endParaRPr>
          </a:p>
          <a:p>
            <a:pPr algn="r">
              <a:lnSpc>
                <a:spcPct val="150000"/>
              </a:lnSpc>
            </a:pPr>
            <a:endParaRPr lang="fa-IR" dirty="0" smtClean="0">
              <a:cs typeface="B Yekan" panose="00000400000000000000" pitchFamily="2" charset="-78"/>
            </a:endParaRPr>
          </a:p>
          <a:p>
            <a:pPr marL="342900" indent="-342900" algn="r">
              <a:buFont typeface="Wingdings" panose="05000000000000000000" pitchFamily="2" charset="2"/>
              <a:buChar char="Ø"/>
            </a:pPr>
            <a:endParaRPr lang="fa-IR" dirty="0">
              <a:cs typeface="B Yekan" panose="00000400000000000000" pitchFamily="2" charset="-78"/>
            </a:endParaRPr>
          </a:p>
        </p:txBody>
      </p:sp>
      <p:graphicFrame>
        <p:nvGraphicFramePr>
          <p:cNvPr id="10" name="Diagram 9"/>
          <p:cNvGraphicFramePr/>
          <p:nvPr>
            <p:extLst/>
          </p:nvPr>
        </p:nvGraphicFramePr>
        <p:xfrm>
          <a:off x="3098409" y="1739900"/>
          <a:ext cx="6172592" cy="34888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06612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85478326-9770-4987-8372-6CC9E6BDCC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>
                                            <p:graphicEl>
                                              <a:dgm id="{85478326-9770-4987-8372-6CC9E6BDCC3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>
                                            <p:graphicEl>
                                              <a:dgm id="{85478326-9770-4987-8372-6CC9E6BDCC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>
                                            <p:graphicEl>
                                              <a:dgm id="{85478326-9770-4987-8372-6CC9E6BDCC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5B850CDF-EE83-4C99-9FFE-F36482EC04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>
                                            <p:graphicEl>
                                              <a:dgm id="{5B850CDF-EE83-4C99-9FFE-F36482EC04D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>
                                            <p:graphicEl>
                                              <a:dgm id="{5B850CDF-EE83-4C99-9FFE-F36482EC04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>
                                            <p:graphicEl>
                                              <a:dgm id="{5B850CDF-EE83-4C99-9FFE-F36482EC04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01BAE5E3-3689-4D14-8C51-907BEE921E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0">
                                            <p:graphicEl>
                                              <a:dgm id="{01BAE5E3-3689-4D14-8C51-907BEE921E8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>
                                            <p:graphicEl>
                                              <a:dgm id="{01BAE5E3-3689-4D14-8C51-907BEE921E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>
                                            <p:graphicEl>
                                              <a:dgm id="{01BAE5E3-3689-4D14-8C51-907BEE921E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0B5BBECF-E1DD-47B6-8365-BA04537A5A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0">
                                            <p:graphicEl>
                                              <a:dgm id="{0B5BBECF-E1DD-47B6-8365-BA04537A5A8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">
                                            <p:graphicEl>
                                              <a:dgm id="{0B5BBECF-E1DD-47B6-8365-BA04537A5A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">
                                            <p:graphicEl>
                                              <a:dgm id="{0B5BBECF-E1DD-47B6-8365-BA04537A5A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2DA62761-0319-4DAD-BF46-F6DE514C9A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0">
                                            <p:graphicEl>
                                              <a:dgm id="{2DA62761-0319-4DAD-BF46-F6DE514C9A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">
                                            <p:graphicEl>
                                              <a:dgm id="{2DA62761-0319-4DAD-BF46-F6DE514C9A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">
                                            <p:graphicEl>
                                              <a:dgm id="{2DA62761-0319-4DAD-BF46-F6DE514C9A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F8867C5E-BAF9-44BC-AA09-874E2B0E9F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0">
                                            <p:graphicEl>
                                              <a:dgm id="{F8867C5E-BAF9-44BC-AA09-874E2B0E9F8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">
                                            <p:graphicEl>
                                              <a:dgm id="{F8867C5E-BAF9-44BC-AA09-874E2B0E9F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0">
                                            <p:graphicEl>
                                              <a:dgm id="{F8867C5E-BAF9-44BC-AA09-874E2B0E9F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CD98E9DF-5E93-4735-A905-B8261DC356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0">
                                            <p:graphicEl>
                                              <a:dgm id="{CD98E9DF-5E93-4735-A905-B8261DC3564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0">
                                            <p:graphicEl>
                                              <a:dgm id="{CD98E9DF-5E93-4735-A905-B8261DC356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0">
                                            <p:graphicEl>
                                              <a:dgm id="{CD98E9DF-5E93-4735-A905-B8261DC356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9BD8E576-9666-4B63-A414-A292D6D4D6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0">
                                            <p:graphicEl>
                                              <a:dgm id="{9BD8E576-9666-4B63-A414-A292D6D4D62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0">
                                            <p:graphicEl>
                                              <a:dgm id="{9BD8E576-9666-4B63-A414-A292D6D4D6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0">
                                            <p:graphicEl>
                                              <a:dgm id="{9BD8E576-9666-4B63-A414-A292D6D4D6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4D1E261C-D4CD-4A43-902A-136C93BF7D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0">
                                            <p:graphicEl>
                                              <a:dgm id="{4D1E261C-D4CD-4A43-902A-136C93BF7D0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0">
                                            <p:graphicEl>
                                              <a:dgm id="{4D1E261C-D4CD-4A43-902A-136C93BF7D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0">
                                            <p:graphicEl>
                                              <a:dgm id="{4D1E261C-D4CD-4A43-902A-136C93BF7D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97DEDC7D-BB1C-406A-9868-54FC84E1CC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0">
                                            <p:graphicEl>
                                              <a:dgm id="{97DEDC7D-BB1C-406A-9868-54FC84E1CCC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0">
                                            <p:graphicEl>
                                              <a:dgm id="{97DEDC7D-BB1C-406A-9868-54FC84E1CC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0">
                                            <p:graphicEl>
                                              <a:dgm id="{97DEDC7D-BB1C-406A-9868-54FC84E1CC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C18811B4-E346-48B3-92F7-58AA1CB06E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0">
                                            <p:graphicEl>
                                              <a:dgm id="{C18811B4-E346-48B3-92F7-58AA1CB06E3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0">
                                            <p:graphicEl>
                                              <a:dgm id="{C18811B4-E346-48B3-92F7-58AA1CB06E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0">
                                            <p:graphicEl>
                                              <a:dgm id="{C18811B4-E346-48B3-92F7-58AA1CB06E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Graphic spid="10" grpId="0">
        <p:bldSub>
          <a:bldDgm bld="one"/>
        </p:bldSub>
      </p:bldGraphic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8008" y="150125"/>
            <a:ext cx="5285546" cy="538688"/>
          </a:xfrm>
        </p:spPr>
        <p:txBody>
          <a:bodyPr>
            <a:normAutofit/>
          </a:bodyPr>
          <a:lstStyle/>
          <a:p>
            <a:r>
              <a:rPr lang="fa-IR" sz="2400" dirty="0" smtClean="0">
                <a:cs typeface="B Titr" panose="00000700000000000000" pitchFamily="2" charset="-78"/>
              </a:rPr>
              <a:t>محیط کلان تاثیر گذار در مدیریت شهری پاریس</a:t>
            </a:r>
            <a:endParaRPr lang="fa-IR" sz="2400" dirty="0">
              <a:cs typeface="B Titr" panose="00000700000000000000" pitchFamily="2" charset="-7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19620" y="907577"/>
            <a:ext cx="10153934" cy="5800298"/>
          </a:xfrm>
        </p:spPr>
        <p:txBody>
          <a:bodyPr>
            <a:normAutofit lnSpcReduction="10000"/>
          </a:bodyPr>
          <a:lstStyle/>
          <a:p>
            <a:pPr marL="342900" indent="-342900" algn="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dirty="0" smtClean="0">
                <a:cs typeface="B Yekan" panose="00000400000000000000" pitchFamily="2" charset="-78"/>
              </a:rPr>
              <a:t>قوه مجریه</a:t>
            </a:r>
          </a:p>
          <a:p>
            <a:pPr algn="r">
              <a:lnSpc>
                <a:spcPct val="150000"/>
              </a:lnSpc>
            </a:pPr>
            <a:r>
              <a:rPr lang="fa-IR" dirty="0" smtClean="0">
                <a:cs typeface="B Yekan" panose="00000400000000000000" pitchFamily="2" charset="-78"/>
              </a:rPr>
              <a:t>قدرت اجرایی دست رئیس جمهور</a:t>
            </a:r>
          </a:p>
          <a:p>
            <a:pPr algn="r">
              <a:lnSpc>
                <a:spcPct val="150000"/>
              </a:lnSpc>
            </a:pPr>
            <a:r>
              <a:rPr lang="fa-IR" dirty="0" smtClean="0">
                <a:cs typeface="B Yekan" panose="00000400000000000000" pitchFamily="2" charset="-78"/>
              </a:rPr>
              <a:t>از طریق رای مستقیم مردم به مدت 5 سال انتخاب میشود.</a:t>
            </a:r>
          </a:p>
          <a:p>
            <a:pPr marL="342900" indent="-342900" algn="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dirty="0" smtClean="0">
                <a:cs typeface="B Yekan" panose="00000400000000000000" pitchFamily="2" charset="-78"/>
              </a:rPr>
              <a:t>مجلس ملی </a:t>
            </a:r>
          </a:p>
          <a:p>
            <a:pPr algn="r">
              <a:lnSpc>
                <a:spcPct val="150000"/>
              </a:lnSpc>
            </a:pPr>
            <a:r>
              <a:rPr lang="fa-IR" dirty="0" smtClean="0">
                <a:cs typeface="B Yekan" panose="00000400000000000000" pitchFamily="2" charset="-78"/>
              </a:rPr>
              <a:t>نمایندگان مردم را تشکیل می دهند</a:t>
            </a:r>
          </a:p>
          <a:p>
            <a:pPr algn="r">
              <a:lnSpc>
                <a:spcPct val="150000"/>
              </a:lnSpc>
            </a:pPr>
            <a:r>
              <a:rPr lang="fa-IR" dirty="0" smtClean="0">
                <a:cs typeface="B Yekan" panose="00000400000000000000" pitchFamily="2" charset="-78"/>
              </a:rPr>
              <a:t>با رای مستقیم مردم به مدت 5 سال انتخاب می شوند.</a:t>
            </a:r>
          </a:p>
          <a:p>
            <a:pPr marL="342900" indent="-342900" algn="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dirty="0" smtClean="0">
                <a:cs typeface="B Yekan" panose="00000400000000000000" pitchFamily="2" charset="-78"/>
              </a:rPr>
              <a:t>مجلس سنا</a:t>
            </a:r>
          </a:p>
          <a:p>
            <a:pPr algn="r">
              <a:lnSpc>
                <a:spcPct val="150000"/>
              </a:lnSpc>
            </a:pPr>
            <a:r>
              <a:rPr lang="fa-IR" dirty="0" smtClean="0">
                <a:cs typeface="B Yekan" panose="00000400000000000000" pitchFamily="2" charset="-78"/>
              </a:rPr>
              <a:t>به طور غیر مستقیم از طریق وکلای شورای محلی برای 9 سال انتخاب می شوند و نقش تشریفاتی دارند.</a:t>
            </a:r>
          </a:p>
          <a:p>
            <a:pPr marL="342900" indent="-342900" algn="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dirty="0" smtClean="0">
                <a:cs typeface="B Yekan" panose="00000400000000000000" pitchFamily="2" charset="-78"/>
              </a:rPr>
              <a:t>شورای قانون اساسی</a:t>
            </a:r>
          </a:p>
          <a:p>
            <a:pPr algn="r">
              <a:lnSpc>
                <a:spcPct val="150000"/>
              </a:lnSpc>
            </a:pPr>
            <a:r>
              <a:rPr lang="fa-IR" dirty="0" smtClean="0">
                <a:cs typeface="B Yekan" panose="00000400000000000000" pitchFamily="2" charset="-78"/>
              </a:rPr>
              <a:t>وظیفه تطبیق قوانین عادی با قانون اساسی و حل اختلاف مراکز قدرت را بر عهده دارد.</a:t>
            </a:r>
          </a:p>
          <a:p>
            <a:pPr algn="r">
              <a:lnSpc>
                <a:spcPct val="150000"/>
              </a:lnSpc>
            </a:pPr>
            <a:r>
              <a:rPr lang="fa-IR" dirty="0" smtClean="0">
                <a:cs typeface="B Yekan" panose="00000400000000000000" pitchFamily="2" charset="-78"/>
              </a:rPr>
              <a:t>9 نفر و به مدت 9 سال انتخاب می شوند و رؤسای جمهوری سابق به صورت مادام العمر عضو آن هستند.</a:t>
            </a:r>
            <a:endParaRPr lang="fa-IR" dirty="0"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2112693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1172" y="163773"/>
            <a:ext cx="5132472" cy="468783"/>
          </a:xfrm>
        </p:spPr>
        <p:txBody>
          <a:bodyPr>
            <a:normAutofit/>
          </a:bodyPr>
          <a:lstStyle/>
          <a:p>
            <a:r>
              <a:rPr lang="fa-IR" sz="2400" dirty="0" smtClean="0">
                <a:cs typeface="B Titr" panose="00000700000000000000" pitchFamily="2" charset="-78"/>
              </a:rPr>
              <a:t>سازمان اداری حکومت و وظایف برنامه ریزی</a:t>
            </a:r>
            <a:endParaRPr lang="fa-IR" sz="2400" dirty="0">
              <a:cs typeface="B Titr" panose="00000700000000000000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4776" y="914399"/>
            <a:ext cx="10608868" cy="5752532"/>
          </a:xfrm>
        </p:spPr>
        <p:txBody>
          <a:bodyPr>
            <a:noAutofit/>
          </a:bodyPr>
          <a:lstStyle/>
          <a:p>
            <a:pPr marL="285750" indent="-285750" algn="r">
              <a:buFont typeface="Wingdings" panose="05000000000000000000" pitchFamily="2" charset="2"/>
              <a:buChar char="v"/>
            </a:pPr>
            <a:r>
              <a:rPr lang="fa-IR" sz="2000" dirty="0">
                <a:cs typeface="B Yekan" panose="00000400000000000000" pitchFamily="2" charset="-78"/>
              </a:rPr>
              <a:t>حکومت دارای 4 سطح ملی، منطقه ای، میانی و محلی می باشد.</a:t>
            </a:r>
          </a:p>
          <a:p>
            <a:pPr algn="r"/>
            <a:endParaRPr lang="fa-IR" sz="2000" dirty="0">
              <a:cs typeface="B Yekan" panose="00000400000000000000" pitchFamily="2" charset="-78"/>
            </a:endParaRPr>
          </a:p>
          <a:p>
            <a:pPr marL="285750" indent="-285750" algn="r">
              <a:buFont typeface="Wingdings" panose="05000000000000000000" pitchFamily="2" charset="2"/>
              <a:buChar char="v"/>
            </a:pPr>
            <a:r>
              <a:rPr lang="fa-IR" sz="2000" dirty="0">
                <a:cs typeface="B Yekan" panose="00000400000000000000" pitchFamily="2" charset="-78"/>
              </a:rPr>
              <a:t>نقش سطح ملی: تهیه طرح آمایش سرزمین</a:t>
            </a:r>
          </a:p>
          <a:p>
            <a:pPr algn="r"/>
            <a:r>
              <a:rPr lang="fa-IR" sz="2000" dirty="0">
                <a:cs typeface="B Yekan" panose="00000400000000000000" pitchFamily="2" charset="-78"/>
              </a:rPr>
              <a:t>تدوین اصول راهنمای کلان برنامه ریزی شهری و ابلاغ به سطح پایین</a:t>
            </a:r>
          </a:p>
          <a:p>
            <a:pPr marL="285750" indent="-285750" algn="r">
              <a:buFont typeface="Wingdings" panose="05000000000000000000" pitchFamily="2" charset="2"/>
              <a:buChar char="v"/>
            </a:pPr>
            <a:endParaRPr lang="fa-IR" sz="2000" dirty="0">
              <a:cs typeface="B Yekan" panose="00000400000000000000" pitchFamily="2" charset="-78"/>
            </a:endParaRPr>
          </a:p>
          <a:p>
            <a:pPr marL="285750" indent="-285750" algn="r">
              <a:buFont typeface="Wingdings" panose="05000000000000000000" pitchFamily="2" charset="2"/>
              <a:buChar char="v"/>
            </a:pPr>
            <a:r>
              <a:rPr lang="fa-IR" sz="2000" dirty="0">
                <a:cs typeface="B Yekan" panose="00000400000000000000" pitchFamily="2" charset="-78"/>
              </a:rPr>
              <a:t>نقش سطح منطقه ای: تهیه طرح های توسعه و کاربری زمین در سطح منطقه</a:t>
            </a:r>
          </a:p>
          <a:p>
            <a:pPr marL="285750" indent="-285750" algn="r">
              <a:buFont typeface="Wingdings" panose="05000000000000000000" pitchFamily="2" charset="2"/>
              <a:buChar char="v"/>
            </a:pPr>
            <a:endParaRPr lang="fa-IR" sz="2000" dirty="0">
              <a:cs typeface="B Yekan" panose="00000400000000000000" pitchFamily="2" charset="-78"/>
            </a:endParaRPr>
          </a:p>
          <a:p>
            <a:pPr marL="285750" indent="-285750" algn="r">
              <a:buFont typeface="Wingdings" panose="05000000000000000000" pitchFamily="2" charset="2"/>
              <a:buChar char="v"/>
            </a:pPr>
            <a:r>
              <a:rPr lang="fa-IR" sz="2000" dirty="0">
                <a:cs typeface="B Yekan" panose="00000400000000000000" pitchFamily="2" charset="-78"/>
              </a:rPr>
              <a:t>نقش سطح میانی: اختیار دست رئیس دولت </a:t>
            </a:r>
          </a:p>
          <a:p>
            <a:pPr algn="r"/>
            <a:r>
              <a:rPr lang="fa-IR" sz="2000" dirty="0">
                <a:cs typeface="B Yekan" panose="00000400000000000000" pitchFamily="2" charset="-78"/>
              </a:rPr>
              <a:t>هر شهرستان یک نماینده از دولت مرکزی دارد که نقش نطارتی دارد.</a:t>
            </a:r>
          </a:p>
          <a:p>
            <a:pPr marL="285750" indent="-285750" algn="r">
              <a:buFont typeface="Wingdings" panose="05000000000000000000" pitchFamily="2" charset="2"/>
              <a:buChar char="v"/>
            </a:pPr>
            <a:endParaRPr lang="fa-IR" sz="2000" dirty="0">
              <a:cs typeface="B Yekan" panose="00000400000000000000" pitchFamily="2" charset="-78"/>
            </a:endParaRPr>
          </a:p>
          <a:p>
            <a:pPr marL="285750" indent="-285750" algn="r">
              <a:buFont typeface="Wingdings" panose="05000000000000000000" pitchFamily="2" charset="2"/>
              <a:buChar char="v"/>
            </a:pPr>
            <a:r>
              <a:rPr lang="fa-IR" sz="2000" dirty="0">
                <a:cs typeface="B Yekan" panose="00000400000000000000" pitchFamily="2" charset="-78"/>
              </a:rPr>
              <a:t>نقش نهاد های محلی: مسئولیت تهیه طرح ها با شهردار است. ( طرح های محلی )</a:t>
            </a:r>
          </a:p>
          <a:p>
            <a:pPr algn="r"/>
            <a:r>
              <a:rPr lang="fa-IR" sz="2000" dirty="0">
                <a:cs typeface="B Yekan" panose="00000400000000000000" pitchFamily="2" charset="-78"/>
              </a:rPr>
              <a:t>تاکید بر فضاهای عمومی، چشم انداز و محیط زیست شهری</a:t>
            </a:r>
          </a:p>
          <a:p>
            <a:endParaRPr lang="fa-IR" sz="2000" dirty="0"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62477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8472" y="296564"/>
            <a:ext cx="5076516" cy="549597"/>
          </a:xfrm>
        </p:spPr>
        <p:txBody>
          <a:bodyPr>
            <a:normAutofit/>
          </a:bodyPr>
          <a:lstStyle/>
          <a:p>
            <a:r>
              <a:rPr lang="fa-IR" sz="2400" dirty="0" smtClean="0">
                <a:cs typeface="B Titr" panose="00000700000000000000" pitchFamily="2" charset="-78"/>
              </a:rPr>
              <a:t>سلسله مراتب تقسیمات کشوری فرانسه</a:t>
            </a:r>
            <a:endParaRPr lang="fa-IR" sz="2400" dirty="0">
              <a:cs typeface="B Titr" panose="00000700000000000000" pitchFamily="2" charset="-78"/>
            </a:endParaRPr>
          </a:p>
        </p:txBody>
      </p:sp>
      <p:graphicFrame>
        <p:nvGraphicFramePr>
          <p:cNvPr id="4" name="Diagram 3"/>
          <p:cNvGraphicFramePr/>
          <p:nvPr>
            <p:extLst/>
          </p:nvPr>
        </p:nvGraphicFramePr>
        <p:xfrm>
          <a:off x="2108201" y="846161"/>
          <a:ext cx="8523406" cy="54045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29308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7B00A4B-897E-4D2D-956F-9B6F9A5FDA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97B00A4B-897E-4D2D-956F-9B6F9A5FDA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97B00A4B-897E-4D2D-956F-9B6F9A5FDA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BD993BD-CBAF-4513-8B9E-DE88AD6C89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graphicEl>
                                              <a:dgm id="{7BD993BD-CBAF-4513-8B9E-DE88AD6C89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graphicEl>
                                              <a:dgm id="{7BD993BD-CBAF-4513-8B9E-DE88AD6C89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86E0277-5A35-424A-9312-B74FDAEBC6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dgm id="{F86E0277-5A35-424A-9312-B74FDAEBC6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F86E0277-5A35-424A-9312-B74FDAEBC6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D2FC2BA-E00D-4CC9-8255-02C5805FC4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graphicEl>
                                              <a:dgm id="{9D2FC2BA-E00D-4CC9-8255-02C5805FC4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graphicEl>
                                              <a:dgm id="{9D2FC2BA-E00D-4CC9-8255-02C5805FC4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FA3C7F1-F09A-49A0-BE7C-1CCAA1EAA6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graphicEl>
                                              <a:dgm id="{EFA3C7F1-F09A-49A0-BE7C-1CCAA1EAA6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graphicEl>
                                              <a:dgm id="{EFA3C7F1-F09A-49A0-BE7C-1CCAA1EAA6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7937E97-75A8-42F5-AFDD-071BEC0547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37937E97-75A8-42F5-AFDD-071BEC0547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37937E97-75A8-42F5-AFDD-071BEC0547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7A0A19E-37BB-4D5F-90D3-3445ECE999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27A0A19E-37BB-4D5F-90D3-3445ECE999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27A0A19E-37BB-4D5F-90D3-3445ECE999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FE4688D-425D-4856-B30C-12660A7140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graphicEl>
                                              <a:dgm id="{AFE4688D-425D-4856-B30C-12660A7140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graphicEl>
                                              <a:dgm id="{AFE4688D-425D-4856-B30C-12660A7140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71E554D-D352-416E-95DB-0276938B28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graphicEl>
                                              <a:dgm id="{B71E554D-D352-416E-95DB-0276938B28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graphicEl>
                                              <a:dgm id="{B71E554D-D352-416E-95DB-0276938B28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3184471-1E59-44D6-9493-8BD0FE04EA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graphicEl>
                                              <a:dgm id="{83184471-1E59-44D6-9493-8BD0FE04EA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graphicEl>
                                              <a:dgm id="{83184471-1E59-44D6-9493-8BD0FE04EA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947B033-26EE-4C58-B9F0-D8510A9B41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>
                                            <p:graphicEl>
                                              <a:dgm id="{6947B033-26EE-4C58-B9F0-D8510A9B41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>
                                            <p:graphicEl>
                                              <a:dgm id="{6947B033-26EE-4C58-B9F0-D8510A9B41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63FBEBC-7BDB-46EB-B89F-F3F364EDA8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graphicEl>
                                              <a:dgm id="{B63FBEBC-7BDB-46EB-B89F-F3F364EDA8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graphicEl>
                                              <a:dgm id="{B63FBEBC-7BDB-46EB-B89F-F3F364EDA8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5319" y="269268"/>
            <a:ext cx="2169543" cy="535950"/>
          </a:xfrm>
        </p:spPr>
        <p:txBody>
          <a:bodyPr>
            <a:normAutofit/>
          </a:bodyPr>
          <a:lstStyle/>
          <a:p>
            <a:r>
              <a:rPr lang="fa-IR" sz="2400" dirty="0">
                <a:cs typeface="B Titr" panose="00000700000000000000" pitchFamily="2" charset="-78"/>
              </a:rPr>
              <a:t>شورای </a:t>
            </a:r>
            <a:r>
              <a:rPr lang="fa-IR" sz="2400" dirty="0" smtClean="0">
                <a:cs typeface="B Titr" panose="00000700000000000000" pitchFamily="2" charset="-78"/>
              </a:rPr>
              <a:t>مناطق </a:t>
            </a:r>
            <a:endParaRPr lang="fa-IR" sz="2400" dirty="0"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0140" y="1303020"/>
            <a:ext cx="10384472" cy="5189220"/>
          </a:xfrm>
        </p:spPr>
        <p:txBody>
          <a:bodyPr>
            <a:norm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sz="2000" dirty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</a:rPr>
              <a:t>معادل شورای اسلامی استان که تفاوت اساسی نظام شورایی ایران و فرانسه را نمانگر است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sz="2000" dirty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</a:rPr>
              <a:t>دارای دو نقش </a:t>
            </a:r>
            <a:r>
              <a:rPr lang="fa-IR" sz="2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</a:rPr>
              <a:t>بوده: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arenR"/>
            </a:pPr>
            <a:r>
              <a:rPr lang="fa-IR" sz="2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</a:rPr>
              <a:t>نماینده </a:t>
            </a:r>
            <a:r>
              <a:rPr lang="fa-IR" sz="2000" dirty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</a:rPr>
              <a:t>دولت مرکزی در منطقه یا </a:t>
            </a:r>
            <a:r>
              <a:rPr lang="fa-IR" sz="2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</a:rPr>
              <a:t>استان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arenR"/>
            </a:pPr>
            <a:r>
              <a:rPr lang="fa-IR" sz="2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</a:rPr>
              <a:t>ریاست </a:t>
            </a:r>
            <a:r>
              <a:rPr lang="fa-IR" sz="2000" dirty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</a:rPr>
              <a:t>اجرایی منطقه (مقام عالی اجرایی)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sz="2000" dirty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</a:rPr>
              <a:t>ریاست اجرایی با مدیر اجرایی منطقه است که از میان اعضای شورای منطقه برگزیده می </a:t>
            </a:r>
            <a:r>
              <a:rPr lang="fa-IR" sz="2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</a:rPr>
              <a:t>شود و همچنین </a:t>
            </a:r>
            <a:r>
              <a:rPr lang="fa-IR" sz="2000" dirty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</a:rPr>
              <a:t>مجری تصمیمات شورای </a:t>
            </a:r>
            <a:r>
              <a:rPr lang="fa-IR" sz="2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</a:rPr>
              <a:t>منطقه می باشد.</a:t>
            </a:r>
            <a:endParaRPr lang="fa-IR" sz="2000" dirty="0">
              <a:solidFill>
                <a:schemeClr val="tx1">
                  <a:lumMod val="65000"/>
                  <a:lumOff val="35000"/>
                </a:schemeClr>
              </a:solidFill>
              <a:cs typeface="B Yekan" panose="00000400000000000000" pitchFamily="2" charset="-78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sz="2000" dirty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</a:rPr>
              <a:t>در ایران شورای استان هیچ دخالتی در اجرا </a:t>
            </a:r>
            <a:r>
              <a:rPr lang="fa-IR" sz="2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</a:rPr>
              <a:t>ندارند. ریاست </a:t>
            </a:r>
            <a:r>
              <a:rPr lang="fa-IR" sz="2000" dirty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</a:rPr>
              <a:t>اداری استان به عهده استاندار است که با معرفی وزیر کشور و تصویب هیئت وزیران انتخاب می شود.</a:t>
            </a:r>
          </a:p>
          <a:p>
            <a:pPr>
              <a:lnSpc>
                <a:spcPct val="150000"/>
              </a:lnSpc>
            </a:pPr>
            <a:r>
              <a:rPr lang="fa-IR" sz="2000" dirty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</a:rPr>
              <a:t>از این حیث خلاء جدی میان استاندار و شورای استان وجود دارد.</a:t>
            </a:r>
          </a:p>
          <a:p>
            <a:pPr>
              <a:lnSpc>
                <a:spcPct val="150000"/>
              </a:lnSpc>
            </a:pPr>
            <a:endParaRPr lang="fa-IR" sz="2000" dirty="0">
              <a:solidFill>
                <a:schemeClr val="tx1">
                  <a:lumMod val="65000"/>
                  <a:lumOff val="35000"/>
                </a:schemeClr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12464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3530" y="-70413"/>
            <a:ext cx="5090164" cy="1354815"/>
          </a:xfrm>
        </p:spPr>
        <p:txBody>
          <a:bodyPr>
            <a:normAutofit/>
          </a:bodyPr>
          <a:lstStyle/>
          <a:p>
            <a:pPr algn="r"/>
            <a:r>
              <a:rPr lang="fa-IR" sz="2800" dirty="0" smtClean="0">
                <a:solidFill>
                  <a:srgbClr val="FF0000"/>
                </a:solidFill>
                <a:cs typeface="B Titr" panose="00000700000000000000" pitchFamily="2" charset="-78"/>
              </a:rPr>
              <a:t>عوامل اجتماعی و فرهنگی</a:t>
            </a:r>
            <a:endParaRPr lang="fa-IR" sz="2800" dirty="0">
              <a:solidFill>
                <a:srgbClr val="FF0000"/>
              </a:solidFill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4776" y="892083"/>
            <a:ext cx="10617508" cy="3530221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sz="2000" dirty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</a:rPr>
              <a:t>تهران شهر بیگانه هاست. </a:t>
            </a:r>
            <a:r>
              <a:rPr lang="fa-IR" sz="2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</a:rPr>
              <a:t>یک قلمرو اجتماعی پاره پاره با حوزه مشترکی بسیار سست بنیان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sz="2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</a:rPr>
              <a:t>جامعه شهری تهران ، تجمعی از مهاجران بوده و این شهر همانند آینه ای است که تصویر کل کشور را در خود منعکس می سازد.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sz="2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</a:rPr>
              <a:t>زبان و فرهنگ رسمی فارسی غالب بر شهر تهران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sz="2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</a:rPr>
              <a:t>مذهب :  امروزه تهران به طور کلی مسلمان است (حدود 89 درصد) سایر اقلیت ها شامل مسیحیان ،یهودیان ، زرتشتیان و بهاییان می باشد.</a:t>
            </a:r>
            <a:endParaRPr lang="fa-IR" sz="2000" dirty="0">
              <a:solidFill>
                <a:schemeClr val="tx1">
                  <a:lumMod val="65000"/>
                  <a:lumOff val="35000"/>
                </a:schemeClr>
              </a:solidFill>
              <a:cs typeface="B Yekan" panose="00000400000000000000" pitchFamily="2" charset="-78"/>
            </a:endParaRPr>
          </a:p>
        </p:txBody>
      </p:sp>
      <p:graphicFrame>
        <p:nvGraphicFramePr>
          <p:cNvPr id="14" name="Chart 13"/>
          <p:cNvGraphicFramePr/>
          <p:nvPr>
            <p:extLst/>
          </p:nvPr>
        </p:nvGraphicFramePr>
        <p:xfrm>
          <a:off x="3800143" y="2026758"/>
          <a:ext cx="4851554" cy="33580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84094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Graphic spid="14" grpId="0">
        <p:bldAsOne/>
      </p:bldGraphic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8746" y="40943"/>
            <a:ext cx="6073254" cy="1228299"/>
          </a:xfrm>
        </p:spPr>
        <p:txBody>
          <a:bodyPr>
            <a:normAutofit/>
          </a:bodyPr>
          <a:lstStyle/>
          <a:p>
            <a:pPr lvl="0"/>
            <a:r>
              <a:rPr lang="fa-IR" sz="2400" dirty="0">
                <a:cs typeface="B Titr" panose="00000700000000000000" pitchFamily="2" charset="-78"/>
              </a:rPr>
              <a:t>حکومت محلی و مدیریت شهری در قانون اساسی کشور</a:t>
            </a:r>
            <a:br>
              <a:rPr lang="fa-IR" sz="2400" dirty="0">
                <a:cs typeface="B Titr" panose="00000700000000000000" pitchFamily="2" charset="-78"/>
              </a:rPr>
            </a:br>
            <a:endParaRPr lang="fa-IR" dirty="0">
              <a:cs typeface="B Titr" panose="00000700000000000000" pitchFamily="2" charset="-7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7561" y="982640"/>
            <a:ext cx="11215048" cy="5532460"/>
          </a:xfrm>
        </p:spPr>
        <p:txBody>
          <a:bodyPr>
            <a:normAutofit/>
          </a:bodyPr>
          <a:lstStyle/>
          <a:p>
            <a:pPr lvl="0" algn="r">
              <a:spcBef>
                <a:spcPts val="0"/>
              </a:spcBef>
            </a:pPr>
            <a:endParaRPr lang="fa-IR" dirty="0">
              <a:cs typeface="B Yekan" panose="00000400000000000000" pitchFamily="2" charset="-78"/>
            </a:endParaRPr>
          </a:p>
          <a:p>
            <a:pPr marL="342900" lvl="0" indent="-342900" algn="r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fa-IR" dirty="0">
                <a:cs typeface="B Yekan" panose="00000400000000000000" pitchFamily="2" charset="-78"/>
              </a:rPr>
              <a:t>از زمان ناپلئون سیستم مدیریت فرانسه همواره </a:t>
            </a:r>
            <a:r>
              <a:rPr lang="fa-IR" dirty="0">
                <a:solidFill>
                  <a:schemeClr val="accent1"/>
                </a:solidFill>
                <a:cs typeface="B Yekan" panose="00000400000000000000" pitchFamily="2" charset="-78"/>
              </a:rPr>
              <a:t>متمرکز</a:t>
            </a:r>
            <a:r>
              <a:rPr lang="fa-IR" dirty="0">
                <a:cs typeface="B Yekan" panose="00000400000000000000" pitchFamily="2" charset="-78"/>
              </a:rPr>
              <a:t> بوده است.</a:t>
            </a:r>
          </a:p>
          <a:p>
            <a:pPr lvl="0" algn="r">
              <a:lnSpc>
                <a:spcPct val="150000"/>
              </a:lnSpc>
              <a:spcBef>
                <a:spcPts val="0"/>
              </a:spcBef>
            </a:pPr>
            <a:r>
              <a:rPr lang="fa-IR" dirty="0">
                <a:cs typeface="B Yekan" panose="00000400000000000000" pitchFamily="2" charset="-78"/>
              </a:rPr>
              <a:t>تمام تصمیمات در ارتباط با برنامه ریزی شهری و منطقه ای به وسیله </a:t>
            </a:r>
            <a:r>
              <a:rPr lang="fa-IR" dirty="0">
                <a:solidFill>
                  <a:schemeClr val="accent1"/>
                </a:solidFill>
                <a:cs typeface="B Yekan" panose="00000400000000000000" pitchFamily="2" charset="-78"/>
              </a:rPr>
              <a:t>مقامات دولتی </a:t>
            </a:r>
            <a:r>
              <a:rPr lang="fa-IR" dirty="0">
                <a:cs typeface="B Yekan" panose="00000400000000000000" pitchFamily="2" charset="-78"/>
              </a:rPr>
              <a:t>بوده است.</a:t>
            </a:r>
          </a:p>
          <a:p>
            <a:pPr lvl="0" algn="r">
              <a:lnSpc>
                <a:spcPct val="150000"/>
              </a:lnSpc>
              <a:spcBef>
                <a:spcPts val="0"/>
              </a:spcBef>
            </a:pPr>
            <a:endParaRPr lang="fa-IR" dirty="0">
              <a:cs typeface="B Yekan" panose="00000400000000000000" pitchFamily="2" charset="-78"/>
            </a:endParaRPr>
          </a:p>
          <a:p>
            <a:pPr marL="342900" lvl="0" indent="-342900" algn="r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fa-IR" dirty="0">
                <a:cs typeface="B Yekan" panose="00000400000000000000" pitchFamily="2" charset="-78"/>
              </a:rPr>
              <a:t>قانون تمرکز زدایی 1982 اصلاحاتی به سیستم داد و واحد های غیر متمرکز محلی را ایجاد کرد و به آنها شخصیت حقوقی مستقلی بخشید.</a:t>
            </a:r>
          </a:p>
          <a:p>
            <a:pPr lvl="0" algn="r">
              <a:lnSpc>
                <a:spcPct val="150000"/>
              </a:lnSpc>
              <a:spcBef>
                <a:spcPts val="0"/>
              </a:spcBef>
            </a:pPr>
            <a:endParaRPr lang="fa-IR" dirty="0">
              <a:cs typeface="B Yekan" panose="00000400000000000000" pitchFamily="2" charset="-78"/>
            </a:endParaRPr>
          </a:p>
          <a:p>
            <a:pPr marL="342900" lvl="0" indent="-342900" algn="r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fa-IR" dirty="0">
                <a:cs typeface="B Yekan" panose="00000400000000000000" pitchFamily="2" charset="-78"/>
              </a:rPr>
              <a:t>قدرت اجرایی از فرماندار ها به رؤسای انتخابی شورا های دپارتمان ها و کمون ها داده شد.</a:t>
            </a:r>
          </a:p>
          <a:p>
            <a:pPr lvl="0" algn="r">
              <a:lnSpc>
                <a:spcPct val="150000"/>
              </a:lnSpc>
              <a:spcBef>
                <a:spcPts val="0"/>
              </a:spcBef>
            </a:pPr>
            <a:endParaRPr lang="fa-IR" dirty="0">
              <a:cs typeface="B Yekan" panose="00000400000000000000" pitchFamily="2" charset="-78"/>
            </a:endParaRPr>
          </a:p>
          <a:p>
            <a:endParaRPr lang="fa-IR" dirty="0"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301731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75762" y="204717"/>
            <a:ext cx="2606722" cy="818866"/>
          </a:xfrm>
        </p:spPr>
        <p:txBody>
          <a:bodyPr>
            <a:normAutofit/>
          </a:bodyPr>
          <a:lstStyle/>
          <a:p>
            <a:r>
              <a:rPr lang="fa-IR" sz="2700" dirty="0">
                <a:cs typeface="B Titr" panose="00000700000000000000" pitchFamily="2" charset="-78"/>
              </a:rPr>
              <a:t>دلایل تمرکز زدایی</a:t>
            </a:r>
            <a:r>
              <a:rPr lang="fa-IR" sz="2400" dirty="0">
                <a:cs typeface="B Titr" panose="00000700000000000000" pitchFamily="2" charset="-78"/>
              </a:rPr>
              <a:t/>
            </a:r>
            <a:br>
              <a:rPr lang="fa-IR" sz="2400" dirty="0">
                <a:cs typeface="B Titr" panose="00000700000000000000" pitchFamily="2" charset="-78"/>
              </a:rPr>
            </a:br>
            <a:endParaRPr lang="fa-IR" sz="2400" dirty="0">
              <a:cs typeface="B Titr" panose="00000700000000000000" pitchFamily="2" charset="-78"/>
            </a:endParaRPr>
          </a:p>
        </p:txBody>
      </p:sp>
      <p:graphicFrame>
        <p:nvGraphicFramePr>
          <p:cNvPr id="4" name="Diagram 3"/>
          <p:cNvGraphicFramePr/>
          <p:nvPr>
            <p:extLst/>
          </p:nvPr>
        </p:nvGraphicFramePr>
        <p:xfrm>
          <a:off x="2183643" y="1319191"/>
          <a:ext cx="8481325" cy="43582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084697" y="5595582"/>
            <a:ext cx="8434316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fa-IR" dirty="0">
              <a:cs typeface="B Yekan" panose="00000400000000000000" pitchFamily="2" charset="-78"/>
            </a:endParaRP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fa-IR" dirty="0">
                <a:cs typeface="B Yekan" panose="00000400000000000000" pitchFamily="2" charset="-78"/>
              </a:rPr>
              <a:t>با وجود تمرکز زدایی دولت مرکزی همچنان نطارت قوی بر امور برنامه ریزی حکومت محلی دارد</a:t>
            </a:r>
            <a:r>
              <a:rPr lang="fa-IR" dirty="0" smtClean="0">
                <a:cs typeface="B Yekan" panose="00000400000000000000" pitchFamily="2" charset="-78"/>
              </a:rPr>
              <a:t>.</a:t>
            </a:r>
            <a:endParaRPr lang="fa-IR" dirty="0">
              <a:cs typeface="B Yekan" panose="00000400000000000000" pitchFamily="2" charset="-78"/>
            </a:endParaRPr>
          </a:p>
          <a:p>
            <a:endParaRPr lang="fa-IR" dirty="0"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89566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0C0F930-D223-47C4-8814-A978B3FB11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graphicEl>
                                              <a:dgm id="{30C0F930-D223-47C4-8814-A978B3FB116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graphicEl>
                                              <a:dgm id="{30C0F930-D223-47C4-8814-A978B3FB11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graphicEl>
                                              <a:dgm id="{30C0F930-D223-47C4-8814-A978B3FB11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D21760D-C4AC-4285-BAA3-AD98748BAC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graphicEl>
                                              <a:dgm id="{FD21760D-C4AC-4285-BAA3-AD98748BAC5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graphicEl>
                                              <a:dgm id="{FD21760D-C4AC-4285-BAA3-AD98748BAC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graphicEl>
                                              <a:dgm id="{FD21760D-C4AC-4285-BAA3-AD98748BAC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284B4EF-FF7C-4E99-A15B-39F76272B6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graphicEl>
                                              <a:dgm id="{8284B4EF-FF7C-4E99-A15B-39F76272B6D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graphicEl>
                                              <a:dgm id="{8284B4EF-FF7C-4E99-A15B-39F76272B6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graphicEl>
                                              <a:dgm id="{8284B4EF-FF7C-4E99-A15B-39F76272B6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464650B-1262-4283-9C07-A7FB6BA447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graphicEl>
                                              <a:dgm id="{7464650B-1262-4283-9C07-A7FB6BA447E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graphicEl>
                                              <a:dgm id="{7464650B-1262-4283-9C07-A7FB6BA447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graphicEl>
                                              <a:dgm id="{7464650B-1262-4283-9C07-A7FB6BA447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C5168D4-F8B8-4539-B941-CFAC2D8D6F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graphicEl>
                                              <a:dgm id="{AC5168D4-F8B8-4539-B941-CFAC2D8D6FF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graphicEl>
                                              <a:dgm id="{AC5168D4-F8B8-4539-B941-CFAC2D8D6F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graphicEl>
                                              <a:dgm id="{AC5168D4-F8B8-4539-B941-CFAC2D8D6F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83AF268-AE0A-4D83-9C55-8681F395D6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">
                                            <p:graphicEl>
                                              <a:dgm id="{683AF268-AE0A-4D83-9C55-8681F395D67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graphicEl>
                                              <a:dgm id="{683AF268-AE0A-4D83-9C55-8681F395D6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graphicEl>
                                              <a:dgm id="{683AF268-AE0A-4D83-9C55-8681F395D6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FDF8397-DB08-45FE-8A1E-33D7C21DF6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>
                                            <p:graphicEl>
                                              <a:dgm id="{2FDF8397-DB08-45FE-8A1E-33D7C21DF61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graphicEl>
                                              <a:dgm id="{2FDF8397-DB08-45FE-8A1E-33D7C21DF6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graphicEl>
                                              <a:dgm id="{2FDF8397-DB08-45FE-8A1E-33D7C21DF6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  <p:bldP spid="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885948" y="150126"/>
            <a:ext cx="2869892" cy="647871"/>
          </a:xfrm>
        </p:spPr>
        <p:txBody>
          <a:bodyPr>
            <a:normAutofit/>
          </a:bodyPr>
          <a:lstStyle/>
          <a:p>
            <a:r>
              <a:rPr lang="fa-IR" sz="2400" dirty="0" smtClean="0">
                <a:cs typeface="B Titr" panose="00000700000000000000" pitchFamily="2" charset="-78"/>
              </a:rPr>
              <a:t>مدیریت شهری در پاریس</a:t>
            </a:r>
            <a:endParaRPr lang="fa-IR" sz="2400" dirty="0">
              <a:cs typeface="B Titr" panose="00000700000000000000" pitchFamily="2" charset="-7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140" y="1371202"/>
            <a:ext cx="10172700" cy="6675120"/>
          </a:xfrm>
        </p:spPr>
        <p:txBody>
          <a:bodyPr/>
          <a:lstStyle/>
          <a:p>
            <a:pPr algn="r"/>
            <a:endParaRPr lang="fa-IR" dirty="0" smtClean="0">
              <a:cs typeface="B Yekan" panose="00000400000000000000" pitchFamily="2" charset="-78"/>
            </a:endParaRPr>
          </a:p>
          <a:p>
            <a:pPr marL="342900" indent="-342900" algn="r">
              <a:buFont typeface="Wingdings" panose="05000000000000000000" pitchFamily="2" charset="2"/>
              <a:buChar char="q"/>
            </a:pPr>
            <a:r>
              <a:rPr lang="fa-IR" dirty="0">
                <a:cs typeface="B Yekan" panose="00000400000000000000" pitchFamily="2" charset="-78"/>
              </a:rPr>
              <a:t> </a:t>
            </a:r>
            <a:r>
              <a:rPr lang="fa-IR" dirty="0" smtClean="0">
                <a:cs typeface="B Yekan" panose="00000400000000000000" pitchFamily="2" charset="-78"/>
              </a:rPr>
              <a:t>وضعیت </a:t>
            </a:r>
            <a:r>
              <a:rPr lang="fa-IR" dirty="0">
                <a:cs typeface="B Yekan" panose="00000400000000000000" pitchFamily="2" charset="-78"/>
              </a:rPr>
              <a:t>ساختار حکومت محلی در </a:t>
            </a:r>
            <a:r>
              <a:rPr lang="fa-IR" dirty="0" smtClean="0">
                <a:cs typeface="B Yekan" panose="00000400000000000000" pitchFamily="2" charset="-78"/>
              </a:rPr>
              <a:t>فرانسه </a:t>
            </a:r>
            <a:r>
              <a:rPr lang="fa-IR" dirty="0">
                <a:cs typeface="B Yekan" panose="00000400000000000000" pitchFamily="2" charset="-78"/>
              </a:rPr>
              <a:t>از نوع  </a:t>
            </a:r>
            <a:r>
              <a:rPr lang="fa-IR" b="1" dirty="0" smtClean="0">
                <a:solidFill>
                  <a:schemeClr val="accent1"/>
                </a:solidFill>
                <a:cs typeface="B Yekan" panose="00000400000000000000" pitchFamily="2" charset="-78"/>
              </a:rPr>
              <a:t>شهردار قوی </a:t>
            </a:r>
            <a:r>
              <a:rPr lang="fa-IR" dirty="0" smtClean="0">
                <a:cs typeface="B Yekan" panose="00000400000000000000" pitchFamily="2" charset="-78"/>
              </a:rPr>
              <a:t>می </a:t>
            </a:r>
            <a:r>
              <a:rPr lang="fa-IR" dirty="0">
                <a:cs typeface="B Yekan" panose="00000400000000000000" pitchFamily="2" charset="-78"/>
              </a:rPr>
              <a:t>باشد</a:t>
            </a:r>
            <a:r>
              <a:rPr lang="fa-IR" dirty="0" smtClean="0">
                <a:cs typeface="B Yekan" panose="00000400000000000000" pitchFamily="2" charset="-78"/>
              </a:rPr>
              <a:t>.</a:t>
            </a:r>
          </a:p>
          <a:p>
            <a:pPr algn="r"/>
            <a:endParaRPr lang="fa-IR" dirty="0">
              <a:cs typeface="B Yekan" panose="00000400000000000000" pitchFamily="2" charset="-78"/>
            </a:endParaRPr>
          </a:p>
          <a:p>
            <a:pPr algn="r"/>
            <a:endParaRPr lang="fa-IR" dirty="0">
              <a:cs typeface="B Yekan" panose="00000400000000000000" pitchFamily="2" charset="-78"/>
            </a:endParaRPr>
          </a:p>
          <a:p>
            <a:pPr marL="342900" indent="-342900" algn="r">
              <a:buFont typeface="Wingdings" panose="05000000000000000000" pitchFamily="2" charset="2"/>
              <a:buChar char="q"/>
            </a:pPr>
            <a:r>
              <a:rPr lang="fa-IR" dirty="0">
                <a:cs typeface="B Yekan" panose="00000400000000000000" pitchFamily="2" charset="-78"/>
              </a:rPr>
              <a:t>مدیریت شهری </a:t>
            </a:r>
            <a:r>
              <a:rPr lang="fa-IR" dirty="0" smtClean="0">
                <a:cs typeface="B Yekan" panose="00000400000000000000" pitchFamily="2" charset="-78"/>
              </a:rPr>
              <a:t>پاریس به </a:t>
            </a:r>
            <a:r>
              <a:rPr lang="fa-IR" dirty="0">
                <a:cs typeface="B Yekan" panose="00000400000000000000" pitchFamily="2" charset="-78"/>
              </a:rPr>
              <a:t>صورت </a:t>
            </a:r>
            <a:r>
              <a:rPr lang="fa-IR" dirty="0" smtClean="0">
                <a:cs typeface="B Yekan" panose="00000400000000000000" pitchFamily="2" charset="-78"/>
              </a:rPr>
              <a:t>جامع بوده و همانند تمامی </a:t>
            </a:r>
            <a:r>
              <a:rPr lang="fa-IR" dirty="0">
                <a:cs typeface="B Yekan" panose="00000400000000000000" pitchFamily="2" charset="-78"/>
              </a:rPr>
              <a:t>شهرها دارای یک شکل حکومت </a:t>
            </a:r>
            <a:r>
              <a:rPr lang="fa-IR" dirty="0" smtClean="0">
                <a:cs typeface="B Yekan" panose="00000400000000000000" pitchFamily="2" charset="-78"/>
              </a:rPr>
              <a:t>می باشد: </a:t>
            </a:r>
            <a:r>
              <a:rPr lang="fa-IR" dirty="0">
                <a:cs typeface="B Yekan" panose="00000400000000000000" pitchFamily="2" charset="-78"/>
              </a:rPr>
              <a:t>یک شورا یک شهردار و یک ستاد </a:t>
            </a:r>
            <a:r>
              <a:rPr lang="fa-IR" dirty="0" smtClean="0">
                <a:cs typeface="B Yekan" panose="00000400000000000000" pitchFamily="2" charset="-78"/>
              </a:rPr>
              <a:t>اداری.</a:t>
            </a:r>
            <a:endParaRPr lang="fa-IR" dirty="0">
              <a:cs typeface="B Yekan" panose="00000400000000000000" pitchFamily="2" charset="-78"/>
            </a:endParaRPr>
          </a:p>
          <a:p>
            <a:pPr algn="r"/>
            <a:endParaRPr lang="fa-IR" dirty="0">
              <a:cs typeface="B Yekan" panose="00000400000000000000" pitchFamily="2" charset="-78"/>
            </a:endParaRPr>
          </a:p>
          <a:p>
            <a:pPr algn="r"/>
            <a:endParaRPr lang="fa-IR" dirty="0" smtClean="0">
              <a:cs typeface="B Yekan" panose="00000400000000000000" pitchFamily="2" charset="-78"/>
            </a:endParaRPr>
          </a:p>
          <a:p>
            <a:pPr marL="342900" indent="-342900" algn="r">
              <a:buFont typeface="Wingdings" panose="05000000000000000000" pitchFamily="2" charset="2"/>
              <a:buChar char="q"/>
            </a:pPr>
            <a:r>
              <a:rPr lang="fa-IR" dirty="0">
                <a:cs typeface="B Yekan" panose="00000400000000000000" pitchFamily="2" charset="-78"/>
              </a:rPr>
              <a:t>کمون ها کانون اصلی حکومت محلی </a:t>
            </a:r>
            <a:r>
              <a:rPr lang="fa-IR" dirty="0" smtClean="0">
                <a:cs typeface="B Yekan" panose="00000400000000000000" pitchFamily="2" charset="-78"/>
              </a:rPr>
              <a:t>هستند.</a:t>
            </a:r>
          </a:p>
          <a:p>
            <a:pPr marL="342900" indent="-342900" algn="r">
              <a:buFont typeface="Wingdings" panose="05000000000000000000" pitchFamily="2" charset="2"/>
              <a:buChar char="q"/>
            </a:pPr>
            <a:endParaRPr lang="fa-IR" dirty="0">
              <a:cs typeface="B Yekan" panose="00000400000000000000" pitchFamily="2" charset="-78"/>
            </a:endParaRPr>
          </a:p>
          <a:p>
            <a:pPr marL="342900" indent="-342900" algn="r">
              <a:buFont typeface="Wingdings" panose="05000000000000000000" pitchFamily="2" charset="2"/>
              <a:buChar char="q"/>
            </a:pPr>
            <a:endParaRPr lang="fa-IR" dirty="0">
              <a:cs typeface="B Yekan" panose="00000400000000000000" pitchFamily="2" charset="-78"/>
            </a:endParaRPr>
          </a:p>
          <a:p>
            <a:pPr algn="r"/>
            <a:endParaRPr lang="fa-IR" dirty="0">
              <a:cs typeface="B Yekan" panose="00000400000000000000" pitchFamily="2" charset="-78"/>
            </a:endParaRPr>
          </a:p>
          <a:p>
            <a:endParaRPr lang="fa-IR" dirty="0"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96856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4973" y="201304"/>
            <a:ext cx="4291649" cy="647190"/>
          </a:xfrm>
        </p:spPr>
        <p:txBody>
          <a:bodyPr>
            <a:normAutofit/>
          </a:bodyPr>
          <a:lstStyle/>
          <a:p>
            <a:r>
              <a:rPr lang="fa-IR" sz="2400" dirty="0" smtClean="0">
                <a:cs typeface="B Titr" panose="00000700000000000000" pitchFamily="2" charset="-78"/>
              </a:rPr>
              <a:t>شورای شهر و مدیریت شهری پاریس </a:t>
            </a:r>
            <a:endParaRPr lang="fa-IR" sz="2400" dirty="0">
              <a:cs typeface="B Titr" panose="00000700000000000000" pitchFamily="2" charset="-78"/>
            </a:endParaRPr>
          </a:p>
        </p:txBody>
      </p:sp>
      <p:graphicFrame>
        <p:nvGraphicFramePr>
          <p:cNvPr id="6" name="Diagram 5"/>
          <p:cNvGraphicFramePr/>
          <p:nvPr>
            <p:extLst/>
          </p:nvPr>
        </p:nvGraphicFramePr>
        <p:xfrm>
          <a:off x="1826260" y="1104390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43025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E5235D2-8C06-4AA3-99C3-53FACB776F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graphicEl>
                                              <a:dgm id="{EE5235D2-8C06-4AA3-99C3-53FACB776F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graphicEl>
                                              <a:dgm id="{EE5235D2-8C06-4AA3-99C3-53FACB776F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EC34C9F-DAA4-4E0E-922F-C72C7DFE64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graphicEl>
                                              <a:dgm id="{BEC34C9F-DAA4-4E0E-922F-C72C7DFE64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graphicEl>
                                              <a:dgm id="{BEC34C9F-DAA4-4E0E-922F-C72C7DFE64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71431E4-4D0B-4F2B-B4F2-3210FD6CE5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graphicEl>
                                              <a:dgm id="{571431E4-4D0B-4F2B-B4F2-3210FD6CE5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graphicEl>
                                              <a:dgm id="{571431E4-4D0B-4F2B-B4F2-3210FD6CE5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206CE82-6B0D-4312-9009-CD58F2723A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graphicEl>
                                              <a:dgm id="{C206CE82-6B0D-4312-9009-CD58F2723A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graphicEl>
                                              <a:dgm id="{C206CE82-6B0D-4312-9009-CD58F2723A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A381215-839A-45EA-B135-C364571525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graphicEl>
                                              <a:dgm id="{9A381215-839A-45EA-B135-C364571525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graphicEl>
                                              <a:dgm id="{9A381215-839A-45EA-B135-C364571525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6" grpId="0">
        <p:bldSub>
          <a:bldDgm bld="one"/>
        </p:bldSub>
      </p:bldGraphic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6777" y="259307"/>
            <a:ext cx="3347563" cy="663567"/>
          </a:xfrm>
        </p:spPr>
        <p:txBody>
          <a:bodyPr>
            <a:normAutofit/>
          </a:bodyPr>
          <a:lstStyle/>
          <a:p>
            <a:r>
              <a:rPr lang="fa-IR" sz="2400" dirty="0" smtClean="0">
                <a:cs typeface="B Titr" panose="00000700000000000000" pitchFamily="2" charset="-78"/>
              </a:rPr>
              <a:t>وظایف شورای شهر پاریس</a:t>
            </a:r>
            <a:endParaRPr lang="fa-IR" sz="2400" dirty="0">
              <a:cs typeface="B Titr" panose="00000700000000000000" pitchFamily="2" charset="-7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5880" y="1623060"/>
            <a:ext cx="10538460" cy="4983480"/>
          </a:xfrm>
        </p:spPr>
        <p:txBody>
          <a:bodyPr/>
          <a:lstStyle/>
          <a:p>
            <a:pPr marL="342900" indent="-342900" algn="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dirty="0" smtClean="0">
                <a:cs typeface="B Yekan" panose="00000400000000000000" pitchFamily="2" charset="-78"/>
              </a:rPr>
              <a:t>اداره امور مالی محلی ( بودجه بندی ، وضع مالیات ، وام ها )</a:t>
            </a:r>
          </a:p>
          <a:p>
            <a:pPr marL="342900" indent="-342900" algn="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dirty="0" smtClean="0">
                <a:cs typeface="B Yekan" panose="00000400000000000000" pitchFamily="2" charset="-78"/>
              </a:rPr>
              <a:t>استخدام کارمندان شهرداری</a:t>
            </a:r>
          </a:p>
          <a:p>
            <a:pPr marL="342900" indent="-342900" algn="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dirty="0" smtClean="0">
                <a:cs typeface="B Yekan" panose="00000400000000000000" pitchFamily="2" charset="-78"/>
              </a:rPr>
              <a:t>اداره اموال شهرداری</a:t>
            </a:r>
          </a:p>
          <a:p>
            <a:pPr marL="342900" indent="-342900" algn="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dirty="0" smtClean="0">
                <a:cs typeface="B Yekan" panose="00000400000000000000" pitchFamily="2" charset="-78"/>
              </a:rPr>
              <a:t>اداره جاده ها و خیابان ها</a:t>
            </a:r>
          </a:p>
          <a:p>
            <a:pPr marL="342900" indent="-342900" algn="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dirty="0" smtClean="0">
                <a:cs typeface="B Yekan" panose="00000400000000000000" pitchFamily="2" charset="-78"/>
              </a:rPr>
              <a:t>ایجاد خدمات عمومی و شرکت های عام المنفعه</a:t>
            </a:r>
          </a:p>
          <a:p>
            <a:pPr marL="342900" indent="-342900" algn="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dirty="0" smtClean="0">
                <a:cs typeface="B Yekan" panose="00000400000000000000" pitchFamily="2" charset="-78"/>
              </a:rPr>
              <a:t>تصویب گزینه ها و اهداف شهرداری </a:t>
            </a:r>
          </a:p>
          <a:p>
            <a:pPr marL="342900" indent="-342900" algn="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dirty="0" smtClean="0">
                <a:cs typeface="B Yekan" panose="00000400000000000000" pitchFamily="2" charset="-78"/>
              </a:rPr>
              <a:t>تایید اعضای کابینه شهردار</a:t>
            </a:r>
          </a:p>
        </p:txBody>
      </p:sp>
    </p:spTree>
    <p:extLst>
      <p:ext uri="{BB962C8B-B14F-4D97-AF65-F5344CB8AC3E}">
        <p14:creationId xmlns:p14="http://schemas.microsoft.com/office/powerpoint/2010/main" val="4209593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82185" y="280107"/>
            <a:ext cx="4042466" cy="593010"/>
          </a:xfrm>
        </p:spPr>
        <p:txBody>
          <a:bodyPr>
            <a:normAutofit/>
          </a:bodyPr>
          <a:lstStyle/>
          <a:p>
            <a:r>
              <a:rPr lang="fa-IR" sz="2400" dirty="0" smtClean="0">
                <a:cs typeface="B Titr" panose="00000700000000000000" pitchFamily="2" charset="-78"/>
              </a:rPr>
              <a:t>شهرداری و مدیریت شهری پاریس</a:t>
            </a:r>
            <a:endParaRPr lang="fa-IR" sz="2400" dirty="0">
              <a:cs typeface="B Titr" panose="00000700000000000000" pitchFamily="2" charset="-7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8820" y="1358429"/>
            <a:ext cx="9835831" cy="904711"/>
          </a:xfrm>
        </p:spPr>
        <p:txBody>
          <a:bodyPr/>
          <a:lstStyle/>
          <a:p>
            <a:pPr marL="342900" indent="-342900" algn="r">
              <a:buFont typeface="Wingdings" panose="05000000000000000000" pitchFamily="2" charset="2"/>
              <a:buChar char="v"/>
            </a:pPr>
            <a:r>
              <a:rPr lang="fa-IR" dirty="0" smtClean="0">
                <a:cs typeface="B Yekan" panose="00000400000000000000" pitchFamily="2" charset="-78"/>
              </a:rPr>
              <a:t>در پاریس تمامی وظایفی که تصور انجام آنها در یک شهر می رود بر عهده شهرداری قرار دارد. از جمله : </a:t>
            </a:r>
            <a:endParaRPr lang="fa-IR" dirty="0">
              <a:cs typeface="B Yekan" panose="00000400000000000000" pitchFamily="2" charset="-78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3330054" y="2263140"/>
          <a:ext cx="6714698" cy="3749040"/>
        </p:xfrm>
        <a:graphic>
          <a:graphicData uri="http://schemas.openxmlformats.org/drawingml/2006/table">
            <a:tbl>
              <a:tblPr rtl="1" firstRow="1" bandRow="1">
                <a:tableStyleId>{306799F8-075E-4A3A-A7F6-7FBC6576F1A4}</a:tableStyleId>
              </a:tblPr>
              <a:tblGrid>
                <a:gridCol w="6714698"/>
              </a:tblGrid>
              <a:tr h="370840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</a:pPr>
                      <a:r>
                        <a:rPr lang="fa-IR" dirty="0" smtClean="0">
                          <a:cs typeface="B Yekan" panose="00000400000000000000" pitchFamily="2" charset="-78"/>
                        </a:rPr>
                        <a:t>ارائه خدمات شهری و زیربنایی</a:t>
                      </a:r>
                      <a:endParaRPr lang="fa-IR" b="0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</a:pPr>
                      <a:r>
                        <a:rPr lang="fa-IR" dirty="0" smtClean="0">
                          <a:cs typeface="B Yekan" panose="00000400000000000000" pitchFamily="2" charset="-78"/>
                        </a:rPr>
                        <a:t>برنامه</a:t>
                      </a:r>
                      <a:r>
                        <a:rPr lang="fa-IR" baseline="0" dirty="0" smtClean="0">
                          <a:cs typeface="B Yekan" panose="00000400000000000000" pitchFamily="2" charset="-78"/>
                        </a:rPr>
                        <a:t> ریزی شهری</a:t>
                      </a:r>
                      <a:endParaRPr lang="fa-IR" b="0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</a:pPr>
                      <a:r>
                        <a:rPr lang="fa-IR" dirty="0" smtClean="0">
                          <a:cs typeface="B Yekan" panose="00000400000000000000" pitchFamily="2" charset="-78"/>
                        </a:rPr>
                        <a:t>مدیریت ترافیکی شهری</a:t>
                      </a:r>
                      <a:endParaRPr lang="fa-IR" b="0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</a:pPr>
                      <a:r>
                        <a:rPr lang="fa-IR" dirty="0" smtClean="0">
                          <a:cs typeface="B Yekan" panose="00000400000000000000" pitchFamily="2" charset="-78"/>
                        </a:rPr>
                        <a:t>حفاظت محیط زیست</a:t>
                      </a:r>
                      <a:endParaRPr lang="fa-IR" b="0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</a:pPr>
                      <a:r>
                        <a:rPr lang="fa-IR" dirty="0" smtClean="0">
                          <a:cs typeface="B Yekan" panose="00000400000000000000" pitchFamily="2" charset="-78"/>
                        </a:rPr>
                        <a:t>رسیدگی به امور فرهنگی</a:t>
                      </a:r>
                      <a:r>
                        <a:rPr lang="fa-IR" baseline="0" dirty="0" smtClean="0">
                          <a:cs typeface="B Yekan" panose="00000400000000000000" pitchFamily="2" charset="-78"/>
                        </a:rPr>
                        <a:t> ، جوانان و ورزش</a:t>
                      </a:r>
                      <a:endParaRPr lang="fa-IR" b="0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</a:pPr>
                      <a:r>
                        <a:rPr lang="fa-IR" dirty="0" smtClean="0">
                          <a:cs typeface="B Yekan" panose="00000400000000000000" pitchFamily="2" charset="-78"/>
                        </a:rPr>
                        <a:t>رسیدگی به امور رفاهی و خدمات اجتماعی</a:t>
                      </a:r>
                      <a:endParaRPr lang="fa-IR" b="0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</a:pPr>
                      <a:r>
                        <a:rPr lang="fa-IR" dirty="0" smtClean="0">
                          <a:cs typeface="B Yekan" panose="00000400000000000000" pitchFamily="2" charset="-78"/>
                        </a:rPr>
                        <a:t>رسیدگی به امور اقتصادی</a:t>
                      </a:r>
                      <a:endParaRPr lang="fa-IR" b="0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dirty="0" smtClean="0">
                          <a:cs typeface="B Yekan" panose="00000400000000000000" pitchFamily="2" charset="-78"/>
                        </a:rPr>
                        <a:t>انجام کلیه امور عمرانی شهر</a:t>
                      </a:r>
                      <a:endParaRPr lang="fa-IR" b="0" dirty="0" smtClean="0">
                        <a:cs typeface="B Yekan" panose="00000400000000000000" pitchFamily="2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36302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0263" y="232013"/>
            <a:ext cx="2364925" cy="655092"/>
          </a:xfrm>
        </p:spPr>
        <p:txBody>
          <a:bodyPr>
            <a:normAutofit/>
          </a:bodyPr>
          <a:lstStyle/>
          <a:p>
            <a:r>
              <a:rPr lang="fa-IR" sz="2400" dirty="0" smtClean="0">
                <a:cs typeface="B Titr" panose="00000700000000000000" pitchFamily="2" charset="-78"/>
              </a:rPr>
              <a:t>شهردار و وظایف آن</a:t>
            </a:r>
            <a:endParaRPr lang="fa-IR" sz="2400" dirty="0">
              <a:cs typeface="B Titr" panose="00000700000000000000" pitchFamily="2" charset="-7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4334" y="1774209"/>
            <a:ext cx="9552981" cy="4885898"/>
          </a:xfrm>
        </p:spPr>
        <p:txBody>
          <a:bodyPr/>
          <a:lstStyle/>
          <a:p>
            <a:pPr marL="342900" indent="-342900" algn="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dirty="0">
                <a:cs typeface="B Yekan" panose="00000400000000000000" pitchFamily="2" charset="-78"/>
              </a:rPr>
              <a:t>شهردار برای دوره ای 6 ساله از میان اعضای شورای شهر در نخستین جلسه شورا انتخاب می شود. </a:t>
            </a:r>
            <a:endParaRPr lang="fa-IR" dirty="0" smtClean="0">
              <a:cs typeface="B Yekan" panose="00000400000000000000" pitchFamily="2" charset="-78"/>
            </a:endParaRPr>
          </a:p>
          <a:p>
            <a:pPr marL="342900" indent="-342900" algn="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dirty="0" smtClean="0">
                <a:cs typeface="B Yekan" panose="00000400000000000000" pitchFamily="2" charset="-78"/>
              </a:rPr>
              <a:t>نقش شهردار </a:t>
            </a:r>
            <a:r>
              <a:rPr lang="fa-IR" dirty="0">
                <a:cs typeface="B Yekan" panose="00000400000000000000" pitchFamily="2" charset="-78"/>
              </a:rPr>
              <a:t>بیشتر سیاست گذاری و رهبری است</a:t>
            </a:r>
            <a:r>
              <a:rPr lang="fa-IR" dirty="0" smtClean="0">
                <a:cs typeface="B Yekan" panose="00000400000000000000" pitchFamily="2" charset="-78"/>
              </a:rPr>
              <a:t>.</a:t>
            </a:r>
            <a:endParaRPr lang="fa-IR" dirty="0">
              <a:cs typeface="B Yekan" panose="00000400000000000000" pitchFamily="2" charset="-78"/>
            </a:endParaRPr>
          </a:p>
          <a:p>
            <a:pPr marL="342900" indent="-342900" algn="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dirty="0">
                <a:cs typeface="B Yekan" panose="00000400000000000000" pitchFamily="2" charset="-78"/>
              </a:rPr>
              <a:t>مدیریت اجرایی شورای شهر با شهردار است.</a:t>
            </a:r>
          </a:p>
          <a:p>
            <a:pPr marL="342900" indent="-342900" algn="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dirty="0">
                <a:cs typeface="B Yekan" panose="00000400000000000000" pitchFamily="2" charset="-78"/>
              </a:rPr>
              <a:t>شهردار دو نقش دارد: 1) نماینده حکومت مرکزی برای پیش برد امور ملی در سطح محلی  2) نماینده کمون یا شهر که تحت نظارت شورا است</a:t>
            </a:r>
          </a:p>
          <a:p>
            <a:pPr marL="342900" indent="-342900" algn="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dirty="0">
                <a:cs typeface="B Yekan" panose="00000400000000000000" pitchFamily="2" charset="-78"/>
              </a:rPr>
              <a:t>نوع انتخاب شهردار: غیرمستقیم</a:t>
            </a:r>
          </a:p>
          <a:p>
            <a:pPr algn="r">
              <a:lnSpc>
                <a:spcPct val="150000"/>
              </a:lnSpc>
            </a:pPr>
            <a:endParaRPr lang="fa-IR" dirty="0"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85459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9494980" y="204716"/>
            <a:ext cx="2364925" cy="655092"/>
          </a:xfrm>
        </p:spPr>
        <p:txBody>
          <a:bodyPr>
            <a:normAutofit/>
          </a:bodyPr>
          <a:lstStyle/>
          <a:p>
            <a:r>
              <a:rPr lang="fa-IR" sz="2400" dirty="0" smtClean="0">
                <a:cs typeface="B Titr" panose="00000700000000000000" pitchFamily="2" charset="-78"/>
              </a:rPr>
              <a:t>شهردار و وظایف آن</a:t>
            </a:r>
            <a:endParaRPr lang="fa-IR" sz="2400" dirty="0">
              <a:cs typeface="B Titr" panose="00000700000000000000" pitchFamily="2" charset="-78"/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>
          <a:xfrm>
            <a:off x="6223379" y="1627893"/>
            <a:ext cx="5745708" cy="4472655"/>
          </a:xfrm>
        </p:spPr>
        <p:txBody>
          <a:bodyPr>
            <a:normAutofit/>
          </a:bodyPr>
          <a:lstStyle/>
          <a:p>
            <a:pPr algn="r" rtl="1">
              <a:lnSpc>
                <a:spcPct val="150000"/>
              </a:lnSpc>
              <a:buNone/>
            </a:pPr>
            <a:r>
              <a:rPr lang="fa-IR" dirty="0" smtClean="0">
                <a:solidFill>
                  <a:srgbClr val="FF0000"/>
                </a:solidFill>
                <a:cs typeface="B Yekan" panose="00000400000000000000" pitchFamily="2" charset="-78"/>
              </a:rPr>
              <a:t>به عنوان ریاست اجرایی:</a:t>
            </a:r>
          </a:p>
          <a:p>
            <a:pPr marL="342900" indent="-342900" algn="r" rt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a-IR" dirty="0" smtClean="0">
                <a:cs typeface="B Yekan" panose="00000400000000000000" pitchFamily="2" charset="-78"/>
              </a:rPr>
              <a:t>اجرای تصمیمات شورای محلی</a:t>
            </a:r>
          </a:p>
          <a:p>
            <a:pPr marL="342900" indent="-342900" algn="r" rt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a-IR" dirty="0" smtClean="0">
                <a:cs typeface="B Yekan" panose="00000400000000000000" pitchFamily="2" charset="-78"/>
              </a:rPr>
              <a:t>تهیه و تنظیم دستور جلسه و ریاست بر جلسه های شورا</a:t>
            </a:r>
          </a:p>
          <a:p>
            <a:pPr marL="342900" indent="-342900" algn="r" rt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a-IR" dirty="0" smtClean="0">
                <a:cs typeface="B Yekan" panose="00000400000000000000" pitchFamily="2" charset="-78"/>
              </a:rPr>
              <a:t>کنترل و نظارت بر انجام خدمات عمومی</a:t>
            </a:r>
          </a:p>
          <a:p>
            <a:pPr marL="342900" indent="-342900" algn="r" rt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a-IR" dirty="0" smtClean="0">
                <a:cs typeface="B Yekan" panose="00000400000000000000" pitchFamily="2" charset="-78"/>
              </a:rPr>
              <a:t>نمایندگی شهرداری در مسائل قانونی</a:t>
            </a:r>
          </a:p>
          <a:p>
            <a:pPr marL="342900" indent="-342900" algn="r" rt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a-IR" dirty="0" smtClean="0">
                <a:cs typeface="B Yekan" panose="00000400000000000000" pitchFamily="2" charset="-78"/>
              </a:rPr>
              <a:t>نظارت و سرپرستی امور پرسنلی شهرداری ها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1104" y="1832610"/>
            <a:ext cx="5513696" cy="311880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>
              <a:lnSpc>
                <a:spcPct val="150000"/>
              </a:lnSpc>
              <a:spcAft>
                <a:spcPts val="1600"/>
              </a:spcAft>
              <a:buClr>
                <a:schemeClr val="dk2"/>
              </a:buClr>
              <a:buSzPts val="1300"/>
            </a:pPr>
            <a:r>
              <a:rPr lang="fa-IR" sz="2000" dirty="0">
                <a:solidFill>
                  <a:srgbClr val="FF0000"/>
                </a:solidFill>
                <a:cs typeface="B Yekan" panose="00000400000000000000" pitchFamily="2" charset="-78"/>
                <a:sym typeface="Calibri"/>
              </a:rPr>
              <a:t>به عنوان نماینده دولت:</a:t>
            </a:r>
          </a:p>
          <a:p>
            <a:pPr marL="342900" indent="-342900" algn="r" rtl="1">
              <a:spcAft>
                <a:spcPts val="1600"/>
              </a:spcAft>
              <a:buClr>
                <a:schemeClr val="dk2"/>
              </a:buClr>
              <a:buSzPts val="1300"/>
              <a:buFont typeface="Wingdings" panose="05000000000000000000" pitchFamily="2" charset="2"/>
              <a:buChar char="Ø"/>
            </a:pPr>
            <a:r>
              <a:rPr lang="fa-IR" sz="2000" dirty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  <a:sym typeface="Calibri"/>
              </a:rPr>
              <a:t>جمع آوری و حفظ آمار ضروری</a:t>
            </a:r>
          </a:p>
          <a:p>
            <a:pPr marL="342900" indent="-342900" algn="r" rtl="1">
              <a:spcAft>
                <a:spcPts val="1600"/>
              </a:spcAft>
              <a:buClr>
                <a:schemeClr val="dk2"/>
              </a:buClr>
              <a:buSzPts val="1300"/>
              <a:buFont typeface="Wingdings" panose="05000000000000000000" pitchFamily="2" charset="2"/>
              <a:buChar char="Ø"/>
            </a:pPr>
            <a:r>
              <a:rPr lang="fa-IR" sz="2000" dirty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  <a:sym typeface="Calibri"/>
              </a:rPr>
              <a:t>جمع آوری اطلاعات</a:t>
            </a:r>
          </a:p>
          <a:p>
            <a:pPr marL="342900" indent="-342900" algn="r" rtl="1">
              <a:spcAft>
                <a:spcPts val="1600"/>
              </a:spcAft>
              <a:buClr>
                <a:schemeClr val="dk2"/>
              </a:buClr>
              <a:buSzPts val="1300"/>
              <a:buFont typeface="Wingdings" panose="05000000000000000000" pitchFamily="2" charset="2"/>
              <a:buChar char="Ø"/>
            </a:pPr>
            <a:r>
              <a:rPr lang="fa-IR" sz="2000" dirty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  <a:sym typeface="Calibri"/>
              </a:rPr>
              <a:t>انتشار قوانین و تخمین اجرای آن</a:t>
            </a:r>
          </a:p>
          <a:p>
            <a:pPr marL="342900" indent="-342900" algn="r" rtl="1">
              <a:spcAft>
                <a:spcPts val="1600"/>
              </a:spcAft>
              <a:buClr>
                <a:schemeClr val="dk2"/>
              </a:buClr>
              <a:buSzPts val="1300"/>
              <a:buFont typeface="Wingdings" panose="05000000000000000000" pitchFamily="2" charset="2"/>
              <a:buChar char="Ø"/>
            </a:pPr>
            <a:r>
              <a:rPr lang="fa-IR" sz="2000" dirty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  <a:sym typeface="Calibri"/>
              </a:rPr>
              <a:t>اعمال قدرت در زمینه تحقیقات</a:t>
            </a:r>
          </a:p>
          <a:p>
            <a:pPr marL="342900" indent="-342900" algn="r" rtl="1">
              <a:spcAft>
                <a:spcPts val="1600"/>
              </a:spcAft>
              <a:buClr>
                <a:schemeClr val="dk2"/>
              </a:buClr>
              <a:buSzPts val="1300"/>
              <a:buFont typeface="Wingdings" panose="05000000000000000000" pitchFamily="2" charset="2"/>
              <a:buChar char="Ø"/>
            </a:pPr>
            <a:r>
              <a:rPr lang="fa-IR" sz="2000" dirty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  <a:sym typeface="Calibri"/>
              </a:rPr>
              <a:t>ایفای نقش مشاوره ای</a:t>
            </a:r>
          </a:p>
        </p:txBody>
      </p:sp>
    </p:spTree>
    <p:extLst>
      <p:ext uri="{BB962C8B-B14F-4D97-AF65-F5344CB8AC3E}">
        <p14:creationId xmlns:p14="http://schemas.microsoft.com/office/powerpoint/2010/main" val="2175338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49218" y="109183"/>
            <a:ext cx="1717461" cy="914399"/>
          </a:xfrm>
        </p:spPr>
        <p:txBody>
          <a:bodyPr>
            <a:normAutofit/>
          </a:bodyPr>
          <a:lstStyle/>
          <a:p>
            <a:r>
              <a:rPr lang="fa-IR" sz="2400" dirty="0">
                <a:cs typeface="B Titr" panose="00000700000000000000" pitchFamily="2" charset="-78"/>
              </a:rPr>
              <a:t>منابع مالی</a:t>
            </a:r>
            <a:br>
              <a:rPr lang="fa-IR" sz="2400" dirty="0">
                <a:cs typeface="B Titr" panose="00000700000000000000" pitchFamily="2" charset="-78"/>
              </a:rPr>
            </a:br>
            <a:endParaRPr lang="fa-IR" sz="2400" dirty="0">
              <a:cs typeface="B Titr" panose="00000700000000000000" pitchFamily="2" charset="-7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0341" y="1468800"/>
            <a:ext cx="6236344" cy="5092020"/>
          </a:xfrm>
        </p:spPr>
        <p:txBody>
          <a:bodyPr>
            <a:normAutofit fontScale="92500" lnSpcReduction="20000"/>
          </a:bodyPr>
          <a:lstStyle/>
          <a:p>
            <a:pPr marL="342900" indent="-342900" algn="r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fa-IR" dirty="0">
                <a:cs typeface="B Yekan" panose="00000400000000000000" pitchFamily="2" charset="-78"/>
              </a:rPr>
              <a:t>مالیات بر زمین</a:t>
            </a:r>
          </a:p>
          <a:p>
            <a:pPr marL="342900" indent="-342900" algn="r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fa-IR" dirty="0">
                <a:cs typeface="B Yekan" panose="00000400000000000000" pitchFamily="2" charset="-78"/>
              </a:rPr>
              <a:t>اقامت</a:t>
            </a:r>
          </a:p>
          <a:p>
            <a:pPr marL="342900" indent="-342900" algn="r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fa-IR" dirty="0">
                <a:cs typeface="B Yekan" panose="00000400000000000000" pitchFamily="2" charset="-78"/>
              </a:rPr>
              <a:t>مشاغل</a:t>
            </a:r>
          </a:p>
          <a:p>
            <a:pPr marL="342900" indent="-342900" algn="r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fa-IR" dirty="0">
                <a:cs typeface="B Yekan" panose="00000400000000000000" pitchFamily="2" charset="-78"/>
              </a:rPr>
              <a:t>دفع مواد زائد</a:t>
            </a:r>
          </a:p>
          <a:p>
            <a:pPr marL="342900" indent="-342900" algn="r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fa-IR" dirty="0">
                <a:cs typeface="B Yekan" panose="00000400000000000000" pitchFamily="2" charset="-78"/>
              </a:rPr>
              <a:t>حمل و نقل</a:t>
            </a:r>
          </a:p>
          <a:p>
            <a:pPr marL="342900" indent="-342900" algn="r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fa-IR" dirty="0">
                <a:cs typeface="B Yekan" panose="00000400000000000000" pitchFamily="2" charset="-78"/>
              </a:rPr>
              <a:t>مالیات نوسازی و توسعه</a:t>
            </a:r>
          </a:p>
          <a:p>
            <a:pPr marL="342900" indent="-342900" algn="r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fa-IR" dirty="0">
                <a:cs typeface="B Yekan" panose="00000400000000000000" pitchFamily="2" charset="-78"/>
              </a:rPr>
              <a:t>تراکم ساختمانی</a:t>
            </a:r>
          </a:p>
          <a:p>
            <a:pPr marL="342900" indent="-342900" algn="r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fa-IR" dirty="0">
                <a:cs typeface="B Yekan" panose="00000400000000000000" pitchFamily="2" charset="-78"/>
              </a:rPr>
              <a:t>سهم بخشی از مالیات ترافیک</a:t>
            </a:r>
          </a:p>
          <a:p>
            <a:pPr marL="342900" indent="-342900" algn="r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fa-IR" dirty="0">
                <a:cs typeface="B Yekan" panose="00000400000000000000" pitchFamily="2" charset="-78"/>
              </a:rPr>
              <a:t>یارانه هایی از سوی دولت مرکزی، منطقه ای و دپارتمان ها</a:t>
            </a:r>
          </a:p>
          <a:p>
            <a:pPr marL="342900" indent="-342900" algn="r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fa-IR" dirty="0">
                <a:cs typeface="B Yekan" panose="00000400000000000000" pitchFamily="2" charset="-78"/>
              </a:rPr>
              <a:t>انواع وام ها</a:t>
            </a:r>
          </a:p>
          <a:p>
            <a:pPr algn="r">
              <a:lnSpc>
                <a:spcPct val="120000"/>
              </a:lnSpc>
            </a:pPr>
            <a:endParaRPr lang="fa-IR" dirty="0">
              <a:cs typeface="B Yekan" panose="00000400000000000000" pitchFamily="2" charset="-78"/>
            </a:endParaRPr>
          </a:p>
          <a:p>
            <a:pPr algn="r">
              <a:lnSpc>
                <a:spcPct val="120000"/>
              </a:lnSpc>
            </a:pPr>
            <a:endParaRPr lang="fa-IR" dirty="0">
              <a:cs typeface="B Yekan" panose="00000400000000000000" pitchFamily="2" charset="-78"/>
            </a:endParaRPr>
          </a:p>
          <a:p>
            <a:pPr marL="342900" indent="-342900" algn="r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fa-IR" dirty="0">
                <a:cs typeface="B Yekan" panose="00000400000000000000" pitchFamily="2" charset="-78"/>
              </a:rPr>
              <a:t>دولت های محلی از استقلال مالی بسیار زیادی برخوردار هستند</a:t>
            </a:r>
          </a:p>
        </p:txBody>
      </p:sp>
      <p:graphicFrame>
        <p:nvGraphicFramePr>
          <p:cNvPr id="4" name="Chart 3"/>
          <p:cNvGraphicFramePr/>
          <p:nvPr>
            <p:extLst/>
          </p:nvPr>
        </p:nvGraphicFramePr>
        <p:xfrm>
          <a:off x="1384300" y="1308100"/>
          <a:ext cx="5168900" cy="4241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540330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4" grpId="0">
        <p:bldAsOne/>
      </p:bldGraphic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21272" y="232012"/>
            <a:ext cx="3374859" cy="538690"/>
          </a:xfrm>
        </p:spPr>
        <p:txBody>
          <a:bodyPr>
            <a:noAutofit/>
          </a:bodyPr>
          <a:lstStyle/>
          <a:p>
            <a:r>
              <a:rPr lang="fa-IR" sz="2400" dirty="0" smtClean="0">
                <a:cs typeface="B Titr" panose="00000700000000000000" pitchFamily="2" charset="-78"/>
              </a:rPr>
              <a:t>برنامه ریزی در سطح محلی</a:t>
            </a:r>
            <a:endParaRPr lang="fa-IR" sz="2400" dirty="0">
              <a:cs typeface="B Titr" panose="00000700000000000000" pitchFamily="2" charset="-78"/>
            </a:endParaRPr>
          </a:p>
        </p:txBody>
      </p:sp>
      <p:graphicFrame>
        <p:nvGraphicFramePr>
          <p:cNvPr id="5" name="Diagram 4"/>
          <p:cNvGraphicFramePr/>
          <p:nvPr>
            <p:extLst/>
          </p:nvPr>
        </p:nvGraphicFramePr>
        <p:xfrm>
          <a:off x="2443447" y="1080638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74285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058D47F-DF92-4DC8-96AB-2BECB04B88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graphicEl>
                                              <a:dgm id="{3058D47F-DF92-4DC8-96AB-2BECB04B880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graphicEl>
                                              <a:dgm id="{3058D47F-DF92-4DC8-96AB-2BECB04B88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graphicEl>
                                              <a:dgm id="{3058D47F-DF92-4DC8-96AB-2BECB04B88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AF17389-FB22-4C8D-AF21-A207C8377B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graphicEl>
                                              <a:dgm id="{FAF17389-FB22-4C8D-AF21-A207C8377B2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graphicEl>
                                              <a:dgm id="{FAF17389-FB22-4C8D-AF21-A207C8377B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graphicEl>
                                              <a:dgm id="{FAF17389-FB22-4C8D-AF21-A207C8377B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CD8DA88-BCF9-4139-A283-DE8D7133D9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graphicEl>
                                              <a:dgm id="{CCD8DA88-BCF9-4139-A283-DE8D7133D9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graphicEl>
                                              <a:dgm id="{CCD8DA88-BCF9-4139-A283-DE8D7133D9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graphicEl>
                                              <a:dgm id="{CCD8DA88-BCF9-4139-A283-DE8D7133D9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B322E98-2192-430E-8B29-FD3783E2C9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graphicEl>
                                              <a:dgm id="{BB322E98-2192-430E-8B29-FD3783E2C95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graphicEl>
                                              <a:dgm id="{BB322E98-2192-430E-8B29-FD3783E2C9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graphicEl>
                                              <a:dgm id="{BB322E98-2192-430E-8B29-FD3783E2C9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8A83368-1BD4-4DFD-973F-014618DD91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graphicEl>
                                              <a:dgm id="{D8A83368-1BD4-4DFD-973F-014618DD914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graphicEl>
                                              <a:dgm id="{D8A83368-1BD4-4DFD-973F-014618DD91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graphicEl>
                                              <a:dgm id="{D8A83368-1BD4-4DFD-973F-014618DD91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6D46B50-87BD-4383-9734-4DE7573DF0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>
                                            <p:graphicEl>
                                              <a:dgm id="{D6D46B50-87BD-4383-9734-4DE7573DF0D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graphicEl>
                                              <a:dgm id="{D6D46B50-87BD-4383-9734-4DE7573DF0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graphicEl>
                                              <a:dgm id="{D6D46B50-87BD-4383-9734-4DE7573DF0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CA6E3D7-9FF6-4936-B94A-1131E185DC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>
                                            <p:graphicEl>
                                              <a:dgm id="{6CA6E3D7-9FF6-4936-B94A-1131E185DCB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>
                                            <p:graphicEl>
                                              <a:dgm id="{6CA6E3D7-9FF6-4936-B94A-1131E185DC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>
                                            <p:graphicEl>
                                              <a:dgm id="{6CA6E3D7-9FF6-4936-B94A-1131E185DC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613DB05-C999-482E-A75E-5422C759D0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">
                                            <p:graphicEl>
                                              <a:dgm id="{D613DB05-C999-482E-A75E-5422C759D00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>
                                            <p:graphicEl>
                                              <a:dgm id="{D613DB05-C999-482E-A75E-5422C759D0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>
                                            <p:graphicEl>
                                              <a:dgm id="{D613DB05-C999-482E-A75E-5422C759D0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03057" y="228324"/>
            <a:ext cx="2824636" cy="795257"/>
          </a:xfrm>
        </p:spPr>
        <p:txBody>
          <a:bodyPr>
            <a:normAutofit/>
          </a:bodyPr>
          <a:lstStyle/>
          <a:p>
            <a:pPr algn="r"/>
            <a:r>
              <a:rPr lang="fa-IR" sz="2800" dirty="0" smtClean="0">
                <a:solidFill>
                  <a:srgbClr val="FF0000"/>
                </a:solidFill>
                <a:cs typeface="B Titr" panose="00000700000000000000" pitchFamily="2" charset="-78"/>
              </a:rPr>
              <a:t>عوامل اقتصادی</a:t>
            </a:r>
            <a:endParaRPr lang="fa-IR" sz="2800" dirty="0">
              <a:solidFill>
                <a:srgbClr val="FF0000"/>
              </a:solidFill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0060" y="1246495"/>
            <a:ext cx="10767633" cy="4635690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sz="2000" dirty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</a:rPr>
              <a:t>تهران علاوه بر </a:t>
            </a:r>
            <a:r>
              <a:rPr lang="fa-IR" sz="2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</a:rPr>
              <a:t>این‌ که </a:t>
            </a:r>
            <a:r>
              <a:rPr lang="fa-IR" sz="2000" dirty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</a:rPr>
              <a:t>مرکز سیاسی کشور است، مهم‌ترین قطب اقتصادی آن نیز </a:t>
            </a:r>
            <a:r>
              <a:rPr lang="fa-IR" sz="2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</a:rPr>
              <a:t>می باشد.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sz="2000" dirty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</a:rPr>
              <a:t>حدود ۲۵ درصد </a:t>
            </a:r>
            <a:r>
              <a:rPr lang="fa-IR" sz="2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</a:rPr>
              <a:t>تولید ناخالص داخلی ایران </a:t>
            </a:r>
            <a:r>
              <a:rPr lang="fa-IR" sz="2000" dirty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</a:rPr>
              <a:t>مربوط به این شهر </a:t>
            </a:r>
            <a:r>
              <a:rPr lang="fa-IR" sz="2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</a:rPr>
              <a:t>است.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sz="2000" dirty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</a:rPr>
              <a:t>بخش خدمات </a:t>
            </a:r>
            <a:r>
              <a:rPr lang="fa-IR" sz="2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</a:rPr>
              <a:t>، سهمی </a:t>
            </a:r>
            <a:r>
              <a:rPr lang="fa-IR" sz="2000" dirty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</a:rPr>
              <a:t>۷۸ درصدی در تولید ناخالص داخلی تهران دارد و پس از آن به ترتیب بخش‌های صنعت (۱۴ درصد) و کشاورزی (۸ درصد) قرار دارند.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sz="2000" dirty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</a:rPr>
              <a:t>قیمت زمین در برخی نقاط شهر تهران جزء گران‌ترین‌ها در کل جهان </a:t>
            </a:r>
            <a:r>
              <a:rPr lang="fa-IR" sz="2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</a:rPr>
              <a:t>می‌باشد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sz="2000" dirty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</a:rPr>
              <a:t>فعالیت‌های خدماتی تهران در داخل شهر و فعالیت‌های صنعتی (زمین‌بر) در حومه آن متمرکز </a:t>
            </a:r>
            <a:r>
              <a:rPr lang="fa-IR" sz="2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</a:rPr>
              <a:t>هستند.</a:t>
            </a:r>
          </a:p>
          <a:p>
            <a:pPr>
              <a:lnSpc>
                <a:spcPct val="150000"/>
              </a:lnSpc>
            </a:pPr>
            <a:endParaRPr lang="fa-IR" sz="2000" dirty="0">
              <a:solidFill>
                <a:schemeClr val="tx1">
                  <a:lumMod val="65000"/>
                  <a:lumOff val="35000"/>
                </a:schemeClr>
              </a:solidFill>
              <a:cs typeface="B Yekan" panose="000004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404" y="4679002"/>
            <a:ext cx="3531572" cy="19105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1632" y="4679002"/>
            <a:ext cx="3374195" cy="200596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7351" y="4579927"/>
            <a:ext cx="2938818" cy="220411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600070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7159" y="0"/>
            <a:ext cx="5868537" cy="1173707"/>
          </a:xfrm>
        </p:spPr>
        <p:txBody>
          <a:bodyPr>
            <a:noAutofit/>
          </a:bodyPr>
          <a:lstStyle/>
          <a:p>
            <a:pPr algn="ctr"/>
            <a:r>
              <a:rPr lang="fa-IR" sz="2400" dirty="0">
                <a:cs typeface="B Titr" panose="00000700000000000000" pitchFamily="2" charset="-78"/>
              </a:rPr>
              <a:t>مراحل تهیه، تصویب و اجرا برنامه های توسعه شهری</a:t>
            </a:r>
            <a:r>
              <a:rPr lang="fa-IR" sz="3600" dirty="0">
                <a:cs typeface="B Titr" panose="00000700000000000000" pitchFamily="2" charset="-78"/>
              </a:rPr>
              <a:t/>
            </a:r>
            <a:br>
              <a:rPr lang="fa-IR" sz="3600" dirty="0">
                <a:cs typeface="B Titr" panose="00000700000000000000" pitchFamily="2" charset="-78"/>
              </a:rPr>
            </a:br>
            <a:endParaRPr lang="fa-IR" sz="3600" dirty="0">
              <a:cs typeface="B Titr" panose="00000700000000000000" pitchFamily="2" charset="-78"/>
            </a:endParaRPr>
          </a:p>
        </p:txBody>
      </p:sp>
      <p:graphicFrame>
        <p:nvGraphicFramePr>
          <p:cNvPr id="4" name="Diagram 3"/>
          <p:cNvGraphicFramePr/>
          <p:nvPr>
            <p:extLst/>
          </p:nvPr>
        </p:nvGraphicFramePr>
        <p:xfrm>
          <a:off x="655093" y="965200"/>
          <a:ext cx="11016207" cy="57222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786029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F3B3435-3E1B-4BD7-862A-D7A2ED0BFA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graphicEl>
                                              <a:dgm id="{FF3B3435-3E1B-4BD7-862A-D7A2ED0BFAA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graphicEl>
                                              <a:dgm id="{FF3B3435-3E1B-4BD7-862A-D7A2ED0BFA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graphicEl>
                                              <a:dgm id="{FF3B3435-3E1B-4BD7-862A-D7A2ED0BFA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141CCF0-83A8-49BE-9EB3-7412D32FAF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graphicEl>
                                              <a:dgm id="{0141CCF0-83A8-49BE-9EB3-7412D32FAFF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graphicEl>
                                              <a:dgm id="{0141CCF0-83A8-49BE-9EB3-7412D32FAF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graphicEl>
                                              <a:dgm id="{0141CCF0-83A8-49BE-9EB3-7412D32FAF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C860259-8159-4059-8703-95DD0851FD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graphicEl>
                                              <a:dgm id="{1C860259-8159-4059-8703-95DD0851FDF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graphicEl>
                                              <a:dgm id="{1C860259-8159-4059-8703-95DD0851FD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graphicEl>
                                              <a:dgm id="{1C860259-8159-4059-8703-95DD0851FD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F3E2388-2677-4D03-A012-41C8548F11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graphicEl>
                                              <a:dgm id="{CF3E2388-2677-4D03-A012-41C8548F11D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graphicEl>
                                              <a:dgm id="{CF3E2388-2677-4D03-A012-41C8548F11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graphicEl>
                                              <a:dgm id="{CF3E2388-2677-4D03-A012-41C8548F11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9E262A5-93EA-47E1-BDEC-7E64281BAF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>
                                            <p:graphicEl>
                                              <a:dgm id="{29E262A5-93EA-47E1-BDEC-7E64281BAF9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graphicEl>
                                              <a:dgm id="{29E262A5-93EA-47E1-BDEC-7E64281BAF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graphicEl>
                                              <a:dgm id="{29E262A5-93EA-47E1-BDEC-7E64281BAF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4A2FB25-6BCD-465E-B04A-383EA1E88C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">
                                            <p:graphicEl>
                                              <a:dgm id="{34A2FB25-6BCD-465E-B04A-383EA1E88C7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graphicEl>
                                              <a:dgm id="{34A2FB25-6BCD-465E-B04A-383EA1E88C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graphicEl>
                                              <a:dgm id="{34A2FB25-6BCD-465E-B04A-383EA1E88C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FA99DC6-F389-458B-9CB1-BA1934B758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">
                                            <p:graphicEl>
                                              <a:dgm id="{6FA99DC6-F389-458B-9CB1-BA1934B758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>
                                            <p:graphicEl>
                                              <a:dgm id="{6FA99DC6-F389-458B-9CB1-BA1934B758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>
                                            <p:graphicEl>
                                              <a:dgm id="{6FA99DC6-F389-458B-9CB1-BA1934B758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9067B20-5434-4BD0-854E-3217E9EB31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">
                                            <p:graphicEl>
                                              <a:dgm id="{49067B20-5434-4BD0-854E-3217E9EB31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">
                                            <p:graphicEl>
                                              <a:dgm id="{49067B20-5434-4BD0-854E-3217E9EB31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>
                                            <p:graphicEl>
                                              <a:dgm id="{49067B20-5434-4BD0-854E-3217E9EB31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321B777-68DE-4E5E-B1AF-C964EC94EF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">
                                            <p:graphicEl>
                                              <a:dgm id="{D321B777-68DE-4E5E-B1AF-C964EC94EF2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">
                                            <p:graphicEl>
                                              <a:dgm id="{D321B777-68DE-4E5E-B1AF-C964EC94EF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">
                                            <p:graphicEl>
                                              <a:dgm id="{D321B777-68DE-4E5E-B1AF-C964EC94EF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27C37E6-6BCA-4FE0-B806-8AEC71EA73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">
                                            <p:graphicEl>
                                              <a:dgm id="{027C37E6-6BCA-4FE0-B806-8AEC71EA73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">
                                            <p:graphicEl>
                                              <a:dgm id="{027C37E6-6BCA-4FE0-B806-8AEC71EA73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>
                                            <p:graphicEl>
                                              <a:dgm id="{027C37E6-6BCA-4FE0-B806-8AEC71EA73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9240B21-6098-4194-A4BF-AA35A03AE8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4">
                                            <p:graphicEl>
                                              <a:dgm id="{19240B21-6098-4194-A4BF-AA35A03AE8E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">
                                            <p:graphicEl>
                                              <a:dgm id="{19240B21-6098-4194-A4BF-AA35A03AE8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">
                                            <p:graphicEl>
                                              <a:dgm id="{19240B21-6098-4194-A4BF-AA35A03AE8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28098D4-92EA-451F-8C36-703E365002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4">
                                            <p:graphicEl>
                                              <a:dgm id="{C28098D4-92EA-451F-8C36-703E365002B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">
                                            <p:graphicEl>
                                              <a:dgm id="{C28098D4-92EA-451F-8C36-703E365002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">
                                            <p:graphicEl>
                                              <a:dgm id="{C28098D4-92EA-451F-8C36-703E365002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F88AA2D-015F-4E7F-8FA2-12BEE57265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4">
                                            <p:graphicEl>
                                              <a:dgm id="{DF88AA2D-015F-4E7F-8FA2-12BEE57265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">
                                            <p:graphicEl>
                                              <a:dgm id="{DF88AA2D-015F-4E7F-8FA2-12BEE57265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">
                                            <p:graphicEl>
                                              <a:dgm id="{DF88AA2D-015F-4E7F-8FA2-12BEE57265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D3EF91F-5243-43CB-BD5C-7C0A21852C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4">
                                            <p:graphicEl>
                                              <a:dgm id="{8D3EF91F-5243-43CB-BD5C-7C0A21852C9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">
                                            <p:graphicEl>
                                              <a:dgm id="{8D3EF91F-5243-43CB-BD5C-7C0A21852C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">
                                            <p:graphicEl>
                                              <a:dgm id="{8D3EF91F-5243-43CB-BD5C-7C0A21852C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21169" y="163773"/>
            <a:ext cx="3029804" cy="764276"/>
          </a:xfrm>
        </p:spPr>
        <p:txBody>
          <a:bodyPr>
            <a:normAutofit/>
          </a:bodyPr>
          <a:lstStyle/>
          <a:p>
            <a:r>
              <a:rPr lang="fa-IR" sz="2400" dirty="0" smtClean="0">
                <a:cs typeface="B Titr" panose="00000700000000000000" pitchFamily="2" charset="-78"/>
              </a:rPr>
              <a:t>جمع بندی و نتیجه گیری</a:t>
            </a:r>
            <a:endParaRPr lang="fa-IR" sz="2400" dirty="0">
              <a:cs typeface="B Titr" panose="00000700000000000000" pitchFamily="2" charset="-7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8740" y="1139590"/>
            <a:ext cx="11382233" cy="5650173"/>
          </a:xfrm>
        </p:spPr>
        <p:txBody>
          <a:bodyPr>
            <a:normAutofit/>
          </a:bodyPr>
          <a:lstStyle/>
          <a:p>
            <a:pPr marL="342900" indent="-342900" algn="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dirty="0" smtClean="0">
                <a:cs typeface="B Yekan" panose="00000400000000000000" pitchFamily="2" charset="-78"/>
              </a:rPr>
              <a:t>با بررسی تطبیقی مدیریت شهری در تهران و پاریس متوجه این مطلب می شویم که وظایف مدیریت شهری در تهران بر خلاف پاریس(با حکومت شهری) میان دولت از یک سو و شوراها و شهرداری ها از سوی دیگر تقسیم شده است. این ناهماهنگی هزینه های اساسی برای مردم به همراه داشته است.</a:t>
            </a:r>
          </a:p>
          <a:p>
            <a:pPr marL="342900" indent="-342900" algn="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dirty="0" smtClean="0">
                <a:cs typeface="B Yekan" panose="00000400000000000000" pitchFamily="2" charset="-78"/>
              </a:rPr>
              <a:t>شوراها در مدیریت شهری تهران بر خلاف همتای خود شهر پاریس از استقلال و شخصیت مستقل برخوردار نبوده و در زمینه برنامه ریزی – اجرایی و تقنینی وظایف و عملکردی ندارند.</a:t>
            </a:r>
          </a:p>
          <a:p>
            <a:pPr marL="342900" indent="-342900" algn="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dirty="0" smtClean="0">
                <a:cs typeface="B Yekan" panose="00000400000000000000" pitchFamily="2" charset="-78"/>
              </a:rPr>
              <a:t>شهرداری در مدیریت شهری تهران بخشی از امور اجرایی و خدماتی را در سطح شهر بر عهده داشته و بقیه امور توسط وزارتخانه های دولتی صورت می پذیرد.( در واقع امور محلی از امور ملی جدا نشده) بر خلاف تهران در شهر پاریس امور اجرایی توسط شهرداری و مستقیما زیر نظر این نهاد است.</a:t>
            </a:r>
          </a:p>
          <a:p>
            <a:pPr marL="342900" indent="-342900" algn="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dirty="0" smtClean="0">
                <a:cs typeface="B Yekan" panose="00000400000000000000" pitchFamily="2" charset="-78"/>
              </a:rPr>
              <a:t>در شهر تهران برنامه ریزی های شهری عملا توسط دولت و نهاد های دولتی انجام گرفته و مردم و بخش خصوصی در تمامی فرایند تهیه ، تصویب و اجرای طرح های توسعه شهری نادیده گرفته می شوند.</a:t>
            </a:r>
          </a:p>
          <a:p>
            <a:pPr algn="r">
              <a:lnSpc>
                <a:spcPct val="150000"/>
              </a:lnSpc>
            </a:pPr>
            <a:endParaRPr lang="fa-IR" dirty="0"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34451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5845" y="1305544"/>
            <a:ext cx="10304061" cy="5095256"/>
          </a:xfrm>
        </p:spPr>
        <p:txBody>
          <a:bodyPr>
            <a:normAutofit/>
          </a:bodyPr>
          <a:lstStyle/>
          <a:p>
            <a:pPr marL="342900" indent="-342900" algn="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dirty="0" smtClean="0">
                <a:cs typeface="B Yekan" panose="00000400000000000000" pitchFamily="2" charset="-78"/>
              </a:rPr>
              <a:t>شهرداری تهران فاقد منبع درآمدی پایدار بوده و همچنین بخش هایی از درآمد محلی که می بایست در اختیار این نهاد قرار می گرفت توسط دولت وصول می شود در حالی که شهرداری پاریس و دولت های محلی از استقلال مالی بسیار زیادی برخوردار هستند.</a:t>
            </a:r>
          </a:p>
          <a:p>
            <a:pPr marL="342900" indent="-342900" algn="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dirty="0" smtClean="0">
                <a:cs typeface="B Yekan" panose="00000400000000000000" pitchFamily="2" charset="-78"/>
              </a:rPr>
              <a:t>برنامه های شهرسازی و توسعه شهری بدون مشارکت و در نظر گرفتن نیازهای واقعی مردم عموما از بالا به پایین تهیه شده( شهرسازی برای مردم) و این امر موجب مقاومت مردم در برابر طرح ها و برنامه ها می شود.</a:t>
            </a:r>
          </a:p>
          <a:p>
            <a:pPr marL="342900" indent="-342900" algn="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dirty="0" smtClean="0">
                <a:cs typeface="B Yekan" panose="00000400000000000000" pitchFamily="2" charset="-78"/>
              </a:rPr>
              <a:t>برخلاف آن در شهر پاریس طرح های محلی طی یک فرایند مشارکتی و نظر سنجی از مردم و بخش خصوصی و نهاد های عمومی (شهرسازی با مردم) تهیه شده و با تایید آنها تصویب می شود.</a:t>
            </a:r>
          </a:p>
          <a:p>
            <a:pPr marL="342900" indent="-342900" algn="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dirty="0" smtClean="0">
                <a:cs typeface="B Yekan" panose="00000400000000000000" pitchFamily="2" charset="-78"/>
              </a:rPr>
              <a:t>در نهایت با توجه به سیستم حکومتی ایران و متمرکز و بخشی بودن مدیریت شهری در آن بالخص تهران پیشنهاد میشود </a:t>
            </a:r>
            <a:r>
              <a:rPr lang="fa-IR" dirty="0" smtClean="0">
                <a:solidFill>
                  <a:srgbClr val="C00000"/>
                </a:solidFill>
                <a:cs typeface="B Yekan" panose="00000400000000000000" pitchFamily="2" charset="-78"/>
              </a:rPr>
              <a:t>مدل مدیریت یکپارچه </a:t>
            </a:r>
            <a:r>
              <a:rPr lang="fa-IR" dirty="0" smtClean="0">
                <a:cs typeface="B Yekan" panose="00000400000000000000" pitchFamily="2" charset="-78"/>
              </a:rPr>
              <a:t>بکار گرفته شود که در آن شورا و شهرداری بر عملکرد و برنامه های وزارتخانه های دولتی نظارت داشته باشند تا در سطح شهر هماهنگی لازم بوجود آید.</a:t>
            </a:r>
          </a:p>
          <a:p>
            <a:pPr marL="342900" indent="-342900" algn="r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fa-IR" dirty="0" smtClean="0">
              <a:cs typeface="B Yekan" panose="00000400000000000000" pitchFamily="2" charset="-78"/>
            </a:endParaRPr>
          </a:p>
          <a:p>
            <a:pPr marL="342900" indent="-342900" algn="r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fa-IR" dirty="0">
              <a:cs typeface="B Yekan" panose="00000400000000000000" pitchFamily="2" charset="-78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048466" y="191069"/>
            <a:ext cx="2811440" cy="70968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4000" b="0" kern="1200" cap="none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B Titr" panose="00000700000000000000" pitchFamily="2" charset="-78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a-IR" sz="2400" dirty="0" smtClean="0"/>
              <a:t>جمع بندی و نتیجه گیری</a:t>
            </a:r>
            <a:endParaRPr lang="fa-IR" sz="2400" dirty="0"/>
          </a:p>
        </p:txBody>
      </p:sp>
    </p:spTree>
    <p:extLst>
      <p:ext uri="{BB962C8B-B14F-4D97-AF65-F5344CB8AC3E}">
        <p14:creationId xmlns:p14="http://schemas.microsoft.com/office/powerpoint/2010/main" val="2811326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01477" y="191070"/>
            <a:ext cx="1354991" cy="647872"/>
          </a:xfrm>
        </p:spPr>
        <p:txBody>
          <a:bodyPr>
            <a:normAutofit/>
          </a:bodyPr>
          <a:lstStyle/>
          <a:p>
            <a:r>
              <a:rPr lang="fa-IR" sz="3200" dirty="0" smtClean="0">
                <a:cs typeface="B Titr" panose="00000700000000000000" pitchFamily="2" charset="-78"/>
              </a:rPr>
              <a:t>منابع</a:t>
            </a:r>
            <a:endParaRPr lang="fa-IR" sz="3200" dirty="0">
              <a:cs typeface="B Titr" panose="00000700000000000000" pitchFamily="2" charset="-7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93" y="1059886"/>
            <a:ext cx="11368135" cy="4713118"/>
          </a:xfrm>
        </p:spPr>
        <p:txBody>
          <a:bodyPr>
            <a:normAutofit/>
          </a:bodyPr>
          <a:lstStyle/>
          <a:p>
            <a:pPr marL="285750" indent="-285750" algn="r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fa-IR" sz="1800" dirty="0" smtClean="0">
                <a:cs typeface="B Yekan" panose="00000400000000000000" pitchFamily="2" charset="-78"/>
              </a:rPr>
              <a:t>سعیدی رضوانی،نوید و سایرین،مدیریت شهری جلد سوم-بررسی تطبیقی نظام مدیریت شهری در کشورهای نمونه،ناشر تهران تیسا،چاپ دوم،1392</a:t>
            </a:r>
          </a:p>
          <a:p>
            <a:pPr marL="285750" indent="-285750" algn="r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fa-IR" sz="1800" dirty="0">
                <a:cs typeface="B Yekan" panose="00000400000000000000" pitchFamily="2" charset="-78"/>
              </a:rPr>
              <a:t>سعیدی رضوانی،نوید و سایرین،مدیریت </a:t>
            </a:r>
            <a:r>
              <a:rPr lang="fa-IR" sz="1800" dirty="0" smtClean="0">
                <a:cs typeface="B Yekan" panose="00000400000000000000" pitchFamily="2" charset="-78"/>
              </a:rPr>
              <a:t>شهری جلد دوم-مدیریت شهری در ایران،ناشر تهران تیسا،چاپ دوم،1392</a:t>
            </a:r>
          </a:p>
          <a:p>
            <a:pPr marL="285750" indent="-285750" algn="r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fa-IR" sz="1800" dirty="0" smtClean="0">
                <a:cs typeface="B Yekan" panose="00000400000000000000" pitchFamily="2" charset="-78"/>
              </a:rPr>
              <a:t>مرتضوی ، مهدی،مدیریت محلی و حکمروایی شهری: با نگاهی به ساختار مدیریت حکمروایی شهری ژاپن،کره جنوبی،فرانسه و ترکیه، ناشر مرکز مطالعات و برنامه ریزی شهر تهران،چاپ اول،1392</a:t>
            </a:r>
          </a:p>
          <a:p>
            <a:pPr marL="285750" indent="-285750" algn="r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fa-IR" sz="1800" dirty="0" smtClean="0">
                <a:cs typeface="B Yekan" panose="00000400000000000000" pitchFamily="2" charset="-78"/>
              </a:rPr>
              <a:t>برک پور،ناصر،اسدی،ایرج،مدیریت و حکمروایی شهری،ناشر تهران دانشگاه هنر،چاپ دوم،1390</a:t>
            </a:r>
          </a:p>
          <a:p>
            <a:pPr marL="285750" indent="-285750" algn="r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fa-IR" sz="1800" dirty="0" smtClean="0">
                <a:cs typeface="B Yekan" panose="00000400000000000000" pitchFamily="2" charset="-78"/>
              </a:rPr>
              <a:t>مزینی،منوچهر،مدیریت شهری و روستایی در ایران،ناشر وزارت مسکن و شهرسازی،سازمان ملی زمین و مسکن</a:t>
            </a:r>
          </a:p>
          <a:p>
            <a:pPr marL="285750" indent="-285750" algn="r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fa-IR" sz="1800" dirty="0" smtClean="0">
                <a:cs typeface="B Yekan" panose="00000400000000000000" pitchFamily="2" charset="-78"/>
              </a:rPr>
              <a:t>بهزادفر،مصطفی،هویت شهر(نگاهی به هویت شهر تهران)،ناشر سازمان فرهنگی هنری شهرداری تهران-موسسه نشر شهر،1386</a:t>
            </a:r>
          </a:p>
          <a:p>
            <a:pPr marL="285750" indent="-285750" algn="r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fa-IR" sz="1800" dirty="0" smtClean="0">
                <a:cs typeface="B Yekan" panose="00000400000000000000" pitchFamily="2" charset="-78"/>
              </a:rPr>
              <a:t>سرشماری عمومی نفوس و مسکن سال 1395،مرکز آمار ایران</a:t>
            </a:r>
          </a:p>
          <a:p>
            <a:pPr algn="r">
              <a:lnSpc>
                <a:spcPct val="150000"/>
              </a:lnSpc>
            </a:pPr>
            <a:endParaRPr lang="fa-IR" sz="1800" dirty="0">
              <a:cs typeface="B Yekan" panose="00000400000000000000" pitchFamily="2" charset="-78"/>
            </a:endParaRPr>
          </a:p>
          <a:p>
            <a:pPr algn="r">
              <a:lnSpc>
                <a:spcPct val="150000"/>
              </a:lnSpc>
            </a:pPr>
            <a:endParaRPr lang="fa-IR" sz="1800" dirty="0"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14314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67685" y="313899"/>
            <a:ext cx="2310333" cy="505632"/>
          </a:xfrm>
        </p:spPr>
        <p:txBody>
          <a:bodyPr>
            <a:normAutofit/>
          </a:bodyPr>
          <a:lstStyle/>
          <a:p>
            <a:r>
              <a:rPr lang="fa-IR" sz="2400" dirty="0" smtClean="0">
                <a:solidFill>
                  <a:srgbClr val="FF0000"/>
                </a:solidFill>
                <a:cs typeface="B Titr" panose="00000700000000000000" pitchFamily="2" charset="-78"/>
              </a:rPr>
              <a:t>معرفی شهر پاریس</a:t>
            </a:r>
            <a:endParaRPr lang="fa-IR" sz="2400" dirty="0">
              <a:solidFill>
                <a:srgbClr val="FF0000"/>
              </a:solidFill>
              <a:cs typeface="B Titr" panose="00000700000000000000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10686" y="1241946"/>
            <a:ext cx="9867332" cy="5199797"/>
          </a:xfrm>
        </p:spPr>
        <p:txBody>
          <a:bodyPr>
            <a:normAutofit/>
          </a:bodyPr>
          <a:lstStyle/>
          <a:p>
            <a:pPr marL="285750" indent="-285750" algn="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sz="2000" dirty="0" smtClean="0">
                <a:cs typeface="B Yekan" panose="00000400000000000000" pitchFamily="2" charset="-78"/>
              </a:rPr>
              <a:t>پاریس</a:t>
            </a:r>
            <a:r>
              <a:rPr lang="en-US" sz="2000" dirty="0" smtClean="0"/>
              <a:t> </a:t>
            </a:r>
            <a:r>
              <a:rPr lang="fa-IR" sz="2000" dirty="0">
                <a:cs typeface="B Yekan" panose="00000400000000000000" pitchFamily="2" charset="-78"/>
              </a:rPr>
              <a:t>پایتخت کشور </a:t>
            </a:r>
            <a:r>
              <a:rPr lang="fa-IR" sz="2000" dirty="0" smtClean="0">
                <a:cs typeface="B Yekan" panose="00000400000000000000" pitchFamily="2" charset="-78"/>
              </a:rPr>
              <a:t>فرانسه، مرکز </a:t>
            </a:r>
            <a:r>
              <a:rPr lang="fa-IR" sz="2000" dirty="0">
                <a:cs typeface="B Yekan" panose="00000400000000000000" pitchFamily="2" charset="-78"/>
              </a:rPr>
              <a:t>و یکی از شهرستان‌های ناحیه </a:t>
            </a:r>
            <a:r>
              <a:rPr lang="fa-IR" sz="2000" dirty="0" smtClean="0">
                <a:cs typeface="B Yekan" panose="00000400000000000000" pitchFamily="2" charset="-78"/>
              </a:rPr>
              <a:t>ایل دو فرانس</a:t>
            </a:r>
            <a:r>
              <a:rPr lang="fa-IR" sz="2000" dirty="0">
                <a:cs typeface="B Yekan" panose="00000400000000000000" pitchFamily="2" charset="-78"/>
              </a:rPr>
              <a:t> است. </a:t>
            </a:r>
            <a:r>
              <a:rPr lang="fa-IR" sz="2000" dirty="0" smtClean="0">
                <a:cs typeface="B Yekan" panose="00000400000000000000" pitchFamily="2" charset="-78"/>
              </a:rPr>
              <a:t>رود سن</a:t>
            </a:r>
            <a:r>
              <a:rPr lang="fa-IR" sz="2000" dirty="0">
                <a:cs typeface="B Yekan" panose="00000400000000000000" pitchFamily="2" charset="-78"/>
              </a:rPr>
              <a:t> از میان این شهر می‌گذرد</a:t>
            </a:r>
            <a:r>
              <a:rPr lang="fa-IR" sz="2000" dirty="0" smtClean="0">
                <a:cs typeface="B Yekan" panose="00000400000000000000" pitchFamily="2" charset="-78"/>
              </a:rPr>
              <a:t>.</a:t>
            </a:r>
          </a:p>
          <a:p>
            <a:pPr marL="285750" indent="-285750" algn="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sz="2000" dirty="0">
                <a:cs typeface="B Yekan" panose="00000400000000000000" pitchFamily="2" charset="-78"/>
              </a:rPr>
              <a:t>جمعیت شهر پاریس </a:t>
            </a:r>
            <a:r>
              <a:rPr lang="fa-IR" sz="2000" dirty="0" smtClean="0">
                <a:cs typeface="B Yekan" panose="00000400000000000000" pitchFamily="2" charset="-78"/>
              </a:rPr>
              <a:t>با احتساب حومه حدود 12 میلیون نفر است.</a:t>
            </a:r>
          </a:p>
          <a:p>
            <a:pPr marL="285750" indent="-285750" algn="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sz="2000" dirty="0">
                <a:cs typeface="B Yekan" panose="00000400000000000000" pitchFamily="2" charset="-78"/>
              </a:rPr>
              <a:t>اولین آثار زندگی و تمدن دائمی در مکان فعلی پاریس و حاشیه آن به ۴۲۰۰ سال قبل از میلاد بر </a:t>
            </a:r>
            <a:r>
              <a:rPr lang="fa-IR" sz="2000" dirty="0" smtClean="0">
                <a:cs typeface="B Yekan" panose="00000400000000000000" pitchFamily="2" charset="-78"/>
              </a:rPr>
              <a:t>می‌گردد و ۵2 سال </a:t>
            </a:r>
            <a:r>
              <a:rPr lang="fa-IR" sz="2000" dirty="0">
                <a:cs typeface="B Yekan" panose="00000400000000000000" pitchFamily="2" charset="-78"/>
              </a:rPr>
              <a:t>پیش از میلاد مسیح، شهر به دست امپراتوری روم افتاد. </a:t>
            </a:r>
            <a:r>
              <a:rPr lang="fa-IR" sz="2000" dirty="0" smtClean="0">
                <a:cs typeface="B Yekan" panose="00000400000000000000" pitchFamily="2" charset="-78"/>
              </a:rPr>
              <a:t>اما </a:t>
            </a:r>
            <a:r>
              <a:rPr lang="fa-IR" sz="2000" dirty="0">
                <a:cs typeface="B Yekan" panose="00000400000000000000" pitchFamily="2" charset="-78"/>
              </a:rPr>
              <a:t>سقوط امپراتوری روم و حمله ژرمن‌ها در قرن سوم میلادی پاریس را از شکوه انداخت</a:t>
            </a:r>
            <a:r>
              <a:rPr lang="fa-IR" sz="2000" dirty="0" smtClean="0">
                <a:cs typeface="B Yekan" panose="00000400000000000000" pitchFamily="2" charset="-78"/>
              </a:rPr>
              <a:t>.</a:t>
            </a:r>
            <a:endParaRPr lang="en-US" sz="2000" dirty="0" smtClean="0"/>
          </a:p>
          <a:p>
            <a:pPr marL="285750" indent="-285750" algn="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sz="2000" dirty="0" smtClean="0">
                <a:cs typeface="B Yekan" panose="00000400000000000000" pitchFamily="2" charset="-78"/>
              </a:rPr>
              <a:t>طبق سرشماری سال 2011 از لحاظ مذهبی بیشتر افراد از مذهبک کاتولیک هستند و بعد از آن ادیان اسلام و یهود از ادیان مهم آن به شمار می آیند.</a:t>
            </a:r>
          </a:p>
          <a:p>
            <a:pPr marL="285750" indent="-285750" algn="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sz="2000" dirty="0" smtClean="0">
                <a:cs typeface="B Yekan" panose="00000400000000000000" pitchFamily="2" charset="-78"/>
              </a:rPr>
              <a:t>در فرانسه آزادی دین ها تضمین شده است و قانون جدایی کلیسا از سیاست در سال 1905 به تصویب رسیده است.</a:t>
            </a:r>
            <a:endParaRPr lang="fa-IR" sz="2000" dirty="0">
              <a:cs typeface="B Yekan" panose="000004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4461" y="1241946"/>
            <a:ext cx="8789158" cy="494390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928674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3" grpI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30003" y="514928"/>
            <a:ext cx="2074609" cy="877144"/>
          </a:xfrm>
        </p:spPr>
        <p:txBody>
          <a:bodyPr>
            <a:normAutofit/>
          </a:bodyPr>
          <a:lstStyle/>
          <a:p>
            <a:pPr algn="r"/>
            <a:r>
              <a:rPr lang="fa-IR" sz="2400" dirty="0" smtClean="0">
                <a:solidFill>
                  <a:srgbClr val="FF0000"/>
                </a:solidFill>
                <a:cs typeface="B Titr" panose="00000700000000000000" pitchFamily="2" charset="-78"/>
              </a:rPr>
              <a:t>عوامل اقتصادی</a:t>
            </a:r>
            <a:endParaRPr lang="fa-IR" sz="2400" dirty="0">
              <a:solidFill>
                <a:srgbClr val="FF0000"/>
              </a:solidFill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150961"/>
            <a:ext cx="8915400" cy="258852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sz="2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</a:rPr>
              <a:t>بزرگ </a:t>
            </a:r>
            <a:r>
              <a:rPr lang="fa-IR" sz="2000" dirty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</a:rPr>
              <a:t>ترین شهر اقتصادی اروپا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sz="2000" dirty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</a:rPr>
              <a:t>25% از تولید ناخالص فرانسه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sz="2000" dirty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</a:rPr>
              <a:t>سالانه 45 میلیون توریست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sz="2000" dirty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</a:rPr>
              <a:t>منطقه لا د فانس پاریس مهم ترین مرکز اقتصادی اروپا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fa-IR" sz="2000" dirty="0">
              <a:solidFill>
                <a:schemeClr val="tx1">
                  <a:lumMod val="65000"/>
                  <a:lumOff val="35000"/>
                </a:schemeClr>
              </a:solidFill>
              <a:cs typeface="B Yekan" panose="00000400000000000000" pitchFamily="2" charset="-7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886" y="3480179"/>
            <a:ext cx="5698187" cy="32387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2083" y="3716313"/>
            <a:ext cx="4495840" cy="300257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569344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38260" y="228325"/>
            <a:ext cx="2744224" cy="1051835"/>
          </a:xfrm>
        </p:spPr>
        <p:txBody>
          <a:bodyPr>
            <a:normAutofit/>
          </a:bodyPr>
          <a:lstStyle/>
          <a:p>
            <a:pPr algn="r"/>
            <a:r>
              <a:rPr lang="fa-IR" sz="2400" dirty="0">
                <a:solidFill>
                  <a:srgbClr val="FF0000"/>
                </a:solidFill>
                <a:cs typeface="B Titr" panose="00000700000000000000" pitchFamily="2" charset="-78"/>
              </a:rPr>
              <a:t>حمل و </a:t>
            </a:r>
            <a:r>
              <a:rPr lang="fa-IR" sz="2400" dirty="0" smtClean="0">
                <a:solidFill>
                  <a:srgbClr val="FF0000"/>
                </a:solidFill>
                <a:cs typeface="B Titr" panose="00000700000000000000" pitchFamily="2" charset="-78"/>
              </a:rPr>
              <a:t>نقل و ترافیک</a:t>
            </a:r>
            <a:endParaRPr lang="fa-IR" dirty="0">
              <a:solidFill>
                <a:srgbClr val="FF0000"/>
              </a:solidFill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5564" y="1614985"/>
            <a:ext cx="8915400" cy="3777622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</a:rPr>
              <a:t>مترو </a:t>
            </a:r>
            <a:r>
              <a:rPr lang="fa-IR" dirty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</a:rPr>
              <a:t>و سیستم حمل و نقل ریلی مهم ترین محسوب می </a:t>
            </a:r>
            <a:r>
              <a:rPr lang="fa-IR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</a:rPr>
              <a:t>شود</a:t>
            </a:r>
            <a:endParaRPr lang="fa-IR" dirty="0">
              <a:solidFill>
                <a:schemeClr val="tx1">
                  <a:lumMod val="65000"/>
                  <a:lumOff val="35000"/>
                </a:schemeClr>
              </a:solidFill>
              <a:cs typeface="B Yekan" panose="00000400000000000000" pitchFamily="2" charset="-78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dirty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</a:rPr>
              <a:t>تعداد ایستگاه ها زیاد و فاصله آن ها کم در نتیجه سرعت حرکت کند است و به سفرهای حومه ای به خاطر سرعت حرکت کند به صرفه نیست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dirty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</a:rPr>
              <a:t>به همین دلیل از سیستم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RER</a:t>
            </a:r>
            <a:r>
              <a:rPr lang="fa-IR" dirty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</a:rPr>
              <a:t> سیستم اکسپرس منطقه ای برا حومه ها استفاده می </a:t>
            </a:r>
            <a:r>
              <a:rPr lang="fa-IR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</a:rPr>
              <a:t>شود</a:t>
            </a:r>
            <a:endParaRPr lang="fa-IR" dirty="0">
              <a:solidFill>
                <a:schemeClr val="tx1">
                  <a:lumMod val="65000"/>
                  <a:lumOff val="35000"/>
                </a:schemeClr>
              </a:solidFill>
              <a:cs typeface="B Yekan" panose="00000400000000000000" pitchFamily="2" charset="-78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dirty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</a:rPr>
              <a:t>4 خط سیستم حمل و نقل ریلی سبک به نام تراموا فعال است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dirty="0">
                <a:solidFill>
                  <a:schemeClr val="tx1">
                    <a:lumMod val="65000"/>
                    <a:lumOff val="35000"/>
                  </a:schemeClr>
                </a:solidFill>
                <a:cs typeface="B Yekan" panose="00000400000000000000" pitchFamily="2" charset="-78"/>
              </a:rPr>
              <a:t>اتوسرانی بسیار گسترده 454 خط توسط یک شرکت و 1070 خط توسط شرکتی دیگر فعال است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fa-IR" dirty="0">
              <a:solidFill>
                <a:schemeClr val="tx1">
                  <a:lumMod val="65000"/>
                  <a:lumOff val="35000"/>
                </a:schemeClr>
              </a:solidFill>
              <a:cs typeface="B Yekan" panose="000004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323" y="2186228"/>
            <a:ext cx="4433712" cy="42918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7097" y="2008282"/>
            <a:ext cx="6191250" cy="412432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875876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3" grpI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23610" y="40048"/>
            <a:ext cx="5870578" cy="738769"/>
          </a:xfrm>
        </p:spPr>
        <p:txBody>
          <a:bodyPr>
            <a:noAutofit/>
          </a:bodyPr>
          <a:lstStyle/>
          <a:p>
            <a:pPr algn="r"/>
            <a:r>
              <a:rPr lang="fa-IR" sz="2400" dirty="0" smtClean="0">
                <a:solidFill>
                  <a:srgbClr val="FF0000"/>
                </a:solidFill>
                <a:cs typeface="B Titr" panose="00000700000000000000" pitchFamily="2" charset="-78"/>
              </a:rPr>
              <a:t>محیط کلان تاثیر گذار در مدیریت شهری تهران</a:t>
            </a:r>
            <a:endParaRPr lang="fa-IR" sz="2400" dirty="0">
              <a:solidFill>
                <a:srgbClr val="FF0000"/>
              </a:solidFill>
              <a:cs typeface="B Titr" panose="00000700000000000000" pitchFamily="2" charset="-78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8802804" y="996293"/>
            <a:ext cx="2732621" cy="60050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>
                <a:solidFill>
                  <a:schemeClr val="tx1"/>
                </a:solidFill>
                <a:cs typeface="B Yekan" panose="00000400000000000000" pitchFamily="2" charset="-78"/>
              </a:rPr>
              <a:t>مجلس شورای اسلامی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153231" y="996294"/>
            <a:ext cx="6373505" cy="600500"/>
          </a:xfrm>
          <a:prstGeom prst="roundRect">
            <a:avLst/>
          </a:prstGeom>
          <a:solidFill>
            <a:schemeClr val="accent2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000" dirty="0">
                <a:solidFill>
                  <a:schemeClr val="tx1"/>
                </a:solidFill>
                <a:cs typeface="B Yekan" panose="00000400000000000000" pitchFamily="2" charset="-78"/>
              </a:rPr>
              <a:t>قانون گذاری – تصویب لوایح برنامه 5 ساله کشور</a:t>
            </a:r>
          </a:p>
        </p:txBody>
      </p:sp>
      <p:sp>
        <p:nvSpPr>
          <p:cNvPr id="14" name="Left Arrow 13"/>
          <p:cNvSpPr/>
          <p:nvPr/>
        </p:nvSpPr>
        <p:spPr>
          <a:xfrm>
            <a:off x="7799692" y="1146415"/>
            <a:ext cx="839337" cy="368490"/>
          </a:xfrm>
          <a:prstGeom prst="leftArrow">
            <a:avLst/>
          </a:prstGeom>
          <a:solidFill>
            <a:schemeClr val="accent2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B Yekan" panose="00000400000000000000" pitchFamily="2" charset="-78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8805076" y="1653662"/>
            <a:ext cx="2732621" cy="60050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>
                <a:solidFill>
                  <a:schemeClr val="tx1"/>
                </a:solidFill>
                <a:cs typeface="B Yekan" panose="00000400000000000000" pitchFamily="2" charset="-78"/>
              </a:rPr>
              <a:t>مجمع تشخیص مصلحت نظام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1141855" y="1653663"/>
            <a:ext cx="6373505" cy="60050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000" dirty="0">
                <a:solidFill>
                  <a:schemeClr val="tx1"/>
                </a:solidFill>
                <a:cs typeface="B Yekan" panose="00000400000000000000" pitchFamily="2" charset="-78"/>
              </a:rPr>
              <a:t>تدوین سیاست های کلان نظام</a:t>
            </a:r>
          </a:p>
        </p:txBody>
      </p:sp>
      <p:sp>
        <p:nvSpPr>
          <p:cNvPr id="17" name="Left Arrow 16"/>
          <p:cNvSpPr/>
          <p:nvPr/>
        </p:nvSpPr>
        <p:spPr>
          <a:xfrm>
            <a:off x="7801964" y="1803784"/>
            <a:ext cx="839337" cy="368490"/>
          </a:xfrm>
          <a:prstGeom prst="leftArrow">
            <a:avLst/>
          </a:prstGeom>
          <a:solidFill>
            <a:schemeClr val="accent2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B Yekan" panose="00000400000000000000" pitchFamily="2" charset="-78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8805076" y="2322405"/>
            <a:ext cx="2732621" cy="60050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>
                <a:solidFill>
                  <a:schemeClr val="tx1"/>
                </a:solidFill>
                <a:cs typeface="B Yekan" panose="00000400000000000000" pitchFamily="2" charset="-78"/>
              </a:rPr>
              <a:t>هیئت وزیران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1166879" y="2320785"/>
            <a:ext cx="6373505" cy="60050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000" dirty="0">
                <a:solidFill>
                  <a:schemeClr val="tx1"/>
                </a:solidFill>
                <a:cs typeface="B Yekan" panose="00000400000000000000" pitchFamily="2" charset="-78"/>
              </a:rPr>
              <a:t>برقراری هماهنگی میان دستگاه های اجرایی</a:t>
            </a:r>
          </a:p>
        </p:txBody>
      </p:sp>
      <p:sp>
        <p:nvSpPr>
          <p:cNvPr id="20" name="Left Arrow 19"/>
          <p:cNvSpPr/>
          <p:nvPr/>
        </p:nvSpPr>
        <p:spPr>
          <a:xfrm>
            <a:off x="7801964" y="2486175"/>
            <a:ext cx="839337" cy="368490"/>
          </a:xfrm>
          <a:prstGeom prst="leftArrow">
            <a:avLst/>
          </a:prstGeom>
          <a:solidFill>
            <a:schemeClr val="accent2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B Yekan" panose="00000400000000000000" pitchFamily="2" charset="-78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8805077" y="2991144"/>
            <a:ext cx="2732621" cy="60050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>
                <a:solidFill>
                  <a:schemeClr val="tx1"/>
                </a:solidFill>
                <a:cs typeface="B Yekan" panose="00000400000000000000" pitchFamily="2" charset="-78"/>
              </a:rPr>
              <a:t>شورایعالی</a:t>
            </a:r>
            <a:r>
              <a:rPr lang="fa-IR" sz="2000" b="1" dirty="0">
                <a:solidFill>
                  <a:schemeClr val="tx1"/>
                </a:solidFill>
                <a:cs typeface="B Yekan" panose="00000400000000000000" pitchFamily="2" charset="-78"/>
              </a:rPr>
              <a:t> </a:t>
            </a:r>
            <a:r>
              <a:rPr lang="fa-IR" b="1" dirty="0">
                <a:solidFill>
                  <a:schemeClr val="tx1"/>
                </a:solidFill>
                <a:cs typeface="B Yekan" panose="00000400000000000000" pitchFamily="2" charset="-78"/>
              </a:rPr>
              <a:t>شهرسازی و معماری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1141856" y="2991145"/>
            <a:ext cx="6373505" cy="60050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000" dirty="0">
                <a:solidFill>
                  <a:schemeClr val="tx1"/>
                </a:solidFill>
                <a:cs typeface="B Yekan" panose="00000400000000000000" pitchFamily="2" charset="-78"/>
              </a:rPr>
              <a:t>هماهنگ کردن برنامه های شهرسازی کشور</a:t>
            </a:r>
          </a:p>
        </p:txBody>
      </p:sp>
      <p:sp>
        <p:nvSpPr>
          <p:cNvPr id="23" name="Left Arrow 22"/>
          <p:cNvSpPr/>
          <p:nvPr/>
        </p:nvSpPr>
        <p:spPr>
          <a:xfrm>
            <a:off x="7801965" y="3168562"/>
            <a:ext cx="839337" cy="368490"/>
          </a:xfrm>
          <a:prstGeom prst="leftArrow">
            <a:avLst/>
          </a:prstGeom>
          <a:solidFill>
            <a:schemeClr val="accent2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B Yekan" panose="00000400000000000000" pitchFamily="2" charset="-78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8805076" y="3659882"/>
            <a:ext cx="2732621" cy="60050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>
                <a:solidFill>
                  <a:schemeClr val="tx1"/>
                </a:solidFill>
                <a:cs typeface="B Yekan" panose="00000400000000000000" pitchFamily="2" charset="-78"/>
              </a:rPr>
              <a:t>شورایعالی اداری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1155503" y="3659883"/>
            <a:ext cx="6373505" cy="600500"/>
          </a:xfrm>
          <a:prstGeom prst="roundRect">
            <a:avLst/>
          </a:prstGeom>
          <a:solidFill>
            <a:schemeClr val="accent2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000" dirty="0">
                <a:solidFill>
                  <a:schemeClr val="tx1"/>
                </a:solidFill>
                <a:cs typeface="B Yekan" panose="00000400000000000000" pitchFamily="2" charset="-78"/>
              </a:rPr>
              <a:t>طراحی ساختار مدیریت شهری</a:t>
            </a:r>
          </a:p>
        </p:txBody>
      </p:sp>
      <p:sp>
        <p:nvSpPr>
          <p:cNvPr id="26" name="Left Arrow 25"/>
          <p:cNvSpPr/>
          <p:nvPr/>
        </p:nvSpPr>
        <p:spPr>
          <a:xfrm>
            <a:off x="7801964" y="3810004"/>
            <a:ext cx="839337" cy="368490"/>
          </a:xfrm>
          <a:prstGeom prst="leftArrow">
            <a:avLst/>
          </a:prstGeom>
          <a:solidFill>
            <a:schemeClr val="accent2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B Yekan" panose="00000400000000000000" pitchFamily="2" charset="-78"/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8807348" y="4317251"/>
            <a:ext cx="2732621" cy="60050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>
                <a:solidFill>
                  <a:schemeClr val="tx1"/>
                </a:solidFill>
                <a:cs typeface="B Yekan" panose="00000400000000000000" pitchFamily="2" charset="-78"/>
              </a:rPr>
              <a:t>وزارت کشور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1144127" y="4317252"/>
            <a:ext cx="6373505" cy="60050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000" dirty="0">
                <a:solidFill>
                  <a:schemeClr val="tx1"/>
                </a:solidFill>
                <a:cs typeface="B Yekan" panose="00000400000000000000" pitchFamily="2" charset="-78"/>
              </a:rPr>
              <a:t>اداره امور مربوط به تقسیمات کشوری</a:t>
            </a:r>
          </a:p>
        </p:txBody>
      </p:sp>
      <p:sp>
        <p:nvSpPr>
          <p:cNvPr id="29" name="Left Arrow 28"/>
          <p:cNvSpPr/>
          <p:nvPr/>
        </p:nvSpPr>
        <p:spPr>
          <a:xfrm>
            <a:off x="7804236" y="4467373"/>
            <a:ext cx="839337" cy="368490"/>
          </a:xfrm>
          <a:prstGeom prst="leftArrow">
            <a:avLst/>
          </a:prstGeom>
          <a:solidFill>
            <a:schemeClr val="accent2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B Yekan" panose="00000400000000000000" pitchFamily="2" charset="-78"/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8807348" y="4985994"/>
            <a:ext cx="2732621" cy="60050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>
                <a:solidFill>
                  <a:schemeClr val="tx1"/>
                </a:solidFill>
                <a:cs typeface="B Yekan" panose="00000400000000000000" pitchFamily="2" charset="-78"/>
              </a:rPr>
              <a:t>معاونت برنامه ریزی و </a:t>
            </a:r>
            <a:r>
              <a:rPr lang="fa-IR" b="1" dirty="0" smtClean="0">
                <a:solidFill>
                  <a:schemeClr val="tx1"/>
                </a:solidFill>
                <a:cs typeface="B Yekan" panose="00000400000000000000" pitchFamily="2" charset="-78"/>
              </a:rPr>
              <a:t>نظارت</a:t>
            </a:r>
            <a:r>
              <a:rPr lang="en-US" b="1" dirty="0" smtClean="0">
                <a:solidFill>
                  <a:schemeClr val="tx1"/>
                </a:solidFill>
                <a:cs typeface="B Yekan" panose="00000400000000000000" pitchFamily="2" charset="-78"/>
              </a:rPr>
              <a:t> </a:t>
            </a:r>
            <a:r>
              <a:rPr lang="fa-IR" b="1" dirty="0" smtClean="0">
                <a:solidFill>
                  <a:schemeClr val="tx1"/>
                </a:solidFill>
                <a:cs typeface="B Yekan" panose="00000400000000000000" pitchFamily="2" charset="-78"/>
              </a:rPr>
              <a:t>راهبردی </a:t>
            </a:r>
            <a:r>
              <a:rPr lang="fa-IR" b="1" dirty="0">
                <a:solidFill>
                  <a:schemeClr val="tx1"/>
                </a:solidFill>
                <a:cs typeface="B Yekan" panose="00000400000000000000" pitchFamily="2" charset="-78"/>
              </a:rPr>
              <a:t>ریاست جمهوری</a:t>
            </a:r>
          </a:p>
        </p:txBody>
      </p:sp>
      <p:sp>
        <p:nvSpPr>
          <p:cNvPr id="31" name="Rounded Rectangle 30"/>
          <p:cNvSpPr/>
          <p:nvPr/>
        </p:nvSpPr>
        <p:spPr>
          <a:xfrm>
            <a:off x="1169151" y="4984374"/>
            <a:ext cx="6373505" cy="60050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000" dirty="0">
                <a:solidFill>
                  <a:schemeClr val="tx1"/>
                </a:solidFill>
                <a:cs typeface="B Yekan" panose="00000400000000000000" pitchFamily="2" charset="-78"/>
              </a:rPr>
              <a:t>برنامه ریزی ، بودجه ریزی و سازماندهی تشکیلاتی</a:t>
            </a:r>
          </a:p>
        </p:txBody>
      </p:sp>
      <p:sp>
        <p:nvSpPr>
          <p:cNvPr id="32" name="Left Arrow 31"/>
          <p:cNvSpPr/>
          <p:nvPr/>
        </p:nvSpPr>
        <p:spPr>
          <a:xfrm>
            <a:off x="7804236" y="5149764"/>
            <a:ext cx="839337" cy="368490"/>
          </a:xfrm>
          <a:prstGeom prst="leftArrow">
            <a:avLst/>
          </a:prstGeom>
          <a:solidFill>
            <a:schemeClr val="accent2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B Yekan" panose="00000400000000000000" pitchFamily="2" charset="-78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8807349" y="5654733"/>
            <a:ext cx="2732621" cy="60050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>
                <a:solidFill>
                  <a:schemeClr val="tx1"/>
                </a:solidFill>
                <a:cs typeface="B Yekan" panose="00000400000000000000" pitchFamily="2" charset="-78"/>
              </a:rPr>
              <a:t>وزارت راه و شهرسازی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1144128" y="5654734"/>
            <a:ext cx="6373505" cy="60050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000" dirty="0">
                <a:solidFill>
                  <a:schemeClr val="tx1"/>
                </a:solidFill>
                <a:cs typeface="B Yekan" panose="00000400000000000000" pitchFamily="2" charset="-78"/>
              </a:rPr>
              <a:t>عالی ترین نهاد در زمینه برنامه ریزی فضایی در همه سطوح کشور</a:t>
            </a:r>
          </a:p>
        </p:txBody>
      </p:sp>
      <p:sp>
        <p:nvSpPr>
          <p:cNvPr id="35" name="Left Arrow 34"/>
          <p:cNvSpPr/>
          <p:nvPr/>
        </p:nvSpPr>
        <p:spPr>
          <a:xfrm>
            <a:off x="7804237" y="5832151"/>
            <a:ext cx="839337" cy="368490"/>
          </a:xfrm>
          <a:prstGeom prst="leftArrow">
            <a:avLst/>
          </a:prstGeom>
          <a:solidFill>
            <a:schemeClr val="accent2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863721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8802804" y="627797"/>
            <a:ext cx="2732621" cy="60050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>
                <a:solidFill>
                  <a:schemeClr val="tx1"/>
                </a:solidFill>
                <a:cs typeface="B Yekan" panose="00000400000000000000" pitchFamily="2" charset="-78"/>
              </a:rPr>
              <a:t>سازمان حفاظت محیط زیست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153231" y="627798"/>
            <a:ext cx="6373505" cy="600500"/>
          </a:xfrm>
          <a:prstGeom prst="roundRect">
            <a:avLst/>
          </a:prstGeom>
          <a:solidFill>
            <a:schemeClr val="accent2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000" dirty="0">
                <a:solidFill>
                  <a:schemeClr val="tx1"/>
                </a:solidFill>
                <a:cs typeface="B Yekan" panose="00000400000000000000" pitchFamily="2" charset="-78"/>
              </a:rPr>
              <a:t>حفاظت فضاهای طبیعی و تضمین پایداری شهرها</a:t>
            </a:r>
          </a:p>
        </p:txBody>
      </p:sp>
      <p:sp>
        <p:nvSpPr>
          <p:cNvPr id="14" name="Left Arrow 13"/>
          <p:cNvSpPr/>
          <p:nvPr/>
        </p:nvSpPr>
        <p:spPr>
          <a:xfrm>
            <a:off x="7799692" y="777919"/>
            <a:ext cx="839337" cy="368490"/>
          </a:xfrm>
          <a:prstGeom prst="leftArrow">
            <a:avLst/>
          </a:prstGeom>
          <a:solidFill>
            <a:schemeClr val="accent2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B Yekan" panose="00000400000000000000" pitchFamily="2" charset="-78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8805076" y="1285166"/>
            <a:ext cx="2732621" cy="60050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>
                <a:solidFill>
                  <a:schemeClr val="tx1"/>
                </a:solidFill>
                <a:cs typeface="B Yekan" panose="00000400000000000000" pitchFamily="2" charset="-78"/>
              </a:rPr>
              <a:t>وزارت جهاد کشاورزی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1141855" y="1285167"/>
            <a:ext cx="6373505" cy="60050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000" dirty="0">
                <a:solidFill>
                  <a:schemeClr val="tx1"/>
                </a:solidFill>
                <a:cs typeface="B Yekan" panose="00000400000000000000" pitchFamily="2" charset="-78"/>
              </a:rPr>
              <a:t>سیاست گذاری و برنامه ریزی بر اراضی کشاورزی و منابع طبیعی</a:t>
            </a:r>
          </a:p>
        </p:txBody>
      </p:sp>
      <p:sp>
        <p:nvSpPr>
          <p:cNvPr id="17" name="Left Arrow 16"/>
          <p:cNvSpPr/>
          <p:nvPr/>
        </p:nvSpPr>
        <p:spPr>
          <a:xfrm>
            <a:off x="7801964" y="1435288"/>
            <a:ext cx="839337" cy="368490"/>
          </a:xfrm>
          <a:prstGeom prst="leftArrow">
            <a:avLst/>
          </a:prstGeom>
          <a:solidFill>
            <a:schemeClr val="accent2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B Yekan" panose="00000400000000000000" pitchFamily="2" charset="-78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8805076" y="1953909"/>
            <a:ext cx="2732621" cy="60050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>
                <a:solidFill>
                  <a:schemeClr val="tx1"/>
                </a:solidFill>
                <a:cs typeface="B Yekan" panose="00000400000000000000" pitchFamily="2" charset="-78"/>
              </a:rPr>
              <a:t>سازمان میراث فرهنگی </a:t>
            </a:r>
            <a:r>
              <a:rPr lang="fa-IR" b="1" dirty="0" smtClean="0">
                <a:solidFill>
                  <a:schemeClr val="tx1"/>
                </a:solidFill>
                <a:cs typeface="B Yekan" panose="00000400000000000000" pitchFamily="2" charset="-78"/>
              </a:rPr>
              <a:t>و</a:t>
            </a:r>
            <a:r>
              <a:rPr lang="en-US" b="1" dirty="0" smtClean="0">
                <a:solidFill>
                  <a:schemeClr val="tx1"/>
                </a:solidFill>
                <a:cs typeface="B Yekan" panose="00000400000000000000" pitchFamily="2" charset="-78"/>
              </a:rPr>
              <a:t> </a:t>
            </a:r>
            <a:r>
              <a:rPr lang="fa-IR" b="1" dirty="0" smtClean="0">
                <a:solidFill>
                  <a:schemeClr val="tx1"/>
                </a:solidFill>
                <a:cs typeface="B Yekan" panose="00000400000000000000" pitchFamily="2" charset="-78"/>
              </a:rPr>
              <a:t>گردشگری</a:t>
            </a:r>
            <a:endParaRPr lang="fa-IR" b="1" dirty="0">
              <a:solidFill>
                <a:schemeClr val="tx1"/>
              </a:solidFill>
              <a:cs typeface="B Yekan" panose="00000400000000000000" pitchFamily="2" charset="-78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1166879" y="1952289"/>
            <a:ext cx="6373505" cy="60050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000" dirty="0">
                <a:solidFill>
                  <a:schemeClr val="tx1"/>
                </a:solidFill>
                <a:cs typeface="B Yekan" panose="00000400000000000000" pitchFamily="2" charset="-78"/>
              </a:rPr>
              <a:t>مدیریت و بهره برداری از فضاهای تاریخی و گردشگری کشور</a:t>
            </a:r>
          </a:p>
        </p:txBody>
      </p:sp>
      <p:sp>
        <p:nvSpPr>
          <p:cNvPr id="20" name="Left Arrow 19"/>
          <p:cNvSpPr/>
          <p:nvPr/>
        </p:nvSpPr>
        <p:spPr>
          <a:xfrm>
            <a:off x="7801964" y="2117679"/>
            <a:ext cx="839337" cy="368490"/>
          </a:xfrm>
          <a:prstGeom prst="leftArrow">
            <a:avLst/>
          </a:prstGeom>
          <a:solidFill>
            <a:schemeClr val="accent2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B Yekan" panose="00000400000000000000" pitchFamily="2" charset="-78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8805077" y="2622648"/>
            <a:ext cx="2732621" cy="60050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>
                <a:solidFill>
                  <a:schemeClr val="tx1"/>
                </a:solidFill>
                <a:cs typeface="B Yekan" panose="00000400000000000000" pitchFamily="2" charset="-78"/>
              </a:rPr>
              <a:t>سازمان ثبت اسناد و املاک کشور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1141856" y="2622649"/>
            <a:ext cx="6373505" cy="60050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000" dirty="0">
                <a:solidFill>
                  <a:schemeClr val="tx1"/>
                </a:solidFill>
                <a:cs typeface="B Yekan" panose="00000400000000000000" pitchFamily="2" charset="-78"/>
              </a:rPr>
              <a:t>اجرای مقررات مربوط به ثبت اسناد – تهیه نقشه های کاداستر</a:t>
            </a:r>
          </a:p>
        </p:txBody>
      </p:sp>
      <p:sp>
        <p:nvSpPr>
          <p:cNvPr id="23" name="Left Arrow 22"/>
          <p:cNvSpPr/>
          <p:nvPr/>
        </p:nvSpPr>
        <p:spPr>
          <a:xfrm>
            <a:off x="7801965" y="2800066"/>
            <a:ext cx="839337" cy="368490"/>
          </a:xfrm>
          <a:prstGeom prst="leftArrow">
            <a:avLst/>
          </a:prstGeom>
          <a:solidFill>
            <a:schemeClr val="accent2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B Yekan" panose="00000400000000000000" pitchFamily="2" charset="-78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8805076" y="3291386"/>
            <a:ext cx="2732621" cy="60050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>
                <a:solidFill>
                  <a:schemeClr val="tx1"/>
                </a:solidFill>
                <a:cs typeface="B Yekan" panose="00000400000000000000" pitchFamily="2" charset="-78"/>
              </a:rPr>
              <a:t>نیروی انتظامی 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1155503" y="3291387"/>
            <a:ext cx="6373505" cy="600500"/>
          </a:xfrm>
          <a:prstGeom prst="roundRect">
            <a:avLst/>
          </a:prstGeom>
          <a:solidFill>
            <a:schemeClr val="accent2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000" dirty="0">
                <a:solidFill>
                  <a:schemeClr val="tx1"/>
                </a:solidFill>
                <a:cs typeface="B Yekan" panose="00000400000000000000" pitchFamily="2" charset="-78"/>
              </a:rPr>
              <a:t>تامین امنیت </a:t>
            </a:r>
          </a:p>
        </p:txBody>
      </p:sp>
      <p:sp>
        <p:nvSpPr>
          <p:cNvPr id="26" name="Left Arrow 25"/>
          <p:cNvSpPr/>
          <p:nvPr/>
        </p:nvSpPr>
        <p:spPr>
          <a:xfrm>
            <a:off x="7801964" y="3441508"/>
            <a:ext cx="839337" cy="368490"/>
          </a:xfrm>
          <a:prstGeom prst="leftArrow">
            <a:avLst/>
          </a:prstGeom>
          <a:solidFill>
            <a:schemeClr val="accent2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B Yekan" panose="00000400000000000000" pitchFamily="2" charset="-78"/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8807348" y="3948755"/>
            <a:ext cx="2732621" cy="60050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>
                <a:solidFill>
                  <a:schemeClr val="tx1"/>
                </a:solidFill>
                <a:cs typeface="B Yekan" panose="00000400000000000000" pitchFamily="2" charset="-78"/>
              </a:rPr>
              <a:t>سازمان اوقاف و خیریه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1144127" y="3948756"/>
            <a:ext cx="6373505" cy="60050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000" dirty="0">
                <a:solidFill>
                  <a:schemeClr val="tx1"/>
                </a:solidFill>
                <a:cs typeface="B Yekan" panose="00000400000000000000" pitchFamily="2" charset="-78"/>
              </a:rPr>
              <a:t>مدیریت و بهره برداری از املاک و زمین های وقفی</a:t>
            </a:r>
          </a:p>
        </p:txBody>
      </p:sp>
      <p:sp>
        <p:nvSpPr>
          <p:cNvPr id="29" name="Left Arrow 28"/>
          <p:cNvSpPr/>
          <p:nvPr/>
        </p:nvSpPr>
        <p:spPr>
          <a:xfrm>
            <a:off x="7804236" y="4098877"/>
            <a:ext cx="839337" cy="368490"/>
          </a:xfrm>
          <a:prstGeom prst="leftArrow">
            <a:avLst/>
          </a:prstGeom>
          <a:solidFill>
            <a:schemeClr val="accent2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B Yekan" panose="00000400000000000000" pitchFamily="2" charset="-78"/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8807348" y="4617498"/>
            <a:ext cx="2732621" cy="60050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>
                <a:solidFill>
                  <a:schemeClr val="tx1"/>
                </a:solidFill>
                <a:cs typeface="B Yekan" panose="00000400000000000000" pitchFamily="2" charset="-78"/>
              </a:rPr>
              <a:t>بنیاد مسکن انقلاب اسلامی</a:t>
            </a:r>
          </a:p>
        </p:txBody>
      </p:sp>
      <p:sp>
        <p:nvSpPr>
          <p:cNvPr id="31" name="Rounded Rectangle 30"/>
          <p:cNvSpPr/>
          <p:nvPr/>
        </p:nvSpPr>
        <p:spPr>
          <a:xfrm>
            <a:off x="1169151" y="4615878"/>
            <a:ext cx="6373505" cy="60050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000" dirty="0">
                <a:solidFill>
                  <a:schemeClr val="tx1"/>
                </a:solidFill>
                <a:cs typeface="B Yekan" panose="00000400000000000000" pitchFamily="2" charset="-78"/>
              </a:rPr>
              <a:t>تشخیص و تامین نیازمندی های مسکن محرومان</a:t>
            </a:r>
          </a:p>
        </p:txBody>
      </p:sp>
      <p:sp>
        <p:nvSpPr>
          <p:cNvPr id="32" name="Left Arrow 31"/>
          <p:cNvSpPr/>
          <p:nvPr/>
        </p:nvSpPr>
        <p:spPr>
          <a:xfrm>
            <a:off x="7804236" y="4781268"/>
            <a:ext cx="839337" cy="368490"/>
          </a:xfrm>
          <a:prstGeom prst="leftArrow">
            <a:avLst/>
          </a:prstGeom>
          <a:solidFill>
            <a:schemeClr val="accent2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B Yekan" panose="00000400000000000000" pitchFamily="2" charset="-78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8807349" y="5286237"/>
            <a:ext cx="2732621" cy="60050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>
                <a:solidFill>
                  <a:schemeClr val="tx1"/>
                </a:solidFill>
                <a:cs typeface="B Yekan" panose="00000400000000000000" pitchFamily="2" charset="-78"/>
              </a:rPr>
              <a:t>وزارت نیرو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1144128" y="5286238"/>
            <a:ext cx="6373505" cy="60050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000" dirty="0">
                <a:solidFill>
                  <a:schemeClr val="tx1"/>
                </a:solidFill>
                <a:cs typeface="B Yekan" panose="00000400000000000000" pitchFamily="2" charset="-78"/>
              </a:rPr>
              <a:t>ایجاد،توزیع و برنامه ریزی شبکه آب و برق و انرژی</a:t>
            </a:r>
          </a:p>
        </p:txBody>
      </p:sp>
      <p:sp>
        <p:nvSpPr>
          <p:cNvPr id="35" name="Left Arrow 34"/>
          <p:cNvSpPr/>
          <p:nvPr/>
        </p:nvSpPr>
        <p:spPr>
          <a:xfrm>
            <a:off x="7804237" y="5463655"/>
            <a:ext cx="839337" cy="368490"/>
          </a:xfrm>
          <a:prstGeom prst="leftArrow">
            <a:avLst/>
          </a:prstGeom>
          <a:solidFill>
            <a:schemeClr val="accent2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B Yekan" panose="00000400000000000000" pitchFamily="2" charset="-78"/>
            </a:endParaRPr>
          </a:p>
        </p:txBody>
      </p:sp>
      <p:sp>
        <p:nvSpPr>
          <p:cNvPr id="56" name="Rounded Rectangle 55"/>
          <p:cNvSpPr/>
          <p:nvPr/>
        </p:nvSpPr>
        <p:spPr>
          <a:xfrm>
            <a:off x="8823269" y="5943608"/>
            <a:ext cx="2732621" cy="60050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>
                <a:solidFill>
                  <a:schemeClr val="tx1"/>
                </a:solidFill>
                <a:cs typeface="B Yekan" panose="00000400000000000000" pitchFamily="2" charset="-78"/>
              </a:rPr>
              <a:t>وزارت ارتباطات و فناوری اطلاعات</a:t>
            </a:r>
          </a:p>
        </p:txBody>
      </p:sp>
      <p:sp>
        <p:nvSpPr>
          <p:cNvPr id="57" name="Rounded Rectangle 56"/>
          <p:cNvSpPr/>
          <p:nvPr/>
        </p:nvSpPr>
        <p:spPr>
          <a:xfrm>
            <a:off x="1160048" y="5943609"/>
            <a:ext cx="6373505" cy="60050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000" dirty="0">
                <a:solidFill>
                  <a:schemeClr val="tx1"/>
                </a:solidFill>
                <a:cs typeface="B Yekan" panose="00000400000000000000" pitchFamily="2" charset="-78"/>
              </a:rPr>
              <a:t>برنامه ریزی، اجرا و تامین شبکه های ارتباطی</a:t>
            </a:r>
          </a:p>
        </p:txBody>
      </p:sp>
      <p:sp>
        <p:nvSpPr>
          <p:cNvPr id="58" name="Left Arrow 57"/>
          <p:cNvSpPr/>
          <p:nvPr/>
        </p:nvSpPr>
        <p:spPr>
          <a:xfrm>
            <a:off x="7820157" y="6121026"/>
            <a:ext cx="839337" cy="368490"/>
          </a:xfrm>
          <a:prstGeom prst="leftArrow">
            <a:avLst/>
          </a:prstGeom>
          <a:solidFill>
            <a:schemeClr val="accent2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769865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56" grpId="0" animBg="1"/>
      <p:bldP spid="57" grpId="0" animBg="1"/>
      <p:bldP spid="58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Circuit</Template>
  <TotalTime>5</TotalTime>
  <Words>3390</Words>
  <Application>Microsoft Office PowerPoint</Application>
  <PresentationFormat>Widescreen</PresentationFormat>
  <Paragraphs>397</Paragraphs>
  <Slides>43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3" baseType="lpstr">
      <vt:lpstr>Aharoni</vt:lpstr>
      <vt:lpstr>Arial</vt:lpstr>
      <vt:lpstr>B Homa</vt:lpstr>
      <vt:lpstr>B Titr</vt:lpstr>
      <vt:lpstr>B Yekan</vt:lpstr>
      <vt:lpstr>Calibri</vt:lpstr>
      <vt:lpstr>Trebuchet MS</vt:lpstr>
      <vt:lpstr>Tw Cen MT</vt:lpstr>
      <vt:lpstr>Wingdings</vt:lpstr>
      <vt:lpstr>Circuit</vt:lpstr>
      <vt:lpstr>PowerPoint Presentation</vt:lpstr>
      <vt:lpstr>معرفی شهر تهران</vt:lpstr>
      <vt:lpstr>عوامل اجتماعی و فرهنگی</vt:lpstr>
      <vt:lpstr>عوامل اقتصادی</vt:lpstr>
      <vt:lpstr>معرفی شهر پاریس</vt:lpstr>
      <vt:lpstr>عوامل اقتصادی</vt:lpstr>
      <vt:lpstr>حمل و نقل و ترافیک</vt:lpstr>
      <vt:lpstr>محیط کلان تاثیر گذار در مدیریت شهری تهران</vt:lpstr>
      <vt:lpstr>PowerPoint Presentation</vt:lpstr>
      <vt:lpstr>PowerPoint Presentation</vt:lpstr>
      <vt:lpstr>گونه های اداره حکومت محلی برحسب رابطه شورا و شهرداری</vt:lpstr>
      <vt:lpstr>مدیریت شهری در تهران</vt:lpstr>
      <vt:lpstr>PowerPoint Presentation</vt:lpstr>
      <vt:lpstr>PowerPoint Presentation</vt:lpstr>
      <vt:lpstr>تشکیلات سازمانی شورای شهر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طبقه بندی منابع درآمدی شهرداری ها مطابق با آخرین بخش نامه دفتر برنامه ریزی عمرانی وزارت کشور مورخ 79/8/24</vt:lpstr>
      <vt:lpstr>برنامه ریزی در شهرداری ها</vt:lpstr>
      <vt:lpstr>فرایند برنامه ریزی در شهرداری ها</vt:lpstr>
      <vt:lpstr>مشکلات و چالش های شهرداری ها </vt:lpstr>
      <vt:lpstr>مشارکت شهروندی و مدیریت شهری</vt:lpstr>
      <vt:lpstr>محیط کلان تاثیر گذار در مدیریت شهری پاریس</vt:lpstr>
      <vt:lpstr>سازمان اداری حکومت و وظایف برنامه ریزی</vt:lpstr>
      <vt:lpstr>سلسله مراتب تقسیمات کشوری فرانسه</vt:lpstr>
      <vt:lpstr>شورای مناطق </vt:lpstr>
      <vt:lpstr>حکومت محلی و مدیریت شهری در قانون اساسی کشور </vt:lpstr>
      <vt:lpstr>دلایل تمرکز زدایی </vt:lpstr>
      <vt:lpstr>مدیریت شهری در پاریس</vt:lpstr>
      <vt:lpstr>شورای شهر و مدیریت شهری پاریس </vt:lpstr>
      <vt:lpstr>وظایف شورای شهر پاریس</vt:lpstr>
      <vt:lpstr>شهرداری و مدیریت شهری پاریس</vt:lpstr>
      <vt:lpstr>شهردار و وظایف آن</vt:lpstr>
      <vt:lpstr>شهردار و وظایف آن</vt:lpstr>
      <vt:lpstr>منابع مالی </vt:lpstr>
      <vt:lpstr>برنامه ریزی در سطح محلی</vt:lpstr>
      <vt:lpstr>مراحل تهیه، تصویب و اجرا برنامه های توسعه شهری </vt:lpstr>
      <vt:lpstr>جمع بندی و نتیجه گیری</vt:lpstr>
      <vt:lpstr>PowerPoint Presentation</vt:lpstr>
      <vt:lpstr>منابع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</dc:creator>
  <cp:lastModifiedBy>Mohammad</cp:lastModifiedBy>
  <cp:revision>2</cp:revision>
  <dcterms:created xsi:type="dcterms:W3CDTF">2019-10-24T21:32:50Z</dcterms:created>
  <dcterms:modified xsi:type="dcterms:W3CDTF">2019-10-26T08:55:54Z</dcterms:modified>
</cp:coreProperties>
</file>