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4.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5.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6.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8.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9.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10.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11.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12.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13.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notesSlides/notesSlide14.xml" ContentType="application/vnd.openxmlformats-officedocument.presentationml.notesSlide+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notesSlides/notesSlide1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1.xml" ContentType="application/vnd.openxmlformats-officedocument.themeOverride+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notesSlides/notesSlide16.xml" ContentType="application/vnd.openxmlformats-officedocument.presentationml.notesSlide+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notesSlides/notesSlide17.xml" ContentType="application/vnd.openxmlformats-officedocument.presentationml.notesSlide+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notesMasterIdLst>
    <p:notesMasterId r:id="rId2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snapToGrid="0">
      <p:cViewPr varScale="1">
        <p:scale>
          <a:sx n="75" d="100"/>
          <a:sy n="75" d="100"/>
        </p:scale>
        <p:origin x="35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Lenovo-Pc\Downloads\Telegram%20Desktop\herame%20jensi%20tehran.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Lenovo-Pc\Downloads\Telegram%20Desktop\herame%20jensi%20tehran.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oleObject" Target="file:///E:\&#1605;&#1583;&#1740;&#1585;&#1740;&#1578;\Book1.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Sheet1!$U$45</c:f>
              <c:strCache>
                <c:ptCount val="1"/>
                <c:pt idx="0">
                  <c:v>جمعیت</c:v>
                </c:pt>
              </c:strCache>
            </c:strRef>
          </c:tx>
          <c:spPr>
            <a:ln w="34925" cap="rnd">
              <a:solidFill>
                <a:schemeClr val="bg1"/>
              </a:solidFill>
              <a:round/>
              <a:tailEnd type="triangle"/>
            </a:ln>
            <a:effectLst>
              <a:outerShdw blurRad="63500" dist="38100" dir="5400000" rotWithShape="0">
                <a:srgbClr val="000000">
                  <a:alpha val="60000"/>
                </a:srgbClr>
              </a:outerShdw>
            </a:effectLst>
          </c:spPr>
          <c:marker>
            <c:symbol val="none"/>
          </c:marker>
          <c:cat>
            <c:numRef>
              <c:f>Sheet1!$T$46:$T$69</c:f>
              <c:numCache>
                <c:formatCode>General</c:formatCode>
                <c:ptCount val="24"/>
                <c:pt idx="0">
                  <c:v>1790</c:v>
                </c:pt>
                <c:pt idx="1">
                  <c:v>1800</c:v>
                </c:pt>
                <c:pt idx="2">
                  <c:v>1810</c:v>
                </c:pt>
                <c:pt idx="3">
                  <c:v>1820</c:v>
                </c:pt>
                <c:pt idx="4">
                  <c:v>1830</c:v>
                </c:pt>
                <c:pt idx="5">
                  <c:v>1840</c:v>
                </c:pt>
                <c:pt idx="6">
                  <c:v>1850</c:v>
                </c:pt>
                <c:pt idx="7">
                  <c:v>1860</c:v>
                </c:pt>
                <c:pt idx="8">
                  <c:v>1870</c:v>
                </c:pt>
                <c:pt idx="9">
                  <c:v>1880</c:v>
                </c:pt>
                <c:pt idx="10">
                  <c:v>1890</c:v>
                </c:pt>
                <c:pt idx="11">
                  <c:v>1900</c:v>
                </c:pt>
                <c:pt idx="12">
                  <c:v>1910</c:v>
                </c:pt>
                <c:pt idx="13">
                  <c:v>1920</c:v>
                </c:pt>
                <c:pt idx="14">
                  <c:v>1930</c:v>
                </c:pt>
                <c:pt idx="15">
                  <c:v>1940</c:v>
                </c:pt>
                <c:pt idx="16">
                  <c:v>1950</c:v>
                </c:pt>
                <c:pt idx="17">
                  <c:v>1960</c:v>
                </c:pt>
                <c:pt idx="18">
                  <c:v>1970</c:v>
                </c:pt>
                <c:pt idx="19">
                  <c:v>1980</c:v>
                </c:pt>
                <c:pt idx="20">
                  <c:v>1990</c:v>
                </c:pt>
                <c:pt idx="21">
                  <c:v>2000</c:v>
                </c:pt>
                <c:pt idx="22">
                  <c:v>2010</c:v>
                </c:pt>
                <c:pt idx="23">
                  <c:v>2015</c:v>
                </c:pt>
              </c:numCache>
            </c:numRef>
          </c:cat>
          <c:val>
            <c:numRef>
              <c:f>Sheet1!$U$46:$U$69</c:f>
              <c:numCache>
                <c:formatCode>#,##0</c:formatCode>
                <c:ptCount val="24"/>
                <c:pt idx="0">
                  <c:v>33131</c:v>
                </c:pt>
                <c:pt idx="1">
                  <c:v>60515</c:v>
                </c:pt>
                <c:pt idx="2">
                  <c:v>96373</c:v>
                </c:pt>
                <c:pt idx="3">
                  <c:v>123706</c:v>
                </c:pt>
                <c:pt idx="4">
                  <c:v>202589</c:v>
                </c:pt>
                <c:pt idx="5">
                  <c:v>312710</c:v>
                </c:pt>
                <c:pt idx="6">
                  <c:v>515547</c:v>
                </c:pt>
                <c:pt idx="7">
                  <c:v>813669</c:v>
                </c:pt>
                <c:pt idx="8">
                  <c:v>942292</c:v>
                </c:pt>
                <c:pt idx="9">
                  <c:v>1206299</c:v>
                </c:pt>
                <c:pt idx="10">
                  <c:v>1515301</c:v>
                </c:pt>
                <c:pt idx="11">
                  <c:v>3437202</c:v>
                </c:pt>
                <c:pt idx="12">
                  <c:v>4766883</c:v>
                </c:pt>
                <c:pt idx="13">
                  <c:v>5620048</c:v>
                </c:pt>
                <c:pt idx="14">
                  <c:v>6930446</c:v>
                </c:pt>
                <c:pt idx="15">
                  <c:v>7454995</c:v>
                </c:pt>
                <c:pt idx="16">
                  <c:v>7891957</c:v>
                </c:pt>
                <c:pt idx="17">
                  <c:v>7781984</c:v>
                </c:pt>
                <c:pt idx="18">
                  <c:v>7895563</c:v>
                </c:pt>
                <c:pt idx="19">
                  <c:v>7071639</c:v>
                </c:pt>
                <c:pt idx="20">
                  <c:v>7322564</c:v>
                </c:pt>
                <c:pt idx="21">
                  <c:v>8008278</c:v>
                </c:pt>
                <c:pt idx="22">
                  <c:v>8175133</c:v>
                </c:pt>
                <c:pt idx="23">
                  <c:v>8550405</c:v>
                </c:pt>
              </c:numCache>
            </c:numRef>
          </c:val>
          <c:smooth val="0"/>
          <c:extLst xmlns:c16r2="http://schemas.microsoft.com/office/drawing/2015/06/chart">
            <c:ext xmlns:c16="http://schemas.microsoft.com/office/drawing/2014/chart" uri="{C3380CC4-5D6E-409C-BE32-E72D297353CC}">
              <c16:uniqueId val="{00000000-7CD4-4CAE-BB3E-1C3807FE5251}"/>
            </c:ext>
          </c:extLst>
        </c:ser>
        <c:dLbls>
          <c:showLegendKey val="0"/>
          <c:showVal val="0"/>
          <c:showCatName val="0"/>
          <c:showSerName val="0"/>
          <c:showPercent val="0"/>
          <c:showBubbleSize val="0"/>
        </c:dLbls>
        <c:smooth val="0"/>
        <c:axId val="-559008800"/>
        <c:axId val="-559014784"/>
      </c:lineChart>
      <c:catAx>
        <c:axId val="-55900880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fa-IR"/>
          </a:p>
        </c:txPr>
        <c:crossAx val="-559014784"/>
        <c:crosses val="autoZero"/>
        <c:auto val="1"/>
        <c:lblAlgn val="ctr"/>
        <c:lblOffset val="100"/>
        <c:noMultiLvlLbl val="0"/>
      </c:catAx>
      <c:valAx>
        <c:axId val="-559014784"/>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fa-IR"/>
          </a:p>
        </c:txPr>
        <c:crossAx val="-559008800"/>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a:solidFill>
            <a:schemeClr val="bg1"/>
          </a:solidFill>
        </a:defRPr>
      </a:pPr>
      <a:endParaRPr lang="fa-I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Sheet1!$AG$57</c:f>
              <c:strCache>
                <c:ptCount val="1"/>
                <c:pt idx="0">
                  <c:v>جمعیت</c:v>
                </c:pt>
              </c:strCache>
            </c:strRef>
          </c:tx>
          <c:spPr>
            <a:ln w="34925" cap="rnd">
              <a:solidFill>
                <a:schemeClr val="bg1"/>
              </a:solidFill>
              <a:round/>
              <a:tailEnd type="triangle"/>
            </a:ln>
            <a:effectLst>
              <a:outerShdw blurRad="63500" dist="38100" dir="5400000" rotWithShape="0">
                <a:srgbClr val="000000">
                  <a:alpha val="60000"/>
                </a:srgbClr>
              </a:outerShdw>
            </a:effectLst>
          </c:spPr>
          <c:marker>
            <c:symbol val="none"/>
          </c:marker>
          <c:cat>
            <c:numRef>
              <c:f>Sheet1!$AF$58:$AF$69</c:f>
              <c:numCache>
                <c:formatCode>General</c:formatCode>
                <c:ptCount val="12"/>
                <c:pt idx="0">
                  <c:v>1250</c:v>
                </c:pt>
                <c:pt idx="1">
                  <c:v>1301</c:v>
                </c:pt>
                <c:pt idx="2">
                  <c:v>1320</c:v>
                </c:pt>
                <c:pt idx="3">
                  <c:v>1335</c:v>
                </c:pt>
                <c:pt idx="4">
                  <c:v>1345</c:v>
                </c:pt>
                <c:pt idx="5">
                  <c:v>1355</c:v>
                </c:pt>
                <c:pt idx="6">
                  <c:v>1365</c:v>
                </c:pt>
                <c:pt idx="7">
                  <c:v>1370</c:v>
                </c:pt>
                <c:pt idx="8">
                  <c:v>1375</c:v>
                </c:pt>
                <c:pt idx="9">
                  <c:v>1385</c:v>
                </c:pt>
                <c:pt idx="10">
                  <c:v>1390</c:v>
                </c:pt>
                <c:pt idx="11">
                  <c:v>1395</c:v>
                </c:pt>
              </c:numCache>
            </c:numRef>
          </c:cat>
          <c:val>
            <c:numRef>
              <c:f>Sheet1!$AG$58:$AG$69</c:f>
              <c:numCache>
                <c:formatCode>General</c:formatCode>
                <c:ptCount val="12"/>
                <c:pt idx="0">
                  <c:v>170000</c:v>
                </c:pt>
                <c:pt idx="1">
                  <c:v>196255</c:v>
                </c:pt>
                <c:pt idx="2">
                  <c:v>700000</c:v>
                </c:pt>
                <c:pt idx="3">
                  <c:v>1512082</c:v>
                </c:pt>
                <c:pt idx="4">
                  <c:v>2719730</c:v>
                </c:pt>
                <c:pt idx="5">
                  <c:v>4530233</c:v>
                </c:pt>
                <c:pt idx="6">
                  <c:v>6042584</c:v>
                </c:pt>
                <c:pt idx="7">
                  <c:v>6475527</c:v>
                </c:pt>
                <c:pt idx="8">
                  <c:v>6758845</c:v>
                </c:pt>
                <c:pt idx="9">
                  <c:v>7500000</c:v>
                </c:pt>
                <c:pt idx="10">
                  <c:v>8293140</c:v>
                </c:pt>
                <c:pt idx="11" formatCode="#,##0">
                  <c:v>8737510</c:v>
                </c:pt>
              </c:numCache>
            </c:numRef>
          </c:val>
          <c:smooth val="0"/>
          <c:extLst xmlns:c16r2="http://schemas.microsoft.com/office/drawing/2015/06/chart">
            <c:ext xmlns:c16="http://schemas.microsoft.com/office/drawing/2014/chart" uri="{C3380CC4-5D6E-409C-BE32-E72D297353CC}">
              <c16:uniqueId val="{00000000-3001-41B4-9CF6-83EE0A347FDD}"/>
            </c:ext>
          </c:extLst>
        </c:ser>
        <c:dLbls>
          <c:showLegendKey val="0"/>
          <c:showVal val="0"/>
          <c:showCatName val="0"/>
          <c:showSerName val="0"/>
          <c:showPercent val="0"/>
          <c:showBubbleSize val="0"/>
        </c:dLbls>
        <c:smooth val="0"/>
        <c:axId val="-559011520"/>
        <c:axId val="-559012064"/>
      </c:lineChart>
      <c:catAx>
        <c:axId val="-55901152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fa-IR"/>
          </a:p>
        </c:txPr>
        <c:crossAx val="-559012064"/>
        <c:crosses val="autoZero"/>
        <c:auto val="1"/>
        <c:lblAlgn val="ctr"/>
        <c:lblOffset val="100"/>
        <c:noMultiLvlLbl val="0"/>
      </c:catAx>
      <c:valAx>
        <c:axId val="-55901206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fa-IR"/>
          </a:p>
        </c:txPr>
        <c:crossAx val="-559011520"/>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a:solidFill>
            <a:schemeClr val="bg1"/>
          </a:solidFill>
        </a:defRPr>
      </a:pPr>
      <a:endParaRPr lang="fa-I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29639327773951907"/>
          <c:y val="6.6451224846894141E-2"/>
          <c:w val="0.63383962600344834"/>
          <c:h val="0.77740157480314964"/>
        </c:manualLayout>
      </c:layout>
      <c:doughnutChart>
        <c:varyColors val="1"/>
        <c:ser>
          <c:idx val="0"/>
          <c:order val="0"/>
          <c:dPt>
            <c:idx val="0"/>
            <c:bubble3D val="0"/>
            <c:spPr>
              <a:solidFill>
                <a:srgbClr val="C00000"/>
              </a:solidFill>
              <a:ln>
                <a:noFill/>
              </a:ln>
              <a:effectLst>
                <a:outerShdw blurRad="38100" dist="25400" dir="5400000" rotWithShape="0">
                  <a:srgbClr val="000000">
                    <a:alpha val="45000"/>
                  </a:srgbClr>
                </a:outerShdw>
              </a:effectLst>
            </c:spPr>
            <c:extLst xmlns:c16r2="http://schemas.microsoft.com/office/drawing/2015/06/chart">
              <c:ext xmlns:c16="http://schemas.microsoft.com/office/drawing/2014/chart" uri="{C3380CC4-5D6E-409C-BE32-E72D297353CC}">
                <c16:uniqueId val="{00000001-3420-4538-99E0-F73FDE89F1E4}"/>
              </c:ext>
            </c:extLst>
          </c:dPt>
          <c:dPt>
            <c:idx val="1"/>
            <c:bubble3D val="0"/>
            <c:spPr>
              <a:gradFill rotWithShape="1">
                <a:gsLst>
                  <a:gs pos="0">
                    <a:schemeClr val="accent2">
                      <a:tint val="77000"/>
                      <a:satMod val="103000"/>
                      <a:lumMod val="102000"/>
                      <a:tint val="94000"/>
                    </a:schemeClr>
                  </a:gs>
                  <a:gs pos="50000">
                    <a:schemeClr val="accent2">
                      <a:tint val="77000"/>
                      <a:satMod val="110000"/>
                      <a:lumMod val="100000"/>
                      <a:shade val="100000"/>
                    </a:schemeClr>
                  </a:gs>
                  <a:gs pos="100000">
                    <a:schemeClr val="accent2">
                      <a:tint val="77000"/>
                      <a:lumMod val="99000"/>
                      <a:satMod val="120000"/>
                      <a:shade val="78000"/>
                    </a:schemeClr>
                  </a:gs>
                </a:gsLst>
                <a:lin ang="5400000" scaled="0"/>
              </a:gradFill>
              <a:ln>
                <a:noFill/>
              </a:ln>
              <a:effectLst>
                <a:outerShdw blurRad="38100" dist="25400" dir="5400000" rotWithShape="0">
                  <a:srgbClr val="000000">
                    <a:alpha val="45000"/>
                  </a:srgbClr>
                </a:outerShdw>
              </a:effectLst>
            </c:spPr>
            <c:extLst xmlns:c16r2="http://schemas.microsoft.com/office/drawing/2015/06/chart">
              <c:ext xmlns:c16="http://schemas.microsoft.com/office/drawing/2014/chart" uri="{C3380CC4-5D6E-409C-BE32-E72D297353CC}">
                <c16:uniqueId val="{00000003-3420-4538-99E0-F73FDE89F1E4}"/>
              </c:ext>
            </c:extLst>
          </c:dPt>
          <c:dLbls>
            <c:spPr>
              <a:noFill/>
              <a:ln>
                <a:noFill/>
              </a:ln>
              <a:effectLst/>
            </c:spPr>
            <c:txPr>
              <a:bodyPr rot="0" spcFirstLastPara="1" vertOverflow="ellipsis" vert="horz" wrap="square" anchor="ctr" anchorCtr="1"/>
              <a:lstStyle/>
              <a:p>
                <a:pPr>
                  <a:defRPr sz="1400" b="1" i="0" u="none" strike="noStrike" kern="1200" baseline="0">
                    <a:solidFill>
                      <a:schemeClr val="bg1"/>
                    </a:solidFill>
                    <a:latin typeface="+mn-lt"/>
                    <a:ea typeface="+mn-ea"/>
                    <a:cs typeface="B Nazanin" panose="00000400000000000000" pitchFamily="2" charset="-78"/>
                  </a:defRPr>
                </a:pPr>
                <a:endParaRPr lang="fa-IR"/>
              </a:p>
            </c:txPr>
            <c:showLegendKey val="0"/>
            <c:showVal val="0"/>
            <c:showCatName val="0"/>
            <c:showSerName val="0"/>
            <c:showPercent val="1"/>
            <c:showBubbleSize val="0"/>
            <c:showLeaderLines val="1"/>
            <c:leaderLines>
              <c:spPr>
                <a:ln w="9525">
                  <a:solidFill>
                    <a:schemeClr val="tx2">
                      <a:lumMod val="35000"/>
                      <a:lumOff val="65000"/>
                    </a:schemeClr>
                  </a:solidFill>
                </a:ln>
                <a:effectLst/>
              </c:spPr>
            </c:leaderLines>
            <c:extLst xmlns:c16r2="http://schemas.microsoft.com/office/drawing/2015/06/chart">
              <c:ext xmlns:c15="http://schemas.microsoft.com/office/drawing/2012/chart" uri="{CE6537A1-D6FC-4f65-9D91-7224C49458BB}"/>
            </c:extLst>
          </c:dLbls>
          <c:cat>
            <c:strRef>
              <c:f>Sheet1!$A$1:$A$2</c:f>
              <c:strCache>
                <c:ptCount val="2"/>
                <c:pt idx="0">
                  <c:v>با سواد</c:v>
                </c:pt>
                <c:pt idx="1">
                  <c:v>بی سواد</c:v>
                </c:pt>
              </c:strCache>
            </c:strRef>
          </c:cat>
          <c:val>
            <c:numRef>
              <c:f>Sheet1!$B$1:$B$2</c:f>
              <c:numCache>
                <c:formatCode>General</c:formatCode>
                <c:ptCount val="2"/>
                <c:pt idx="0">
                  <c:v>7638837</c:v>
                </c:pt>
                <c:pt idx="1">
                  <c:v>414162</c:v>
                </c:pt>
              </c:numCache>
            </c:numRef>
          </c:val>
          <c:extLst xmlns:c16r2="http://schemas.microsoft.com/office/drawing/2015/06/chart">
            <c:ext xmlns:c16="http://schemas.microsoft.com/office/drawing/2014/chart" uri="{C3380CC4-5D6E-409C-BE32-E72D297353CC}">
              <c16:uniqueId val="{00000004-3420-4538-99E0-F73FDE89F1E4}"/>
            </c:ext>
          </c:extLst>
        </c:ser>
        <c:dLbls>
          <c:showLegendKey val="0"/>
          <c:showVal val="0"/>
          <c:showCatName val="0"/>
          <c:showSerName val="0"/>
          <c:showPercent val="1"/>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sz="1400">
          <a:cs typeface="B Nazanin" panose="00000400000000000000" pitchFamily="2" charset="-78"/>
        </a:defRPr>
      </a:pPr>
      <a:endParaRPr lang="fa-IR"/>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4.8782225826427404E-2"/>
          <c:y val="0.40014327884110856"/>
          <c:w val="0.54972188962500768"/>
          <c:h val="0.29408794238885855"/>
        </c:manualLayout>
      </c:layout>
      <c:doughnutChart>
        <c:varyColors val="1"/>
        <c:ser>
          <c:idx val="0"/>
          <c:order val="0"/>
          <c:dPt>
            <c:idx val="0"/>
            <c:bubble3D val="0"/>
            <c:spPr>
              <a:gradFill rotWithShape="1">
                <a:gsLst>
                  <a:gs pos="0">
                    <a:schemeClr val="accent6">
                      <a:tint val="54000"/>
                      <a:satMod val="103000"/>
                      <a:lumMod val="102000"/>
                      <a:tint val="94000"/>
                    </a:schemeClr>
                  </a:gs>
                  <a:gs pos="50000">
                    <a:schemeClr val="accent6">
                      <a:tint val="54000"/>
                      <a:satMod val="110000"/>
                      <a:lumMod val="100000"/>
                      <a:shade val="100000"/>
                    </a:schemeClr>
                  </a:gs>
                  <a:gs pos="100000">
                    <a:schemeClr val="accent6">
                      <a:tint val="54000"/>
                      <a:lumMod val="99000"/>
                      <a:satMod val="120000"/>
                      <a:shade val="78000"/>
                    </a:schemeClr>
                  </a:gs>
                </a:gsLst>
                <a:lin ang="5400000" scaled="0"/>
              </a:gradFill>
              <a:ln>
                <a:noFill/>
              </a:ln>
              <a:effectLst>
                <a:outerShdw blurRad="38100" dist="25400" dir="5400000" rotWithShape="0">
                  <a:srgbClr val="000000">
                    <a:alpha val="45000"/>
                  </a:srgbClr>
                </a:outerShdw>
              </a:effectLst>
            </c:spPr>
            <c:extLst xmlns:c16r2="http://schemas.microsoft.com/office/drawing/2015/06/chart">
              <c:ext xmlns:c16="http://schemas.microsoft.com/office/drawing/2014/chart" uri="{C3380CC4-5D6E-409C-BE32-E72D297353CC}">
                <c16:uniqueId val="{00000001-4C89-436D-A28A-483BD1173540}"/>
              </c:ext>
            </c:extLst>
          </c:dPt>
          <c:dPt>
            <c:idx val="1"/>
            <c:bubble3D val="0"/>
            <c:spPr>
              <a:gradFill rotWithShape="1">
                <a:gsLst>
                  <a:gs pos="0">
                    <a:schemeClr val="accent6">
                      <a:tint val="77000"/>
                      <a:satMod val="103000"/>
                      <a:lumMod val="102000"/>
                      <a:tint val="94000"/>
                    </a:schemeClr>
                  </a:gs>
                  <a:gs pos="50000">
                    <a:schemeClr val="accent6">
                      <a:tint val="77000"/>
                      <a:satMod val="110000"/>
                      <a:lumMod val="100000"/>
                      <a:shade val="100000"/>
                    </a:schemeClr>
                  </a:gs>
                  <a:gs pos="100000">
                    <a:schemeClr val="accent6">
                      <a:tint val="77000"/>
                      <a:lumMod val="99000"/>
                      <a:satMod val="120000"/>
                      <a:shade val="78000"/>
                    </a:schemeClr>
                  </a:gs>
                </a:gsLst>
                <a:lin ang="5400000" scaled="0"/>
              </a:gradFill>
              <a:ln>
                <a:noFill/>
              </a:ln>
              <a:effectLst>
                <a:outerShdw blurRad="38100" dist="25400" dir="5400000" rotWithShape="0">
                  <a:srgbClr val="000000">
                    <a:alpha val="45000"/>
                  </a:srgbClr>
                </a:outerShdw>
              </a:effectLst>
            </c:spPr>
            <c:extLst xmlns:c16r2="http://schemas.microsoft.com/office/drawing/2015/06/chart">
              <c:ext xmlns:c16="http://schemas.microsoft.com/office/drawing/2014/chart" uri="{C3380CC4-5D6E-409C-BE32-E72D297353CC}">
                <c16:uniqueId val="{00000003-4C89-436D-A28A-483BD1173540}"/>
              </c:ext>
            </c:extLst>
          </c:dPt>
          <c:dPt>
            <c:idx val="2"/>
            <c:bubble3D val="0"/>
            <c:spPr>
              <a:gradFill rotWithShape="1">
                <a:gsLst>
                  <a:gs pos="0">
                    <a:schemeClr val="accent6">
                      <a:tint val="98000"/>
                      <a:lumMod val="114000"/>
                    </a:schemeClr>
                  </a:gs>
                  <a:gs pos="100000">
                    <a:schemeClr val="accent6">
                      <a:shade val="90000"/>
                      <a:lumMod val="84000"/>
                    </a:schemeClr>
                  </a:gs>
                </a:gsLst>
                <a:lin ang="5400000" scaled="0"/>
              </a:gradFill>
              <a:ln>
                <a:noFill/>
              </a:ln>
              <a:effectLst>
                <a:outerShdw blurRad="38100" dist="25400" dir="5400000" rotWithShape="0">
                  <a:srgbClr val="000000">
                    <a:alpha val="45000"/>
                  </a:srgbClr>
                </a:outerShdw>
              </a:effectLst>
            </c:spPr>
            <c:extLst xmlns:c16r2="http://schemas.microsoft.com/office/drawing/2015/06/chart">
              <c:ext xmlns:c16="http://schemas.microsoft.com/office/drawing/2014/chart" uri="{C3380CC4-5D6E-409C-BE32-E72D297353CC}">
                <c16:uniqueId val="{00000005-4C89-436D-A28A-483BD1173540}"/>
              </c:ext>
            </c:extLst>
          </c:dPt>
          <c:dPt>
            <c:idx val="3"/>
            <c:bubble3D val="0"/>
            <c:spPr>
              <a:gradFill rotWithShape="1">
                <a:gsLst>
                  <a:gs pos="0">
                    <a:schemeClr val="accent6">
                      <a:shade val="76000"/>
                      <a:satMod val="103000"/>
                      <a:lumMod val="102000"/>
                      <a:tint val="94000"/>
                    </a:schemeClr>
                  </a:gs>
                  <a:gs pos="50000">
                    <a:schemeClr val="accent6">
                      <a:shade val="76000"/>
                      <a:satMod val="110000"/>
                      <a:lumMod val="100000"/>
                      <a:shade val="100000"/>
                    </a:schemeClr>
                  </a:gs>
                  <a:gs pos="100000">
                    <a:schemeClr val="accent6">
                      <a:shade val="76000"/>
                      <a:lumMod val="99000"/>
                      <a:satMod val="120000"/>
                      <a:shade val="78000"/>
                    </a:schemeClr>
                  </a:gs>
                </a:gsLst>
                <a:lin ang="5400000" scaled="0"/>
              </a:gradFill>
              <a:ln>
                <a:noFill/>
              </a:ln>
              <a:effectLst>
                <a:outerShdw blurRad="38100" dist="25400" dir="5400000" rotWithShape="0">
                  <a:srgbClr val="000000">
                    <a:alpha val="45000"/>
                  </a:srgbClr>
                </a:outerShdw>
              </a:effectLst>
            </c:spPr>
            <c:extLst xmlns:c16r2="http://schemas.microsoft.com/office/drawing/2015/06/chart">
              <c:ext xmlns:c16="http://schemas.microsoft.com/office/drawing/2014/chart" uri="{C3380CC4-5D6E-409C-BE32-E72D297353CC}">
                <c16:uniqueId val="{00000007-4C89-436D-A28A-483BD1173540}"/>
              </c:ext>
            </c:extLst>
          </c:dPt>
          <c:dPt>
            <c:idx val="4"/>
            <c:bubble3D val="0"/>
            <c:spPr>
              <a:gradFill rotWithShape="1">
                <a:gsLst>
                  <a:gs pos="0">
                    <a:schemeClr val="accent6">
                      <a:shade val="53000"/>
                      <a:satMod val="103000"/>
                      <a:lumMod val="102000"/>
                      <a:tint val="94000"/>
                    </a:schemeClr>
                  </a:gs>
                  <a:gs pos="50000">
                    <a:schemeClr val="accent6">
                      <a:shade val="53000"/>
                      <a:satMod val="110000"/>
                      <a:lumMod val="100000"/>
                      <a:shade val="100000"/>
                    </a:schemeClr>
                  </a:gs>
                  <a:gs pos="100000">
                    <a:schemeClr val="accent6">
                      <a:shade val="53000"/>
                      <a:lumMod val="99000"/>
                      <a:satMod val="120000"/>
                      <a:shade val="78000"/>
                    </a:schemeClr>
                  </a:gs>
                </a:gsLst>
                <a:lin ang="5400000" scaled="0"/>
              </a:gradFill>
              <a:ln>
                <a:noFill/>
              </a:ln>
              <a:effectLst>
                <a:outerShdw blurRad="38100" dist="25400" dir="5400000" rotWithShape="0">
                  <a:srgbClr val="000000">
                    <a:alpha val="45000"/>
                  </a:srgbClr>
                </a:outerShdw>
              </a:effectLst>
            </c:spPr>
            <c:extLst xmlns:c16r2="http://schemas.microsoft.com/office/drawing/2015/06/chart">
              <c:ext xmlns:c16="http://schemas.microsoft.com/office/drawing/2014/chart" uri="{C3380CC4-5D6E-409C-BE32-E72D297353CC}">
                <c16:uniqueId val="{00000009-4C89-436D-A28A-483BD1173540}"/>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fa-IR"/>
              </a:p>
            </c:txPr>
            <c:showLegendKey val="0"/>
            <c:showVal val="0"/>
            <c:showCatName val="0"/>
            <c:showSerName val="0"/>
            <c:showPercent val="1"/>
            <c:showBubbleSize val="0"/>
            <c:showLeaderLines val="1"/>
            <c:leaderLines>
              <c:spPr>
                <a:ln w="9525">
                  <a:solidFill>
                    <a:schemeClr val="tx2">
                      <a:lumMod val="35000"/>
                      <a:lumOff val="65000"/>
                    </a:schemeClr>
                  </a:solidFill>
                </a:ln>
                <a:effectLst/>
              </c:spPr>
            </c:leaderLines>
            <c:extLst xmlns:c16r2="http://schemas.microsoft.com/office/drawing/2015/06/chart">
              <c:ext xmlns:c15="http://schemas.microsoft.com/office/drawing/2012/chart" uri="{CE6537A1-D6FC-4f65-9D91-7224C49458BB}"/>
            </c:extLst>
          </c:dLbls>
          <c:cat>
            <c:strRef>
              <c:f>Sheet1!$F$15:$I$19</c:f>
              <c:strCache>
                <c:ptCount val="5"/>
                <c:pt idx="0">
                  <c:v>No schooling</c:v>
                </c:pt>
                <c:pt idx="1">
                  <c:v>Less than High school</c:v>
                </c:pt>
                <c:pt idx="2">
                  <c:v>Some college or Associates Degree</c:v>
                </c:pt>
                <c:pt idx="3">
                  <c:v>High school or GED</c:v>
                </c:pt>
                <c:pt idx="4">
                  <c:v>Bachelors Degree or higher</c:v>
                </c:pt>
              </c:strCache>
            </c:strRef>
          </c:cat>
          <c:val>
            <c:numRef>
              <c:f>Sheet1!$J$15:$J$19</c:f>
              <c:numCache>
                <c:formatCode>General</c:formatCode>
                <c:ptCount val="5"/>
                <c:pt idx="0">
                  <c:v>2.8</c:v>
                </c:pt>
                <c:pt idx="1">
                  <c:v>16.899999999999999</c:v>
                </c:pt>
                <c:pt idx="2">
                  <c:v>20.6</c:v>
                </c:pt>
                <c:pt idx="3">
                  <c:v>24.1</c:v>
                </c:pt>
                <c:pt idx="4">
                  <c:v>35.700000000000003</c:v>
                </c:pt>
              </c:numCache>
            </c:numRef>
          </c:val>
          <c:extLst xmlns:c16r2="http://schemas.microsoft.com/office/drawing/2015/06/chart">
            <c:ext xmlns:c16="http://schemas.microsoft.com/office/drawing/2014/chart" uri="{C3380CC4-5D6E-409C-BE32-E72D297353CC}">
              <c16:uniqueId val="{0000000A-4C89-436D-A28A-483BD1173540}"/>
            </c:ext>
          </c:extLst>
        </c:ser>
        <c:dLbls>
          <c:showLegendKey val="0"/>
          <c:showVal val="0"/>
          <c:showCatName val="0"/>
          <c:showSerName val="0"/>
          <c:showPercent val="1"/>
          <c:showBubbleSize val="0"/>
          <c:showLeaderLines val="1"/>
        </c:dLbls>
        <c:firstSliceAng val="0"/>
        <c:holeSize val="75"/>
      </c:doughnutChart>
      <c:spPr>
        <a:noFill/>
        <a:ln>
          <a:noFill/>
        </a:ln>
        <a:effectLst/>
      </c:spPr>
    </c:plotArea>
    <c:legend>
      <c:legendPos val="b"/>
      <c:layout>
        <c:manualLayout>
          <c:xMode val="edge"/>
          <c:yMode val="edge"/>
          <c:x val="4.7798652504549025E-2"/>
          <c:y val="0.76246008454713399"/>
          <c:w val="0.62795086064504912"/>
          <c:h val="0.23753991897287977"/>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fa-IR"/>
        </a:p>
      </c:txPr>
    </c:legend>
    <c:plotVisOnly val="1"/>
    <c:dispBlanksAs val="gap"/>
    <c:showDLblsOverMax val="0"/>
  </c:chart>
  <c:spPr>
    <a:noFill/>
    <a:ln>
      <a:noFill/>
    </a:ln>
    <a:effectLst/>
  </c:spPr>
  <c:txPr>
    <a:bodyPr/>
    <a:lstStyle/>
    <a:p>
      <a:pPr>
        <a:defRPr/>
      </a:pPr>
      <a:endParaRPr lang="fa-IR"/>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Sheet1!$Q$16</c:f>
              <c:strCache>
                <c:ptCount val="1"/>
                <c:pt idx="0">
                  <c:v>مالیات بر اموال غیر منقول</c:v>
                </c:pt>
              </c:strCache>
            </c:strRef>
          </c:tx>
          <c:spPr>
            <a:solidFill>
              <a:schemeClr val="accent1"/>
            </a:solidFill>
            <a:ln>
              <a:noFill/>
            </a:ln>
            <a:effectLst/>
          </c:spPr>
          <c:invertIfNegative val="0"/>
          <c:val>
            <c:numRef>
              <c:f>Sheet1!$R$16</c:f>
              <c:numCache>
                <c:formatCode>General</c:formatCode>
                <c:ptCount val="1"/>
                <c:pt idx="0">
                  <c:v>55</c:v>
                </c:pt>
              </c:numCache>
            </c:numRef>
          </c:val>
          <c:extLst xmlns:c16r2="http://schemas.microsoft.com/office/drawing/2015/06/chart">
            <c:ext xmlns:c16="http://schemas.microsoft.com/office/drawing/2014/chart" uri="{C3380CC4-5D6E-409C-BE32-E72D297353CC}">
              <c16:uniqueId val="{00000000-BE2D-43E4-95D6-600E97AE26C7}"/>
            </c:ext>
          </c:extLst>
        </c:ser>
        <c:ser>
          <c:idx val="1"/>
          <c:order val="1"/>
          <c:tx>
            <c:strRef>
              <c:f>Sheet1!$Q$17</c:f>
              <c:strCache>
                <c:ptCount val="1"/>
                <c:pt idx="0">
                  <c:v>کمک های ایالتی و فدرال</c:v>
                </c:pt>
              </c:strCache>
            </c:strRef>
          </c:tx>
          <c:spPr>
            <a:solidFill>
              <a:schemeClr val="accent2"/>
            </a:solidFill>
            <a:ln>
              <a:noFill/>
            </a:ln>
            <a:effectLst/>
          </c:spPr>
          <c:invertIfNegative val="0"/>
          <c:val>
            <c:numRef>
              <c:f>Sheet1!$R$17</c:f>
              <c:numCache>
                <c:formatCode>General</c:formatCode>
                <c:ptCount val="1"/>
                <c:pt idx="0">
                  <c:v>21</c:v>
                </c:pt>
              </c:numCache>
            </c:numRef>
          </c:val>
          <c:extLst xmlns:c16r2="http://schemas.microsoft.com/office/drawing/2015/06/chart">
            <c:ext xmlns:c16="http://schemas.microsoft.com/office/drawing/2014/chart" uri="{C3380CC4-5D6E-409C-BE32-E72D297353CC}">
              <c16:uniqueId val="{00000001-BE2D-43E4-95D6-600E97AE26C7}"/>
            </c:ext>
          </c:extLst>
        </c:ser>
        <c:ser>
          <c:idx val="2"/>
          <c:order val="2"/>
          <c:tx>
            <c:strRef>
              <c:f>Sheet1!$Q$18</c:f>
              <c:strCache>
                <c:ptCount val="1"/>
                <c:pt idx="0">
                  <c:v>عوارض صدور کسب و ساختمان و عوارض متفرقه</c:v>
                </c:pt>
              </c:strCache>
            </c:strRef>
          </c:tx>
          <c:spPr>
            <a:solidFill>
              <a:schemeClr val="accent3"/>
            </a:solidFill>
            <a:ln>
              <a:noFill/>
            </a:ln>
            <a:effectLst/>
          </c:spPr>
          <c:invertIfNegative val="0"/>
          <c:val>
            <c:numRef>
              <c:f>Sheet1!$R$18</c:f>
              <c:numCache>
                <c:formatCode>General</c:formatCode>
                <c:ptCount val="1"/>
                <c:pt idx="0">
                  <c:v>15</c:v>
                </c:pt>
              </c:numCache>
            </c:numRef>
          </c:val>
          <c:extLst xmlns:c16r2="http://schemas.microsoft.com/office/drawing/2015/06/chart">
            <c:ext xmlns:c16="http://schemas.microsoft.com/office/drawing/2014/chart" uri="{C3380CC4-5D6E-409C-BE32-E72D297353CC}">
              <c16:uniqueId val="{00000002-BE2D-43E4-95D6-600E97AE26C7}"/>
            </c:ext>
          </c:extLst>
        </c:ser>
        <c:ser>
          <c:idx val="3"/>
          <c:order val="3"/>
          <c:tx>
            <c:strRef>
              <c:f>Sheet1!$Q$19</c:f>
              <c:strCache>
                <c:ptCount val="1"/>
                <c:pt idx="0">
                  <c:v>بهای خدمات</c:v>
                </c:pt>
              </c:strCache>
            </c:strRef>
          </c:tx>
          <c:spPr>
            <a:solidFill>
              <a:schemeClr val="accent4"/>
            </a:solidFill>
            <a:ln>
              <a:noFill/>
            </a:ln>
            <a:effectLst/>
          </c:spPr>
          <c:invertIfNegative val="0"/>
          <c:val>
            <c:numRef>
              <c:f>Sheet1!$R$19</c:f>
              <c:numCache>
                <c:formatCode>General</c:formatCode>
                <c:ptCount val="1"/>
                <c:pt idx="0">
                  <c:v>6.5</c:v>
                </c:pt>
              </c:numCache>
            </c:numRef>
          </c:val>
          <c:extLst xmlns:c16r2="http://schemas.microsoft.com/office/drawing/2015/06/chart">
            <c:ext xmlns:c16="http://schemas.microsoft.com/office/drawing/2014/chart" uri="{C3380CC4-5D6E-409C-BE32-E72D297353CC}">
              <c16:uniqueId val="{00000003-BE2D-43E4-95D6-600E97AE26C7}"/>
            </c:ext>
          </c:extLst>
        </c:ser>
        <c:ser>
          <c:idx val="4"/>
          <c:order val="4"/>
          <c:tx>
            <c:strRef>
              <c:f>Sheet1!$Q$20</c:f>
              <c:strCache>
                <c:ptCount val="1"/>
                <c:pt idx="0">
                  <c:v>سایر خدمات</c:v>
                </c:pt>
              </c:strCache>
            </c:strRef>
          </c:tx>
          <c:spPr>
            <a:solidFill>
              <a:schemeClr val="accent5"/>
            </a:solidFill>
            <a:ln>
              <a:noFill/>
            </a:ln>
            <a:effectLst/>
          </c:spPr>
          <c:invertIfNegative val="0"/>
          <c:val>
            <c:numRef>
              <c:f>Sheet1!$R$20</c:f>
              <c:numCache>
                <c:formatCode>General</c:formatCode>
                <c:ptCount val="1"/>
                <c:pt idx="0">
                  <c:v>2.5</c:v>
                </c:pt>
              </c:numCache>
            </c:numRef>
          </c:val>
          <c:extLst xmlns:c16r2="http://schemas.microsoft.com/office/drawing/2015/06/chart">
            <c:ext xmlns:c16="http://schemas.microsoft.com/office/drawing/2014/chart" uri="{C3380CC4-5D6E-409C-BE32-E72D297353CC}">
              <c16:uniqueId val="{00000004-BE2D-43E4-95D6-600E97AE26C7}"/>
            </c:ext>
          </c:extLst>
        </c:ser>
        <c:dLbls>
          <c:showLegendKey val="0"/>
          <c:showVal val="0"/>
          <c:showCatName val="0"/>
          <c:showSerName val="0"/>
          <c:showPercent val="0"/>
          <c:showBubbleSize val="0"/>
        </c:dLbls>
        <c:gapWidth val="150"/>
        <c:overlap val="100"/>
        <c:axId val="-559019136"/>
        <c:axId val="-559016960"/>
      </c:barChart>
      <c:catAx>
        <c:axId val="-559019136"/>
        <c:scaling>
          <c:orientation val="maxMin"/>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bg1"/>
                </a:solidFill>
                <a:latin typeface="+mn-lt"/>
                <a:ea typeface="+mn-ea"/>
                <a:cs typeface="B Nazanin" panose="00000400000000000000" pitchFamily="2" charset="-78"/>
              </a:defRPr>
            </a:pPr>
            <a:endParaRPr lang="fa-IR"/>
          </a:p>
        </c:txPr>
        <c:crossAx val="-559016960"/>
        <c:crosses val="autoZero"/>
        <c:auto val="1"/>
        <c:lblAlgn val="ctr"/>
        <c:lblOffset val="100"/>
        <c:noMultiLvlLbl val="0"/>
      </c:catAx>
      <c:valAx>
        <c:axId val="-559016960"/>
        <c:scaling>
          <c:orientation val="minMax"/>
        </c:scaling>
        <c:delete val="0"/>
        <c:axPos val="r"/>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bg1"/>
                </a:solidFill>
                <a:latin typeface="+mn-lt"/>
                <a:ea typeface="+mn-ea"/>
                <a:cs typeface="B Nazanin" panose="00000400000000000000" pitchFamily="2" charset="-78"/>
              </a:defRPr>
            </a:pPr>
            <a:endParaRPr lang="fa-IR"/>
          </a:p>
        </c:txPr>
        <c:crossAx val="-5590191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1" i="0" u="none" strike="noStrike" kern="1200" baseline="0">
              <a:solidFill>
                <a:schemeClr val="bg1"/>
              </a:solidFill>
              <a:latin typeface="+mn-lt"/>
              <a:ea typeface="+mn-ea"/>
              <a:cs typeface="B Nazanin" panose="00000400000000000000" pitchFamily="2" charset="-78"/>
            </a:defRPr>
          </a:pPr>
          <a:endParaRPr lang="fa-IR"/>
        </a:p>
      </c:txPr>
    </c:legend>
    <c:plotVisOnly val="1"/>
    <c:dispBlanksAs val="gap"/>
    <c:showDLblsOverMax val="0"/>
  </c:chart>
  <c:spPr>
    <a:noFill/>
    <a:ln>
      <a:noFill/>
    </a:ln>
    <a:effectLst/>
  </c:spPr>
  <c:txPr>
    <a:bodyPr/>
    <a:lstStyle/>
    <a:p>
      <a:pPr>
        <a:defRPr b="1">
          <a:solidFill>
            <a:schemeClr val="bg1"/>
          </a:solidFill>
          <a:cs typeface="B Nazanin" panose="00000400000000000000" pitchFamily="2" charset="-78"/>
        </a:defRPr>
      </a:pPr>
      <a:endParaRPr lang="fa-IR"/>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withinLinear" id="15">
  <a:schemeClr val="accent2"/>
</cs:colorStyle>
</file>

<file path=ppt/charts/colors4.xml><?xml version="1.0" encoding="utf-8"?>
<cs:colorStyle xmlns:cs="http://schemas.microsoft.com/office/drawing/2012/chartStyle" xmlns:a="http://schemas.openxmlformats.org/drawingml/2006/main" meth="withinLinearReversed" id="26">
  <a:schemeClr val="accent6"/>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2.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3.xml><?xml version="1.0" encoding="utf-8"?>
<cs:chartStyle xmlns:cs="http://schemas.microsoft.com/office/drawing/2012/chartStyle" xmlns:a="http://schemas.openxmlformats.org/drawingml/2006/main" id="255">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charts/style4.xml><?xml version="1.0" encoding="utf-8"?>
<cs:chartStyle xmlns:cs="http://schemas.microsoft.com/office/drawing/2012/chartStyle" xmlns:a="http://schemas.openxmlformats.org/drawingml/2006/main" id="255">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817CD45-5A73-43AB-93B5-02AAA97119A6}" type="doc">
      <dgm:prSet loTypeId="urn:microsoft.com/office/officeart/2009/layout/CircleArrowProcess" loCatId="process" qsTypeId="urn:microsoft.com/office/officeart/2005/8/quickstyle/simple1" qsCatId="simple" csTypeId="urn:microsoft.com/office/officeart/2005/8/colors/accent1_2" csCatId="accent1" phldr="1"/>
      <dgm:spPr/>
      <dgm:t>
        <a:bodyPr/>
        <a:lstStyle/>
        <a:p>
          <a:pPr rtl="1"/>
          <a:endParaRPr lang="fa-IR"/>
        </a:p>
      </dgm:t>
    </dgm:pt>
    <dgm:pt modelId="{D00B3B9A-D4AF-4C40-8B92-7DE24B245B69}">
      <dgm:prSet phldrT="[Text]" custT="1"/>
      <dgm:spPr/>
      <dgm:t>
        <a:bodyPr/>
        <a:lstStyle/>
        <a:p>
          <a:pPr rtl="1"/>
          <a:r>
            <a:rPr lang="fa-IR" sz="1600" b="1" dirty="0" smtClean="0">
              <a:cs typeface="B Homa" panose="00000400000000000000" pitchFamily="2" charset="-78"/>
            </a:rPr>
            <a:t>معرفی</a:t>
          </a:r>
          <a:endParaRPr lang="fa-IR" sz="1600" b="1" dirty="0">
            <a:cs typeface="B Homa" panose="00000400000000000000" pitchFamily="2" charset="-78"/>
          </a:endParaRPr>
        </a:p>
      </dgm:t>
    </dgm:pt>
    <dgm:pt modelId="{D80B13A3-5624-4826-A0C5-993954EB27DF}" type="parTrans" cxnId="{8EC1B6A3-E04D-478A-9337-20499D61525A}">
      <dgm:prSet/>
      <dgm:spPr/>
      <dgm:t>
        <a:bodyPr/>
        <a:lstStyle/>
        <a:p>
          <a:pPr rtl="1"/>
          <a:endParaRPr lang="fa-IR" sz="2400" b="1">
            <a:cs typeface="B Homa" panose="00000400000000000000" pitchFamily="2" charset="-78"/>
          </a:endParaRPr>
        </a:p>
      </dgm:t>
    </dgm:pt>
    <dgm:pt modelId="{2325BD57-EFEF-472C-ADBE-A0304B4B6494}" type="sibTrans" cxnId="{8EC1B6A3-E04D-478A-9337-20499D61525A}">
      <dgm:prSet/>
      <dgm:spPr/>
      <dgm:t>
        <a:bodyPr/>
        <a:lstStyle/>
        <a:p>
          <a:pPr rtl="1"/>
          <a:endParaRPr lang="fa-IR" sz="2400" b="1">
            <a:cs typeface="B Homa" panose="00000400000000000000" pitchFamily="2" charset="-78"/>
          </a:endParaRPr>
        </a:p>
      </dgm:t>
    </dgm:pt>
    <dgm:pt modelId="{3B6ECD8B-5285-4D61-B5E5-DA669BE5ABE5}">
      <dgm:prSet phldrT="[Text]" custT="1"/>
      <dgm:spPr/>
      <dgm:t>
        <a:bodyPr/>
        <a:lstStyle/>
        <a:p>
          <a:pPr rtl="1"/>
          <a:r>
            <a:rPr lang="fa-IR" sz="1600" b="1" dirty="0" smtClean="0">
              <a:cs typeface="B Homa" panose="00000400000000000000" pitchFamily="2" charset="-78"/>
            </a:rPr>
            <a:t>ساختار سیاسی</a:t>
          </a:r>
          <a:endParaRPr lang="fa-IR" sz="1600" b="1" dirty="0">
            <a:cs typeface="B Homa" panose="00000400000000000000" pitchFamily="2" charset="-78"/>
          </a:endParaRPr>
        </a:p>
      </dgm:t>
    </dgm:pt>
    <dgm:pt modelId="{38D068DE-B071-440B-AF26-0B33464FB313}" type="parTrans" cxnId="{664E05D9-3B93-4FE4-95EC-307DA71469BA}">
      <dgm:prSet/>
      <dgm:spPr/>
      <dgm:t>
        <a:bodyPr/>
        <a:lstStyle/>
        <a:p>
          <a:pPr rtl="1"/>
          <a:endParaRPr lang="fa-IR" sz="2400" b="1">
            <a:cs typeface="B Homa" panose="00000400000000000000" pitchFamily="2" charset="-78"/>
          </a:endParaRPr>
        </a:p>
      </dgm:t>
    </dgm:pt>
    <dgm:pt modelId="{6EFA1322-815E-490D-94A0-7BA10FFFF276}" type="sibTrans" cxnId="{664E05D9-3B93-4FE4-95EC-307DA71469BA}">
      <dgm:prSet/>
      <dgm:spPr/>
      <dgm:t>
        <a:bodyPr/>
        <a:lstStyle/>
        <a:p>
          <a:pPr rtl="1"/>
          <a:endParaRPr lang="fa-IR" sz="2400" b="1">
            <a:cs typeface="B Homa" panose="00000400000000000000" pitchFamily="2" charset="-78"/>
          </a:endParaRPr>
        </a:p>
      </dgm:t>
    </dgm:pt>
    <dgm:pt modelId="{31832ED3-5E31-4D12-981D-57E8515A110A}">
      <dgm:prSet phldrT="[Text]" custT="1"/>
      <dgm:spPr/>
      <dgm:t>
        <a:bodyPr/>
        <a:lstStyle/>
        <a:p>
          <a:pPr rtl="1"/>
          <a:r>
            <a:rPr lang="fa-IR" sz="1600" b="1" dirty="0" smtClean="0">
              <a:cs typeface="B Homa" panose="00000400000000000000" pitchFamily="2" charset="-78"/>
            </a:rPr>
            <a:t>مدیریت شهری</a:t>
          </a:r>
          <a:endParaRPr lang="fa-IR" sz="1600" b="1" dirty="0">
            <a:cs typeface="B Homa" panose="00000400000000000000" pitchFamily="2" charset="-78"/>
          </a:endParaRPr>
        </a:p>
      </dgm:t>
    </dgm:pt>
    <dgm:pt modelId="{71A24757-E3DA-4AA4-9E9A-53AF24C2430B}" type="parTrans" cxnId="{6E18BCAC-C968-46DE-833B-8EBBC9BBEA58}">
      <dgm:prSet/>
      <dgm:spPr/>
      <dgm:t>
        <a:bodyPr/>
        <a:lstStyle/>
        <a:p>
          <a:pPr rtl="1"/>
          <a:endParaRPr lang="fa-IR" sz="2400" b="1">
            <a:cs typeface="B Homa" panose="00000400000000000000" pitchFamily="2" charset="-78"/>
          </a:endParaRPr>
        </a:p>
      </dgm:t>
    </dgm:pt>
    <dgm:pt modelId="{D525DA5B-8DCC-48DE-9668-CA71D477C4B2}" type="sibTrans" cxnId="{6E18BCAC-C968-46DE-833B-8EBBC9BBEA58}">
      <dgm:prSet/>
      <dgm:spPr/>
      <dgm:t>
        <a:bodyPr/>
        <a:lstStyle/>
        <a:p>
          <a:pPr rtl="1"/>
          <a:endParaRPr lang="fa-IR" sz="2400" b="1">
            <a:cs typeface="B Homa" panose="00000400000000000000" pitchFamily="2" charset="-78"/>
          </a:endParaRPr>
        </a:p>
      </dgm:t>
    </dgm:pt>
    <dgm:pt modelId="{9DD89996-D20A-41A6-9380-219C1932E00F}" type="pres">
      <dgm:prSet presAssocID="{A817CD45-5A73-43AB-93B5-02AAA97119A6}" presName="Name0" presStyleCnt="0">
        <dgm:presLayoutVars>
          <dgm:chMax val="7"/>
          <dgm:chPref val="7"/>
          <dgm:dir/>
          <dgm:animLvl val="lvl"/>
        </dgm:presLayoutVars>
      </dgm:prSet>
      <dgm:spPr/>
      <dgm:t>
        <a:bodyPr/>
        <a:lstStyle/>
        <a:p>
          <a:pPr rtl="1"/>
          <a:endParaRPr lang="fa-IR"/>
        </a:p>
      </dgm:t>
    </dgm:pt>
    <dgm:pt modelId="{E5533FAF-E1D3-4763-B6ED-DAFC8F237FD7}" type="pres">
      <dgm:prSet presAssocID="{D00B3B9A-D4AF-4C40-8B92-7DE24B245B69}" presName="Accent1" presStyleCnt="0"/>
      <dgm:spPr/>
    </dgm:pt>
    <dgm:pt modelId="{D2B78053-8C0F-4BA0-824D-53A7E175A431}" type="pres">
      <dgm:prSet presAssocID="{D00B3B9A-D4AF-4C40-8B92-7DE24B245B69}" presName="Accent" presStyleLbl="node1" presStyleIdx="0" presStyleCnt="3"/>
      <dgm:spPr>
        <a:solidFill>
          <a:srgbClr val="B01513"/>
        </a:solidFill>
      </dgm:spPr>
    </dgm:pt>
    <dgm:pt modelId="{94939FB4-1C10-4181-A03B-1F59D10B56C8}" type="pres">
      <dgm:prSet presAssocID="{D00B3B9A-D4AF-4C40-8B92-7DE24B245B69}" presName="Parent1" presStyleLbl="revTx" presStyleIdx="0" presStyleCnt="3">
        <dgm:presLayoutVars>
          <dgm:chMax val="1"/>
          <dgm:chPref val="1"/>
          <dgm:bulletEnabled val="1"/>
        </dgm:presLayoutVars>
      </dgm:prSet>
      <dgm:spPr/>
      <dgm:t>
        <a:bodyPr/>
        <a:lstStyle/>
        <a:p>
          <a:pPr rtl="1"/>
          <a:endParaRPr lang="fa-IR"/>
        </a:p>
      </dgm:t>
    </dgm:pt>
    <dgm:pt modelId="{54BA7148-FCB8-4164-9909-4DEC9D3A5546}" type="pres">
      <dgm:prSet presAssocID="{3B6ECD8B-5285-4D61-B5E5-DA669BE5ABE5}" presName="Accent2" presStyleCnt="0"/>
      <dgm:spPr/>
    </dgm:pt>
    <dgm:pt modelId="{B58F5E52-6296-4EB4-A98C-7D226C48B34C}" type="pres">
      <dgm:prSet presAssocID="{3B6ECD8B-5285-4D61-B5E5-DA669BE5ABE5}" presName="Accent" presStyleLbl="node1" presStyleIdx="1" presStyleCnt="3"/>
      <dgm:spPr>
        <a:solidFill>
          <a:srgbClr val="FFC000"/>
        </a:solidFill>
      </dgm:spPr>
    </dgm:pt>
    <dgm:pt modelId="{296BAE38-A922-4992-AAFB-3290334F8BCB}" type="pres">
      <dgm:prSet presAssocID="{3B6ECD8B-5285-4D61-B5E5-DA669BE5ABE5}" presName="Parent2" presStyleLbl="revTx" presStyleIdx="1" presStyleCnt="3">
        <dgm:presLayoutVars>
          <dgm:chMax val="1"/>
          <dgm:chPref val="1"/>
          <dgm:bulletEnabled val="1"/>
        </dgm:presLayoutVars>
      </dgm:prSet>
      <dgm:spPr/>
      <dgm:t>
        <a:bodyPr/>
        <a:lstStyle/>
        <a:p>
          <a:pPr rtl="1"/>
          <a:endParaRPr lang="fa-IR"/>
        </a:p>
      </dgm:t>
    </dgm:pt>
    <dgm:pt modelId="{DF8E239B-65FA-49CC-9E5C-46F70CC17A90}" type="pres">
      <dgm:prSet presAssocID="{31832ED3-5E31-4D12-981D-57E8515A110A}" presName="Accent3" presStyleCnt="0"/>
      <dgm:spPr/>
    </dgm:pt>
    <dgm:pt modelId="{71CFE37D-A642-4C32-839F-9976210087AA}" type="pres">
      <dgm:prSet presAssocID="{31832ED3-5E31-4D12-981D-57E8515A110A}" presName="Accent" presStyleLbl="node1" presStyleIdx="2" presStyleCnt="3"/>
      <dgm:spPr>
        <a:solidFill>
          <a:srgbClr val="FFC000"/>
        </a:solidFill>
      </dgm:spPr>
    </dgm:pt>
    <dgm:pt modelId="{AECB07BF-FF07-4DCD-9B4E-0F11F90F7068}" type="pres">
      <dgm:prSet presAssocID="{31832ED3-5E31-4D12-981D-57E8515A110A}" presName="Parent3" presStyleLbl="revTx" presStyleIdx="2" presStyleCnt="3">
        <dgm:presLayoutVars>
          <dgm:chMax val="1"/>
          <dgm:chPref val="1"/>
          <dgm:bulletEnabled val="1"/>
        </dgm:presLayoutVars>
      </dgm:prSet>
      <dgm:spPr/>
      <dgm:t>
        <a:bodyPr/>
        <a:lstStyle/>
        <a:p>
          <a:pPr rtl="1"/>
          <a:endParaRPr lang="fa-IR"/>
        </a:p>
      </dgm:t>
    </dgm:pt>
  </dgm:ptLst>
  <dgm:cxnLst>
    <dgm:cxn modelId="{E86480FA-E9AD-4993-B8DC-7A9C2A323241}" type="presOf" srcId="{31832ED3-5E31-4D12-981D-57E8515A110A}" destId="{AECB07BF-FF07-4DCD-9B4E-0F11F90F7068}" srcOrd="0" destOrd="0" presId="urn:microsoft.com/office/officeart/2009/layout/CircleArrowProcess"/>
    <dgm:cxn modelId="{6E18BCAC-C968-46DE-833B-8EBBC9BBEA58}" srcId="{A817CD45-5A73-43AB-93B5-02AAA97119A6}" destId="{31832ED3-5E31-4D12-981D-57E8515A110A}" srcOrd="2" destOrd="0" parTransId="{71A24757-E3DA-4AA4-9E9A-53AF24C2430B}" sibTransId="{D525DA5B-8DCC-48DE-9668-CA71D477C4B2}"/>
    <dgm:cxn modelId="{664E05D9-3B93-4FE4-95EC-307DA71469BA}" srcId="{A817CD45-5A73-43AB-93B5-02AAA97119A6}" destId="{3B6ECD8B-5285-4D61-B5E5-DA669BE5ABE5}" srcOrd="1" destOrd="0" parTransId="{38D068DE-B071-440B-AF26-0B33464FB313}" sibTransId="{6EFA1322-815E-490D-94A0-7BA10FFFF276}"/>
    <dgm:cxn modelId="{CF5E91CD-CF19-45D6-A790-924C965E4D52}" type="presOf" srcId="{D00B3B9A-D4AF-4C40-8B92-7DE24B245B69}" destId="{94939FB4-1C10-4181-A03B-1F59D10B56C8}" srcOrd="0" destOrd="0" presId="urn:microsoft.com/office/officeart/2009/layout/CircleArrowProcess"/>
    <dgm:cxn modelId="{2D79F790-2C6A-4C14-B1DE-D82DDDFC0424}" type="presOf" srcId="{A817CD45-5A73-43AB-93B5-02AAA97119A6}" destId="{9DD89996-D20A-41A6-9380-219C1932E00F}" srcOrd="0" destOrd="0" presId="urn:microsoft.com/office/officeart/2009/layout/CircleArrowProcess"/>
    <dgm:cxn modelId="{D18DB62D-A1DD-45C9-AD8B-07A5268E85B8}" type="presOf" srcId="{3B6ECD8B-5285-4D61-B5E5-DA669BE5ABE5}" destId="{296BAE38-A922-4992-AAFB-3290334F8BCB}" srcOrd="0" destOrd="0" presId="urn:microsoft.com/office/officeart/2009/layout/CircleArrowProcess"/>
    <dgm:cxn modelId="{8EC1B6A3-E04D-478A-9337-20499D61525A}" srcId="{A817CD45-5A73-43AB-93B5-02AAA97119A6}" destId="{D00B3B9A-D4AF-4C40-8B92-7DE24B245B69}" srcOrd="0" destOrd="0" parTransId="{D80B13A3-5624-4826-A0C5-993954EB27DF}" sibTransId="{2325BD57-EFEF-472C-ADBE-A0304B4B6494}"/>
    <dgm:cxn modelId="{979E5E9B-DEDA-4824-AD7D-C9CA2EF85031}" type="presParOf" srcId="{9DD89996-D20A-41A6-9380-219C1932E00F}" destId="{E5533FAF-E1D3-4763-B6ED-DAFC8F237FD7}" srcOrd="0" destOrd="0" presId="urn:microsoft.com/office/officeart/2009/layout/CircleArrowProcess"/>
    <dgm:cxn modelId="{CCA925AF-E56E-4E13-8BBB-35C8DFD170D1}" type="presParOf" srcId="{E5533FAF-E1D3-4763-B6ED-DAFC8F237FD7}" destId="{D2B78053-8C0F-4BA0-824D-53A7E175A431}" srcOrd="0" destOrd="0" presId="urn:microsoft.com/office/officeart/2009/layout/CircleArrowProcess"/>
    <dgm:cxn modelId="{A9F6AD1F-A214-4E82-AD98-11BFF3354393}" type="presParOf" srcId="{9DD89996-D20A-41A6-9380-219C1932E00F}" destId="{94939FB4-1C10-4181-A03B-1F59D10B56C8}" srcOrd="1" destOrd="0" presId="urn:microsoft.com/office/officeart/2009/layout/CircleArrowProcess"/>
    <dgm:cxn modelId="{5E4BD77F-00D8-4217-AECD-70A8FB76E47B}" type="presParOf" srcId="{9DD89996-D20A-41A6-9380-219C1932E00F}" destId="{54BA7148-FCB8-4164-9909-4DEC9D3A5546}" srcOrd="2" destOrd="0" presId="urn:microsoft.com/office/officeart/2009/layout/CircleArrowProcess"/>
    <dgm:cxn modelId="{5D4763EE-BBA8-4E22-A80E-E05693DB7927}" type="presParOf" srcId="{54BA7148-FCB8-4164-9909-4DEC9D3A5546}" destId="{B58F5E52-6296-4EB4-A98C-7D226C48B34C}" srcOrd="0" destOrd="0" presId="urn:microsoft.com/office/officeart/2009/layout/CircleArrowProcess"/>
    <dgm:cxn modelId="{96EF167E-2EF3-465A-9B54-085B814631DF}" type="presParOf" srcId="{9DD89996-D20A-41A6-9380-219C1932E00F}" destId="{296BAE38-A922-4992-AAFB-3290334F8BCB}" srcOrd="3" destOrd="0" presId="urn:microsoft.com/office/officeart/2009/layout/CircleArrowProcess"/>
    <dgm:cxn modelId="{73902ACB-2E6B-46B6-9ACB-4A720BA01652}" type="presParOf" srcId="{9DD89996-D20A-41A6-9380-219C1932E00F}" destId="{DF8E239B-65FA-49CC-9E5C-46F70CC17A90}" srcOrd="4" destOrd="0" presId="urn:microsoft.com/office/officeart/2009/layout/CircleArrowProcess"/>
    <dgm:cxn modelId="{1E717E4D-0E9A-49E7-BAE7-1E2039D95317}" type="presParOf" srcId="{DF8E239B-65FA-49CC-9E5C-46F70CC17A90}" destId="{71CFE37D-A642-4C32-839F-9976210087AA}" srcOrd="0" destOrd="0" presId="urn:microsoft.com/office/officeart/2009/layout/CircleArrowProcess"/>
    <dgm:cxn modelId="{D2B15FE7-0E4C-4832-B76E-F211B491984E}" type="presParOf" srcId="{9DD89996-D20A-41A6-9380-219C1932E00F}" destId="{AECB07BF-FF07-4DCD-9B4E-0F11F90F7068}" srcOrd="5" destOrd="0" presId="urn:microsoft.com/office/officeart/2009/layout/CircleArrowProcess"/>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A817CD45-5A73-43AB-93B5-02AAA97119A6}" type="doc">
      <dgm:prSet loTypeId="urn:microsoft.com/office/officeart/2009/layout/CircleArrowProcess" loCatId="process" qsTypeId="urn:microsoft.com/office/officeart/2005/8/quickstyle/simple1" qsCatId="simple" csTypeId="urn:microsoft.com/office/officeart/2005/8/colors/accent1_2" csCatId="accent1" phldr="1"/>
      <dgm:spPr/>
      <dgm:t>
        <a:bodyPr/>
        <a:lstStyle/>
        <a:p>
          <a:pPr rtl="1"/>
          <a:endParaRPr lang="fa-IR"/>
        </a:p>
      </dgm:t>
    </dgm:pt>
    <dgm:pt modelId="{D00B3B9A-D4AF-4C40-8B92-7DE24B245B69}">
      <dgm:prSet phldrT="[Text]" custT="1"/>
      <dgm:spPr/>
      <dgm:t>
        <a:bodyPr/>
        <a:lstStyle/>
        <a:p>
          <a:pPr rtl="1"/>
          <a:r>
            <a:rPr lang="fa-IR" sz="1600" b="1" dirty="0" smtClean="0">
              <a:cs typeface="B Homa" panose="00000400000000000000" pitchFamily="2" charset="-78"/>
            </a:rPr>
            <a:t>بستر تاریخی</a:t>
          </a:r>
          <a:endParaRPr lang="fa-IR" sz="1600" b="1" dirty="0">
            <a:cs typeface="B Homa" panose="00000400000000000000" pitchFamily="2" charset="-78"/>
          </a:endParaRPr>
        </a:p>
      </dgm:t>
    </dgm:pt>
    <dgm:pt modelId="{D80B13A3-5624-4826-A0C5-993954EB27DF}" type="parTrans" cxnId="{8EC1B6A3-E04D-478A-9337-20499D61525A}">
      <dgm:prSet/>
      <dgm:spPr/>
      <dgm:t>
        <a:bodyPr/>
        <a:lstStyle/>
        <a:p>
          <a:pPr rtl="1"/>
          <a:endParaRPr lang="fa-IR" sz="2400" b="1">
            <a:cs typeface="B Homa" panose="00000400000000000000" pitchFamily="2" charset="-78"/>
          </a:endParaRPr>
        </a:p>
      </dgm:t>
    </dgm:pt>
    <dgm:pt modelId="{2325BD57-EFEF-472C-ADBE-A0304B4B6494}" type="sibTrans" cxnId="{8EC1B6A3-E04D-478A-9337-20499D61525A}">
      <dgm:prSet/>
      <dgm:spPr/>
      <dgm:t>
        <a:bodyPr/>
        <a:lstStyle/>
        <a:p>
          <a:pPr rtl="1"/>
          <a:endParaRPr lang="fa-IR" sz="2400" b="1">
            <a:cs typeface="B Homa" panose="00000400000000000000" pitchFamily="2" charset="-78"/>
          </a:endParaRPr>
        </a:p>
      </dgm:t>
    </dgm:pt>
    <dgm:pt modelId="{3B6ECD8B-5285-4D61-B5E5-DA669BE5ABE5}">
      <dgm:prSet phldrT="[Text]" custT="1"/>
      <dgm:spPr/>
      <dgm:t>
        <a:bodyPr/>
        <a:lstStyle/>
        <a:p>
          <a:pPr rtl="1"/>
          <a:r>
            <a:rPr lang="fa-IR" sz="1600" b="1" dirty="0" smtClean="0">
              <a:cs typeface="B Homa" panose="00000400000000000000" pitchFamily="2" charset="-78"/>
            </a:rPr>
            <a:t>شناخت</a:t>
          </a:r>
          <a:endParaRPr lang="fa-IR" sz="1600" b="1" dirty="0">
            <a:cs typeface="B Homa" panose="00000400000000000000" pitchFamily="2" charset="-78"/>
          </a:endParaRPr>
        </a:p>
      </dgm:t>
    </dgm:pt>
    <dgm:pt modelId="{38D068DE-B071-440B-AF26-0B33464FB313}" type="parTrans" cxnId="{664E05D9-3B93-4FE4-95EC-307DA71469BA}">
      <dgm:prSet/>
      <dgm:spPr/>
      <dgm:t>
        <a:bodyPr/>
        <a:lstStyle/>
        <a:p>
          <a:pPr rtl="1"/>
          <a:endParaRPr lang="fa-IR" sz="2400" b="1">
            <a:cs typeface="B Homa" panose="00000400000000000000" pitchFamily="2" charset="-78"/>
          </a:endParaRPr>
        </a:p>
      </dgm:t>
    </dgm:pt>
    <dgm:pt modelId="{6EFA1322-815E-490D-94A0-7BA10FFFF276}" type="sibTrans" cxnId="{664E05D9-3B93-4FE4-95EC-307DA71469BA}">
      <dgm:prSet/>
      <dgm:spPr/>
      <dgm:t>
        <a:bodyPr/>
        <a:lstStyle/>
        <a:p>
          <a:pPr rtl="1"/>
          <a:endParaRPr lang="fa-IR" sz="2400" b="1">
            <a:cs typeface="B Homa" panose="00000400000000000000" pitchFamily="2" charset="-78"/>
          </a:endParaRPr>
        </a:p>
      </dgm:t>
    </dgm:pt>
    <dgm:pt modelId="{31832ED3-5E31-4D12-981D-57E8515A110A}">
      <dgm:prSet phldrT="[Text]" custT="1"/>
      <dgm:spPr/>
      <dgm:t>
        <a:bodyPr/>
        <a:lstStyle/>
        <a:p>
          <a:pPr rtl="1"/>
          <a:r>
            <a:rPr lang="fa-IR" sz="1600" b="1" dirty="0" smtClean="0">
              <a:cs typeface="B Homa" panose="00000400000000000000" pitchFamily="2" charset="-78"/>
            </a:rPr>
            <a:t>مدیریت شهری</a:t>
          </a:r>
          <a:endParaRPr lang="fa-IR" sz="1600" b="1" dirty="0">
            <a:cs typeface="B Homa" panose="00000400000000000000" pitchFamily="2" charset="-78"/>
          </a:endParaRPr>
        </a:p>
      </dgm:t>
    </dgm:pt>
    <dgm:pt modelId="{71A24757-E3DA-4AA4-9E9A-53AF24C2430B}" type="parTrans" cxnId="{6E18BCAC-C968-46DE-833B-8EBBC9BBEA58}">
      <dgm:prSet/>
      <dgm:spPr/>
      <dgm:t>
        <a:bodyPr/>
        <a:lstStyle/>
        <a:p>
          <a:pPr rtl="1"/>
          <a:endParaRPr lang="fa-IR" sz="2400" b="1">
            <a:cs typeface="B Homa" panose="00000400000000000000" pitchFamily="2" charset="-78"/>
          </a:endParaRPr>
        </a:p>
      </dgm:t>
    </dgm:pt>
    <dgm:pt modelId="{D525DA5B-8DCC-48DE-9668-CA71D477C4B2}" type="sibTrans" cxnId="{6E18BCAC-C968-46DE-833B-8EBBC9BBEA58}">
      <dgm:prSet/>
      <dgm:spPr/>
      <dgm:t>
        <a:bodyPr/>
        <a:lstStyle/>
        <a:p>
          <a:pPr rtl="1"/>
          <a:endParaRPr lang="fa-IR" sz="2400" b="1">
            <a:cs typeface="B Homa" panose="00000400000000000000" pitchFamily="2" charset="-78"/>
          </a:endParaRPr>
        </a:p>
      </dgm:t>
    </dgm:pt>
    <dgm:pt modelId="{9DD89996-D20A-41A6-9380-219C1932E00F}" type="pres">
      <dgm:prSet presAssocID="{A817CD45-5A73-43AB-93B5-02AAA97119A6}" presName="Name0" presStyleCnt="0">
        <dgm:presLayoutVars>
          <dgm:chMax val="7"/>
          <dgm:chPref val="7"/>
          <dgm:dir/>
          <dgm:animLvl val="lvl"/>
        </dgm:presLayoutVars>
      </dgm:prSet>
      <dgm:spPr/>
      <dgm:t>
        <a:bodyPr/>
        <a:lstStyle/>
        <a:p>
          <a:pPr rtl="1"/>
          <a:endParaRPr lang="fa-IR"/>
        </a:p>
      </dgm:t>
    </dgm:pt>
    <dgm:pt modelId="{E5533FAF-E1D3-4763-B6ED-DAFC8F237FD7}" type="pres">
      <dgm:prSet presAssocID="{D00B3B9A-D4AF-4C40-8B92-7DE24B245B69}" presName="Accent1" presStyleCnt="0"/>
      <dgm:spPr/>
    </dgm:pt>
    <dgm:pt modelId="{D2B78053-8C0F-4BA0-824D-53A7E175A431}" type="pres">
      <dgm:prSet presAssocID="{D00B3B9A-D4AF-4C40-8B92-7DE24B245B69}" presName="Accent" presStyleLbl="node1" presStyleIdx="0" presStyleCnt="3"/>
      <dgm:spPr>
        <a:solidFill>
          <a:srgbClr val="B01513"/>
        </a:solidFill>
      </dgm:spPr>
    </dgm:pt>
    <dgm:pt modelId="{94939FB4-1C10-4181-A03B-1F59D10B56C8}" type="pres">
      <dgm:prSet presAssocID="{D00B3B9A-D4AF-4C40-8B92-7DE24B245B69}" presName="Parent1" presStyleLbl="revTx" presStyleIdx="0" presStyleCnt="3">
        <dgm:presLayoutVars>
          <dgm:chMax val="1"/>
          <dgm:chPref val="1"/>
          <dgm:bulletEnabled val="1"/>
        </dgm:presLayoutVars>
      </dgm:prSet>
      <dgm:spPr/>
      <dgm:t>
        <a:bodyPr/>
        <a:lstStyle/>
        <a:p>
          <a:pPr rtl="1"/>
          <a:endParaRPr lang="fa-IR"/>
        </a:p>
      </dgm:t>
    </dgm:pt>
    <dgm:pt modelId="{54BA7148-FCB8-4164-9909-4DEC9D3A5546}" type="pres">
      <dgm:prSet presAssocID="{3B6ECD8B-5285-4D61-B5E5-DA669BE5ABE5}" presName="Accent2" presStyleCnt="0"/>
      <dgm:spPr/>
    </dgm:pt>
    <dgm:pt modelId="{B58F5E52-6296-4EB4-A98C-7D226C48B34C}" type="pres">
      <dgm:prSet presAssocID="{3B6ECD8B-5285-4D61-B5E5-DA669BE5ABE5}" presName="Accent" presStyleLbl="node1" presStyleIdx="1" presStyleCnt="3"/>
      <dgm:spPr>
        <a:solidFill>
          <a:srgbClr val="FFC000"/>
        </a:solidFill>
      </dgm:spPr>
    </dgm:pt>
    <dgm:pt modelId="{296BAE38-A922-4992-AAFB-3290334F8BCB}" type="pres">
      <dgm:prSet presAssocID="{3B6ECD8B-5285-4D61-B5E5-DA669BE5ABE5}" presName="Parent2" presStyleLbl="revTx" presStyleIdx="1" presStyleCnt="3">
        <dgm:presLayoutVars>
          <dgm:chMax val="1"/>
          <dgm:chPref val="1"/>
          <dgm:bulletEnabled val="1"/>
        </dgm:presLayoutVars>
      </dgm:prSet>
      <dgm:spPr/>
      <dgm:t>
        <a:bodyPr/>
        <a:lstStyle/>
        <a:p>
          <a:pPr rtl="1"/>
          <a:endParaRPr lang="fa-IR"/>
        </a:p>
      </dgm:t>
    </dgm:pt>
    <dgm:pt modelId="{DF8E239B-65FA-49CC-9E5C-46F70CC17A90}" type="pres">
      <dgm:prSet presAssocID="{31832ED3-5E31-4D12-981D-57E8515A110A}" presName="Accent3" presStyleCnt="0"/>
      <dgm:spPr/>
    </dgm:pt>
    <dgm:pt modelId="{71CFE37D-A642-4C32-839F-9976210087AA}" type="pres">
      <dgm:prSet presAssocID="{31832ED3-5E31-4D12-981D-57E8515A110A}" presName="Accent" presStyleLbl="node1" presStyleIdx="2" presStyleCnt="3"/>
      <dgm:spPr>
        <a:solidFill>
          <a:srgbClr val="FFC000"/>
        </a:solidFill>
      </dgm:spPr>
    </dgm:pt>
    <dgm:pt modelId="{AECB07BF-FF07-4DCD-9B4E-0F11F90F7068}" type="pres">
      <dgm:prSet presAssocID="{31832ED3-5E31-4D12-981D-57E8515A110A}" presName="Parent3" presStyleLbl="revTx" presStyleIdx="2" presStyleCnt="3">
        <dgm:presLayoutVars>
          <dgm:chMax val="1"/>
          <dgm:chPref val="1"/>
          <dgm:bulletEnabled val="1"/>
        </dgm:presLayoutVars>
      </dgm:prSet>
      <dgm:spPr/>
      <dgm:t>
        <a:bodyPr/>
        <a:lstStyle/>
        <a:p>
          <a:pPr rtl="1"/>
          <a:endParaRPr lang="fa-IR"/>
        </a:p>
      </dgm:t>
    </dgm:pt>
  </dgm:ptLst>
  <dgm:cxnLst>
    <dgm:cxn modelId="{6E18BCAC-C968-46DE-833B-8EBBC9BBEA58}" srcId="{A817CD45-5A73-43AB-93B5-02AAA97119A6}" destId="{31832ED3-5E31-4D12-981D-57E8515A110A}" srcOrd="2" destOrd="0" parTransId="{71A24757-E3DA-4AA4-9E9A-53AF24C2430B}" sibTransId="{D525DA5B-8DCC-48DE-9668-CA71D477C4B2}"/>
    <dgm:cxn modelId="{664E05D9-3B93-4FE4-95EC-307DA71469BA}" srcId="{A817CD45-5A73-43AB-93B5-02AAA97119A6}" destId="{3B6ECD8B-5285-4D61-B5E5-DA669BE5ABE5}" srcOrd="1" destOrd="0" parTransId="{38D068DE-B071-440B-AF26-0B33464FB313}" sibTransId="{6EFA1322-815E-490D-94A0-7BA10FFFF276}"/>
    <dgm:cxn modelId="{BA45B514-A514-4EF7-8909-135CBFB7156D}" type="presOf" srcId="{3B6ECD8B-5285-4D61-B5E5-DA669BE5ABE5}" destId="{296BAE38-A922-4992-AAFB-3290334F8BCB}" srcOrd="0" destOrd="0" presId="urn:microsoft.com/office/officeart/2009/layout/CircleArrowProcess"/>
    <dgm:cxn modelId="{8EC1B6A3-E04D-478A-9337-20499D61525A}" srcId="{A817CD45-5A73-43AB-93B5-02AAA97119A6}" destId="{D00B3B9A-D4AF-4C40-8B92-7DE24B245B69}" srcOrd="0" destOrd="0" parTransId="{D80B13A3-5624-4826-A0C5-993954EB27DF}" sibTransId="{2325BD57-EFEF-472C-ADBE-A0304B4B6494}"/>
    <dgm:cxn modelId="{E74C12CB-9B7C-444D-AD54-EA990020A097}" type="presOf" srcId="{D00B3B9A-D4AF-4C40-8B92-7DE24B245B69}" destId="{94939FB4-1C10-4181-A03B-1F59D10B56C8}" srcOrd="0" destOrd="0" presId="urn:microsoft.com/office/officeart/2009/layout/CircleArrowProcess"/>
    <dgm:cxn modelId="{74FEC796-D15E-4781-8F3E-BC547A4B9EDA}" type="presOf" srcId="{31832ED3-5E31-4D12-981D-57E8515A110A}" destId="{AECB07BF-FF07-4DCD-9B4E-0F11F90F7068}" srcOrd="0" destOrd="0" presId="urn:microsoft.com/office/officeart/2009/layout/CircleArrowProcess"/>
    <dgm:cxn modelId="{7036640A-55B2-4A8B-88D4-F65CF0526F9B}" type="presOf" srcId="{A817CD45-5A73-43AB-93B5-02AAA97119A6}" destId="{9DD89996-D20A-41A6-9380-219C1932E00F}" srcOrd="0" destOrd="0" presId="urn:microsoft.com/office/officeart/2009/layout/CircleArrowProcess"/>
    <dgm:cxn modelId="{01C5F38E-0DDA-4F4A-B38A-D0260A5CD667}" type="presParOf" srcId="{9DD89996-D20A-41A6-9380-219C1932E00F}" destId="{E5533FAF-E1D3-4763-B6ED-DAFC8F237FD7}" srcOrd="0" destOrd="0" presId="urn:microsoft.com/office/officeart/2009/layout/CircleArrowProcess"/>
    <dgm:cxn modelId="{EF5F63BC-BD4B-4DEA-A499-C9FF79B21BF9}" type="presParOf" srcId="{E5533FAF-E1D3-4763-B6ED-DAFC8F237FD7}" destId="{D2B78053-8C0F-4BA0-824D-53A7E175A431}" srcOrd="0" destOrd="0" presId="urn:microsoft.com/office/officeart/2009/layout/CircleArrowProcess"/>
    <dgm:cxn modelId="{69397EC1-3030-4871-903C-2D781467C5EC}" type="presParOf" srcId="{9DD89996-D20A-41A6-9380-219C1932E00F}" destId="{94939FB4-1C10-4181-A03B-1F59D10B56C8}" srcOrd="1" destOrd="0" presId="urn:microsoft.com/office/officeart/2009/layout/CircleArrowProcess"/>
    <dgm:cxn modelId="{64BADBBF-3AAC-4AA5-AC64-B596CF793FDD}" type="presParOf" srcId="{9DD89996-D20A-41A6-9380-219C1932E00F}" destId="{54BA7148-FCB8-4164-9909-4DEC9D3A5546}" srcOrd="2" destOrd="0" presId="urn:microsoft.com/office/officeart/2009/layout/CircleArrowProcess"/>
    <dgm:cxn modelId="{D94A4B60-41CA-4B51-A80F-C00B012D761A}" type="presParOf" srcId="{54BA7148-FCB8-4164-9909-4DEC9D3A5546}" destId="{B58F5E52-6296-4EB4-A98C-7D226C48B34C}" srcOrd="0" destOrd="0" presId="urn:microsoft.com/office/officeart/2009/layout/CircleArrowProcess"/>
    <dgm:cxn modelId="{4B14481F-E75B-4367-8A5D-54BCCB9B3296}" type="presParOf" srcId="{9DD89996-D20A-41A6-9380-219C1932E00F}" destId="{296BAE38-A922-4992-AAFB-3290334F8BCB}" srcOrd="3" destOrd="0" presId="urn:microsoft.com/office/officeart/2009/layout/CircleArrowProcess"/>
    <dgm:cxn modelId="{A0582BC1-DE26-44E2-AF40-70DFF4DA0FDA}" type="presParOf" srcId="{9DD89996-D20A-41A6-9380-219C1932E00F}" destId="{DF8E239B-65FA-49CC-9E5C-46F70CC17A90}" srcOrd="4" destOrd="0" presId="urn:microsoft.com/office/officeart/2009/layout/CircleArrowProcess"/>
    <dgm:cxn modelId="{56D01F0C-5FC1-4404-B523-F8AAB43E85F0}" type="presParOf" srcId="{DF8E239B-65FA-49CC-9E5C-46F70CC17A90}" destId="{71CFE37D-A642-4C32-839F-9976210087AA}" srcOrd="0" destOrd="0" presId="urn:microsoft.com/office/officeart/2009/layout/CircleArrowProcess"/>
    <dgm:cxn modelId="{55B3300D-7036-4285-9A3C-4D8410DE5A24}" type="presParOf" srcId="{9DD89996-D20A-41A6-9380-219C1932E00F}" destId="{AECB07BF-FF07-4DCD-9B4E-0F11F90F7068}" srcOrd="5" destOrd="0" presId="urn:microsoft.com/office/officeart/2009/layout/CircleArrowProcess"/>
  </dgm:cxnLst>
  <dgm:bg/>
  <dgm:whole/>
  <dgm:extLst>
    <a:ext uri="http://schemas.microsoft.com/office/drawing/2008/diagram">
      <dsp:dataModelExt xmlns:dsp="http://schemas.microsoft.com/office/drawing/2008/diagram" relId="rId15"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A817CD45-5A73-43AB-93B5-02AAA97119A6}" type="doc">
      <dgm:prSet loTypeId="urn:microsoft.com/office/officeart/2009/layout/CircleArrowProcess" loCatId="process" qsTypeId="urn:microsoft.com/office/officeart/2005/8/quickstyle/simple1" qsCatId="simple" csTypeId="urn:microsoft.com/office/officeart/2005/8/colors/accent1_2" csCatId="accent1" phldr="1"/>
      <dgm:spPr/>
      <dgm:t>
        <a:bodyPr/>
        <a:lstStyle/>
        <a:p>
          <a:pPr rtl="1"/>
          <a:endParaRPr lang="fa-IR"/>
        </a:p>
      </dgm:t>
    </dgm:pt>
    <dgm:pt modelId="{D00B3B9A-D4AF-4C40-8B92-7DE24B245B69}">
      <dgm:prSet phldrT="[Text]" custT="1"/>
      <dgm:spPr/>
      <dgm:t>
        <a:bodyPr/>
        <a:lstStyle/>
        <a:p>
          <a:pPr rtl="1"/>
          <a:r>
            <a:rPr lang="fa-IR" sz="1600" b="1" dirty="0" smtClean="0">
              <a:cs typeface="B Homa" panose="00000400000000000000" pitchFamily="2" charset="-78"/>
            </a:rPr>
            <a:t>معرفی</a:t>
          </a:r>
          <a:endParaRPr lang="fa-IR" sz="1600" b="1" dirty="0">
            <a:cs typeface="B Homa" panose="00000400000000000000" pitchFamily="2" charset="-78"/>
          </a:endParaRPr>
        </a:p>
      </dgm:t>
    </dgm:pt>
    <dgm:pt modelId="{D80B13A3-5624-4826-A0C5-993954EB27DF}" type="parTrans" cxnId="{8EC1B6A3-E04D-478A-9337-20499D61525A}">
      <dgm:prSet/>
      <dgm:spPr/>
      <dgm:t>
        <a:bodyPr/>
        <a:lstStyle/>
        <a:p>
          <a:pPr rtl="1"/>
          <a:endParaRPr lang="fa-IR" sz="2400" b="1">
            <a:cs typeface="B Homa" panose="00000400000000000000" pitchFamily="2" charset="-78"/>
          </a:endParaRPr>
        </a:p>
      </dgm:t>
    </dgm:pt>
    <dgm:pt modelId="{2325BD57-EFEF-472C-ADBE-A0304B4B6494}" type="sibTrans" cxnId="{8EC1B6A3-E04D-478A-9337-20499D61525A}">
      <dgm:prSet/>
      <dgm:spPr/>
      <dgm:t>
        <a:bodyPr/>
        <a:lstStyle/>
        <a:p>
          <a:pPr rtl="1"/>
          <a:endParaRPr lang="fa-IR" sz="2400" b="1">
            <a:cs typeface="B Homa" panose="00000400000000000000" pitchFamily="2" charset="-78"/>
          </a:endParaRPr>
        </a:p>
      </dgm:t>
    </dgm:pt>
    <dgm:pt modelId="{3B6ECD8B-5285-4D61-B5E5-DA669BE5ABE5}">
      <dgm:prSet phldrT="[Text]" custT="1"/>
      <dgm:spPr/>
      <dgm:t>
        <a:bodyPr/>
        <a:lstStyle/>
        <a:p>
          <a:pPr rtl="1"/>
          <a:r>
            <a:rPr lang="fa-IR" sz="1600" b="1" dirty="0" smtClean="0">
              <a:cs typeface="B Homa" panose="00000400000000000000" pitchFamily="2" charset="-78"/>
            </a:rPr>
            <a:t>ساختار سیاسی</a:t>
          </a:r>
          <a:endParaRPr lang="fa-IR" sz="1600" b="1" dirty="0">
            <a:cs typeface="B Homa" panose="00000400000000000000" pitchFamily="2" charset="-78"/>
          </a:endParaRPr>
        </a:p>
      </dgm:t>
    </dgm:pt>
    <dgm:pt modelId="{38D068DE-B071-440B-AF26-0B33464FB313}" type="parTrans" cxnId="{664E05D9-3B93-4FE4-95EC-307DA71469BA}">
      <dgm:prSet/>
      <dgm:spPr/>
      <dgm:t>
        <a:bodyPr/>
        <a:lstStyle/>
        <a:p>
          <a:pPr rtl="1"/>
          <a:endParaRPr lang="fa-IR" sz="2400" b="1">
            <a:cs typeface="B Homa" panose="00000400000000000000" pitchFamily="2" charset="-78"/>
          </a:endParaRPr>
        </a:p>
      </dgm:t>
    </dgm:pt>
    <dgm:pt modelId="{6EFA1322-815E-490D-94A0-7BA10FFFF276}" type="sibTrans" cxnId="{664E05D9-3B93-4FE4-95EC-307DA71469BA}">
      <dgm:prSet/>
      <dgm:spPr/>
      <dgm:t>
        <a:bodyPr/>
        <a:lstStyle/>
        <a:p>
          <a:pPr rtl="1"/>
          <a:endParaRPr lang="fa-IR" sz="2400" b="1">
            <a:cs typeface="B Homa" panose="00000400000000000000" pitchFamily="2" charset="-78"/>
          </a:endParaRPr>
        </a:p>
      </dgm:t>
    </dgm:pt>
    <dgm:pt modelId="{31832ED3-5E31-4D12-981D-57E8515A110A}">
      <dgm:prSet phldrT="[Text]" custT="1"/>
      <dgm:spPr/>
      <dgm:t>
        <a:bodyPr/>
        <a:lstStyle/>
        <a:p>
          <a:pPr rtl="1"/>
          <a:r>
            <a:rPr lang="fa-IR" sz="1600" b="1" dirty="0" smtClean="0">
              <a:cs typeface="B Homa" panose="00000400000000000000" pitchFamily="2" charset="-78"/>
            </a:rPr>
            <a:t>مدیریت شهری</a:t>
          </a:r>
          <a:endParaRPr lang="fa-IR" sz="1600" b="1" dirty="0">
            <a:cs typeface="B Homa" panose="00000400000000000000" pitchFamily="2" charset="-78"/>
          </a:endParaRPr>
        </a:p>
      </dgm:t>
    </dgm:pt>
    <dgm:pt modelId="{71A24757-E3DA-4AA4-9E9A-53AF24C2430B}" type="parTrans" cxnId="{6E18BCAC-C968-46DE-833B-8EBBC9BBEA58}">
      <dgm:prSet/>
      <dgm:spPr/>
      <dgm:t>
        <a:bodyPr/>
        <a:lstStyle/>
        <a:p>
          <a:pPr rtl="1"/>
          <a:endParaRPr lang="fa-IR" sz="2400" b="1">
            <a:cs typeface="B Homa" panose="00000400000000000000" pitchFamily="2" charset="-78"/>
          </a:endParaRPr>
        </a:p>
      </dgm:t>
    </dgm:pt>
    <dgm:pt modelId="{D525DA5B-8DCC-48DE-9668-CA71D477C4B2}" type="sibTrans" cxnId="{6E18BCAC-C968-46DE-833B-8EBBC9BBEA58}">
      <dgm:prSet/>
      <dgm:spPr/>
      <dgm:t>
        <a:bodyPr/>
        <a:lstStyle/>
        <a:p>
          <a:pPr rtl="1"/>
          <a:endParaRPr lang="fa-IR" sz="2400" b="1">
            <a:cs typeface="B Homa" panose="00000400000000000000" pitchFamily="2" charset="-78"/>
          </a:endParaRPr>
        </a:p>
      </dgm:t>
    </dgm:pt>
    <dgm:pt modelId="{9DD89996-D20A-41A6-9380-219C1932E00F}" type="pres">
      <dgm:prSet presAssocID="{A817CD45-5A73-43AB-93B5-02AAA97119A6}" presName="Name0" presStyleCnt="0">
        <dgm:presLayoutVars>
          <dgm:chMax val="7"/>
          <dgm:chPref val="7"/>
          <dgm:dir/>
          <dgm:animLvl val="lvl"/>
        </dgm:presLayoutVars>
      </dgm:prSet>
      <dgm:spPr/>
      <dgm:t>
        <a:bodyPr/>
        <a:lstStyle/>
        <a:p>
          <a:pPr rtl="1"/>
          <a:endParaRPr lang="fa-IR"/>
        </a:p>
      </dgm:t>
    </dgm:pt>
    <dgm:pt modelId="{E5533FAF-E1D3-4763-B6ED-DAFC8F237FD7}" type="pres">
      <dgm:prSet presAssocID="{D00B3B9A-D4AF-4C40-8B92-7DE24B245B69}" presName="Accent1" presStyleCnt="0"/>
      <dgm:spPr/>
    </dgm:pt>
    <dgm:pt modelId="{D2B78053-8C0F-4BA0-824D-53A7E175A431}" type="pres">
      <dgm:prSet presAssocID="{D00B3B9A-D4AF-4C40-8B92-7DE24B245B69}" presName="Accent" presStyleLbl="node1" presStyleIdx="0" presStyleCnt="3"/>
      <dgm:spPr>
        <a:solidFill>
          <a:srgbClr val="FFC000"/>
        </a:solidFill>
      </dgm:spPr>
    </dgm:pt>
    <dgm:pt modelId="{94939FB4-1C10-4181-A03B-1F59D10B56C8}" type="pres">
      <dgm:prSet presAssocID="{D00B3B9A-D4AF-4C40-8B92-7DE24B245B69}" presName="Parent1" presStyleLbl="revTx" presStyleIdx="0" presStyleCnt="3">
        <dgm:presLayoutVars>
          <dgm:chMax val="1"/>
          <dgm:chPref val="1"/>
          <dgm:bulletEnabled val="1"/>
        </dgm:presLayoutVars>
      </dgm:prSet>
      <dgm:spPr/>
      <dgm:t>
        <a:bodyPr/>
        <a:lstStyle/>
        <a:p>
          <a:pPr rtl="1"/>
          <a:endParaRPr lang="fa-IR"/>
        </a:p>
      </dgm:t>
    </dgm:pt>
    <dgm:pt modelId="{54BA7148-FCB8-4164-9909-4DEC9D3A5546}" type="pres">
      <dgm:prSet presAssocID="{3B6ECD8B-5285-4D61-B5E5-DA669BE5ABE5}" presName="Accent2" presStyleCnt="0"/>
      <dgm:spPr/>
    </dgm:pt>
    <dgm:pt modelId="{B58F5E52-6296-4EB4-A98C-7D226C48B34C}" type="pres">
      <dgm:prSet presAssocID="{3B6ECD8B-5285-4D61-B5E5-DA669BE5ABE5}" presName="Accent" presStyleLbl="node1" presStyleIdx="1" presStyleCnt="3"/>
      <dgm:spPr>
        <a:solidFill>
          <a:srgbClr val="FFC000"/>
        </a:solidFill>
      </dgm:spPr>
    </dgm:pt>
    <dgm:pt modelId="{296BAE38-A922-4992-AAFB-3290334F8BCB}" type="pres">
      <dgm:prSet presAssocID="{3B6ECD8B-5285-4D61-B5E5-DA669BE5ABE5}" presName="Parent2" presStyleLbl="revTx" presStyleIdx="1" presStyleCnt="3">
        <dgm:presLayoutVars>
          <dgm:chMax val="1"/>
          <dgm:chPref val="1"/>
          <dgm:bulletEnabled val="1"/>
        </dgm:presLayoutVars>
      </dgm:prSet>
      <dgm:spPr/>
      <dgm:t>
        <a:bodyPr/>
        <a:lstStyle/>
        <a:p>
          <a:pPr rtl="1"/>
          <a:endParaRPr lang="fa-IR"/>
        </a:p>
      </dgm:t>
    </dgm:pt>
    <dgm:pt modelId="{DF8E239B-65FA-49CC-9E5C-46F70CC17A90}" type="pres">
      <dgm:prSet presAssocID="{31832ED3-5E31-4D12-981D-57E8515A110A}" presName="Accent3" presStyleCnt="0"/>
      <dgm:spPr/>
    </dgm:pt>
    <dgm:pt modelId="{71CFE37D-A642-4C32-839F-9976210087AA}" type="pres">
      <dgm:prSet presAssocID="{31832ED3-5E31-4D12-981D-57E8515A110A}" presName="Accent" presStyleLbl="node1" presStyleIdx="2" presStyleCnt="3"/>
      <dgm:spPr>
        <a:solidFill>
          <a:srgbClr val="FFC000"/>
        </a:solidFill>
      </dgm:spPr>
    </dgm:pt>
    <dgm:pt modelId="{AECB07BF-FF07-4DCD-9B4E-0F11F90F7068}" type="pres">
      <dgm:prSet presAssocID="{31832ED3-5E31-4D12-981D-57E8515A110A}" presName="Parent3" presStyleLbl="revTx" presStyleIdx="2" presStyleCnt="3">
        <dgm:presLayoutVars>
          <dgm:chMax val="1"/>
          <dgm:chPref val="1"/>
          <dgm:bulletEnabled val="1"/>
        </dgm:presLayoutVars>
      </dgm:prSet>
      <dgm:spPr/>
      <dgm:t>
        <a:bodyPr/>
        <a:lstStyle/>
        <a:p>
          <a:pPr rtl="1"/>
          <a:endParaRPr lang="fa-IR"/>
        </a:p>
      </dgm:t>
    </dgm:pt>
  </dgm:ptLst>
  <dgm:cxnLst>
    <dgm:cxn modelId="{E80DDABB-6756-4338-904E-A70D0F7F7F1E}" type="presOf" srcId="{31832ED3-5E31-4D12-981D-57E8515A110A}" destId="{AECB07BF-FF07-4DCD-9B4E-0F11F90F7068}" srcOrd="0" destOrd="0" presId="urn:microsoft.com/office/officeart/2009/layout/CircleArrowProcess"/>
    <dgm:cxn modelId="{6E18BCAC-C968-46DE-833B-8EBBC9BBEA58}" srcId="{A817CD45-5A73-43AB-93B5-02AAA97119A6}" destId="{31832ED3-5E31-4D12-981D-57E8515A110A}" srcOrd="2" destOrd="0" parTransId="{71A24757-E3DA-4AA4-9E9A-53AF24C2430B}" sibTransId="{D525DA5B-8DCC-48DE-9668-CA71D477C4B2}"/>
    <dgm:cxn modelId="{664E05D9-3B93-4FE4-95EC-307DA71469BA}" srcId="{A817CD45-5A73-43AB-93B5-02AAA97119A6}" destId="{3B6ECD8B-5285-4D61-B5E5-DA669BE5ABE5}" srcOrd="1" destOrd="0" parTransId="{38D068DE-B071-440B-AF26-0B33464FB313}" sibTransId="{6EFA1322-815E-490D-94A0-7BA10FFFF276}"/>
    <dgm:cxn modelId="{EF0C5551-328F-48D5-95A1-979DFC57138D}" type="presOf" srcId="{D00B3B9A-D4AF-4C40-8B92-7DE24B245B69}" destId="{94939FB4-1C10-4181-A03B-1F59D10B56C8}" srcOrd="0" destOrd="0" presId="urn:microsoft.com/office/officeart/2009/layout/CircleArrowProcess"/>
    <dgm:cxn modelId="{784A0FF6-9A89-4B33-AAF8-F163409EDE46}" type="presOf" srcId="{3B6ECD8B-5285-4D61-B5E5-DA669BE5ABE5}" destId="{296BAE38-A922-4992-AAFB-3290334F8BCB}" srcOrd="0" destOrd="0" presId="urn:microsoft.com/office/officeart/2009/layout/CircleArrowProcess"/>
    <dgm:cxn modelId="{D28245D9-02EB-47D6-800F-AC9DAAD3C431}" type="presOf" srcId="{A817CD45-5A73-43AB-93B5-02AAA97119A6}" destId="{9DD89996-D20A-41A6-9380-219C1932E00F}" srcOrd="0" destOrd="0" presId="urn:microsoft.com/office/officeart/2009/layout/CircleArrowProcess"/>
    <dgm:cxn modelId="{8EC1B6A3-E04D-478A-9337-20499D61525A}" srcId="{A817CD45-5A73-43AB-93B5-02AAA97119A6}" destId="{D00B3B9A-D4AF-4C40-8B92-7DE24B245B69}" srcOrd="0" destOrd="0" parTransId="{D80B13A3-5624-4826-A0C5-993954EB27DF}" sibTransId="{2325BD57-EFEF-472C-ADBE-A0304B4B6494}"/>
    <dgm:cxn modelId="{E7D723CA-DEC8-4017-A301-3FD4045C7758}" type="presParOf" srcId="{9DD89996-D20A-41A6-9380-219C1932E00F}" destId="{E5533FAF-E1D3-4763-B6ED-DAFC8F237FD7}" srcOrd="0" destOrd="0" presId="urn:microsoft.com/office/officeart/2009/layout/CircleArrowProcess"/>
    <dgm:cxn modelId="{72BE19B9-D3FE-48C4-A92F-D53314B5951D}" type="presParOf" srcId="{E5533FAF-E1D3-4763-B6ED-DAFC8F237FD7}" destId="{D2B78053-8C0F-4BA0-824D-53A7E175A431}" srcOrd="0" destOrd="0" presId="urn:microsoft.com/office/officeart/2009/layout/CircleArrowProcess"/>
    <dgm:cxn modelId="{64213B46-F902-4E5D-BE78-AAC4287D1CF1}" type="presParOf" srcId="{9DD89996-D20A-41A6-9380-219C1932E00F}" destId="{94939FB4-1C10-4181-A03B-1F59D10B56C8}" srcOrd="1" destOrd="0" presId="urn:microsoft.com/office/officeart/2009/layout/CircleArrowProcess"/>
    <dgm:cxn modelId="{A04B8178-B74E-491F-9AF9-0C87B1DCD3E0}" type="presParOf" srcId="{9DD89996-D20A-41A6-9380-219C1932E00F}" destId="{54BA7148-FCB8-4164-9909-4DEC9D3A5546}" srcOrd="2" destOrd="0" presId="urn:microsoft.com/office/officeart/2009/layout/CircleArrowProcess"/>
    <dgm:cxn modelId="{64E572C4-A8C0-4935-A2B9-C2252FF730A9}" type="presParOf" srcId="{54BA7148-FCB8-4164-9909-4DEC9D3A5546}" destId="{B58F5E52-6296-4EB4-A98C-7D226C48B34C}" srcOrd="0" destOrd="0" presId="urn:microsoft.com/office/officeart/2009/layout/CircleArrowProcess"/>
    <dgm:cxn modelId="{4278FF77-810C-4A64-A451-7BC9CFFC280F}" type="presParOf" srcId="{9DD89996-D20A-41A6-9380-219C1932E00F}" destId="{296BAE38-A922-4992-AAFB-3290334F8BCB}" srcOrd="3" destOrd="0" presId="urn:microsoft.com/office/officeart/2009/layout/CircleArrowProcess"/>
    <dgm:cxn modelId="{51B248FE-E55D-48A2-BA3D-A57B9296D137}" type="presParOf" srcId="{9DD89996-D20A-41A6-9380-219C1932E00F}" destId="{DF8E239B-65FA-49CC-9E5C-46F70CC17A90}" srcOrd="4" destOrd="0" presId="urn:microsoft.com/office/officeart/2009/layout/CircleArrowProcess"/>
    <dgm:cxn modelId="{6D431921-9FE6-4EA2-99D3-B12E926634CD}" type="presParOf" srcId="{DF8E239B-65FA-49CC-9E5C-46F70CC17A90}" destId="{71CFE37D-A642-4C32-839F-9976210087AA}" srcOrd="0" destOrd="0" presId="urn:microsoft.com/office/officeart/2009/layout/CircleArrowProcess"/>
    <dgm:cxn modelId="{147549DB-871D-4D50-959E-BA8F9FCB1F19}" type="presParOf" srcId="{9DD89996-D20A-41A6-9380-219C1932E00F}" destId="{AECB07BF-FF07-4DCD-9B4E-0F11F90F7068}" srcOrd="5" destOrd="0" presId="urn:microsoft.com/office/officeart/2009/layout/CircleArrowProcess"/>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A817CD45-5A73-43AB-93B5-02AAA97119A6}" type="doc">
      <dgm:prSet loTypeId="urn:microsoft.com/office/officeart/2009/layout/CircleArrowProcess" loCatId="process" qsTypeId="urn:microsoft.com/office/officeart/2005/8/quickstyle/simple1" qsCatId="simple" csTypeId="urn:microsoft.com/office/officeart/2005/8/colors/accent1_2" csCatId="accent1" phldr="1"/>
      <dgm:spPr/>
      <dgm:t>
        <a:bodyPr/>
        <a:lstStyle/>
        <a:p>
          <a:pPr rtl="1"/>
          <a:endParaRPr lang="fa-IR"/>
        </a:p>
      </dgm:t>
    </dgm:pt>
    <dgm:pt modelId="{D00B3B9A-D4AF-4C40-8B92-7DE24B245B69}">
      <dgm:prSet phldrT="[Text]" custT="1"/>
      <dgm:spPr/>
      <dgm:t>
        <a:bodyPr/>
        <a:lstStyle/>
        <a:p>
          <a:pPr rtl="1"/>
          <a:r>
            <a:rPr lang="fa-IR" sz="1600" b="1" dirty="0" smtClean="0">
              <a:cs typeface="B Homa" panose="00000400000000000000" pitchFamily="2" charset="-78"/>
            </a:rPr>
            <a:t>بستر تاریخی</a:t>
          </a:r>
          <a:endParaRPr lang="fa-IR" sz="1600" b="1" dirty="0">
            <a:cs typeface="B Homa" panose="00000400000000000000" pitchFamily="2" charset="-78"/>
          </a:endParaRPr>
        </a:p>
      </dgm:t>
    </dgm:pt>
    <dgm:pt modelId="{D80B13A3-5624-4826-A0C5-993954EB27DF}" type="parTrans" cxnId="{8EC1B6A3-E04D-478A-9337-20499D61525A}">
      <dgm:prSet/>
      <dgm:spPr/>
      <dgm:t>
        <a:bodyPr/>
        <a:lstStyle/>
        <a:p>
          <a:pPr rtl="1"/>
          <a:endParaRPr lang="fa-IR" sz="2400" b="1">
            <a:cs typeface="B Homa" panose="00000400000000000000" pitchFamily="2" charset="-78"/>
          </a:endParaRPr>
        </a:p>
      </dgm:t>
    </dgm:pt>
    <dgm:pt modelId="{2325BD57-EFEF-472C-ADBE-A0304B4B6494}" type="sibTrans" cxnId="{8EC1B6A3-E04D-478A-9337-20499D61525A}">
      <dgm:prSet/>
      <dgm:spPr/>
      <dgm:t>
        <a:bodyPr/>
        <a:lstStyle/>
        <a:p>
          <a:pPr rtl="1"/>
          <a:endParaRPr lang="fa-IR" sz="2400" b="1">
            <a:cs typeface="B Homa" panose="00000400000000000000" pitchFamily="2" charset="-78"/>
          </a:endParaRPr>
        </a:p>
      </dgm:t>
    </dgm:pt>
    <dgm:pt modelId="{3B6ECD8B-5285-4D61-B5E5-DA669BE5ABE5}">
      <dgm:prSet phldrT="[Text]" custT="1"/>
      <dgm:spPr/>
      <dgm:t>
        <a:bodyPr/>
        <a:lstStyle/>
        <a:p>
          <a:pPr rtl="1"/>
          <a:r>
            <a:rPr lang="fa-IR" sz="1600" b="1" dirty="0" smtClean="0">
              <a:cs typeface="B Homa" panose="00000400000000000000" pitchFamily="2" charset="-78"/>
            </a:rPr>
            <a:t>شناخت</a:t>
          </a:r>
          <a:endParaRPr lang="fa-IR" sz="1600" b="1" dirty="0">
            <a:cs typeface="B Homa" panose="00000400000000000000" pitchFamily="2" charset="-78"/>
          </a:endParaRPr>
        </a:p>
      </dgm:t>
    </dgm:pt>
    <dgm:pt modelId="{38D068DE-B071-440B-AF26-0B33464FB313}" type="parTrans" cxnId="{664E05D9-3B93-4FE4-95EC-307DA71469BA}">
      <dgm:prSet/>
      <dgm:spPr/>
      <dgm:t>
        <a:bodyPr/>
        <a:lstStyle/>
        <a:p>
          <a:pPr rtl="1"/>
          <a:endParaRPr lang="fa-IR" sz="2400" b="1">
            <a:cs typeface="B Homa" panose="00000400000000000000" pitchFamily="2" charset="-78"/>
          </a:endParaRPr>
        </a:p>
      </dgm:t>
    </dgm:pt>
    <dgm:pt modelId="{6EFA1322-815E-490D-94A0-7BA10FFFF276}" type="sibTrans" cxnId="{664E05D9-3B93-4FE4-95EC-307DA71469BA}">
      <dgm:prSet/>
      <dgm:spPr/>
      <dgm:t>
        <a:bodyPr/>
        <a:lstStyle/>
        <a:p>
          <a:pPr rtl="1"/>
          <a:endParaRPr lang="fa-IR" sz="2400" b="1">
            <a:cs typeface="B Homa" panose="00000400000000000000" pitchFamily="2" charset="-78"/>
          </a:endParaRPr>
        </a:p>
      </dgm:t>
    </dgm:pt>
    <dgm:pt modelId="{31832ED3-5E31-4D12-981D-57E8515A110A}">
      <dgm:prSet phldrT="[Text]" custT="1"/>
      <dgm:spPr/>
      <dgm:t>
        <a:bodyPr/>
        <a:lstStyle/>
        <a:p>
          <a:pPr rtl="1"/>
          <a:r>
            <a:rPr lang="fa-IR" sz="1600" b="1" dirty="0" smtClean="0">
              <a:cs typeface="B Homa" panose="00000400000000000000" pitchFamily="2" charset="-78"/>
            </a:rPr>
            <a:t>مدیریت شهری</a:t>
          </a:r>
          <a:endParaRPr lang="fa-IR" sz="1600" b="1" dirty="0">
            <a:cs typeface="B Homa" panose="00000400000000000000" pitchFamily="2" charset="-78"/>
          </a:endParaRPr>
        </a:p>
      </dgm:t>
    </dgm:pt>
    <dgm:pt modelId="{71A24757-E3DA-4AA4-9E9A-53AF24C2430B}" type="parTrans" cxnId="{6E18BCAC-C968-46DE-833B-8EBBC9BBEA58}">
      <dgm:prSet/>
      <dgm:spPr/>
      <dgm:t>
        <a:bodyPr/>
        <a:lstStyle/>
        <a:p>
          <a:pPr rtl="1"/>
          <a:endParaRPr lang="fa-IR" sz="2400" b="1">
            <a:cs typeface="B Homa" panose="00000400000000000000" pitchFamily="2" charset="-78"/>
          </a:endParaRPr>
        </a:p>
      </dgm:t>
    </dgm:pt>
    <dgm:pt modelId="{D525DA5B-8DCC-48DE-9668-CA71D477C4B2}" type="sibTrans" cxnId="{6E18BCAC-C968-46DE-833B-8EBBC9BBEA58}">
      <dgm:prSet/>
      <dgm:spPr/>
      <dgm:t>
        <a:bodyPr/>
        <a:lstStyle/>
        <a:p>
          <a:pPr rtl="1"/>
          <a:endParaRPr lang="fa-IR" sz="2400" b="1">
            <a:cs typeface="B Homa" panose="00000400000000000000" pitchFamily="2" charset="-78"/>
          </a:endParaRPr>
        </a:p>
      </dgm:t>
    </dgm:pt>
    <dgm:pt modelId="{9DD89996-D20A-41A6-9380-219C1932E00F}" type="pres">
      <dgm:prSet presAssocID="{A817CD45-5A73-43AB-93B5-02AAA97119A6}" presName="Name0" presStyleCnt="0">
        <dgm:presLayoutVars>
          <dgm:chMax val="7"/>
          <dgm:chPref val="7"/>
          <dgm:dir/>
          <dgm:animLvl val="lvl"/>
        </dgm:presLayoutVars>
      </dgm:prSet>
      <dgm:spPr/>
      <dgm:t>
        <a:bodyPr/>
        <a:lstStyle/>
        <a:p>
          <a:pPr rtl="1"/>
          <a:endParaRPr lang="fa-IR"/>
        </a:p>
      </dgm:t>
    </dgm:pt>
    <dgm:pt modelId="{E5533FAF-E1D3-4763-B6ED-DAFC8F237FD7}" type="pres">
      <dgm:prSet presAssocID="{D00B3B9A-D4AF-4C40-8B92-7DE24B245B69}" presName="Accent1" presStyleCnt="0"/>
      <dgm:spPr/>
    </dgm:pt>
    <dgm:pt modelId="{D2B78053-8C0F-4BA0-824D-53A7E175A431}" type="pres">
      <dgm:prSet presAssocID="{D00B3B9A-D4AF-4C40-8B92-7DE24B245B69}" presName="Accent" presStyleLbl="node1" presStyleIdx="0" presStyleCnt="3"/>
      <dgm:spPr>
        <a:solidFill>
          <a:srgbClr val="FFC000"/>
        </a:solidFill>
      </dgm:spPr>
    </dgm:pt>
    <dgm:pt modelId="{94939FB4-1C10-4181-A03B-1F59D10B56C8}" type="pres">
      <dgm:prSet presAssocID="{D00B3B9A-D4AF-4C40-8B92-7DE24B245B69}" presName="Parent1" presStyleLbl="revTx" presStyleIdx="0" presStyleCnt="3">
        <dgm:presLayoutVars>
          <dgm:chMax val="1"/>
          <dgm:chPref val="1"/>
          <dgm:bulletEnabled val="1"/>
        </dgm:presLayoutVars>
      </dgm:prSet>
      <dgm:spPr/>
      <dgm:t>
        <a:bodyPr/>
        <a:lstStyle/>
        <a:p>
          <a:pPr rtl="1"/>
          <a:endParaRPr lang="fa-IR"/>
        </a:p>
      </dgm:t>
    </dgm:pt>
    <dgm:pt modelId="{54BA7148-FCB8-4164-9909-4DEC9D3A5546}" type="pres">
      <dgm:prSet presAssocID="{3B6ECD8B-5285-4D61-B5E5-DA669BE5ABE5}" presName="Accent2" presStyleCnt="0"/>
      <dgm:spPr/>
    </dgm:pt>
    <dgm:pt modelId="{B58F5E52-6296-4EB4-A98C-7D226C48B34C}" type="pres">
      <dgm:prSet presAssocID="{3B6ECD8B-5285-4D61-B5E5-DA669BE5ABE5}" presName="Accent" presStyleLbl="node1" presStyleIdx="1" presStyleCnt="3"/>
      <dgm:spPr>
        <a:solidFill>
          <a:srgbClr val="B01513"/>
        </a:solidFill>
      </dgm:spPr>
    </dgm:pt>
    <dgm:pt modelId="{296BAE38-A922-4992-AAFB-3290334F8BCB}" type="pres">
      <dgm:prSet presAssocID="{3B6ECD8B-5285-4D61-B5E5-DA669BE5ABE5}" presName="Parent2" presStyleLbl="revTx" presStyleIdx="1" presStyleCnt="3">
        <dgm:presLayoutVars>
          <dgm:chMax val="1"/>
          <dgm:chPref val="1"/>
          <dgm:bulletEnabled val="1"/>
        </dgm:presLayoutVars>
      </dgm:prSet>
      <dgm:spPr/>
      <dgm:t>
        <a:bodyPr/>
        <a:lstStyle/>
        <a:p>
          <a:pPr rtl="1"/>
          <a:endParaRPr lang="fa-IR"/>
        </a:p>
      </dgm:t>
    </dgm:pt>
    <dgm:pt modelId="{DF8E239B-65FA-49CC-9E5C-46F70CC17A90}" type="pres">
      <dgm:prSet presAssocID="{31832ED3-5E31-4D12-981D-57E8515A110A}" presName="Accent3" presStyleCnt="0"/>
      <dgm:spPr/>
    </dgm:pt>
    <dgm:pt modelId="{71CFE37D-A642-4C32-839F-9976210087AA}" type="pres">
      <dgm:prSet presAssocID="{31832ED3-5E31-4D12-981D-57E8515A110A}" presName="Accent" presStyleLbl="node1" presStyleIdx="2" presStyleCnt="3"/>
      <dgm:spPr>
        <a:solidFill>
          <a:srgbClr val="FFC000"/>
        </a:solidFill>
      </dgm:spPr>
    </dgm:pt>
    <dgm:pt modelId="{AECB07BF-FF07-4DCD-9B4E-0F11F90F7068}" type="pres">
      <dgm:prSet presAssocID="{31832ED3-5E31-4D12-981D-57E8515A110A}" presName="Parent3" presStyleLbl="revTx" presStyleIdx="2" presStyleCnt="3">
        <dgm:presLayoutVars>
          <dgm:chMax val="1"/>
          <dgm:chPref val="1"/>
          <dgm:bulletEnabled val="1"/>
        </dgm:presLayoutVars>
      </dgm:prSet>
      <dgm:spPr/>
      <dgm:t>
        <a:bodyPr/>
        <a:lstStyle/>
        <a:p>
          <a:pPr rtl="1"/>
          <a:endParaRPr lang="fa-IR"/>
        </a:p>
      </dgm:t>
    </dgm:pt>
  </dgm:ptLst>
  <dgm:cxnLst>
    <dgm:cxn modelId="{6E18BCAC-C968-46DE-833B-8EBBC9BBEA58}" srcId="{A817CD45-5A73-43AB-93B5-02AAA97119A6}" destId="{31832ED3-5E31-4D12-981D-57E8515A110A}" srcOrd="2" destOrd="0" parTransId="{71A24757-E3DA-4AA4-9E9A-53AF24C2430B}" sibTransId="{D525DA5B-8DCC-48DE-9668-CA71D477C4B2}"/>
    <dgm:cxn modelId="{A9C4DE8F-ECE1-4641-97E0-3AA4F3FB4D27}" type="presOf" srcId="{A817CD45-5A73-43AB-93B5-02AAA97119A6}" destId="{9DD89996-D20A-41A6-9380-219C1932E00F}" srcOrd="0" destOrd="0" presId="urn:microsoft.com/office/officeart/2009/layout/CircleArrowProcess"/>
    <dgm:cxn modelId="{664E05D9-3B93-4FE4-95EC-307DA71469BA}" srcId="{A817CD45-5A73-43AB-93B5-02AAA97119A6}" destId="{3B6ECD8B-5285-4D61-B5E5-DA669BE5ABE5}" srcOrd="1" destOrd="0" parTransId="{38D068DE-B071-440B-AF26-0B33464FB313}" sibTransId="{6EFA1322-815E-490D-94A0-7BA10FFFF276}"/>
    <dgm:cxn modelId="{F375EBDA-ECE8-43A3-ADE4-4F325618B16D}" type="presOf" srcId="{31832ED3-5E31-4D12-981D-57E8515A110A}" destId="{AECB07BF-FF07-4DCD-9B4E-0F11F90F7068}" srcOrd="0" destOrd="0" presId="urn:microsoft.com/office/officeart/2009/layout/CircleArrowProcess"/>
    <dgm:cxn modelId="{86048D57-04CE-412D-BB81-7B3E3BFA5D00}" type="presOf" srcId="{D00B3B9A-D4AF-4C40-8B92-7DE24B245B69}" destId="{94939FB4-1C10-4181-A03B-1F59D10B56C8}" srcOrd="0" destOrd="0" presId="urn:microsoft.com/office/officeart/2009/layout/CircleArrowProcess"/>
    <dgm:cxn modelId="{8EC1B6A3-E04D-478A-9337-20499D61525A}" srcId="{A817CD45-5A73-43AB-93B5-02AAA97119A6}" destId="{D00B3B9A-D4AF-4C40-8B92-7DE24B245B69}" srcOrd="0" destOrd="0" parTransId="{D80B13A3-5624-4826-A0C5-993954EB27DF}" sibTransId="{2325BD57-EFEF-472C-ADBE-A0304B4B6494}"/>
    <dgm:cxn modelId="{4AED1C7D-E674-4354-94D6-A2CA967D2746}" type="presOf" srcId="{3B6ECD8B-5285-4D61-B5E5-DA669BE5ABE5}" destId="{296BAE38-A922-4992-AAFB-3290334F8BCB}" srcOrd="0" destOrd="0" presId="urn:microsoft.com/office/officeart/2009/layout/CircleArrowProcess"/>
    <dgm:cxn modelId="{14BC8713-08A3-4E40-A245-F864002B1609}" type="presParOf" srcId="{9DD89996-D20A-41A6-9380-219C1932E00F}" destId="{E5533FAF-E1D3-4763-B6ED-DAFC8F237FD7}" srcOrd="0" destOrd="0" presId="urn:microsoft.com/office/officeart/2009/layout/CircleArrowProcess"/>
    <dgm:cxn modelId="{75FFACA1-E40D-46AE-9B46-AFB231B7504E}" type="presParOf" srcId="{E5533FAF-E1D3-4763-B6ED-DAFC8F237FD7}" destId="{D2B78053-8C0F-4BA0-824D-53A7E175A431}" srcOrd="0" destOrd="0" presId="urn:microsoft.com/office/officeart/2009/layout/CircleArrowProcess"/>
    <dgm:cxn modelId="{8309AE45-E2E5-43FA-9598-0131DF8AB946}" type="presParOf" srcId="{9DD89996-D20A-41A6-9380-219C1932E00F}" destId="{94939FB4-1C10-4181-A03B-1F59D10B56C8}" srcOrd="1" destOrd="0" presId="urn:microsoft.com/office/officeart/2009/layout/CircleArrowProcess"/>
    <dgm:cxn modelId="{7FDDA0EA-BC25-4163-88BF-ED677F9D3C7E}" type="presParOf" srcId="{9DD89996-D20A-41A6-9380-219C1932E00F}" destId="{54BA7148-FCB8-4164-9909-4DEC9D3A5546}" srcOrd="2" destOrd="0" presId="urn:microsoft.com/office/officeart/2009/layout/CircleArrowProcess"/>
    <dgm:cxn modelId="{8956D1C2-1509-4B26-ADD9-0F45018684E3}" type="presParOf" srcId="{54BA7148-FCB8-4164-9909-4DEC9D3A5546}" destId="{B58F5E52-6296-4EB4-A98C-7D226C48B34C}" srcOrd="0" destOrd="0" presId="urn:microsoft.com/office/officeart/2009/layout/CircleArrowProcess"/>
    <dgm:cxn modelId="{0A0B9934-9536-4855-88AE-3A8E4121321D}" type="presParOf" srcId="{9DD89996-D20A-41A6-9380-219C1932E00F}" destId="{296BAE38-A922-4992-AAFB-3290334F8BCB}" srcOrd="3" destOrd="0" presId="urn:microsoft.com/office/officeart/2009/layout/CircleArrowProcess"/>
    <dgm:cxn modelId="{22B0624A-48A1-4ADD-8660-12B9A0055E57}" type="presParOf" srcId="{9DD89996-D20A-41A6-9380-219C1932E00F}" destId="{DF8E239B-65FA-49CC-9E5C-46F70CC17A90}" srcOrd="4" destOrd="0" presId="urn:microsoft.com/office/officeart/2009/layout/CircleArrowProcess"/>
    <dgm:cxn modelId="{B47E384F-975B-457D-A1F0-6F4BFBB82140}" type="presParOf" srcId="{DF8E239B-65FA-49CC-9E5C-46F70CC17A90}" destId="{71CFE37D-A642-4C32-839F-9976210087AA}" srcOrd="0" destOrd="0" presId="urn:microsoft.com/office/officeart/2009/layout/CircleArrowProcess"/>
    <dgm:cxn modelId="{FA3DFED0-D868-403D-A48D-525234C1D686}" type="presParOf" srcId="{9DD89996-D20A-41A6-9380-219C1932E00F}" destId="{AECB07BF-FF07-4DCD-9B4E-0F11F90F7068}" srcOrd="5" destOrd="0" presId="urn:microsoft.com/office/officeart/2009/layout/CircleArrowProcess"/>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A817CD45-5A73-43AB-93B5-02AAA97119A6}" type="doc">
      <dgm:prSet loTypeId="urn:microsoft.com/office/officeart/2009/layout/CircleArrowProcess" loCatId="process" qsTypeId="urn:microsoft.com/office/officeart/2005/8/quickstyle/simple1" qsCatId="simple" csTypeId="urn:microsoft.com/office/officeart/2005/8/colors/accent1_2" csCatId="accent1" phldr="1"/>
      <dgm:spPr/>
      <dgm:t>
        <a:bodyPr/>
        <a:lstStyle/>
        <a:p>
          <a:pPr rtl="1"/>
          <a:endParaRPr lang="fa-IR"/>
        </a:p>
      </dgm:t>
    </dgm:pt>
    <dgm:pt modelId="{D00B3B9A-D4AF-4C40-8B92-7DE24B245B69}">
      <dgm:prSet phldrT="[Text]" custT="1"/>
      <dgm:spPr/>
      <dgm:t>
        <a:bodyPr/>
        <a:lstStyle/>
        <a:p>
          <a:pPr rtl="1"/>
          <a:r>
            <a:rPr lang="fa-IR" sz="1600" b="1" dirty="0" smtClean="0">
              <a:cs typeface="B Homa" panose="00000400000000000000" pitchFamily="2" charset="-78"/>
            </a:rPr>
            <a:t>معرفی</a:t>
          </a:r>
          <a:endParaRPr lang="fa-IR" sz="1600" b="1" dirty="0">
            <a:cs typeface="B Homa" panose="00000400000000000000" pitchFamily="2" charset="-78"/>
          </a:endParaRPr>
        </a:p>
      </dgm:t>
    </dgm:pt>
    <dgm:pt modelId="{D80B13A3-5624-4826-A0C5-993954EB27DF}" type="parTrans" cxnId="{8EC1B6A3-E04D-478A-9337-20499D61525A}">
      <dgm:prSet/>
      <dgm:spPr/>
      <dgm:t>
        <a:bodyPr/>
        <a:lstStyle/>
        <a:p>
          <a:pPr rtl="1"/>
          <a:endParaRPr lang="fa-IR" sz="2400" b="1">
            <a:cs typeface="B Homa" panose="00000400000000000000" pitchFamily="2" charset="-78"/>
          </a:endParaRPr>
        </a:p>
      </dgm:t>
    </dgm:pt>
    <dgm:pt modelId="{2325BD57-EFEF-472C-ADBE-A0304B4B6494}" type="sibTrans" cxnId="{8EC1B6A3-E04D-478A-9337-20499D61525A}">
      <dgm:prSet/>
      <dgm:spPr/>
      <dgm:t>
        <a:bodyPr/>
        <a:lstStyle/>
        <a:p>
          <a:pPr rtl="1"/>
          <a:endParaRPr lang="fa-IR" sz="2400" b="1">
            <a:cs typeface="B Homa" panose="00000400000000000000" pitchFamily="2" charset="-78"/>
          </a:endParaRPr>
        </a:p>
      </dgm:t>
    </dgm:pt>
    <dgm:pt modelId="{3B6ECD8B-5285-4D61-B5E5-DA669BE5ABE5}">
      <dgm:prSet phldrT="[Text]" custT="1"/>
      <dgm:spPr/>
      <dgm:t>
        <a:bodyPr/>
        <a:lstStyle/>
        <a:p>
          <a:pPr rtl="1"/>
          <a:r>
            <a:rPr lang="fa-IR" sz="1600" b="1" dirty="0" smtClean="0">
              <a:cs typeface="B Homa" panose="00000400000000000000" pitchFamily="2" charset="-78"/>
            </a:rPr>
            <a:t>ساختار سیاسی</a:t>
          </a:r>
          <a:endParaRPr lang="fa-IR" sz="1600" b="1" dirty="0">
            <a:cs typeface="B Homa" panose="00000400000000000000" pitchFamily="2" charset="-78"/>
          </a:endParaRPr>
        </a:p>
      </dgm:t>
    </dgm:pt>
    <dgm:pt modelId="{38D068DE-B071-440B-AF26-0B33464FB313}" type="parTrans" cxnId="{664E05D9-3B93-4FE4-95EC-307DA71469BA}">
      <dgm:prSet/>
      <dgm:spPr/>
      <dgm:t>
        <a:bodyPr/>
        <a:lstStyle/>
        <a:p>
          <a:pPr rtl="1"/>
          <a:endParaRPr lang="fa-IR" sz="2400" b="1">
            <a:cs typeface="B Homa" panose="00000400000000000000" pitchFamily="2" charset="-78"/>
          </a:endParaRPr>
        </a:p>
      </dgm:t>
    </dgm:pt>
    <dgm:pt modelId="{6EFA1322-815E-490D-94A0-7BA10FFFF276}" type="sibTrans" cxnId="{664E05D9-3B93-4FE4-95EC-307DA71469BA}">
      <dgm:prSet/>
      <dgm:spPr/>
      <dgm:t>
        <a:bodyPr/>
        <a:lstStyle/>
        <a:p>
          <a:pPr rtl="1"/>
          <a:endParaRPr lang="fa-IR" sz="2400" b="1">
            <a:cs typeface="B Homa" panose="00000400000000000000" pitchFamily="2" charset="-78"/>
          </a:endParaRPr>
        </a:p>
      </dgm:t>
    </dgm:pt>
    <dgm:pt modelId="{31832ED3-5E31-4D12-981D-57E8515A110A}">
      <dgm:prSet phldrT="[Text]" custT="1"/>
      <dgm:spPr/>
      <dgm:t>
        <a:bodyPr/>
        <a:lstStyle/>
        <a:p>
          <a:pPr rtl="1"/>
          <a:r>
            <a:rPr lang="fa-IR" sz="1600" b="1" dirty="0" smtClean="0">
              <a:cs typeface="B Homa" panose="00000400000000000000" pitchFamily="2" charset="-78"/>
            </a:rPr>
            <a:t>مدیریت شهری</a:t>
          </a:r>
          <a:endParaRPr lang="fa-IR" sz="1600" b="1" dirty="0">
            <a:cs typeface="B Homa" panose="00000400000000000000" pitchFamily="2" charset="-78"/>
          </a:endParaRPr>
        </a:p>
      </dgm:t>
    </dgm:pt>
    <dgm:pt modelId="{71A24757-E3DA-4AA4-9E9A-53AF24C2430B}" type="parTrans" cxnId="{6E18BCAC-C968-46DE-833B-8EBBC9BBEA58}">
      <dgm:prSet/>
      <dgm:spPr/>
      <dgm:t>
        <a:bodyPr/>
        <a:lstStyle/>
        <a:p>
          <a:pPr rtl="1"/>
          <a:endParaRPr lang="fa-IR" sz="2400" b="1">
            <a:cs typeface="B Homa" panose="00000400000000000000" pitchFamily="2" charset="-78"/>
          </a:endParaRPr>
        </a:p>
      </dgm:t>
    </dgm:pt>
    <dgm:pt modelId="{D525DA5B-8DCC-48DE-9668-CA71D477C4B2}" type="sibTrans" cxnId="{6E18BCAC-C968-46DE-833B-8EBBC9BBEA58}">
      <dgm:prSet/>
      <dgm:spPr/>
      <dgm:t>
        <a:bodyPr/>
        <a:lstStyle/>
        <a:p>
          <a:pPr rtl="1"/>
          <a:endParaRPr lang="fa-IR" sz="2400" b="1">
            <a:cs typeface="B Homa" panose="00000400000000000000" pitchFamily="2" charset="-78"/>
          </a:endParaRPr>
        </a:p>
      </dgm:t>
    </dgm:pt>
    <dgm:pt modelId="{9DD89996-D20A-41A6-9380-219C1932E00F}" type="pres">
      <dgm:prSet presAssocID="{A817CD45-5A73-43AB-93B5-02AAA97119A6}" presName="Name0" presStyleCnt="0">
        <dgm:presLayoutVars>
          <dgm:chMax val="7"/>
          <dgm:chPref val="7"/>
          <dgm:dir/>
          <dgm:animLvl val="lvl"/>
        </dgm:presLayoutVars>
      </dgm:prSet>
      <dgm:spPr/>
      <dgm:t>
        <a:bodyPr/>
        <a:lstStyle/>
        <a:p>
          <a:pPr rtl="1"/>
          <a:endParaRPr lang="fa-IR"/>
        </a:p>
      </dgm:t>
    </dgm:pt>
    <dgm:pt modelId="{E5533FAF-E1D3-4763-B6ED-DAFC8F237FD7}" type="pres">
      <dgm:prSet presAssocID="{D00B3B9A-D4AF-4C40-8B92-7DE24B245B69}" presName="Accent1" presStyleCnt="0"/>
      <dgm:spPr/>
    </dgm:pt>
    <dgm:pt modelId="{D2B78053-8C0F-4BA0-824D-53A7E175A431}" type="pres">
      <dgm:prSet presAssocID="{D00B3B9A-D4AF-4C40-8B92-7DE24B245B69}" presName="Accent" presStyleLbl="node1" presStyleIdx="0" presStyleCnt="3"/>
      <dgm:spPr>
        <a:solidFill>
          <a:srgbClr val="FFC000"/>
        </a:solidFill>
      </dgm:spPr>
    </dgm:pt>
    <dgm:pt modelId="{94939FB4-1C10-4181-A03B-1F59D10B56C8}" type="pres">
      <dgm:prSet presAssocID="{D00B3B9A-D4AF-4C40-8B92-7DE24B245B69}" presName="Parent1" presStyleLbl="revTx" presStyleIdx="0" presStyleCnt="3">
        <dgm:presLayoutVars>
          <dgm:chMax val="1"/>
          <dgm:chPref val="1"/>
          <dgm:bulletEnabled val="1"/>
        </dgm:presLayoutVars>
      </dgm:prSet>
      <dgm:spPr/>
      <dgm:t>
        <a:bodyPr/>
        <a:lstStyle/>
        <a:p>
          <a:pPr rtl="1"/>
          <a:endParaRPr lang="fa-IR"/>
        </a:p>
      </dgm:t>
    </dgm:pt>
    <dgm:pt modelId="{54BA7148-FCB8-4164-9909-4DEC9D3A5546}" type="pres">
      <dgm:prSet presAssocID="{3B6ECD8B-5285-4D61-B5E5-DA669BE5ABE5}" presName="Accent2" presStyleCnt="0"/>
      <dgm:spPr/>
    </dgm:pt>
    <dgm:pt modelId="{B58F5E52-6296-4EB4-A98C-7D226C48B34C}" type="pres">
      <dgm:prSet presAssocID="{3B6ECD8B-5285-4D61-B5E5-DA669BE5ABE5}" presName="Accent" presStyleLbl="node1" presStyleIdx="1" presStyleCnt="3"/>
      <dgm:spPr>
        <a:solidFill>
          <a:srgbClr val="FFC000"/>
        </a:solidFill>
      </dgm:spPr>
    </dgm:pt>
    <dgm:pt modelId="{296BAE38-A922-4992-AAFB-3290334F8BCB}" type="pres">
      <dgm:prSet presAssocID="{3B6ECD8B-5285-4D61-B5E5-DA669BE5ABE5}" presName="Parent2" presStyleLbl="revTx" presStyleIdx="1" presStyleCnt="3">
        <dgm:presLayoutVars>
          <dgm:chMax val="1"/>
          <dgm:chPref val="1"/>
          <dgm:bulletEnabled val="1"/>
        </dgm:presLayoutVars>
      </dgm:prSet>
      <dgm:spPr/>
      <dgm:t>
        <a:bodyPr/>
        <a:lstStyle/>
        <a:p>
          <a:pPr rtl="1"/>
          <a:endParaRPr lang="fa-IR"/>
        </a:p>
      </dgm:t>
    </dgm:pt>
    <dgm:pt modelId="{DF8E239B-65FA-49CC-9E5C-46F70CC17A90}" type="pres">
      <dgm:prSet presAssocID="{31832ED3-5E31-4D12-981D-57E8515A110A}" presName="Accent3" presStyleCnt="0"/>
      <dgm:spPr/>
    </dgm:pt>
    <dgm:pt modelId="{71CFE37D-A642-4C32-839F-9976210087AA}" type="pres">
      <dgm:prSet presAssocID="{31832ED3-5E31-4D12-981D-57E8515A110A}" presName="Accent" presStyleLbl="node1" presStyleIdx="2" presStyleCnt="3"/>
      <dgm:spPr>
        <a:solidFill>
          <a:srgbClr val="FFC000"/>
        </a:solidFill>
      </dgm:spPr>
    </dgm:pt>
    <dgm:pt modelId="{AECB07BF-FF07-4DCD-9B4E-0F11F90F7068}" type="pres">
      <dgm:prSet presAssocID="{31832ED3-5E31-4D12-981D-57E8515A110A}" presName="Parent3" presStyleLbl="revTx" presStyleIdx="2" presStyleCnt="3">
        <dgm:presLayoutVars>
          <dgm:chMax val="1"/>
          <dgm:chPref val="1"/>
          <dgm:bulletEnabled val="1"/>
        </dgm:presLayoutVars>
      </dgm:prSet>
      <dgm:spPr/>
      <dgm:t>
        <a:bodyPr/>
        <a:lstStyle/>
        <a:p>
          <a:pPr rtl="1"/>
          <a:endParaRPr lang="fa-IR"/>
        </a:p>
      </dgm:t>
    </dgm:pt>
  </dgm:ptLst>
  <dgm:cxnLst>
    <dgm:cxn modelId="{6E18BCAC-C968-46DE-833B-8EBBC9BBEA58}" srcId="{A817CD45-5A73-43AB-93B5-02AAA97119A6}" destId="{31832ED3-5E31-4D12-981D-57E8515A110A}" srcOrd="2" destOrd="0" parTransId="{71A24757-E3DA-4AA4-9E9A-53AF24C2430B}" sibTransId="{D525DA5B-8DCC-48DE-9668-CA71D477C4B2}"/>
    <dgm:cxn modelId="{664E05D9-3B93-4FE4-95EC-307DA71469BA}" srcId="{A817CD45-5A73-43AB-93B5-02AAA97119A6}" destId="{3B6ECD8B-5285-4D61-B5E5-DA669BE5ABE5}" srcOrd="1" destOrd="0" parTransId="{38D068DE-B071-440B-AF26-0B33464FB313}" sibTransId="{6EFA1322-815E-490D-94A0-7BA10FFFF276}"/>
    <dgm:cxn modelId="{8AD78401-5105-4C9E-8832-B73F8236E118}" type="presOf" srcId="{31832ED3-5E31-4D12-981D-57E8515A110A}" destId="{AECB07BF-FF07-4DCD-9B4E-0F11F90F7068}" srcOrd="0" destOrd="0" presId="urn:microsoft.com/office/officeart/2009/layout/CircleArrowProcess"/>
    <dgm:cxn modelId="{16B8DD9C-77D2-4614-81C4-AC43879D61FD}" type="presOf" srcId="{A817CD45-5A73-43AB-93B5-02AAA97119A6}" destId="{9DD89996-D20A-41A6-9380-219C1932E00F}" srcOrd="0" destOrd="0" presId="urn:microsoft.com/office/officeart/2009/layout/CircleArrowProcess"/>
    <dgm:cxn modelId="{8D096950-0809-4EC8-AA95-604A3F0D43B4}" type="presOf" srcId="{3B6ECD8B-5285-4D61-B5E5-DA669BE5ABE5}" destId="{296BAE38-A922-4992-AAFB-3290334F8BCB}" srcOrd="0" destOrd="0" presId="urn:microsoft.com/office/officeart/2009/layout/CircleArrowProcess"/>
    <dgm:cxn modelId="{4538515B-7E36-4D47-8CF9-66F6C32F6871}" type="presOf" srcId="{D00B3B9A-D4AF-4C40-8B92-7DE24B245B69}" destId="{94939FB4-1C10-4181-A03B-1F59D10B56C8}" srcOrd="0" destOrd="0" presId="urn:microsoft.com/office/officeart/2009/layout/CircleArrowProcess"/>
    <dgm:cxn modelId="{8EC1B6A3-E04D-478A-9337-20499D61525A}" srcId="{A817CD45-5A73-43AB-93B5-02AAA97119A6}" destId="{D00B3B9A-D4AF-4C40-8B92-7DE24B245B69}" srcOrd="0" destOrd="0" parTransId="{D80B13A3-5624-4826-A0C5-993954EB27DF}" sibTransId="{2325BD57-EFEF-472C-ADBE-A0304B4B6494}"/>
    <dgm:cxn modelId="{F4DCCB90-5FF1-467E-B14D-CA2E8A577436}" type="presParOf" srcId="{9DD89996-D20A-41A6-9380-219C1932E00F}" destId="{E5533FAF-E1D3-4763-B6ED-DAFC8F237FD7}" srcOrd="0" destOrd="0" presId="urn:microsoft.com/office/officeart/2009/layout/CircleArrowProcess"/>
    <dgm:cxn modelId="{1E23AA57-92D1-4247-936F-AA5F2A6A53E0}" type="presParOf" srcId="{E5533FAF-E1D3-4763-B6ED-DAFC8F237FD7}" destId="{D2B78053-8C0F-4BA0-824D-53A7E175A431}" srcOrd="0" destOrd="0" presId="urn:microsoft.com/office/officeart/2009/layout/CircleArrowProcess"/>
    <dgm:cxn modelId="{7FE53BF4-447B-46A6-894C-C0B8F5EAD5FC}" type="presParOf" srcId="{9DD89996-D20A-41A6-9380-219C1932E00F}" destId="{94939FB4-1C10-4181-A03B-1F59D10B56C8}" srcOrd="1" destOrd="0" presId="urn:microsoft.com/office/officeart/2009/layout/CircleArrowProcess"/>
    <dgm:cxn modelId="{4E149D93-4856-46FA-9A96-4830BDD277E7}" type="presParOf" srcId="{9DD89996-D20A-41A6-9380-219C1932E00F}" destId="{54BA7148-FCB8-4164-9909-4DEC9D3A5546}" srcOrd="2" destOrd="0" presId="urn:microsoft.com/office/officeart/2009/layout/CircleArrowProcess"/>
    <dgm:cxn modelId="{4BC892D4-4959-4206-A5BC-CBF2D0ADBF52}" type="presParOf" srcId="{54BA7148-FCB8-4164-9909-4DEC9D3A5546}" destId="{B58F5E52-6296-4EB4-A98C-7D226C48B34C}" srcOrd="0" destOrd="0" presId="urn:microsoft.com/office/officeart/2009/layout/CircleArrowProcess"/>
    <dgm:cxn modelId="{B3C8E6FA-670C-4B1B-B698-6DC3427FC62F}" type="presParOf" srcId="{9DD89996-D20A-41A6-9380-219C1932E00F}" destId="{296BAE38-A922-4992-AAFB-3290334F8BCB}" srcOrd="3" destOrd="0" presId="urn:microsoft.com/office/officeart/2009/layout/CircleArrowProcess"/>
    <dgm:cxn modelId="{3430EB6F-6819-425C-AB4A-861B9BDF043A}" type="presParOf" srcId="{9DD89996-D20A-41A6-9380-219C1932E00F}" destId="{DF8E239B-65FA-49CC-9E5C-46F70CC17A90}" srcOrd="4" destOrd="0" presId="urn:microsoft.com/office/officeart/2009/layout/CircleArrowProcess"/>
    <dgm:cxn modelId="{A3C12059-70D2-425D-B30F-5C7B55E262AC}" type="presParOf" srcId="{DF8E239B-65FA-49CC-9E5C-46F70CC17A90}" destId="{71CFE37D-A642-4C32-839F-9976210087AA}" srcOrd="0" destOrd="0" presId="urn:microsoft.com/office/officeart/2009/layout/CircleArrowProcess"/>
    <dgm:cxn modelId="{C6FBCD91-286A-4B5B-BCD3-45A9C11CDD7A}" type="presParOf" srcId="{9DD89996-D20A-41A6-9380-219C1932E00F}" destId="{AECB07BF-FF07-4DCD-9B4E-0F11F90F7068}" srcOrd="5" destOrd="0" presId="urn:microsoft.com/office/officeart/2009/layout/CircleArrowProcess"/>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A817CD45-5A73-43AB-93B5-02AAA97119A6}" type="doc">
      <dgm:prSet loTypeId="urn:microsoft.com/office/officeart/2009/layout/CircleArrowProcess" loCatId="process" qsTypeId="urn:microsoft.com/office/officeart/2005/8/quickstyle/simple1" qsCatId="simple" csTypeId="urn:microsoft.com/office/officeart/2005/8/colors/accent1_2" csCatId="accent1" phldr="1"/>
      <dgm:spPr/>
      <dgm:t>
        <a:bodyPr/>
        <a:lstStyle/>
        <a:p>
          <a:pPr rtl="1"/>
          <a:endParaRPr lang="fa-IR"/>
        </a:p>
      </dgm:t>
    </dgm:pt>
    <dgm:pt modelId="{D00B3B9A-D4AF-4C40-8B92-7DE24B245B69}">
      <dgm:prSet phldrT="[Text]" custT="1"/>
      <dgm:spPr/>
      <dgm:t>
        <a:bodyPr/>
        <a:lstStyle/>
        <a:p>
          <a:pPr rtl="1"/>
          <a:r>
            <a:rPr lang="fa-IR" sz="1600" b="1" dirty="0" smtClean="0">
              <a:cs typeface="B Homa" panose="00000400000000000000" pitchFamily="2" charset="-78"/>
            </a:rPr>
            <a:t>بستر تاریخی</a:t>
          </a:r>
          <a:endParaRPr lang="fa-IR" sz="1600" b="1" dirty="0">
            <a:cs typeface="B Homa" panose="00000400000000000000" pitchFamily="2" charset="-78"/>
          </a:endParaRPr>
        </a:p>
      </dgm:t>
    </dgm:pt>
    <dgm:pt modelId="{D80B13A3-5624-4826-A0C5-993954EB27DF}" type="parTrans" cxnId="{8EC1B6A3-E04D-478A-9337-20499D61525A}">
      <dgm:prSet/>
      <dgm:spPr/>
      <dgm:t>
        <a:bodyPr/>
        <a:lstStyle/>
        <a:p>
          <a:pPr rtl="1"/>
          <a:endParaRPr lang="fa-IR" sz="2400" b="1">
            <a:cs typeface="B Homa" panose="00000400000000000000" pitchFamily="2" charset="-78"/>
          </a:endParaRPr>
        </a:p>
      </dgm:t>
    </dgm:pt>
    <dgm:pt modelId="{2325BD57-EFEF-472C-ADBE-A0304B4B6494}" type="sibTrans" cxnId="{8EC1B6A3-E04D-478A-9337-20499D61525A}">
      <dgm:prSet/>
      <dgm:spPr/>
      <dgm:t>
        <a:bodyPr/>
        <a:lstStyle/>
        <a:p>
          <a:pPr rtl="1"/>
          <a:endParaRPr lang="fa-IR" sz="2400" b="1">
            <a:cs typeface="B Homa" panose="00000400000000000000" pitchFamily="2" charset="-78"/>
          </a:endParaRPr>
        </a:p>
      </dgm:t>
    </dgm:pt>
    <dgm:pt modelId="{3B6ECD8B-5285-4D61-B5E5-DA669BE5ABE5}">
      <dgm:prSet phldrT="[Text]" custT="1"/>
      <dgm:spPr/>
      <dgm:t>
        <a:bodyPr/>
        <a:lstStyle/>
        <a:p>
          <a:pPr rtl="1"/>
          <a:r>
            <a:rPr lang="fa-IR" sz="1600" b="1" dirty="0" smtClean="0">
              <a:cs typeface="B Homa" panose="00000400000000000000" pitchFamily="2" charset="-78"/>
            </a:rPr>
            <a:t>شناخت</a:t>
          </a:r>
          <a:endParaRPr lang="fa-IR" sz="1600" b="1" dirty="0">
            <a:cs typeface="B Homa" panose="00000400000000000000" pitchFamily="2" charset="-78"/>
          </a:endParaRPr>
        </a:p>
      </dgm:t>
    </dgm:pt>
    <dgm:pt modelId="{38D068DE-B071-440B-AF26-0B33464FB313}" type="parTrans" cxnId="{664E05D9-3B93-4FE4-95EC-307DA71469BA}">
      <dgm:prSet/>
      <dgm:spPr/>
      <dgm:t>
        <a:bodyPr/>
        <a:lstStyle/>
        <a:p>
          <a:pPr rtl="1"/>
          <a:endParaRPr lang="fa-IR" sz="2400" b="1">
            <a:cs typeface="B Homa" panose="00000400000000000000" pitchFamily="2" charset="-78"/>
          </a:endParaRPr>
        </a:p>
      </dgm:t>
    </dgm:pt>
    <dgm:pt modelId="{6EFA1322-815E-490D-94A0-7BA10FFFF276}" type="sibTrans" cxnId="{664E05D9-3B93-4FE4-95EC-307DA71469BA}">
      <dgm:prSet/>
      <dgm:spPr/>
      <dgm:t>
        <a:bodyPr/>
        <a:lstStyle/>
        <a:p>
          <a:pPr rtl="1"/>
          <a:endParaRPr lang="fa-IR" sz="2400" b="1">
            <a:cs typeface="B Homa" panose="00000400000000000000" pitchFamily="2" charset="-78"/>
          </a:endParaRPr>
        </a:p>
      </dgm:t>
    </dgm:pt>
    <dgm:pt modelId="{31832ED3-5E31-4D12-981D-57E8515A110A}">
      <dgm:prSet phldrT="[Text]" custT="1"/>
      <dgm:spPr/>
      <dgm:t>
        <a:bodyPr/>
        <a:lstStyle/>
        <a:p>
          <a:pPr rtl="1"/>
          <a:r>
            <a:rPr lang="fa-IR" sz="1600" b="1" dirty="0" smtClean="0">
              <a:cs typeface="B Homa" panose="00000400000000000000" pitchFamily="2" charset="-78"/>
            </a:rPr>
            <a:t>مدیریت شهری</a:t>
          </a:r>
          <a:endParaRPr lang="fa-IR" sz="1600" b="1" dirty="0">
            <a:cs typeface="B Homa" panose="00000400000000000000" pitchFamily="2" charset="-78"/>
          </a:endParaRPr>
        </a:p>
      </dgm:t>
    </dgm:pt>
    <dgm:pt modelId="{71A24757-E3DA-4AA4-9E9A-53AF24C2430B}" type="parTrans" cxnId="{6E18BCAC-C968-46DE-833B-8EBBC9BBEA58}">
      <dgm:prSet/>
      <dgm:spPr/>
      <dgm:t>
        <a:bodyPr/>
        <a:lstStyle/>
        <a:p>
          <a:pPr rtl="1"/>
          <a:endParaRPr lang="fa-IR" sz="2400" b="1">
            <a:cs typeface="B Homa" panose="00000400000000000000" pitchFamily="2" charset="-78"/>
          </a:endParaRPr>
        </a:p>
      </dgm:t>
    </dgm:pt>
    <dgm:pt modelId="{D525DA5B-8DCC-48DE-9668-CA71D477C4B2}" type="sibTrans" cxnId="{6E18BCAC-C968-46DE-833B-8EBBC9BBEA58}">
      <dgm:prSet/>
      <dgm:spPr/>
      <dgm:t>
        <a:bodyPr/>
        <a:lstStyle/>
        <a:p>
          <a:pPr rtl="1"/>
          <a:endParaRPr lang="fa-IR" sz="2400" b="1">
            <a:cs typeface="B Homa" panose="00000400000000000000" pitchFamily="2" charset="-78"/>
          </a:endParaRPr>
        </a:p>
      </dgm:t>
    </dgm:pt>
    <dgm:pt modelId="{9DD89996-D20A-41A6-9380-219C1932E00F}" type="pres">
      <dgm:prSet presAssocID="{A817CD45-5A73-43AB-93B5-02AAA97119A6}" presName="Name0" presStyleCnt="0">
        <dgm:presLayoutVars>
          <dgm:chMax val="7"/>
          <dgm:chPref val="7"/>
          <dgm:dir/>
          <dgm:animLvl val="lvl"/>
        </dgm:presLayoutVars>
      </dgm:prSet>
      <dgm:spPr/>
      <dgm:t>
        <a:bodyPr/>
        <a:lstStyle/>
        <a:p>
          <a:pPr rtl="1"/>
          <a:endParaRPr lang="fa-IR"/>
        </a:p>
      </dgm:t>
    </dgm:pt>
    <dgm:pt modelId="{E5533FAF-E1D3-4763-B6ED-DAFC8F237FD7}" type="pres">
      <dgm:prSet presAssocID="{D00B3B9A-D4AF-4C40-8B92-7DE24B245B69}" presName="Accent1" presStyleCnt="0"/>
      <dgm:spPr/>
    </dgm:pt>
    <dgm:pt modelId="{D2B78053-8C0F-4BA0-824D-53A7E175A431}" type="pres">
      <dgm:prSet presAssocID="{D00B3B9A-D4AF-4C40-8B92-7DE24B245B69}" presName="Accent" presStyleLbl="node1" presStyleIdx="0" presStyleCnt="3"/>
      <dgm:spPr>
        <a:solidFill>
          <a:srgbClr val="FFC000"/>
        </a:solidFill>
      </dgm:spPr>
    </dgm:pt>
    <dgm:pt modelId="{94939FB4-1C10-4181-A03B-1F59D10B56C8}" type="pres">
      <dgm:prSet presAssocID="{D00B3B9A-D4AF-4C40-8B92-7DE24B245B69}" presName="Parent1" presStyleLbl="revTx" presStyleIdx="0" presStyleCnt="3">
        <dgm:presLayoutVars>
          <dgm:chMax val="1"/>
          <dgm:chPref val="1"/>
          <dgm:bulletEnabled val="1"/>
        </dgm:presLayoutVars>
      </dgm:prSet>
      <dgm:spPr/>
      <dgm:t>
        <a:bodyPr/>
        <a:lstStyle/>
        <a:p>
          <a:pPr rtl="1"/>
          <a:endParaRPr lang="fa-IR"/>
        </a:p>
      </dgm:t>
    </dgm:pt>
    <dgm:pt modelId="{54BA7148-FCB8-4164-9909-4DEC9D3A5546}" type="pres">
      <dgm:prSet presAssocID="{3B6ECD8B-5285-4D61-B5E5-DA669BE5ABE5}" presName="Accent2" presStyleCnt="0"/>
      <dgm:spPr/>
    </dgm:pt>
    <dgm:pt modelId="{B58F5E52-6296-4EB4-A98C-7D226C48B34C}" type="pres">
      <dgm:prSet presAssocID="{3B6ECD8B-5285-4D61-B5E5-DA669BE5ABE5}" presName="Accent" presStyleLbl="node1" presStyleIdx="1" presStyleCnt="3"/>
      <dgm:spPr>
        <a:solidFill>
          <a:srgbClr val="FFC000"/>
        </a:solidFill>
      </dgm:spPr>
    </dgm:pt>
    <dgm:pt modelId="{296BAE38-A922-4992-AAFB-3290334F8BCB}" type="pres">
      <dgm:prSet presAssocID="{3B6ECD8B-5285-4D61-B5E5-DA669BE5ABE5}" presName="Parent2" presStyleLbl="revTx" presStyleIdx="1" presStyleCnt="3">
        <dgm:presLayoutVars>
          <dgm:chMax val="1"/>
          <dgm:chPref val="1"/>
          <dgm:bulletEnabled val="1"/>
        </dgm:presLayoutVars>
      </dgm:prSet>
      <dgm:spPr/>
      <dgm:t>
        <a:bodyPr/>
        <a:lstStyle/>
        <a:p>
          <a:pPr rtl="1"/>
          <a:endParaRPr lang="fa-IR"/>
        </a:p>
      </dgm:t>
    </dgm:pt>
    <dgm:pt modelId="{DF8E239B-65FA-49CC-9E5C-46F70CC17A90}" type="pres">
      <dgm:prSet presAssocID="{31832ED3-5E31-4D12-981D-57E8515A110A}" presName="Accent3" presStyleCnt="0"/>
      <dgm:spPr/>
    </dgm:pt>
    <dgm:pt modelId="{71CFE37D-A642-4C32-839F-9976210087AA}" type="pres">
      <dgm:prSet presAssocID="{31832ED3-5E31-4D12-981D-57E8515A110A}" presName="Accent" presStyleLbl="node1" presStyleIdx="2" presStyleCnt="3"/>
      <dgm:spPr>
        <a:solidFill>
          <a:srgbClr val="B01513"/>
        </a:solidFill>
      </dgm:spPr>
    </dgm:pt>
    <dgm:pt modelId="{AECB07BF-FF07-4DCD-9B4E-0F11F90F7068}" type="pres">
      <dgm:prSet presAssocID="{31832ED3-5E31-4D12-981D-57E8515A110A}" presName="Parent3" presStyleLbl="revTx" presStyleIdx="2" presStyleCnt="3">
        <dgm:presLayoutVars>
          <dgm:chMax val="1"/>
          <dgm:chPref val="1"/>
          <dgm:bulletEnabled val="1"/>
        </dgm:presLayoutVars>
      </dgm:prSet>
      <dgm:spPr/>
      <dgm:t>
        <a:bodyPr/>
        <a:lstStyle/>
        <a:p>
          <a:pPr rtl="1"/>
          <a:endParaRPr lang="fa-IR"/>
        </a:p>
      </dgm:t>
    </dgm:pt>
  </dgm:ptLst>
  <dgm:cxnLst>
    <dgm:cxn modelId="{6E18BCAC-C968-46DE-833B-8EBBC9BBEA58}" srcId="{A817CD45-5A73-43AB-93B5-02AAA97119A6}" destId="{31832ED3-5E31-4D12-981D-57E8515A110A}" srcOrd="2" destOrd="0" parTransId="{71A24757-E3DA-4AA4-9E9A-53AF24C2430B}" sibTransId="{D525DA5B-8DCC-48DE-9668-CA71D477C4B2}"/>
    <dgm:cxn modelId="{664E05D9-3B93-4FE4-95EC-307DA71469BA}" srcId="{A817CD45-5A73-43AB-93B5-02AAA97119A6}" destId="{3B6ECD8B-5285-4D61-B5E5-DA669BE5ABE5}" srcOrd="1" destOrd="0" parTransId="{38D068DE-B071-440B-AF26-0B33464FB313}" sibTransId="{6EFA1322-815E-490D-94A0-7BA10FFFF276}"/>
    <dgm:cxn modelId="{8EC1B6A3-E04D-478A-9337-20499D61525A}" srcId="{A817CD45-5A73-43AB-93B5-02AAA97119A6}" destId="{D00B3B9A-D4AF-4C40-8B92-7DE24B245B69}" srcOrd="0" destOrd="0" parTransId="{D80B13A3-5624-4826-A0C5-993954EB27DF}" sibTransId="{2325BD57-EFEF-472C-ADBE-A0304B4B6494}"/>
    <dgm:cxn modelId="{C8143361-F895-4F03-9ECC-EABE7F3E8D67}" type="presOf" srcId="{D00B3B9A-D4AF-4C40-8B92-7DE24B245B69}" destId="{94939FB4-1C10-4181-A03B-1F59D10B56C8}" srcOrd="0" destOrd="0" presId="urn:microsoft.com/office/officeart/2009/layout/CircleArrowProcess"/>
    <dgm:cxn modelId="{DC923406-0425-406C-A646-54A56F0ED33C}" type="presOf" srcId="{3B6ECD8B-5285-4D61-B5E5-DA669BE5ABE5}" destId="{296BAE38-A922-4992-AAFB-3290334F8BCB}" srcOrd="0" destOrd="0" presId="urn:microsoft.com/office/officeart/2009/layout/CircleArrowProcess"/>
    <dgm:cxn modelId="{48593B6D-8CE8-4BF5-9CCD-00B28BBE4DA5}" type="presOf" srcId="{31832ED3-5E31-4D12-981D-57E8515A110A}" destId="{AECB07BF-FF07-4DCD-9B4E-0F11F90F7068}" srcOrd="0" destOrd="0" presId="urn:microsoft.com/office/officeart/2009/layout/CircleArrowProcess"/>
    <dgm:cxn modelId="{2D45DB40-C6A9-40A2-93F3-CE1CF7D7B46E}" type="presOf" srcId="{A817CD45-5A73-43AB-93B5-02AAA97119A6}" destId="{9DD89996-D20A-41A6-9380-219C1932E00F}" srcOrd="0" destOrd="0" presId="urn:microsoft.com/office/officeart/2009/layout/CircleArrowProcess"/>
    <dgm:cxn modelId="{78EA69DE-C448-437F-94AE-9AEBB2639C2C}" type="presParOf" srcId="{9DD89996-D20A-41A6-9380-219C1932E00F}" destId="{E5533FAF-E1D3-4763-B6ED-DAFC8F237FD7}" srcOrd="0" destOrd="0" presId="urn:microsoft.com/office/officeart/2009/layout/CircleArrowProcess"/>
    <dgm:cxn modelId="{2D52AD11-29FA-4A8D-953D-8CED8F30C1B0}" type="presParOf" srcId="{E5533FAF-E1D3-4763-B6ED-DAFC8F237FD7}" destId="{D2B78053-8C0F-4BA0-824D-53A7E175A431}" srcOrd="0" destOrd="0" presId="urn:microsoft.com/office/officeart/2009/layout/CircleArrowProcess"/>
    <dgm:cxn modelId="{0C9E8AB4-32A2-4177-A46D-982AC74C5C42}" type="presParOf" srcId="{9DD89996-D20A-41A6-9380-219C1932E00F}" destId="{94939FB4-1C10-4181-A03B-1F59D10B56C8}" srcOrd="1" destOrd="0" presId="urn:microsoft.com/office/officeart/2009/layout/CircleArrowProcess"/>
    <dgm:cxn modelId="{FFA0D298-137C-4B87-AFB8-29FD6A94800E}" type="presParOf" srcId="{9DD89996-D20A-41A6-9380-219C1932E00F}" destId="{54BA7148-FCB8-4164-9909-4DEC9D3A5546}" srcOrd="2" destOrd="0" presId="urn:microsoft.com/office/officeart/2009/layout/CircleArrowProcess"/>
    <dgm:cxn modelId="{2DD71F15-5DA8-457F-85C8-B20943F53F5B}" type="presParOf" srcId="{54BA7148-FCB8-4164-9909-4DEC9D3A5546}" destId="{B58F5E52-6296-4EB4-A98C-7D226C48B34C}" srcOrd="0" destOrd="0" presId="urn:microsoft.com/office/officeart/2009/layout/CircleArrowProcess"/>
    <dgm:cxn modelId="{1FFCAA9D-52C7-4EB9-9948-17BBB2218D64}" type="presParOf" srcId="{9DD89996-D20A-41A6-9380-219C1932E00F}" destId="{296BAE38-A922-4992-AAFB-3290334F8BCB}" srcOrd="3" destOrd="0" presId="urn:microsoft.com/office/officeart/2009/layout/CircleArrowProcess"/>
    <dgm:cxn modelId="{44EDA01E-2335-4006-BAF0-0305D83B9C8D}" type="presParOf" srcId="{9DD89996-D20A-41A6-9380-219C1932E00F}" destId="{DF8E239B-65FA-49CC-9E5C-46F70CC17A90}" srcOrd="4" destOrd="0" presId="urn:microsoft.com/office/officeart/2009/layout/CircleArrowProcess"/>
    <dgm:cxn modelId="{ABA464C9-EA20-41A5-A642-618A9033597D}" type="presParOf" srcId="{DF8E239B-65FA-49CC-9E5C-46F70CC17A90}" destId="{71CFE37D-A642-4C32-839F-9976210087AA}" srcOrd="0" destOrd="0" presId="urn:microsoft.com/office/officeart/2009/layout/CircleArrowProcess"/>
    <dgm:cxn modelId="{EA5F0001-0C00-4277-991E-31EBFB4AF3A4}" type="presParOf" srcId="{9DD89996-D20A-41A6-9380-219C1932E00F}" destId="{AECB07BF-FF07-4DCD-9B4E-0F11F90F7068}" srcOrd="5" destOrd="0" presId="urn:microsoft.com/office/officeart/2009/layout/CircleArrowProcess"/>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A817CD45-5A73-43AB-93B5-02AAA97119A6}" type="doc">
      <dgm:prSet loTypeId="urn:microsoft.com/office/officeart/2009/layout/CircleArrowProcess" loCatId="process" qsTypeId="urn:microsoft.com/office/officeart/2005/8/quickstyle/simple1" qsCatId="simple" csTypeId="urn:microsoft.com/office/officeart/2005/8/colors/accent1_2" csCatId="accent1" phldr="1"/>
      <dgm:spPr/>
      <dgm:t>
        <a:bodyPr/>
        <a:lstStyle/>
        <a:p>
          <a:pPr rtl="1"/>
          <a:endParaRPr lang="fa-IR"/>
        </a:p>
      </dgm:t>
    </dgm:pt>
    <dgm:pt modelId="{D00B3B9A-D4AF-4C40-8B92-7DE24B245B69}">
      <dgm:prSet phldrT="[Text]" custT="1"/>
      <dgm:spPr/>
      <dgm:t>
        <a:bodyPr/>
        <a:lstStyle/>
        <a:p>
          <a:pPr rtl="1"/>
          <a:r>
            <a:rPr lang="fa-IR" sz="1600" b="1" dirty="0" smtClean="0">
              <a:cs typeface="B Homa" panose="00000400000000000000" pitchFamily="2" charset="-78"/>
            </a:rPr>
            <a:t>معرفی</a:t>
          </a:r>
          <a:endParaRPr lang="fa-IR" sz="1600" b="1" dirty="0">
            <a:cs typeface="B Homa" panose="00000400000000000000" pitchFamily="2" charset="-78"/>
          </a:endParaRPr>
        </a:p>
      </dgm:t>
    </dgm:pt>
    <dgm:pt modelId="{D80B13A3-5624-4826-A0C5-993954EB27DF}" type="parTrans" cxnId="{8EC1B6A3-E04D-478A-9337-20499D61525A}">
      <dgm:prSet/>
      <dgm:spPr/>
      <dgm:t>
        <a:bodyPr/>
        <a:lstStyle/>
        <a:p>
          <a:pPr rtl="1"/>
          <a:endParaRPr lang="fa-IR" sz="2400" b="1">
            <a:cs typeface="B Homa" panose="00000400000000000000" pitchFamily="2" charset="-78"/>
          </a:endParaRPr>
        </a:p>
      </dgm:t>
    </dgm:pt>
    <dgm:pt modelId="{2325BD57-EFEF-472C-ADBE-A0304B4B6494}" type="sibTrans" cxnId="{8EC1B6A3-E04D-478A-9337-20499D61525A}">
      <dgm:prSet/>
      <dgm:spPr/>
      <dgm:t>
        <a:bodyPr/>
        <a:lstStyle/>
        <a:p>
          <a:pPr rtl="1"/>
          <a:endParaRPr lang="fa-IR" sz="2400" b="1">
            <a:cs typeface="B Homa" panose="00000400000000000000" pitchFamily="2" charset="-78"/>
          </a:endParaRPr>
        </a:p>
      </dgm:t>
    </dgm:pt>
    <dgm:pt modelId="{3B6ECD8B-5285-4D61-B5E5-DA669BE5ABE5}">
      <dgm:prSet phldrT="[Text]" custT="1"/>
      <dgm:spPr/>
      <dgm:t>
        <a:bodyPr/>
        <a:lstStyle/>
        <a:p>
          <a:pPr rtl="1"/>
          <a:r>
            <a:rPr lang="fa-IR" sz="1600" b="1" dirty="0" smtClean="0">
              <a:cs typeface="B Homa" panose="00000400000000000000" pitchFamily="2" charset="-78"/>
            </a:rPr>
            <a:t>ساختار سیاسی</a:t>
          </a:r>
          <a:endParaRPr lang="fa-IR" sz="1600" b="1" dirty="0">
            <a:cs typeface="B Homa" panose="00000400000000000000" pitchFamily="2" charset="-78"/>
          </a:endParaRPr>
        </a:p>
      </dgm:t>
    </dgm:pt>
    <dgm:pt modelId="{38D068DE-B071-440B-AF26-0B33464FB313}" type="parTrans" cxnId="{664E05D9-3B93-4FE4-95EC-307DA71469BA}">
      <dgm:prSet/>
      <dgm:spPr/>
      <dgm:t>
        <a:bodyPr/>
        <a:lstStyle/>
        <a:p>
          <a:pPr rtl="1"/>
          <a:endParaRPr lang="fa-IR" sz="2400" b="1">
            <a:cs typeface="B Homa" panose="00000400000000000000" pitchFamily="2" charset="-78"/>
          </a:endParaRPr>
        </a:p>
      </dgm:t>
    </dgm:pt>
    <dgm:pt modelId="{6EFA1322-815E-490D-94A0-7BA10FFFF276}" type="sibTrans" cxnId="{664E05D9-3B93-4FE4-95EC-307DA71469BA}">
      <dgm:prSet/>
      <dgm:spPr/>
      <dgm:t>
        <a:bodyPr/>
        <a:lstStyle/>
        <a:p>
          <a:pPr rtl="1"/>
          <a:endParaRPr lang="fa-IR" sz="2400" b="1">
            <a:cs typeface="B Homa" panose="00000400000000000000" pitchFamily="2" charset="-78"/>
          </a:endParaRPr>
        </a:p>
      </dgm:t>
    </dgm:pt>
    <dgm:pt modelId="{31832ED3-5E31-4D12-981D-57E8515A110A}">
      <dgm:prSet phldrT="[Text]" custT="1"/>
      <dgm:spPr/>
      <dgm:t>
        <a:bodyPr/>
        <a:lstStyle/>
        <a:p>
          <a:pPr rtl="1"/>
          <a:r>
            <a:rPr lang="fa-IR" sz="1600" b="1" dirty="0" smtClean="0">
              <a:cs typeface="B Homa" panose="00000400000000000000" pitchFamily="2" charset="-78"/>
            </a:rPr>
            <a:t>مدیریت شهری</a:t>
          </a:r>
          <a:endParaRPr lang="fa-IR" sz="1600" b="1" dirty="0">
            <a:cs typeface="B Homa" panose="00000400000000000000" pitchFamily="2" charset="-78"/>
          </a:endParaRPr>
        </a:p>
      </dgm:t>
    </dgm:pt>
    <dgm:pt modelId="{71A24757-E3DA-4AA4-9E9A-53AF24C2430B}" type="parTrans" cxnId="{6E18BCAC-C968-46DE-833B-8EBBC9BBEA58}">
      <dgm:prSet/>
      <dgm:spPr/>
      <dgm:t>
        <a:bodyPr/>
        <a:lstStyle/>
        <a:p>
          <a:pPr rtl="1"/>
          <a:endParaRPr lang="fa-IR" sz="2400" b="1">
            <a:cs typeface="B Homa" panose="00000400000000000000" pitchFamily="2" charset="-78"/>
          </a:endParaRPr>
        </a:p>
      </dgm:t>
    </dgm:pt>
    <dgm:pt modelId="{D525DA5B-8DCC-48DE-9668-CA71D477C4B2}" type="sibTrans" cxnId="{6E18BCAC-C968-46DE-833B-8EBBC9BBEA58}">
      <dgm:prSet/>
      <dgm:spPr/>
      <dgm:t>
        <a:bodyPr/>
        <a:lstStyle/>
        <a:p>
          <a:pPr rtl="1"/>
          <a:endParaRPr lang="fa-IR" sz="2400" b="1">
            <a:cs typeface="B Homa" panose="00000400000000000000" pitchFamily="2" charset="-78"/>
          </a:endParaRPr>
        </a:p>
      </dgm:t>
    </dgm:pt>
    <dgm:pt modelId="{9DD89996-D20A-41A6-9380-219C1932E00F}" type="pres">
      <dgm:prSet presAssocID="{A817CD45-5A73-43AB-93B5-02AAA97119A6}" presName="Name0" presStyleCnt="0">
        <dgm:presLayoutVars>
          <dgm:chMax val="7"/>
          <dgm:chPref val="7"/>
          <dgm:dir/>
          <dgm:animLvl val="lvl"/>
        </dgm:presLayoutVars>
      </dgm:prSet>
      <dgm:spPr/>
      <dgm:t>
        <a:bodyPr/>
        <a:lstStyle/>
        <a:p>
          <a:pPr rtl="1"/>
          <a:endParaRPr lang="fa-IR"/>
        </a:p>
      </dgm:t>
    </dgm:pt>
    <dgm:pt modelId="{E5533FAF-E1D3-4763-B6ED-DAFC8F237FD7}" type="pres">
      <dgm:prSet presAssocID="{D00B3B9A-D4AF-4C40-8B92-7DE24B245B69}" presName="Accent1" presStyleCnt="0"/>
      <dgm:spPr/>
    </dgm:pt>
    <dgm:pt modelId="{D2B78053-8C0F-4BA0-824D-53A7E175A431}" type="pres">
      <dgm:prSet presAssocID="{D00B3B9A-D4AF-4C40-8B92-7DE24B245B69}" presName="Accent" presStyleLbl="node1" presStyleIdx="0" presStyleCnt="3"/>
      <dgm:spPr>
        <a:solidFill>
          <a:srgbClr val="FFC000"/>
        </a:solidFill>
      </dgm:spPr>
    </dgm:pt>
    <dgm:pt modelId="{94939FB4-1C10-4181-A03B-1F59D10B56C8}" type="pres">
      <dgm:prSet presAssocID="{D00B3B9A-D4AF-4C40-8B92-7DE24B245B69}" presName="Parent1" presStyleLbl="revTx" presStyleIdx="0" presStyleCnt="3">
        <dgm:presLayoutVars>
          <dgm:chMax val="1"/>
          <dgm:chPref val="1"/>
          <dgm:bulletEnabled val="1"/>
        </dgm:presLayoutVars>
      </dgm:prSet>
      <dgm:spPr/>
      <dgm:t>
        <a:bodyPr/>
        <a:lstStyle/>
        <a:p>
          <a:pPr rtl="1"/>
          <a:endParaRPr lang="fa-IR"/>
        </a:p>
      </dgm:t>
    </dgm:pt>
    <dgm:pt modelId="{54BA7148-FCB8-4164-9909-4DEC9D3A5546}" type="pres">
      <dgm:prSet presAssocID="{3B6ECD8B-5285-4D61-B5E5-DA669BE5ABE5}" presName="Accent2" presStyleCnt="0"/>
      <dgm:spPr/>
    </dgm:pt>
    <dgm:pt modelId="{B58F5E52-6296-4EB4-A98C-7D226C48B34C}" type="pres">
      <dgm:prSet presAssocID="{3B6ECD8B-5285-4D61-B5E5-DA669BE5ABE5}" presName="Accent" presStyleLbl="node1" presStyleIdx="1" presStyleCnt="3"/>
      <dgm:spPr>
        <a:solidFill>
          <a:srgbClr val="FFC000"/>
        </a:solidFill>
      </dgm:spPr>
    </dgm:pt>
    <dgm:pt modelId="{296BAE38-A922-4992-AAFB-3290334F8BCB}" type="pres">
      <dgm:prSet presAssocID="{3B6ECD8B-5285-4D61-B5E5-DA669BE5ABE5}" presName="Parent2" presStyleLbl="revTx" presStyleIdx="1" presStyleCnt="3">
        <dgm:presLayoutVars>
          <dgm:chMax val="1"/>
          <dgm:chPref val="1"/>
          <dgm:bulletEnabled val="1"/>
        </dgm:presLayoutVars>
      </dgm:prSet>
      <dgm:spPr/>
      <dgm:t>
        <a:bodyPr/>
        <a:lstStyle/>
        <a:p>
          <a:pPr rtl="1"/>
          <a:endParaRPr lang="fa-IR"/>
        </a:p>
      </dgm:t>
    </dgm:pt>
    <dgm:pt modelId="{DF8E239B-65FA-49CC-9E5C-46F70CC17A90}" type="pres">
      <dgm:prSet presAssocID="{31832ED3-5E31-4D12-981D-57E8515A110A}" presName="Accent3" presStyleCnt="0"/>
      <dgm:spPr/>
    </dgm:pt>
    <dgm:pt modelId="{71CFE37D-A642-4C32-839F-9976210087AA}" type="pres">
      <dgm:prSet presAssocID="{31832ED3-5E31-4D12-981D-57E8515A110A}" presName="Accent" presStyleLbl="node1" presStyleIdx="2" presStyleCnt="3"/>
      <dgm:spPr>
        <a:solidFill>
          <a:srgbClr val="FFC000"/>
        </a:solidFill>
      </dgm:spPr>
    </dgm:pt>
    <dgm:pt modelId="{AECB07BF-FF07-4DCD-9B4E-0F11F90F7068}" type="pres">
      <dgm:prSet presAssocID="{31832ED3-5E31-4D12-981D-57E8515A110A}" presName="Parent3" presStyleLbl="revTx" presStyleIdx="2" presStyleCnt="3">
        <dgm:presLayoutVars>
          <dgm:chMax val="1"/>
          <dgm:chPref val="1"/>
          <dgm:bulletEnabled val="1"/>
        </dgm:presLayoutVars>
      </dgm:prSet>
      <dgm:spPr/>
      <dgm:t>
        <a:bodyPr/>
        <a:lstStyle/>
        <a:p>
          <a:pPr rtl="1"/>
          <a:endParaRPr lang="fa-IR"/>
        </a:p>
      </dgm:t>
    </dgm:pt>
  </dgm:ptLst>
  <dgm:cxnLst>
    <dgm:cxn modelId="{11EBCDE9-9AED-4C00-A909-2472484C671F}" type="presOf" srcId="{3B6ECD8B-5285-4D61-B5E5-DA669BE5ABE5}" destId="{296BAE38-A922-4992-AAFB-3290334F8BCB}" srcOrd="0" destOrd="0" presId="urn:microsoft.com/office/officeart/2009/layout/CircleArrowProcess"/>
    <dgm:cxn modelId="{6E18BCAC-C968-46DE-833B-8EBBC9BBEA58}" srcId="{A817CD45-5A73-43AB-93B5-02AAA97119A6}" destId="{31832ED3-5E31-4D12-981D-57E8515A110A}" srcOrd="2" destOrd="0" parTransId="{71A24757-E3DA-4AA4-9E9A-53AF24C2430B}" sibTransId="{D525DA5B-8DCC-48DE-9668-CA71D477C4B2}"/>
    <dgm:cxn modelId="{3187B98E-D551-4F34-B779-E3B1D1F06B45}" type="presOf" srcId="{31832ED3-5E31-4D12-981D-57E8515A110A}" destId="{AECB07BF-FF07-4DCD-9B4E-0F11F90F7068}" srcOrd="0" destOrd="0" presId="urn:microsoft.com/office/officeart/2009/layout/CircleArrowProcess"/>
    <dgm:cxn modelId="{664E05D9-3B93-4FE4-95EC-307DA71469BA}" srcId="{A817CD45-5A73-43AB-93B5-02AAA97119A6}" destId="{3B6ECD8B-5285-4D61-B5E5-DA669BE5ABE5}" srcOrd="1" destOrd="0" parTransId="{38D068DE-B071-440B-AF26-0B33464FB313}" sibTransId="{6EFA1322-815E-490D-94A0-7BA10FFFF276}"/>
    <dgm:cxn modelId="{692C56C6-C924-42B9-B30A-1AD4F5998305}" type="presOf" srcId="{D00B3B9A-D4AF-4C40-8B92-7DE24B245B69}" destId="{94939FB4-1C10-4181-A03B-1F59D10B56C8}" srcOrd="0" destOrd="0" presId="urn:microsoft.com/office/officeart/2009/layout/CircleArrowProcess"/>
    <dgm:cxn modelId="{2DD99969-DFC4-498B-94EE-0C5DCBBBCA72}" type="presOf" srcId="{A817CD45-5A73-43AB-93B5-02AAA97119A6}" destId="{9DD89996-D20A-41A6-9380-219C1932E00F}" srcOrd="0" destOrd="0" presId="urn:microsoft.com/office/officeart/2009/layout/CircleArrowProcess"/>
    <dgm:cxn modelId="{8EC1B6A3-E04D-478A-9337-20499D61525A}" srcId="{A817CD45-5A73-43AB-93B5-02AAA97119A6}" destId="{D00B3B9A-D4AF-4C40-8B92-7DE24B245B69}" srcOrd="0" destOrd="0" parTransId="{D80B13A3-5624-4826-A0C5-993954EB27DF}" sibTransId="{2325BD57-EFEF-472C-ADBE-A0304B4B6494}"/>
    <dgm:cxn modelId="{B5FD5AE9-8F43-4ED9-9F75-34A4DFB66144}" type="presParOf" srcId="{9DD89996-D20A-41A6-9380-219C1932E00F}" destId="{E5533FAF-E1D3-4763-B6ED-DAFC8F237FD7}" srcOrd="0" destOrd="0" presId="urn:microsoft.com/office/officeart/2009/layout/CircleArrowProcess"/>
    <dgm:cxn modelId="{F1EA21F4-03E2-4052-AF63-E6795F8C50E6}" type="presParOf" srcId="{E5533FAF-E1D3-4763-B6ED-DAFC8F237FD7}" destId="{D2B78053-8C0F-4BA0-824D-53A7E175A431}" srcOrd="0" destOrd="0" presId="urn:microsoft.com/office/officeart/2009/layout/CircleArrowProcess"/>
    <dgm:cxn modelId="{A20EACB3-4D62-420A-87C3-208D6C4DCC8B}" type="presParOf" srcId="{9DD89996-D20A-41A6-9380-219C1932E00F}" destId="{94939FB4-1C10-4181-A03B-1F59D10B56C8}" srcOrd="1" destOrd="0" presId="urn:microsoft.com/office/officeart/2009/layout/CircleArrowProcess"/>
    <dgm:cxn modelId="{75F80801-4343-4C58-886D-AB6EE4AB3E73}" type="presParOf" srcId="{9DD89996-D20A-41A6-9380-219C1932E00F}" destId="{54BA7148-FCB8-4164-9909-4DEC9D3A5546}" srcOrd="2" destOrd="0" presId="urn:microsoft.com/office/officeart/2009/layout/CircleArrowProcess"/>
    <dgm:cxn modelId="{5CED92A2-AEB8-4985-8082-52BC1615838A}" type="presParOf" srcId="{54BA7148-FCB8-4164-9909-4DEC9D3A5546}" destId="{B58F5E52-6296-4EB4-A98C-7D226C48B34C}" srcOrd="0" destOrd="0" presId="urn:microsoft.com/office/officeart/2009/layout/CircleArrowProcess"/>
    <dgm:cxn modelId="{5723E8A0-E463-4BA9-AE76-CDB41F8A4287}" type="presParOf" srcId="{9DD89996-D20A-41A6-9380-219C1932E00F}" destId="{296BAE38-A922-4992-AAFB-3290334F8BCB}" srcOrd="3" destOrd="0" presId="urn:microsoft.com/office/officeart/2009/layout/CircleArrowProcess"/>
    <dgm:cxn modelId="{EFC55462-7076-450D-AB33-1F251AC340B8}" type="presParOf" srcId="{9DD89996-D20A-41A6-9380-219C1932E00F}" destId="{DF8E239B-65FA-49CC-9E5C-46F70CC17A90}" srcOrd="4" destOrd="0" presId="urn:microsoft.com/office/officeart/2009/layout/CircleArrowProcess"/>
    <dgm:cxn modelId="{8B2B63C7-DCFB-4249-9FE5-1C3B7B05FA6D}" type="presParOf" srcId="{DF8E239B-65FA-49CC-9E5C-46F70CC17A90}" destId="{71CFE37D-A642-4C32-839F-9976210087AA}" srcOrd="0" destOrd="0" presId="urn:microsoft.com/office/officeart/2009/layout/CircleArrowProcess"/>
    <dgm:cxn modelId="{21FA330E-46C3-452A-9080-1993BE64FA8D}" type="presParOf" srcId="{9DD89996-D20A-41A6-9380-219C1932E00F}" destId="{AECB07BF-FF07-4DCD-9B4E-0F11F90F7068}" srcOrd="5" destOrd="0" presId="urn:microsoft.com/office/officeart/2009/layout/CircleArrowProcess"/>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A817CD45-5A73-43AB-93B5-02AAA97119A6}" type="doc">
      <dgm:prSet loTypeId="urn:microsoft.com/office/officeart/2009/layout/CircleArrowProcess" loCatId="process" qsTypeId="urn:microsoft.com/office/officeart/2005/8/quickstyle/simple1" qsCatId="simple" csTypeId="urn:microsoft.com/office/officeart/2005/8/colors/accent1_2" csCatId="accent1" phldr="1"/>
      <dgm:spPr/>
      <dgm:t>
        <a:bodyPr/>
        <a:lstStyle/>
        <a:p>
          <a:pPr rtl="1"/>
          <a:endParaRPr lang="fa-IR"/>
        </a:p>
      </dgm:t>
    </dgm:pt>
    <dgm:pt modelId="{D00B3B9A-D4AF-4C40-8B92-7DE24B245B69}">
      <dgm:prSet phldrT="[Text]" custT="1"/>
      <dgm:spPr/>
      <dgm:t>
        <a:bodyPr/>
        <a:lstStyle/>
        <a:p>
          <a:pPr rtl="1"/>
          <a:r>
            <a:rPr lang="fa-IR" sz="1600" b="1" dirty="0" smtClean="0">
              <a:cs typeface="B Homa" panose="00000400000000000000" pitchFamily="2" charset="-78"/>
            </a:rPr>
            <a:t>بستر تاریخی</a:t>
          </a:r>
          <a:endParaRPr lang="fa-IR" sz="1600" b="1" dirty="0">
            <a:cs typeface="B Homa" panose="00000400000000000000" pitchFamily="2" charset="-78"/>
          </a:endParaRPr>
        </a:p>
      </dgm:t>
    </dgm:pt>
    <dgm:pt modelId="{D80B13A3-5624-4826-A0C5-993954EB27DF}" type="parTrans" cxnId="{8EC1B6A3-E04D-478A-9337-20499D61525A}">
      <dgm:prSet/>
      <dgm:spPr/>
      <dgm:t>
        <a:bodyPr/>
        <a:lstStyle/>
        <a:p>
          <a:pPr rtl="1"/>
          <a:endParaRPr lang="fa-IR" sz="2400" b="1">
            <a:cs typeface="B Homa" panose="00000400000000000000" pitchFamily="2" charset="-78"/>
          </a:endParaRPr>
        </a:p>
      </dgm:t>
    </dgm:pt>
    <dgm:pt modelId="{2325BD57-EFEF-472C-ADBE-A0304B4B6494}" type="sibTrans" cxnId="{8EC1B6A3-E04D-478A-9337-20499D61525A}">
      <dgm:prSet/>
      <dgm:spPr/>
      <dgm:t>
        <a:bodyPr/>
        <a:lstStyle/>
        <a:p>
          <a:pPr rtl="1"/>
          <a:endParaRPr lang="fa-IR" sz="2400" b="1">
            <a:cs typeface="B Homa" panose="00000400000000000000" pitchFamily="2" charset="-78"/>
          </a:endParaRPr>
        </a:p>
      </dgm:t>
    </dgm:pt>
    <dgm:pt modelId="{3B6ECD8B-5285-4D61-B5E5-DA669BE5ABE5}">
      <dgm:prSet phldrT="[Text]" custT="1"/>
      <dgm:spPr/>
      <dgm:t>
        <a:bodyPr/>
        <a:lstStyle/>
        <a:p>
          <a:pPr rtl="1"/>
          <a:r>
            <a:rPr lang="fa-IR" sz="1600" b="1" dirty="0" smtClean="0">
              <a:cs typeface="B Homa" panose="00000400000000000000" pitchFamily="2" charset="-78"/>
            </a:rPr>
            <a:t>شناخت</a:t>
          </a:r>
          <a:endParaRPr lang="fa-IR" sz="1600" b="1" dirty="0">
            <a:cs typeface="B Homa" panose="00000400000000000000" pitchFamily="2" charset="-78"/>
          </a:endParaRPr>
        </a:p>
      </dgm:t>
    </dgm:pt>
    <dgm:pt modelId="{38D068DE-B071-440B-AF26-0B33464FB313}" type="parTrans" cxnId="{664E05D9-3B93-4FE4-95EC-307DA71469BA}">
      <dgm:prSet/>
      <dgm:spPr/>
      <dgm:t>
        <a:bodyPr/>
        <a:lstStyle/>
        <a:p>
          <a:pPr rtl="1"/>
          <a:endParaRPr lang="fa-IR" sz="2400" b="1">
            <a:cs typeface="B Homa" panose="00000400000000000000" pitchFamily="2" charset="-78"/>
          </a:endParaRPr>
        </a:p>
      </dgm:t>
    </dgm:pt>
    <dgm:pt modelId="{6EFA1322-815E-490D-94A0-7BA10FFFF276}" type="sibTrans" cxnId="{664E05D9-3B93-4FE4-95EC-307DA71469BA}">
      <dgm:prSet/>
      <dgm:spPr/>
      <dgm:t>
        <a:bodyPr/>
        <a:lstStyle/>
        <a:p>
          <a:pPr rtl="1"/>
          <a:endParaRPr lang="fa-IR" sz="2400" b="1">
            <a:cs typeface="B Homa" panose="00000400000000000000" pitchFamily="2" charset="-78"/>
          </a:endParaRPr>
        </a:p>
      </dgm:t>
    </dgm:pt>
    <dgm:pt modelId="{31832ED3-5E31-4D12-981D-57E8515A110A}">
      <dgm:prSet phldrT="[Text]" custT="1"/>
      <dgm:spPr/>
      <dgm:t>
        <a:bodyPr/>
        <a:lstStyle/>
        <a:p>
          <a:pPr rtl="1"/>
          <a:r>
            <a:rPr lang="fa-IR" sz="1600" b="1" dirty="0" smtClean="0">
              <a:cs typeface="B Homa" panose="00000400000000000000" pitchFamily="2" charset="-78"/>
            </a:rPr>
            <a:t>مدیریت شهری</a:t>
          </a:r>
          <a:endParaRPr lang="fa-IR" sz="1600" b="1" dirty="0">
            <a:cs typeface="B Homa" panose="00000400000000000000" pitchFamily="2" charset="-78"/>
          </a:endParaRPr>
        </a:p>
      </dgm:t>
    </dgm:pt>
    <dgm:pt modelId="{71A24757-E3DA-4AA4-9E9A-53AF24C2430B}" type="parTrans" cxnId="{6E18BCAC-C968-46DE-833B-8EBBC9BBEA58}">
      <dgm:prSet/>
      <dgm:spPr/>
      <dgm:t>
        <a:bodyPr/>
        <a:lstStyle/>
        <a:p>
          <a:pPr rtl="1"/>
          <a:endParaRPr lang="fa-IR" sz="2400" b="1">
            <a:cs typeface="B Homa" panose="00000400000000000000" pitchFamily="2" charset="-78"/>
          </a:endParaRPr>
        </a:p>
      </dgm:t>
    </dgm:pt>
    <dgm:pt modelId="{D525DA5B-8DCC-48DE-9668-CA71D477C4B2}" type="sibTrans" cxnId="{6E18BCAC-C968-46DE-833B-8EBBC9BBEA58}">
      <dgm:prSet/>
      <dgm:spPr/>
      <dgm:t>
        <a:bodyPr/>
        <a:lstStyle/>
        <a:p>
          <a:pPr rtl="1"/>
          <a:endParaRPr lang="fa-IR" sz="2400" b="1">
            <a:cs typeface="B Homa" panose="00000400000000000000" pitchFamily="2" charset="-78"/>
          </a:endParaRPr>
        </a:p>
      </dgm:t>
    </dgm:pt>
    <dgm:pt modelId="{9DD89996-D20A-41A6-9380-219C1932E00F}" type="pres">
      <dgm:prSet presAssocID="{A817CD45-5A73-43AB-93B5-02AAA97119A6}" presName="Name0" presStyleCnt="0">
        <dgm:presLayoutVars>
          <dgm:chMax val="7"/>
          <dgm:chPref val="7"/>
          <dgm:dir/>
          <dgm:animLvl val="lvl"/>
        </dgm:presLayoutVars>
      </dgm:prSet>
      <dgm:spPr/>
      <dgm:t>
        <a:bodyPr/>
        <a:lstStyle/>
        <a:p>
          <a:pPr rtl="1"/>
          <a:endParaRPr lang="fa-IR"/>
        </a:p>
      </dgm:t>
    </dgm:pt>
    <dgm:pt modelId="{E5533FAF-E1D3-4763-B6ED-DAFC8F237FD7}" type="pres">
      <dgm:prSet presAssocID="{D00B3B9A-D4AF-4C40-8B92-7DE24B245B69}" presName="Accent1" presStyleCnt="0"/>
      <dgm:spPr/>
    </dgm:pt>
    <dgm:pt modelId="{D2B78053-8C0F-4BA0-824D-53A7E175A431}" type="pres">
      <dgm:prSet presAssocID="{D00B3B9A-D4AF-4C40-8B92-7DE24B245B69}" presName="Accent" presStyleLbl="node1" presStyleIdx="0" presStyleCnt="3"/>
      <dgm:spPr>
        <a:solidFill>
          <a:srgbClr val="FFC000"/>
        </a:solidFill>
      </dgm:spPr>
    </dgm:pt>
    <dgm:pt modelId="{94939FB4-1C10-4181-A03B-1F59D10B56C8}" type="pres">
      <dgm:prSet presAssocID="{D00B3B9A-D4AF-4C40-8B92-7DE24B245B69}" presName="Parent1" presStyleLbl="revTx" presStyleIdx="0" presStyleCnt="3">
        <dgm:presLayoutVars>
          <dgm:chMax val="1"/>
          <dgm:chPref val="1"/>
          <dgm:bulletEnabled val="1"/>
        </dgm:presLayoutVars>
      </dgm:prSet>
      <dgm:spPr/>
      <dgm:t>
        <a:bodyPr/>
        <a:lstStyle/>
        <a:p>
          <a:pPr rtl="1"/>
          <a:endParaRPr lang="fa-IR"/>
        </a:p>
      </dgm:t>
    </dgm:pt>
    <dgm:pt modelId="{54BA7148-FCB8-4164-9909-4DEC9D3A5546}" type="pres">
      <dgm:prSet presAssocID="{3B6ECD8B-5285-4D61-B5E5-DA669BE5ABE5}" presName="Accent2" presStyleCnt="0"/>
      <dgm:spPr/>
    </dgm:pt>
    <dgm:pt modelId="{B58F5E52-6296-4EB4-A98C-7D226C48B34C}" type="pres">
      <dgm:prSet presAssocID="{3B6ECD8B-5285-4D61-B5E5-DA669BE5ABE5}" presName="Accent" presStyleLbl="node1" presStyleIdx="1" presStyleCnt="3"/>
      <dgm:spPr>
        <a:solidFill>
          <a:srgbClr val="FFC000"/>
        </a:solidFill>
      </dgm:spPr>
    </dgm:pt>
    <dgm:pt modelId="{296BAE38-A922-4992-AAFB-3290334F8BCB}" type="pres">
      <dgm:prSet presAssocID="{3B6ECD8B-5285-4D61-B5E5-DA669BE5ABE5}" presName="Parent2" presStyleLbl="revTx" presStyleIdx="1" presStyleCnt="3">
        <dgm:presLayoutVars>
          <dgm:chMax val="1"/>
          <dgm:chPref val="1"/>
          <dgm:bulletEnabled val="1"/>
        </dgm:presLayoutVars>
      </dgm:prSet>
      <dgm:spPr/>
      <dgm:t>
        <a:bodyPr/>
        <a:lstStyle/>
        <a:p>
          <a:pPr rtl="1"/>
          <a:endParaRPr lang="fa-IR"/>
        </a:p>
      </dgm:t>
    </dgm:pt>
    <dgm:pt modelId="{DF8E239B-65FA-49CC-9E5C-46F70CC17A90}" type="pres">
      <dgm:prSet presAssocID="{31832ED3-5E31-4D12-981D-57E8515A110A}" presName="Accent3" presStyleCnt="0"/>
      <dgm:spPr/>
    </dgm:pt>
    <dgm:pt modelId="{71CFE37D-A642-4C32-839F-9976210087AA}" type="pres">
      <dgm:prSet presAssocID="{31832ED3-5E31-4D12-981D-57E8515A110A}" presName="Accent" presStyleLbl="node1" presStyleIdx="2" presStyleCnt="3"/>
      <dgm:spPr>
        <a:solidFill>
          <a:srgbClr val="B01513"/>
        </a:solidFill>
      </dgm:spPr>
    </dgm:pt>
    <dgm:pt modelId="{AECB07BF-FF07-4DCD-9B4E-0F11F90F7068}" type="pres">
      <dgm:prSet presAssocID="{31832ED3-5E31-4D12-981D-57E8515A110A}" presName="Parent3" presStyleLbl="revTx" presStyleIdx="2" presStyleCnt="3">
        <dgm:presLayoutVars>
          <dgm:chMax val="1"/>
          <dgm:chPref val="1"/>
          <dgm:bulletEnabled val="1"/>
        </dgm:presLayoutVars>
      </dgm:prSet>
      <dgm:spPr/>
      <dgm:t>
        <a:bodyPr/>
        <a:lstStyle/>
        <a:p>
          <a:pPr rtl="1"/>
          <a:endParaRPr lang="fa-IR"/>
        </a:p>
      </dgm:t>
    </dgm:pt>
  </dgm:ptLst>
  <dgm:cxnLst>
    <dgm:cxn modelId="{6E18BCAC-C968-46DE-833B-8EBBC9BBEA58}" srcId="{A817CD45-5A73-43AB-93B5-02AAA97119A6}" destId="{31832ED3-5E31-4D12-981D-57E8515A110A}" srcOrd="2" destOrd="0" parTransId="{71A24757-E3DA-4AA4-9E9A-53AF24C2430B}" sibTransId="{D525DA5B-8DCC-48DE-9668-CA71D477C4B2}"/>
    <dgm:cxn modelId="{B26D48A7-4EC6-4027-AAC6-A44BBD47C4C9}" type="presOf" srcId="{31832ED3-5E31-4D12-981D-57E8515A110A}" destId="{AECB07BF-FF07-4DCD-9B4E-0F11F90F7068}" srcOrd="0" destOrd="0" presId="urn:microsoft.com/office/officeart/2009/layout/CircleArrowProcess"/>
    <dgm:cxn modelId="{9B7C9EBF-F198-4D5A-9EA1-A78CF4EEB607}" type="presOf" srcId="{3B6ECD8B-5285-4D61-B5E5-DA669BE5ABE5}" destId="{296BAE38-A922-4992-AAFB-3290334F8BCB}" srcOrd="0" destOrd="0" presId="urn:microsoft.com/office/officeart/2009/layout/CircleArrowProcess"/>
    <dgm:cxn modelId="{664E05D9-3B93-4FE4-95EC-307DA71469BA}" srcId="{A817CD45-5A73-43AB-93B5-02AAA97119A6}" destId="{3B6ECD8B-5285-4D61-B5E5-DA669BE5ABE5}" srcOrd="1" destOrd="0" parTransId="{38D068DE-B071-440B-AF26-0B33464FB313}" sibTransId="{6EFA1322-815E-490D-94A0-7BA10FFFF276}"/>
    <dgm:cxn modelId="{8EC1B6A3-E04D-478A-9337-20499D61525A}" srcId="{A817CD45-5A73-43AB-93B5-02AAA97119A6}" destId="{D00B3B9A-D4AF-4C40-8B92-7DE24B245B69}" srcOrd="0" destOrd="0" parTransId="{D80B13A3-5624-4826-A0C5-993954EB27DF}" sibTransId="{2325BD57-EFEF-472C-ADBE-A0304B4B6494}"/>
    <dgm:cxn modelId="{358B44B2-E65E-494E-9865-5118B8C821A0}" type="presOf" srcId="{A817CD45-5A73-43AB-93B5-02AAA97119A6}" destId="{9DD89996-D20A-41A6-9380-219C1932E00F}" srcOrd="0" destOrd="0" presId="urn:microsoft.com/office/officeart/2009/layout/CircleArrowProcess"/>
    <dgm:cxn modelId="{5D81ACB4-4E45-4C61-A215-4CDEB8449FD7}" type="presOf" srcId="{D00B3B9A-D4AF-4C40-8B92-7DE24B245B69}" destId="{94939FB4-1C10-4181-A03B-1F59D10B56C8}" srcOrd="0" destOrd="0" presId="urn:microsoft.com/office/officeart/2009/layout/CircleArrowProcess"/>
    <dgm:cxn modelId="{988A10DC-9F28-4149-9F1B-6630FA629CC2}" type="presParOf" srcId="{9DD89996-D20A-41A6-9380-219C1932E00F}" destId="{E5533FAF-E1D3-4763-B6ED-DAFC8F237FD7}" srcOrd="0" destOrd="0" presId="urn:microsoft.com/office/officeart/2009/layout/CircleArrowProcess"/>
    <dgm:cxn modelId="{B5FCADDB-98B7-4770-AC6A-16A008B22BFD}" type="presParOf" srcId="{E5533FAF-E1D3-4763-B6ED-DAFC8F237FD7}" destId="{D2B78053-8C0F-4BA0-824D-53A7E175A431}" srcOrd="0" destOrd="0" presId="urn:microsoft.com/office/officeart/2009/layout/CircleArrowProcess"/>
    <dgm:cxn modelId="{C2D8DD74-C1F6-40C4-960E-857FD3CB0B87}" type="presParOf" srcId="{9DD89996-D20A-41A6-9380-219C1932E00F}" destId="{94939FB4-1C10-4181-A03B-1F59D10B56C8}" srcOrd="1" destOrd="0" presId="urn:microsoft.com/office/officeart/2009/layout/CircleArrowProcess"/>
    <dgm:cxn modelId="{01D98C32-6364-4A0F-A2FB-D003E0063A84}" type="presParOf" srcId="{9DD89996-D20A-41A6-9380-219C1932E00F}" destId="{54BA7148-FCB8-4164-9909-4DEC9D3A5546}" srcOrd="2" destOrd="0" presId="urn:microsoft.com/office/officeart/2009/layout/CircleArrowProcess"/>
    <dgm:cxn modelId="{947EFE21-3474-45AE-9D91-261D73EE65C6}" type="presParOf" srcId="{54BA7148-FCB8-4164-9909-4DEC9D3A5546}" destId="{B58F5E52-6296-4EB4-A98C-7D226C48B34C}" srcOrd="0" destOrd="0" presId="urn:microsoft.com/office/officeart/2009/layout/CircleArrowProcess"/>
    <dgm:cxn modelId="{CE6BF74B-914B-48BD-AF1D-B1A63329E1E6}" type="presParOf" srcId="{9DD89996-D20A-41A6-9380-219C1932E00F}" destId="{296BAE38-A922-4992-AAFB-3290334F8BCB}" srcOrd="3" destOrd="0" presId="urn:microsoft.com/office/officeart/2009/layout/CircleArrowProcess"/>
    <dgm:cxn modelId="{BBE3A72E-D175-404C-866E-3711EC0F86D5}" type="presParOf" srcId="{9DD89996-D20A-41A6-9380-219C1932E00F}" destId="{DF8E239B-65FA-49CC-9E5C-46F70CC17A90}" srcOrd="4" destOrd="0" presId="urn:microsoft.com/office/officeart/2009/layout/CircleArrowProcess"/>
    <dgm:cxn modelId="{04B81F12-99BC-42E0-A78E-DE685160D0A6}" type="presParOf" srcId="{DF8E239B-65FA-49CC-9E5C-46F70CC17A90}" destId="{71CFE37D-A642-4C32-839F-9976210087AA}" srcOrd="0" destOrd="0" presId="urn:microsoft.com/office/officeart/2009/layout/CircleArrowProcess"/>
    <dgm:cxn modelId="{AD305093-2F03-4814-8C90-67F6C3923D30}" type="presParOf" srcId="{9DD89996-D20A-41A6-9380-219C1932E00F}" destId="{AECB07BF-FF07-4DCD-9B4E-0F11F90F7068}" srcOrd="5" destOrd="0" presId="urn:microsoft.com/office/officeart/2009/layout/CircleArrowProcess"/>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A817CD45-5A73-43AB-93B5-02AAA97119A6}" type="doc">
      <dgm:prSet loTypeId="urn:microsoft.com/office/officeart/2009/layout/CircleArrowProcess" loCatId="process" qsTypeId="urn:microsoft.com/office/officeart/2005/8/quickstyle/simple1" qsCatId="simple" csTypeId="urn:microsoft.com/office/officeart/2005/8/colors/accent1_2" csCatId="accent1" phldr="1"/>
      <dgm:spPr/>
      <dgm:t>
        <a:bodyPr/>
        <a:lstStyle/>
        <a:p>
          <a:pPr rtl="1"/>
          <a:endParaRPr lang="fa-IR"/>
        </a:p>
      </dgm:t>
    </dgm:pt>
    <dgm:pt modelId="{D00B3B9A-D4AF-4C40-8B92-7DE24B245B69}">
      <dgm:prSet phldrT="[Text]" custT="1"/>
      <dgm:spPr/>
      <dgm:t>
        <a:bodyPr/>
        <a:lstStyle/>
        <a:p>
          <a:pPr rtl="1"/>
          <a:r>
            <a:rPr lang="fa-IR" sz="1600" b="1" dirty="0" smtClean="0">
              <a:cs typeface="B Homa" panose="00000400000000000000" pitchFamily="2" charset="-78"/>
            </a:rPr>
            <a:t>بستر تاریخی</a:t>
          </a:r>
          <a:endParaRPr lang="fa-IR" sz="1600" b="1" dirty="0">
            <a:cs typeface="B Homa" panose="00000400000000000000" pitchFamily="2" charset="-78"/>
          </a:endParaRPr>
        </a:p>
      </dgm:t>
    </dgm:pt>
    <dgm:pt modelId="{D80B13A3-5624-4826-A0C5-993954EB27DF}" type="parTrans" cxnId="{8EC1B6A3-E04D-478A-9337-20499D61525A}">
      <dgm:prSet/>
      <dgm:spPr/>
      <dgm:t>
        <a:bodyPr/>
        <a:lstStyle/>
        <a:p>
          <a:pPr rtl="1"/>
          <a:endParaRPr lang="fa-IR" sz="2400" b="1">
            <a:cs typeface="B Homa" panose="00000400000000000000" pitchFamily="2" charset="-78"/>
          </a:endParaRPr>
        </a:p>
      </dgm:t>
    </dgm:pt>
    <dgm:pt modelId="{2325BD57-EFEF-472C-ADBE-A0304B4B6494}" type="sibTrans" cxnId="{8EC1B6A3-E04D-478A-9337-20499D61525A}">
      <dgm:prSet/>
      <dgm:spPr/>
      <dgm:t>
        <a:bodyPr/>
        <a:lstStyle/>
        <a:p>
          <a:pPr rtl="1"/>
          <a:endParaRPr lang="fa-IR" sz="2400" b="1">
            <a:cs typeface="B Homa" panose="00000400000000000000" pitchFamily="2" charset="-78"/>
          </a:endParaRPr>
        </a:p>
      </dgm:t>
    </dgm:pt>
    <dgm:pt modelId="{3B6ECD8B-5285-4D61-B5E5-DA669BE5ABE5}">
      <dgm:prSet phldrT="[Text]" custT="1"/>
      <dgm:spPr/>
      <dgm:t>
        <a:bodyPr/>
        <a:lstStyle/>
        <a:p>
          <a:pPr rtl="1"/>
          <a:r>
            <a:rPr lang="fa-IR" sz="1600" b="1" dirty="0" smtClean="0">
              <a:cs typeface="B Homa" panose="00000400000000000000" pitchFamily="2" charset="-78"/>
            </a:rPr>
            <a:t>شناخت</a:t>
          </a:r>
          <a:endParaRPr lang="fa-IR" sz="1600" b="1" dirty="0">
            <a:cs typeface="B Homa" panose="00000400000000000000" pitchFamily="2" charset="-78"/>
          </a:endParaRPr>
        </a:p>
      </dgm:t>
    </dgm:pt>
    <dgm:pt modelId="{38D068DE-B071-440B-AF26-0B33464FB313}" type="parTrans" cxnId="{664E05D9-3B93-4FE4-95EC-307DA71469BA}">
      <dgm:prSet/>
      <dgm:spPr/>
      <dgm:t>
        <a:bodyPr/>
        <a:lstStyle/>
        <a:p>
          <a:pPr rtl="1"/>
          <a:endParaRPr lang="fa-IR" sz="2400" b="1">
            <a:cs typeface="B Homa" panose="00000400000000000000" pitchFamily="2" charset="-78"/>
          </a:endParaRPr>
        </a:p>
      </dgm:t>
    </dgm:pt>
    <dgm:pt modelId="{6EFA1322-815E-490D-94A0-7BA10FFFF276}" type="sibTrans" cxnId="{664E05D9-3B93-4FE4-95EC-307DA71469BA}">
      <dgm:prSet/>
      <dgm:spPr/>
      <dgm:t>
        <a:bodyPr/>
        <a:lstStyle/>
        <a:p>
          <a:pPr rtl="1"/>
          <a:endParaRPr lang="fa-IR" sz="2400" b="1">
            <a:cs typeface="B Homa" panose="00000400000000000000" pitchFamily="2" charset="-78"/>
          </a:endParaRPr>
        </a:p>
      </dgm:t>
    </dgm:pt>
    <dgm:pt modelId="{31832ED3-5E31-4D12-981D-57E8515A110A}">
      <dgm:prSet phldrT="[Text]" custT="1"/>
      <dgm:spPr/>
      <dgm:t>
        <a:bodyPr/>
        <a:lstStyle/>
        <a:p>
          <a:pPr rtl="1"/>
          <a:r>
            <a:rPr lang="fa-IR" sz="1600" b="1" dirty="0" smtClean="0">
              <a:cs typeface="B Homa" panose="00000400000000000000" pitchFamily="2" charset="-78"/>
            </a:rPr>
            <a:t>مدیریت شهری</a:t>
          </a:r>
          <a:endParaRPr lang="fa-IR" sz="1600" b="1" dirty="0">
            <a:cs typeface="B Homa" panose="00000400000000000000" pitchFamily="2" charset="-78"/>
          </a:endParaRPr>
        </a:p>
      </dgm:t>
    </dgm:pt>
    <dgm:pt modelId="{71A24757-E3DA-4AA4-9E9A-53AF24C2430B}" type="parTrans" cxnId="{6E18BCAC-C968-46DE-833B-8EBBC9BBEA58}">
      <dgm:prSet/>
      <dgm:spPr/>
      <dgm:t>
        <a:bodyPr/>
        <a:lstStyle/>
        <a:p>
          <a:pPr rtl="1"/>
          <a:endParaRPr lang="fa-IR" sz="2400" b="1">
            <a:cs typeface="B Homa" panose="00000400000000000000" pitchFamily="2" charset="-78"/>
          </a:endParaRPr>
        </a:p>
      </dgm:t>
    </dgm:pt>
    <dgm:pt modelId="{D525DA5B-8DCC-48DE-9668-CA71D477C4B2}" type="sibTrans" cxnId="{6E18BCAC-C968-46DE-833B-8EBBC9BBEA58}">
      <dgm:prSet/>
      <dgm:spPr/>
      <dgm:t>
        <a:bodyPr/>
        <a:lstStyle/>
        <a:p>
          <a:pPr rtl="1"/>
          <a:endParaRPr lang="fa-IR" sz="2400" b="1">
            <a:cs typeface="B Homa" panose="00000400000000000000" pitchFamily="2" charset="-78"/>
          </a:endParaRPr>
        </a:p>
      </dgm:t>
    </dgm:pt>
    <dgm:pt modelId="{9DD89996-D20A-41A6-9380-219C1932E00F}" type="pres">
      <dgm:prSet presAssocID="{A817CD45-5A73-43AB-93B5-02AAA97119A6}" presName="Name0" presStyleCnt="0">
        <dgm:presLayoutVars>
          <dgm:chMax val="7"/>
          <dgm:chPref val="7"/>
          <dgm:dir/>
          <dgm:animLvl val="lvl"/>
        </dgm:presLayoutVars>
      </dgm:prSet>
      <dgm:spPr/>
      <dgm:t>
        <a:bodyPr/>
        <a:lstStyle/>
        <a:p>
          <a:pPr rtl="1"/>
          <a:endParaRPr lang="fa-IR"/>
        </a:p>
      </dgm:t>
    </dgm:pt>
    <dgm:pt modelId="{E5533FAF-E1D3-4763-B6ED-DAFC8F237FD7}" type="pres">
      <dgm:prSet presAssocID="{D00B3B9A-D4AF-4C40-8B92-7DE24B245B69}" presName="Accent1" presStyleCnt="0"/>
      <dgm:spPr/>
    </dgm:pt>
    <dgm:pt modelId="{D2B78053-8C0F-4BA0-824D-53A7E175A431}" type="pres">
      <dgm:prSet presAssocID="{D00B3B9A-D4AF-4C40-8B92-7DE24B245B69}" presName="Accent" presStyleLbl="node1" presStyleIdx="0" presStyleCnt="3"/>
      <dgm:spPr>
        <a:solidFill>
          <a:srgbClr val="FFC000"/>
        </a:solidFill>
      </dgm:spPr>
    </dgm:pt>
    <dgm:pt modelId="{94939FB4-1C10-4181-A03B-1F59D10B56C8}" type="pres">
      <dgm:prSet presAssocID="{D00B3B9A-D4AF-4C40-8B92-7DE24B245B69}" presName="Parent1" presStyleLbl="revTx" presStyleIdx="0" presStyleCnt="3">
        <dgm:presLayoutVars>
          <dgm:chMax val="1"/>
          <dgm:chPref val="1"/>
          <dgm:bulletEnabled val="1"/>
        </dgm:presLayoutVars>
      </dgm:prSet>
      <dgm:spPr/>
      <dgm:t>
        <a:bodyPr/>
        <a:lstStyle/>
        <a:p>
          <a:pPr rtl="1"/>
          <a:endParaRPr lang="fa-IR"/>
        </a:p>
      </dgm:t>
    </dgm:pt>
    <dgm:pt modelId="{54BA7148-FCB8-4164-9909-4DEC9D3A5546}" type="pres">
      <dgm:prSet presAssocID="{3B6ECD8B-5285-4D61-B5E5-DA669BE5ABE5}" presName="Accent2" presStyleCnt="0"/>
      <dgm:spPr/>
    </dgm:pt>
    <dgm:pt modelId="{B58F5E52-6296-4EB4-A98C-7D226C48B34C}" type="pres">
      <dgm:prSet presAssocID="{3B6ECD8B-5285-4D61-B5E5-DA669BE5ABE5}" presName="Accent" presStyleLbl="node1" presStyleIdx="1" presStyleCnt="3"/>
      <dgm:spPr>
        <a:solidFill>
          <a:srgbClr val="FFC000"/>
        </a:solidFill>
      </dgm:spPr>
    </dgm:pt>
    <dgm:pt modelId="{296BAE38-A922-4992-AAFB-3290334F8BCB}" type="pres">
      <dgm:prSet presAssocID="{3B6ECD8B-5285-4D61-B5E5-DA669BE5ABE5}" presName="Parent2" presStyleLbl="revTx" presStyleIdx="1" presStyleCnt="3">
        <dgm:presLayoutVars>
          <dgm:chMax val="1"/>
          <dgm:chPref val="1"/>
          <dgm:bulletEnabled val="1"/>
        </dgm:presLayoutVars>
      </dgm:prSet>
      <dgm:spPr/>
      <dgm:t>
        <a:bodyPr/>
        <a:lstStyle/>
        <a:p>
          <a:pPr rtl="1"/>
          <a:endParaRPr lang="fa-IR"/>
        </a:p>
      </dgm:t>
    </dgm:pt>
    <dgm:pt modelId="{DF8E239B-65FA-49CC-9E5C-46F70CC17A90}" type="pres">
      <dgm:prSet presAssocID="{31832ED3-5E31-4D12-981D-57E8515A110A}" presName="Accent3" presStyleCnt="0"/>
      <dgm:spPr/>
    </dgm:pt>
    <dgm:pt modelId="{71CFE37D-A642-4C32-839F-9976210087AA}" type="pres">
      <dgm:prSet presAssocID="{31832ED3-5E31-4D12-981D-57E8515A110A}" presName="Accent" presStyleLbl="node1" presStyleIdx="2" presStyleCnt="3"/>
      <dgm:spPr>
        <a:solidFill>
          <a:srgbClr val="B01513"/>
        </a:solidFill>
      </dgm:spPr>
    </dgm:pt>
    <dgm:pt modelId="{AECB07BF-FF07-4DCD-9B4E-0F11F90F7068}" type="pres">
      <dgm:prSet presAssocID="{31832ED3-5E31-4D12-981D-57E8515A110A}" presName="Parent3" presStyleLbl="revTx" presStyleIdx="2" presStyleCnt="3">
        <dgm:presLayoutVars>
          <dgm:chMax val="1"/>
          <dgm:chPref val="1"/>
          <dgm:bulletEnabled val="1"/>
        </dgm:presLayoutVars>
      </dgm:prSet>
      <dgm:spPr/>
      <dgm:t>
        <a:bodyPr/>
        <a:lstStyle/>
        <a:p>
          <a:pPr rtl="1"/>
          <a:endParaRPr lang="fa-IR"/>
        </a:p>
      </dgm:t>
    </dgm:pt>
  </dgm:ptLst>
  <dgm:cxnLst>
    <dgm:cxn modelId="{BC15A7AF-3F3E-4A0D-ACB6-9EC463541E0C}" type="presOf" srcId="{A817CD45-5A73-43AB-93B5-02AAA97119A6}" destId="{9DD89996-D20A-41A6-9380-219C1932E00F}" srcOrd="0" destOrd="0" presId="urn:microsoft.com/office/officeart/2009/layout/CircleArrowProcess"/>
    <dgm:cxn modelId="{6E18BCAC-C968-46DE-833B-8EBBC9BBEA58}" srcId="{A817CD45-5A73-43AB-93B5-02AAA97119A6}" destId="{31832ED3-5E31-4D12-981D-57E8515A110A}" srcOrd="2" destOrd="0" parTransId="{71A24757-E3DA-4AA4-9E9A-53AF24C2430B}" sibTransId="{D525DA5B-8DCC-48DE-9668-CA71D477C4B2}"/>
    <dgm:cxn modelId="{664E05D9-3B93-4FE4-95EC-307DA71469BA}" srcId="{A817CD45-5A73-43AB-93B5-02AAA97119A6}" destId="{3B6ECD8B-5285-4D61-B5E5-DA669BE5ABE5}" srcOrd="1" destOrd="0" parTransId="{38D068DE-B071-440B-AF26-0B33464FB313}" sibTransId="{6EFA1322-815E-490D-94A0-7BA10FFFF276}"/>
    <dgm:cxn modelId="{A3BFF2E7-1856-4996-AC23-4ED08E2FFE1D}" type="presOf" srcId="{31832ED3-5E31-4D12-981D-57E8515A110A}" destId="{AECB07BF-FF07-4DCD-9B4E-0F11F90F7068}" srcOrd="0" destOrd="0" presId="urn:microsoft.com/office/officeart/2009/layout/CircleArrowProcess"/>
    <dgm:cxn modelId="{8EC1B6A3-E04D-478A-9337-20499D61525A}" srcId="{A817CD45-5A73-43AB-93B5-02AAA97119A6}" destId="{D00B3B9A-D4AF-4C40-8B92-7DE24B245B69}" srcOrd="0" destOrd="0" parTransId="{D80B13A3-5624-4826-A0C5-993954EB27DF}" sibTransId="{2325BD57-EFEF-472C-ADBE-A0304B4B6494}"/>
    <dgm:cxn modelId="{1F4993C5-F786-4243-9A69-C4CF29B2FD91}" type="presOf" srcId="{3B6ECD8B-5285-4D61-B5E5-DA669BE5ABE5}" destId="{296BAE38-A922-4992-AAFB-3290334F8BCB}" srcOrd="0" destOrd="0" presId="urn:microsoft.com/office/officeart/2009/layout/CircleArrowProcess"/>
    <dgm:cxn modelId="{6535AF8B-D014-4FC3-9817-C78B62539354}" type="presOf" srcId="{D00B3B9A-D4AF-4C40-8B92-7DE24B245B69}" destId="{94939FB4-1C10-4181-A03B-1F59D10B56C8}" srcOrd="0" destOrd="0" presId="urn:microsoft.com/office/officeart/2009/layout/CircleArrowProcess"/>
    <dgm:cxn modelId="{61F28F51-9BEE-47F6-9F4E-0C7B639A3C16}" type="presParOf" srcId="{9DD89996-D20A-41A6-9380-219C1932E00F}" destId="{E5533FAF-E1D3-4763-B6ED-DAFC8F237FD7}" srcOrd="0" destOrd="0" presId="urn:microsoft.com/office/officeart/2009/layout/CircleArrowProcess"/>
    <dgm:cxn modelId="{3A315647-40A6-481F-BD39-D3461D0C5123}" type="presParOf" srcId="{E5533FAF-E1D3-4763-B6ED-DAFC8F237FD7}" destId="{D2B78053-8C0F-4BA0-824D-53A7E175A431}" srcOrd="0" destOrd="0" presId="urn:microsoft.com/office/officeart/2009/layout/CircleArrowProcess"/>
    <dgm:cxn modelId="{23A541AC-DEC2-4EA7-843F-7EFD3422E53A}" type="presParOf" srcId="{9DD89996-D20A-41A6-9380-219C1932E00F}" destId="{94939FB4-1C10-4181-A03B-1F59D10B56C8}" srcOrd="1" destOrd="0" presId="urn:microsoft.com/office/officeart/2009/layout/CircleArrowProcess"/>
    <dgm:cxn modelId="{DE24857B-73CE-4BFD-83C8-46F2E2354717}" type="presParOf" srcId="{9DD89996-D20A-41A6-9380-219C1932E00F}" destId="{54BA7148-FCB8-4164-9909-4DEC9D3A5546}" srcOrd="2" destOrd="0" presId="urn:microsoft.com/office/officeart/2009/layout/CircleArrowProcess"/>
    <dgm:cxn modelId="{580AEA7A-760F-4BCB-BCA5-92BF8B17C019}" type="presParOf" srcId="{54BA7148-FCB8-4164-9909-4DEC9D3A5546}" destId="{B58F5E52-6296-4EB4-A98C-7D226C48B34C}" srcOrd="0" destOrd="0" presId="urn:microsoft.com/office/officeart/2009/layout/CircleArrowProcess"/>
    <dgm:cxn modelId="{7DE67333-334E-415F-AAA9-56CDBDEDE3B0}" type="presParOf" srcId="{9DD89996-D20A-41A6-9380-219C1932E00F}" destId="{296BAE38-A922-4992-AAFB-3290334F8BCB}" srcOrd="3" destOrd="0" presId="urn:microsoft.com/office/officeart/2009/layout/CircleArrowProcess"/>
    <dgm:cxn modelId="{9603AF94-760D-4B62-8EAB-5F600E800E93}" type="presParOf" srcId="{9DD89996-D20A-41A6-9380-219C1932E00F}" destId="{DF8E239B-65FA-49CC-9E5C-46F70CC17A90}" srcOrd="4" destOrd="0" presId="urn:microsoft.com/office/officeart/2009/layout/CircleArrowProcess"/>
    <dgm:cxn modelId="{47826E8D-4899-4166-9A2B-B0FA51C4BF2A}" type="presParOf" srcId="{DF8E239B-65FA-49CC-9E5C-46F70CC17A90}" destId="{71CFE37D-A642-4C32-839F-9976210087AA}" srcOrd="0" destOrd="0" presId="urn:microsoft.com/office/officeart/2009/layout/CircleArrowProcess"/>
    <dgm:cxn modelId="{0C6CEB18-147C-459E-AB51-9D72D23AE817}" type="presParOf" srcId="{9DD89996-D20A-41A6-9380-219C1932E00F}" destId="{AECB07BF-FF07-4DCD-9B4E-0F11F90F7068}" srcOrd="5" destOrd="0" presId="urn:microsoft.com/office/officeart/2009/layout/CircleArrow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A817CD45-5A73-43AB-93B5-02AAA97119A6}" type="doc">
      <dgm:prSet loTypeId="urn:microsoft.com/office/officeart/2009/layout/CircleArrowProcess" loCatId="process" qsTypeId="urn:microsoft.com/office/officeart/2005/8/quickstyle/simple1" qsCatId="simple" csTypeId="urn:microsoft.com/office/officeart/2005/8/colors/accent1_2" csCatId="accent1" phldr="1"/>
      <dgm:spPr/>
      <dgm:t>
        <a:bodyPr/>
        <a:lstStyle/>
        <a:p>
          <a:pPr rtl="1"/>
          <a:endParaRPr lang="fa-IR"/>
        </a:p>
      </dgm:t>
    </dgm:pt>
    <dgm:pt modelId="{D00B3B9A-D4AF-4C40-8B92-7DE24B245B69}">
      <dgm:prSet phldrT="[Text]" custT="1"/>
      <dgm:spPr/>
      <dgm:t>
        <a:bodyPr/>
        <a:lstStyle/>
        <a:p>
          <a:pPr rtl="1"/>
          <a:r>
            <a:rPr lang="fa-IR" sz="1600" b="1" dirty="0" smtClean="0">
              <a:cs typeface="B Homa" panose="00000400000000000000" pitchFamily="2" charset="-78"/>
            </a:rPr>
            <a:t>معرفی</a:t>
          </a:r>
          <a:endParaRPr lang="fa-IR" sz="1600" b="1" dirty="0">
            <a:cs typeface="B Homa" panose="00000400000000000000" pitchFamily="2" charset="-78"/>
          </a:endParaRPr>
        </a:p>
      </dgm:t>
    </dgm:pt>
    <dgm:pt modelId="{D80B13A3-5624-4826-A0C5-993954EB27DF}" type="parTrans" cxnId="{8EC1B6A3-E04D-478A-9337-20499D61525A}">
      <dgm:prSet/>
      <dgm:spPr/>
      <dgm:t>
        <a:bodyPr/>
        <a:lstStyle/>
        <a:p>
          <a:pPr rtl="1"/>
          <a:endParaRPr lang="fa-IR" sz="2400" b="1">
            <a:cs typeface="B Homa" panose="00000400000000000000" pitchFamily="2" charset="-78"/>
          </a:endParaRPr>
        </a:p>
      </dgm:t>
    </dgm:pt>
    <dgm:pt modelId="{2325BD57-EFEF-472C-ADBE-A0304B4B6494}" type="sibTrans" cxnId="{8EC1B6A3-E04D-478A-9337-20499D61525A}">
      <dgm:prSet/>
      <dgm:spPr/>
      <dgm:t>
        <a:bodyPr/>
        <a:lstStyle/>
        <a:p>
          <a:pPr rtl="1"/>
          <a:endParaRPr lang="fa-IR" sz="2400" b="1">
            <a:cs typeface="B Homa" panose="00000400000000000000" pitchFamily="2" charset="-78"/>
          </a:endParaRPr>
        </a:p>
      </dgm:t>
    </dgm:pt>
    <dgm:pt modelId="{3B6ECD8B-5285-4D61-B5E5-DA669BE5ABE5}">
      <dgm:prSet phldrT="[Text]" custT="1"/>
      <dgm:spPr/>
      <dgm:t>
        <a:bodyPr/>
        <a:lstStyle/>
        <a:p>
          <a:pPr rtl="1"/>
          <a:r>
            <a:rPr lang="fa-IR" sz="1600" b="1" dirty="0" smtClean="0">
              <a:cs typeface="B Homa" panose="00000400000000000000" pitchFamily="2" charset="-78"/>
            </a:rPr>
            <a:t>ساختار سیاسی</a:t>
          </a:r>
          <a:endParaRPr lang="fa-IR" sz="1600" b="1" dirty="0">
            <a:cs typeface="B Homa" panose="00000400000000000000" pitchFamily="2" charset="-78"/>
          </a:endParaRPr>
        </a:p>
      </dgm:t>
    </dgm:pt>
    <dgm:pt modelId="{38D068DE-B071-440B-AF26-0B33464FB313}" type="parTrans" cxnId="{664E05D9-3B93-4FE4-95EC-307DA71469BA}">
      <dgm:prSet/>
      <dgm:spPr/>
      <dgm:t>
        <a:bodyPr/>
        <a:lstStyle/>
        <a:p>
          <a:pPr rtl="1"/>
          <a:endParaRPr lang="fa-IR" sz="2400" b="1">
            <a:cs typeface="B Homa" panose="00000400000000000000" pitchFamily="2" charset="-78"/>
          </a:endParaRPr>
        </a:p>
      </dgm:t>
    </dgm:pt>
    <dgm:pt modelId="{6EFA1322-815E-490D-94A0-7BA10FFFF276}" type="sibTrans" cxnId="{664E05D9-3B93-4FE4-95EC-307DA71469BA}">
      <dgm:prSet/>
      <dgm:spPr/>
      <dgm:t>
        <a:bodyPr/>
        <a:lstStyle/>
        <a:p>
          <a:pPr rtl="1"/>
          <a:endParaRPr lang="fa-IR" sz="2400" b="1">
            <a:cs typeface="B Homa" panose="00000400000000000000" pitchFamily="2" charset="-78"/>
          </a:endParaRPr>
        </a:p>
      </dgm:t>
    </dgm:pt>
    <dgm:pt modelId="{31832ED3-5E31-4D12-981D-57E8515A110A}">
      <dgm:prSet phldrT="[Text]" custT="1"/>
      <dgm:spPr/>
      <dgm:t>
        <a:bodyPr/>
        <a:lstStyle/>
        <a:p>
          <a:pPr rtl="1"/>
          <a:r>
            <a:rPr lang="fa-IR" sz="1600" b="1" dirty="0" smtClean="0">
              <a:cs typeface="B Homa" panose="00000400000000000000" pitchFamily="2" charset="-78"/>
            </a:rPr>
            <a:t>مدیریت شهری</a:t>
          </a:r>
          <a:endParaRPr lang="fa-IR" sz="1600" b="1" dirty="0">
            <a:cs typeface="B Homa" panose="00000400000000000000" pitchFamily="2" charset="-78"/>
          </a:endParaRPr>
        </a:p>
      </dgm:t>
    </dgm:pt>
    <dgm:pt modelId="{71A24757-E3DA-4AA4-9E9A-53AF24C2430B}" type="parTrans" cxnId="{6E18BCAC-C968-46DE-833B-8EBBC9BBEA58}">
      <dgm:prSet/>
      <dgm:spPr/>
      <dgm:t>
        <a:bodyPr/>
        <a:lstStyle/>
        <a:p>
          <a:pPr rtl="1"/>
          <a:endParaRPr lang="fa-IR" sz="2400" b="1">
            <a:cs typeface="B Homa" panose="00000400000000000000" pitchFamily="2" charset="-78"/>
          </a:endParaRPr>
        </a:p>
      </dgm:t>
    </dgm:pt>
    <dgm:pt modelId="{D525DA5B-8DCC-48DE-9668-CA71D477C4B2}" type="sibTrans" cxnId="{6E18BCAC-C968-46DE-833B-8EBBC9BBEA58}">
      <dgm:prSet/>
      <dgm:spPr/>
      <dgm:t>
        <a:bodyPr/>
        <a:lstStyle/>
        <a:p>
          <a:pPr rtl="1"/>
          <a:endParaRPr lang="fa-IR" sz="2400" b="1">
            <a:cs typeface="B Homa" panose="00000400000000000000" pitchFamily="2" charset="-78"/>
          </a:endParaRPr>
        </a:p>
      </dgm:t>
    </dgm:pt>
    <dgm:pt modelId="{9DD89996-D20A-41A6-9380-219C1932E00F}" type="pres">
      <dgm:prSet presAssocID="{A817CD45-5A73-43AB-93B5-02AAA97119A6}" presName="Name0" presStyleCnt="0">
        <dgm:presLayoutVars>
          <dgm:chMax val="7"/>
          <dgm:chPref val="7"/>
          <dgm:dir/>
          <dgm:animLvl val="lvl"/>
        </dgm:presLayoutVars>
      </dgm:prSet>
      <dgm:spPr/>
      <dgm:t>
        <a:bodyPr/>
        <a:lstStyle/>
        <a:p>
          <a:pPr rtl="1"/>
          <a:endParaRPr lang="fa-IR"/>
        </a:p>
      </dgm:t>
    </dgm:pt>
    <dgm:pt modelId="{E5533FAF-E1D3-4763-B6ED-DAFC8F237FD7}" type="pres">
      <dgm:prSet presAssocID="{D00B3B9A-D4AF-4C40-8B92-7DE24B245B69}" presName="Accent1" presStyleCnt="0"/>
      <dgm:spPr/>
    </dgm:pt>
    <dgm:pt modelId="{D2B78053-8C0F-4BA0-824D-53A7E175A431}" type="pres">
      <dgm:prSet presAssocID="{D00B3B9A-D4AF-4C40-8B92-7DE24B245B69}" presName="Accent" presStyleLbl="node1" presStyleIdx="0" presStyleCnt="3"/>
      <dgm:spPr>
        <a:solidFill>
          <a:srgbClr val="FFC000"/>
        </a:solidFill>
      </dgm:spPr>
    </dgm:pt>
    <dgm:pt modelId="{94939FB4-1C10-4181-A03B-1F59D10B56C8}" type="pres">
      <dgm:prSet presAssocID="{D00B3B9A-D4AF-4C40-8B92-7DE24B245B69}" presName="Parent1" presStyleLbl="revTx" presStyleIdx="0" presStyleCnt="3">
        <dgm:presLayoutVars>
          <dgm:chMax val="1"/>
          <dgm:chPref val="1"/>
          <dgm:bulletEnabled val="1"/>
        </dgm:presLayoutVars>
      </dgm:prSet>
      <dgm:spPr/>
      <dgm:t>
        <a:bodyPr/>
        <a:lstStyle/>
        <a:p>
          <a:pPr rtl="1"/>
          <a:endParaRPr lang="fa-IR"/>
        </a:p>
      </dgm:t>
    </dgm:pt>
    <dgm:pt modelId="{54BA7148-FCB8-4164-9909-4DEC9D3A5546}" type="pres">
      <dgm:prSet presAssocID="{3B6ECD8B-5285-4D61-B5E5-DA669BE5ABE5}" presName="Accent2" presStyleCnt="0"/>
      <dgm:spPr/>
    </dgm:pt>
    <dgm:pt modelId="{B58F5E52-6296-4EB4-A98C-7D226C48B34C}" type="pres">
      <dgm:prSet presAssocID="{3B6ECD8B-5285-4D61-B5E5-DA669BE5ABE5}" presName="Accent" presStyleLbl="node1" presStyleIdx="1" presStyleCnt="3"/>
      <dgm:spPr>
        <a:solidFill>
          <a:srgbClr val="FFC000"/>
        </a:solidFill>
      </dgm:spPr>
    </dgm:pt>
    <dgm:pt modelId="{296BAE38-A922-4992-AAFB-3290334F8BCB}" type="pres">
      <dgm:prSet presAssocID="{3B6ECD8B-5285-4D61-B5E5-DA669BE5ABE5}" presName="Parent2" presStyleLbl="revTx" presStyleIdx="1" presStyleCnt="3">
        <dgm:presLayoutVars>
          <dgm:chMax val="1"/>
          <dgm:chPref val="1"/>
          <dgm:bulletEnabled val="1"/>
        </dgm:presLayoutVars>
      </dgm:prSet>
      <dgm:spPr/>
      <dgm:t>
        <a:bodyPr/>
        <a:lstStyle/>
        <a:p>
          <a:pPr rtl="1"/>
          <a:endParaRPr lang="fa-IR"/>
        </a:p>
      </dgm:t>
    </dgm:pt>
    <dgm:pt modelId="{DF8E239B-65FA-49CC-9E5C-46F70CC17A90}" type="pres">
      <dgm:prSet presAssocID="{31832ED3-5E31-4D12-981D-57E8515A110A}" presName="Accent3" presStyleCnt="0"/>
      <dgm:spPr/>
    </dgm:pt>
    <dgm:pt modelId="{71CFE37D-A642-4C32-839F-9976210087AA}" type="pres">
      <dgm:prSet presAssocID="{31832ED3-5E31-4D12-981D-57E8515A110A}" presName="Accent" presStyleLbl="node1" presStyleIdx="2" presStyleCnt="3"/>
      <dgm:spPr>
        <a:solidFill>
          <a:srgbClr val="FFC000"/>
        </a:solidFill>
      </dgm:spPr>
    </dgm:pt>
    <dgm:pt modelId="{AECB07BF-FF07-4DCD-9B4E-0F11F90F7068}" type="pres">
      <dgm:prSet presAssocID="{31832ED3-5E31-4D12-981D-57E8515A110A}" presName="Parent3" presStyleLbl="revTx" presStyleIdx="2" presStyleCnt="3">
        <dgm:presLayoutVars>
          <dgm:chMax val="1"/>
          <dgm:chPref val="1"/>
          <dgm:bulletEnabled val="1"/>
        </dgm:presLayoutVars>
      </dgm:prSet>
      <dgm:spPr/>
      <dgm:t>
        <a:bodyPr/>
        <a:lstStyle/>
        <a:p>
          <a:pPr rtl="1"/>
          <a:endParaRPr lang="fa-IR"/>
        </a:p>
      </dgm:t>
    </dgm:pt>
  </dgm:ptLst>
  <dgm:cxnLst>
    <dgm:cxn modelId="{F15CCF07-2F6C-4C2A-B8CB-4F28F3D7623E}" type="presOf" srcId="{A817CD45-5A73-43AB-93B5-02AAA97119A6}" destId="{9DD89996-D20A-41A6-9380-219C1932E00F}" srcOrd="0" destOrd="0" presId="urn:microsoft.com/office/officeart/2009/layout/CircleArrowProcess"/>
    <dgm:cxn modelId="{6E18BCAC-C968-46DE-833B-8EBBC9BBEA58}" srcId="{A817CD45-5A73-43AB-93B5-02AAA97119A6}" destId="{31832ED3-5E31-4D12-981D-57E8515A110A}" srcOrd="2" destOrd="0" parTransId="{71A24757-E3DA-4AA4-9E9A-53AF24C2430B}" sibTransId="{D525DA5B-8DCC-48DE-9668-CA71D477C4B2}"/>
    <dgm:cxn modelId="{664E05D9-3B93-4FE4-95EC-307DA71469BA}" srcId="{A817CD45-5A73-43AB-93B5-02AAA97119A6}" destId="{3B6ECD8B-5285-4D61-B5E5-DA669BE5ABE5}" srcOrd="1" destOrd="0" parTransId="{38D068DE-B071-440B-AF26-0B33464FB313}" sibTransId="{6EFA1322-815E-490D-94A0-7BA10FFFF276}"/>
    <dgm:cxn modelId="{C10EE3BA-44CA-4E9E-9D5F-F6E55096AD86}" type="presOf" srcId="{D00B3B9A-D4AF-4C40-8B92-7DE24B245B69}" destId="{94939FB4-1C10-4181-A03B-1F59D10B56C8}" srcOrd="0" destOrd="0" presId="urn:microsoft.com/office/officeart/2009/layout/CircleArrowProcess"/>
    <dgm:cxn modelId="{8EC1B6A3-E04D-478A-9337-20499D61525A}" srcId="{A817CD45-5A73-43AB-93B5-02AAA97119A6}" destId="{D00B3B9A-D4AF-4C40-8B92-7DE24B245B69}" srcOrd="0" destOrd="0" parTransId="{D80B13A3-5624-4826-A0C5-993954EB27DF}" sibTransId="{2325BD57-EFEF-472C-ADBE-A0304B4B6494}"/>
    <dgm:cxn modelId="{F0837BB8-F42D-4BB9-9FFE-17156A6AF3A0}" type="presOf" srcId="{3B6ECD8B-5285-4D61-B5E5-DA669BE5ABE5}" destId="{296BAE38-A922-4992-AAFB-3290334F8BCB}" srcOrd="0" destOrd="0" presId="urn:microsoft.com/office/officeart/2009/layout/CircleArrowProcess"/>
    <dgm:cxn modelId="{100DE4E2-F545-49B9-BEDF-41E42099A44F}" type="presOf" srcId="{31832ED3-5E31-4D12-981D-57E8515A110A}" destId="{AECB07BF-FF07-4DCD-9B4E-0F11F90F7068}" srcOrd="0" destOrd="0" presId="urn:microsoft.com/office/officeart/2009/layout/CircleArrowProcess"/>
    <dgm:cxn modelId="{6D99FD1A-0B98-459D-9D54-AB89C757EFBD}" type="presParOf" srcId="{9DD89996-D20A-41A6-9380-219C1932E00F}" destId="{E5533FAF-E1D3-4763-B6ED-DAFC8F237FD7}" srcOrd="0" destOrd="0" presId="urn:microsoft.com/office/officeart/2009/layout/CircleArrowProcess"/>
    <dgm:cxn modelId="{C9BA230B-4F9A-4C97-8257-A562D1A96896}" type="presParOf" srcId="{E5533FAF-E1D3-4763-B6ED-DAFC8F237FD7}" destId="{D2B78053-8C0F-4BA0-824D-53A7E175A431}" srcOrd="0" destOrd="0" presId="urn:microsoft.com/office/officeart/2009/layout/CircleArrowProcess"/>
    <dgm:cxn modelId="{923A86BF-EE83-4CAF-ADA2-D09A7B079646}" type="presParOf" srcId="{9DD89996-D20A-41A6-9380-219C1932E00F}" destId="{94939FB4-1C10-4181-A03B-1F59D10B56C8}" srcOrd="1" destOrd="0" presId="urn:microsoft.com/office/officeart/2009/layout/CircleArrowProcess"/>
    <dgm:cxn modelId="{C17A29EE-5240-4067-B318-B2E501DD4754}" type="presParOf" srcId="{9DD89996-D20A-41A6-9380-219C1932E00F}" destId="{54BA7148-FCB8-4164-9909-4DEC9D3A5546}" srcOrd="2" destOrd="0" presId="urn:microsoft.com/office/officeart/2009/layout/CircleArrowProcess"/>
    <dgm:cxn modelId="{AB16E422-1CFC-4A07-92BF-9AF47F01FCC9}" type="presParOf" srcId="{54BA7148-FCB8-4164-9909-4DEC9D3A5546}" destId="{B58F5E52-6296-4EB4-A98C-7D226C48B34C}" srcOrd="0" destOrd="0" presId="urn:microsoft.com/office/officeart/2009/layout/CircleArrowProcess"/>
    <dgm:cxn modelId="{0F746192-8CD8-401F-991A-DAA7ECE30C31}" type="presParOf" srcId="{9DD89996-D20A-41A6-9380-219C1932E00F}" destId="{296BAE38-A922-4992-AAFB-3290334F8BCB}" srcOrd="3" destOrd="0" presId="urn:microsoft.com/office/officeart/2009/layout/CircleArrowProcess"/>
    <dgm:cxn modelId="{8002C593-D9BD-43E4-B64C-D935EB2FF268}" type="presParOf" srcId="{9DD89996-D20A-41A6-9380-219C1932E00F}" destId="{DF8E239B-65FA-49CC-9E5C-46F70CC17A90}" srcOrd="4" destOrd="0" presId="urn:microsoft.com/office/officeart/2009/layout/CircleArrowProcess"/>
    <dgm:cxn modelId="{934A9D8C-B4D2-4229-B168-6400DED498A1}" type="presParOf" srcId="{DF8E239B-65FA-49CC-9E5C-46F70CC17A90}" destId="{71CFE37D-A642-4C32-839F-9976210087AA}" srcOrd="0" destOrd="0" presId="urn:microsoft.com/office/officeart/2009/layout/CircleArrowProcess"/>
    <dgm:cxn modelId="{B02E1243-7772-4FA2-A51A-4D0F42DA01DF}" type="presParOf" srcId="{9DD89996-D20A-41A6-9380-219C1932E00F}" destId="{AECB07BF-FF07-4DCD-9B4E-0F11F90F7068}" srcOrd="5" destOrd="0" presId="urn:microsoft.com/office/officeart/2009/layout/CircleArrowProcess"/>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A817CD45-5A73-43AB-93B5-02AAA97119A6}" type="doc">
      <dgm:prSet loTypeId="urn:microsoft.com/office/officeart/2009/layout/CircleArrowProcess" loCatId="process" qsTypeId="urn:microsoft.com/office/officeart/2005/8/quickstyle/simple1" qsCatId="simple" csTypeId="urn:microsoft.com/office/officeart/2005/8/colors/accent1_2" csCatId="accent1" phldr="1"/>
      <dgm:spPr/>
      <dgm:t>
        <a:bodyPr/>
        <a:lstStyle/>
        <a:p>
          <a:pPr rtl="1"/>
          <a:endParaRPr lang="fa-IR"/>
        </a:p>
      </dgm:t>
    </dgm:pt>
    <dgm:pt modelId="{D00B3B9A-D4AF-4C40-8B92-7DE24B245B69}">
      <dgm:prSet phldrT="[Text]" custT="1"/>
      <dgm:spPr/>
      <dgm:t>
        <a:bodyPr/>
        <a:lstStyle/>
        <a:p>
          <a:pPr rtl="1"/>
          <a:r>
            <a:rPr lang="fa-IR" sz="1600" b="1" dirty="0" smtClean="0">
              <a:cs typeface="B Homa" panose="00000400000000000000" pitchFamily="2" charset="-78"/>
            </a:rPr>
            <a:t>معرفی</a:t>
          </a:r>
          <a:endParaRPr lang="fa-IR" sz="1600" b="1" dirty="0">
            <a:cs typeface="B Homa" panose="00000400000000000000" pitchFamily="2" charset="-78"/>
          </a:endParaRPr>
        </a:p>
      </dgm:t>
    </dgm:pt>
    <dgm:pt modelId="{D80B13A3-5624-4826-A0C5-993954EB27DF}" type="parTrans" cxnId="{8EC1B6A3-E04D-478A-9337-20499D61525A}">
      <dgm:prSet/>
      <dgm:spPr/>
      <dgm:t>
        <a:bodyPr/>
        <a:lstStyle/>
        <a:p>
          <a:pPr rtl="1"/>
          <a:endParaRPr lang="fa-IR" sz="2400" b="1">
            <a:cs typeface="B Homa" panose="00000400000000000000" pitchFamily="2" charset="-78"/>
          </a:endParaRPr>
        </a:p>
      </dgm:t>
    </dgm:pt>
    <dgm:pt modelId="{2325BD57-EFEF-472C-ADBE-A0304B4B6494}" type="sibTrans" cxnId="{8EC1B6A3-E04D-478A-9337-20499D61525A}">
      <dgm:prSet/>
      <dgm:spPr/>
      <dgm:t>
        <a:bodyPr/>
        <a:lstStyle/>
        <a:p>
          <a:pPr rtl="1"/>
          <a:endParaRPr lang="fa-IR" sz="2400" b="1">
            <a:cs typeface="B Homa" panose="00000400000000000000" pitchFamily="2" charset="-78"/>
          </a:endParaRPr>
        </a:p>
      </dgm:t>
    </dgm:pt>
    <dgm:pt modelId="{3B6ECD8B-5285-4D61-B5E5-DA669BE5ABE5}">
      <dgm:prSet phldrT="[Text]" custT="1"/>
      <dgm:spPr/>
      <dgm:t>
        <a:bodyPr/>
        <a:lstStyle/>
        <a:p>
          <a:pPr rtl="1"/>
          <a:r>
            <a:rPr lang="fa-IR" sz="1600" b="1" dirty="0" smtClean="0">
              <a:cs typeface="B Homa" panose="00000400000000000000" pitchFamily="2" charset="-78"/>
            </a:rPr>
            <a:t>ساختار سیاسی</a:t>
          </a:r>
          <a:endParaRPr lang="fa-IR" sz="1600" b="1" dirty="0">
            <a:cs typeface="B Homa" panose="00000400000000000000" pitchFamily="2" charset="-78"/>
          </a:endParaRPr>
        </a:p>
      </dgm:t>
    </dgm:pt>
    <dgm:pt modelId="{38D068DE-B071-440B-AF26-0B33464FB313}" type="parTrans" cxnId="{664E05D9-3B93-4FE4-95EC-307DA71469BA}">
      <dgm:prSet/>
      <dgm:spPr/>
      <dgm:t>
        <a:bodyPr/>
        <a:lstStyle/>
        <a:p>
          <a:pPr rtl="1"/>
          <a:endParaRPr lang="fa-IR" sz="2400" b="1">
            <a:cs typeface="B Homa" panose="00000400000000000000" pitchFamily="2" charset="-78"/>
          </a:endParaRPr>
        </a:p>
      </dgm:t>
    </dgm:pt>
    <dgm:pt modelId="{6EFA1322-815E-490D-94A0-7BA10FFFF276}" type="sibTrans" cxnId="{664E05D9-3B93-4FE4-95EC-307DA71469BA}">
      <dgm:prSet/>
      <dgm:spPr/>
      <dgm:t>
        <a:bodyPr/>
        <a:lstStyle/>
        <a:p>
          <a:pPr rtl="1"/>
          <a:endParaRPr lang="fa-IR" sz="2400" b="1">
            <a:cs typeface="B Homa" panose="00000400000000000000" pitchFamily="2" charset="-78"/>
          </a:endParaRPr>
        </a:p>
      </dgm:t>
    </dgm:pt>
    <dgm:pt modelId="{31832ED3-5E31-4D12-981D-57E8515A110A}">
      <dgm:prSet phldrT="[Text]" custT="1"/>
      <dgm:spPr/>
      <dgm:t>
        <a:bodyPr/>
        <a:lstStyle/>
        <a:p>
          <a:pPr rtl="1"/>
          <a:r>
            <a:rPr lang="fa-IR" sz="1600" b="1" dirty="0" smtClean="0">
              <a:cs typeface="B Homa" panose="00000400000000000000" pitchFamily="2" charset="-78"/>
            </a:rPr>
            <a:t>مدیریت شهری</a:t>
          </a:r>
          <a:endParaRPr lang="fa-IR" sz="1600" b="1" dirty="0">
            <a:cs typeface="B Homa" panose="00000400000000000000" pitchFamily="2" charset="-78"/>
          </a:endParaRPr>
        </a:p>
      </dgm:t>
    </dgm:pt>
    <dgm:pt modelId="{71A24757-E3DA-4AA4-9E9A-53AF24C2430B}" type="parTrans" cxnId="{6E18BCAC-C968-46DE-833B-8EBBC9BBEA58}">
      <dgm:prSet/>
      <dgm:spPr/>
      <dgm:t>
        <a:bodyPr/>
        <a:lstStyle/>
        <a:p>
          <a:pPr rtl="1"/>
          <a:endParaRPr lang="fa-IR" sz="2400" b="1">
            <a:cs typeface="B Homa" panose="00000400000000000000" pitchFamily="2" charset="-78"/>
          </a:endParaRPr>
        </a:p>
      </dgm:t>
    </dgm:pt>
    <dgm:pt modelId="{D525DA5B-8DCC-48DE-9668-CA71D477C4B2}" type="sibTrans" cxnId="{6E18BCAC-C968-46DE-833B-8EBBC9BBEA58}">
      <dgm:prSet/>
      <dgm:spPr/>
      <dgm:t>
        <a:bodyPr/>
        <a:lstStyle/>
        <a:p>
          <a:pPr rtl="1"/>
          <a:endParaRPr lang="fa-IR" sz="2400" b="1">
            <a:cs typeface="B Homa" panose="00000400000000000000" pitchFamily="2" charset="-78"/>
          </a:endParaRPr>
        </a:p>
      </dgm:t>
    </dgm:pt>
    <dgm:pt modelId="{9DD89996-D20A-41A6-9380-219C1932E00F}" type="pres">
      <dgm:prSet presAssocID="{A817CD45-5A73-43AB-93B5-02AAA97119A6}" presName="Name0" presStyleCnt="0">
        <dgm:presLayoutVars>
          <dgm:chMax val="7"/>
          <dgm:chPref val="7"/>
          <dgm:dir/>
          <dgm:animLvl val="lvl"/>
        </dgm:presLayoutVars>
      </dgm:prSet>
      <dgm:spPr/>
      <dgm:t>
        <a:bodyPr/>
        <a:lstStyle/>
        <a:p>
          <a:pPr rtl="1"/>
          <a:endParaRPr lang="fa-IR"/>
        </a:p>
      </dgm:t>
    </dgm:pt>
    <dgm:pt modelId="{E5533FAF-E1D3-4763-B6ED-DAFC8F237FD7}" type="pres">
      <dgm:prSet presAssocID="{D00B3B9A-D4AF-4C40-8B92-7DE24B245B69}" presName="Accent1" presStyleCnt="0"/>
      <dgm:spPr/>
    </dgm:pt>
    <dgm:pt modelId="{D2B78053-8C0F-4BA0-824D-53A7E175A431}" type="pres">
      <dgm:prSet presAssocID="{D00B3B9A-D4AF-4C40-8B92-7DE24B245B69}" presName="Accent" presStyleLbl="node1" presStyleIdx="0" presStyleCnt="3"/>
      <dgm:spPr>
        <a:solidFill>
          <a:srgbClr val="FFC000"/>
        </a:solidFill>
      </dgm:spPr>
    </dgm:pt>
    <dgm:pt modelId="{94939FB4-1C10-4181-A03B-1F59D10B56C8}" type="pres">
      <dgm:prSet presAssocID="{D00B3B9A-D4AF-4C40-8B92-7DE24B245B69}" presName="Parent1" presStyleLbl="revTx" presStyleIdx="0" presStyleCnt="3">
        <dgm:presLayoutVars>
          <dgm:chMax val="1"/>
          <dgm:chPref val="1"/>
          <dgm:bulletEnabled val="1"/>
        </dgm:presLayoutVars>
      </dgm:prSet>
      <dgm:spPr/>
      <dgm:t>
        <a:bodyPr/>
        <a:lstStyle/>
        <a:p>
          <a:pPr rtl="1"/>
          <a:endParaRPr lang="fa-IR"/>
        </a:p>
      </dgm:t>
    </dgm:pt>
    <dgm:pt modelId="{54BA7148-FCB8-4164-9909-4DEC9D3A5546}" type="pres">
      <dgm:prSet presAssocID="{3B6ECD8B-5285-4D61-B5E5-DA669BE5ABE5}" presName="Accent2" presStyleCnt="0"/>
      <dgm:spPr/>
    </dgm:pt>
    <dgm:pt modelId="{B58F5E52-6296-4EB4-A98C-7D226C48B34C}" type="pres">
      <dgm:prSet presAssocID="{3B6ECD8B-5285-4D61-B5E5-DA669BE5ABE5}" presName="Accent" presStyleLbl="node1" presStyleIdx="1" presStyleCnt="3"/>
      <dgm:spPr>
        <a:solidFill>
          <a:srgbClr val="FFC000"/>
        </a:solidFill>
      </dgm:spPr>
    </dgm:pt>
    <dgm:pt modelId="{296BAE38-A922-4992-AAFB-3290334F8BCB}" type="pres">
      <dgm:prSet presAssocID="{3B6ECD8B-5285-4D61-B5E5-DA669BE5ABE5}" presName="Parent2" presStyleLbl="revTx" presStyleIdx="1" presStyleCnt="3">
        <dgm:presLayoutVars>
          <dgm:chMax val="1"/>
          <dgm:chPref val="1"/>
          <dgm:bulletEnabled val="1"/>
        </dgm:presLayoutVars>
      </dgm:prSet>
      <dgm:spPr/>
      <dgm:t>
        <a:bodyPr/>
        <a:lstStyle/>
        <a:p>
          <a:pPr rtl="1"/>
          <a:endParaRPr lang="fa-IR"/>
        </a:p>
      </dgm:t>
    </dgm:pt>
    <dgm:pt modelId="{DF8E239B-65FA-49CC-9E5C-46F70CC17A90}" type="pres">
      <dgm:prSet presAssocID="{31832ED3-5E31-4D12-981D-57E8515A110A}" presName="Accent3" presStyleCnt="0"/>
      <dgm:spPr/>
    </dgm:pt>
    <dgm:pt modelId="{71CFE37D-A642-4C32-839F-9976210087AA}" type="pres">
      <dgm:prSet presAssocID="{31832ED3-5E31-4D12-981D-57E8515A110A}" presName="Accent" presStyleLbl="node1" presStyleIdx="2" presStyleCnt="3"/>
      <dgm:spPr>
        <a:solidFill>
          <a:srgbClr val="FFC000"/>
        </a:solidFill>
      </dgm:spPr>
    </dgm:pt>
    <dgm:pt modelId="{AECB07BF-FF07-4DCD-9B4E-0F11F90F7068}" type="pres">
      <dgm:prSet presAssocID="{31832ED3-5E31-4D12-981D-57E8515A110A}" presName="Parent3" presStyleLbl="revTx" presStyleIdx="2" presStyleCnt="3">
        <dgm:presLayoutVars>
          <dgm:chMax val="1"/>
          <dgm:chPref val="1"/>
          <dgm:bulletEnabled val="1"/>
        </dgm:presLayoutVars>
      </dgm:prSet>
      <dgm:spPr/>
      <dgm:t>
        <a:bodyPr/>
        <a:lstStyle/>
        <a:p>
          <a:pPr rtl="1"/>
          <a:endParaRPr lang="fa-IR"/>
        </a:p>
      </dgm:t>
    </dgm:pt>
  </dgm:ptLst>
  <dgm:cxnLst>
    <dgm:cxn modelId="{9DFCB279-5C78-4B20-83C4-40A9CBFCC087}" type="presOf" srcId="{3B6ECD8B-5285-4D61-B5E5-DA669BE5ABE5}" destId="{296BAE38-A922-4992-AAFB-3290334F8BCB}" srcOrd="0" destOrd="0" presId="urn:microsoft.com/office/officeart/2009/layout/CircleArrowProcess"/>
    <dgm:cxn modelId="{6E18BCAC-C968-46DE-833B-8EBBC9BBEA58}" srcId="{A817CD45-5A73-43AB-93B5-02AAA97119A6}" destId="{31832ED3-5E31-4D12-981D-57E8515A110A}" srcOrd="2" destOrd="0" parTransId="{71A24757-E3DA-4AA4-9E9A-53AF24C2430B}" sibTransId="{D525DA5B-8DCC-48DE-9668-CA71D477C4B2}"/>
    <dgm:cxn modelId="{664E05D9-3B93-4FE4-95EC-307DA71469BA}" srcId="{A817CD45-5A73-43AB-93B5-02AAA97119A6}" destId="{3B6ECD8B-5285-4D61-B5E5-DA669BE5ABE5}" srcOrd="1" destOrd="0" parTransId="{38D068DE-B071-440B-AF26-0B33464FB313}" sibTransId="{6EFA1322-815E-490D-94A0-7BA10FFFF276}"/>
    <dgm:cxn modelId="{8EC1B6A3-E04D-478A-9337-20499D61525A}" srcId="{A817CD45-5A73-43AB-93B5-02AAA97119A6}" destId="{D00B3B9A-D4AF-4C40-8B92-7DE24B245B69}" srcOrd="0" destOrd="0" parTransId="{D80B13A3-5624-4826-A0C5-993954EB27DF}" sibTransId="{2325BD57-EFEF-472C-ADBE-A0304B4B6494}"/>
    <dgm:cxn modelId="{D11B6E79-43EF-44DE-8BCF-E2D9FE5D4DCA}" type="presOf" srcId="{A817CD45-5A73-43AB-93B5-02AAA97119A6}" destId="{9DD89996-D20A-41A6-9380-219C1932E00F}" srcOrd="0" destOrd="0" presId="urn:microsoft.com/office/officeart/2009/layout/CircleArrowProcess"/>
    <dgm:cxn modelId="{7A8B9631-36D8-46A6-B6C2-30FB7F8E8286}" type="presOf" srcId="{31832ED3-5E31-4D12-981D-57E8515A110A}" destId="{AECB07BF-FF07-4DCD-9B4E-0F11F90F7068}" srcOrd="0" destOrd="0" presId="urn:microsoft.com/office/officeart/2009/layout/CircleArrowProcess"/>
    <dgm:cxn modelId="{3F3BC6E1-3F88-484F-B978-8D80F3628C42}" type="presOf" srcId="{D00B3B9A-D4AF-4C40-8B92-7DE24B245B69}" destId="{94939FB4-1C10-4181-A03B-1F59D10B56C8}" srcOrd="0" destOrd="0" presId="urn:microsoft.com/office/officeart/2009/layout/CircleArrowProcess"/>
    <dgm:cxn modelId="{4DA401D2-8187-412B-9646-6B6D7CD2054E}" type="presParOf" srcId="{9DD89996-D20A-41A6-9380-219C1932E00F}" destId="{E5533FAF-E1D3-4763-B6ED-DAFC8F237FD7}" srcOrd="0" destOrd="0" presId="urn:microsoft.com/office/officeart/2009/layout/CircleArrowProcess"/>
    <dgm:cxn modelId="{CEB25716-6C89-4148-B97B-AE49222722CF}" type="presParOf" srcId="{E5533FAF-E1D3-4763-B6ED-DAFC8F237FD7}" destId="{D2B78053-8C0F-4BA0-824D-53A7E175A431}" srcOrd="0" destOrd="0" presId="urn:microsoft.com/office/officeart/2009/layout/CircleArrowProcess"/>
    <dgm:cxn modelId="{236C8BC9-0E11-4528-94EA-BCE616FB939F}" type="presParOf" srcId="{9DD89996-D20A-41A6-9380-219C1932E00F}" destId="{94939FB4-1C10-4181-A03B-1F59D10B56C8}" srcOrd="1" destOrd="0" presId="urn:microsoft.com/office/officeart/2009/layout/CircleArrowProcess"/>
    <dgm:cxn modelId="{FB3EAB65-DC2E-498F-BC1E-1F56F8AA0B64}" type="presParOf" srcId="{9DD89996-D20A-41A6-9380-219C1932E00F}" destId="{54BA7148-FCB8-4164-9909-4DEC9D3A5546}" srcOrd="2" destOrd="0" presId="urn:microsoft.com/office/officeart/2009/layout/CircleArrowProcess"/>
    <dgm:cxn modelId="{1DAF83E8-C9DC-4940-9595-8AB3863A44D7}" type="presParOf" srcId="{54BA7148-FCB8-4164-9909-4DEC9D3A5546}" destId="{B58F5E52-6296-4EB4-A98C-7D226C48B34C}" srcOrd="0" destOrd="0" presId="urn:microsoft.com/office/officeart/2009/layout/CircleArrowProcess"/>
    <dgm:cxn modelId="{B1EA9C4D-ABBB-4B98-8C0D-0D5D2C11FAA8}" type="presParOf" srcId="{9DD89996-D20A-41A6-9380-219C1932E00F}" destId="{296BAE38-A922-4992-AAFB-3290334F8BCB}" srcOrd="3" destOrd="0" presId="urn:microsoft.com/office/officeart/2009/layout/CircleArrowProcess"/>
    <dgm:cxn modelId="{78FE6054-2124-450A-A48A-A57D8687634F}" type="presParOf" srcId="{9DD89996-D20A-41A6-9380-219C1932E00F}" destId="{DF8E239B-65FA-49CC-9E5C-46F70CC17A90}" srcOrd="4" destOrd="0" presId="urn:microsoft.com/office/officeart/2009/layout/CircleArrowProcess"/>
    <dgm:cxn modelId="{CBF2C727-4785-47F3-9480-34CFB44636A9}" type="presParOf" srcId="{DF8E239B-65FA-49CC-9E5C-46F70CC17A90}" destId="{71CFE37D-A642-4C32-839F-9976210087AA}" srcOrd="0" destOrd="0" presId="urn:microsoft.com/office/officeart/2009/layout/CircleArrowProcess"/>
    <dgm:cxn modelId="{D2F0A4B3-488F-4DA5-B44F-77596CAA3BD4}" type="presParOf" srcId="{9DD89996-D20A-41A6-9380-219C1932E00F}" destId="{AECB07BF-FF07-4DCD-9B4E-0F11F90F7068}" srcOrd="5" destOrd="0" presId="urn:microsoft.com/office/officeart/2009/layout/CircleArrowProcess"/>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817CD45-5A73-43AB-93B5-02AAA97119A6}" type="doc">
      <dgm:prSet loTypeId="urn:microsoft.com/office/officeart/2009/layout/CircleArrowProcess" loCatId="process" qsTypeId="urn:microsoft.com/office/officeart/2005/8/quickstyle/simple1" qsCatId="simple" csTypeId="urn:microsoft.com/office/officeart/2005/8/colors/accent1_2" csCatId="accent1" phldr="1"/>
      <dgm:spPr/>
      <dgm:t>
        <a:bodyPr/>
        <a:lstStyle/>
        <a:p>
          <a:pPr rtl="1"/>
          <a:endParaRPr lang="fa-IR"/>
        </a:p>
      </dgm:t>
    </dgm:pt>
    <dgm:pt modelId="{D00B3B9A-D4AF-4C40-8B92-7DE24B245B69}">
      <dgm:prSet phldrT="[Text]" custT="1"/>
      <dgm:spPr/>
      <dgm:t>
        <a:bodyPr/>
        <a:lstStyle/>
        <a:p>
          <a:pPr rtl="1"/>
          <a:r>
            <a:rPr lang="fa-IR" sz="1600" b="1" dirty="0" smtClean="0">
              <a:cs typeface="B Homa" panose="00000400000000000000" pitchFamily="2" charset="-78"/>
            </a:rPr>
            <a:t>بستر تاریخی</a:t>
          </a:r>
          <a:endParaRPr lang="fa-IR" sz="1600" b="1" dirty="0">
            <a:cs typeface="B Homa" panose="00000400000000000000" pitchFamily="2" charset="-78"/>
          </a:endParaRPr>
        </a:p>
      </dgm:t>
    </dgm:pt>
    <dgm:pt modelId="{D80B13A3-5624-4826-A0C5-993954EB27DF}" type="parTrans" cxnId="{8EC1B6A3-E04D-478A-9337-20499D61525A}">
      <dgm:prSet/>
      <dgm:spPr/>
      <dgm:t>
        <a:bodyPr/>
        <a:lstStyle/>
        <a:p>
          <a:pPr rtl="1"/>
          <a:endParaRPr lang="fa-IR" sz="2400" b="1">
            <a:cs typeface="B Homa" panose="00000400000000000000" pitchFamily="2" charset="-78"/>
          </a:endParaRPr>
        </a:p>
      </dgm:t>
    </dgm:pt>
    <dgm:pt modelId="{2325BD57-EFEF-472C-ADBE-A0304B4B6494}" type="sibTrans" cxnId="{8EC1B6A3-E04D-478A-9337-20499D61525A}">
      <dgm:prSet/>
      <dgm:spPr/>
      <dgm:t>
        <a:bodyPr/>
        <a:lstStyle/>
        <a:p>
          <a:pPr rtl="1"/>
          <a:endParaRPr lang="fa-IR" sz="2400" b="1">
            <a:cs typeface="B Homa" panose="00000400000000000000" pitchFamily="2" charset="-78"/>
          </a:endParaRPr>
        </a:p>
      </dgm:t>
    </dgm:pt>
    <dgm:pt modelId="{3B6ECD8B-5285-4D61-B5E5-DA669BE5ABE5}">
      <dgm:prSet phldrT="[Text]" custT="1"/>
      <dgm:spPr/>
      <dgm:t>
        <a:bodyPr/>
        <a:lstStyle/>
        <a:p>
          <a:pPr rtl="1"/>
          <a:r>
            <a:rPr lang="fa-IR" sz="1600" b="1" dirty="0" smtClean="0">
              <a:cs typeface="B Homa" panose="00000400000000000000" pitchFamily="2" charset="-78"/>
            </a:rPr>
            <a:t>شناخت</a:t>
          </a:r>
          <a:endParaRPr lang="fa-IR" sz="1600" b="1" dirty="0">
            <a:cs typeface="B Homa" panose="00000400000000000000" pitchFamily="2" charset="-78"/>
          </a:endParaRPr>
        </a:p>
      </dgm:t>
    </dgm:pt>
    <dgm:pt modelId="{38D068DE-B071-440B-AF26-0B33464FB313}" type="parTrans" cxnId="{664E05D9-3B93-4FE4-95EC-307DA71469BA}">
      <dgm:prSet/>
      <dgm:spPr/>
      <dgm:t>
        <a:bodyPr/>
        <a:lstStyle/>
        <a:p>
          <a:pPr rtl="1"/>
          <a:endParaRPr lang="fa-IR" sz="2400" b="1">
            <a:cs typeface="B Homa" panose="00000400000000000000" pitchFamily="2" charset="-78"/>
          </a:endParaRPr>
        </a:p>
      </dgm:t>
    </dgm:pt>
    <dgm:pt modelId="{6EFA1322-815E-490D-94A0-7BA10FFFF276}" type="sibTrans" cxnId="{664E05D9-3B93-4FE4-95EC-307DA71469BA}">
      <dgm:prSet/>
      <dgm:spPr/>
      <dgm:t>
        <a:bodyPr/>
        <a:lstStyle/>
        <a:p>
          <a:pPr rtl="1"/>
          <a:endParaRPr lang="fa-IR" sz="2400" b="1">
            <a:cs typeface="B Homa" panose="00000400000000000000" pitchFamily="2" charset="-78"/>
          </a:endParaRPr>
        </a:p>
      </dgm:t>
    </dgm:pt>
    <dgm:pt modelId="{31832ED3-5E31-4D12-981D-57E8515A110A}">
      <dgm:prSet phldrT="[Text]" custT="1"/>
      <dgm:spPr/>
      <dgm:t>
        <a:bodyPr/>
        <a:lstStyle/>
        <a:p>
          <a:pPr rtl="1"/>
          <a:r>
            <a:rPr lang="fa-IR" sz="1600" b="1" dirty="0" smtClean="0">
              <a:cs typeface="B Homa" panose="00000400000000000000" pitchFamily="2" charset="-78"/>
            </a:rPr>
            <a:t>مدیریت شهری</a:t>
          </a:r>
          <a:endParaRPr lang="fa-IR" sz="1600" b="1" dirty="0">
            <a:cs typeface="B Homa" panose="00000400000000000000" pitchFamily="2" charset="-78"/>
          </a:endParaRPr>
        </a:p>
      </dgm:t>
    </dgm:pt>
    <dgm:pt modelId="{71A24757-E3DA-4AA4-9E9A-53AF24C2430B}" type="parTrans" cxnId="{6E18BCAC-C968-46DE-833B-8EBBC9BBEA58}">
      <dgm:prSet/>
      <dgm:spPr/>
      <dgm:t>
        <a:bodyPr/>
        <a:lstStyle/>
        <a:p>
          <a:pPr rtl="1"/>
          <a:endParaRPr lang="fa-IR" sz="2400" b="1">
            <a:cs typeface="B Homa" panose="00000400000000000000" pitchFamily="2" charset="-78"/>
          </a:endParaRPr>
        </a:p>
      </dgm:t>
    </dgm:pt>
    <dgm:pt modelId="{D525DA5B-8DCC-48DE-9668-CA71D477C4B2}" type="sibTrans" cxnId="{6E18BCAC-C968-46DE-833B-8EBBC9BBEA58}">
      <dgm:prSet/>
      <dgm:spPr/>
      <dgm:t>
        <a:bodyPr/>
        <a:lstStyle/>
        <a:p>
          <a:pPr rtl="1"/>
          <a:endParaRPr lang="fa-IR" sz="2400" b="1">
            <a:cs typeface="B Homa" panose="00000400000000000000" pitchFamily="2" charset="-78"/>
          </a:endParaRPr>
        </a:p>
      </dgm:t>
    </dgm:pt>
    <dgm:pt modelId="{9DD89996-D20A-41A6-9380-219C1932E00F}" type="pres">
      <dgm:prSet presAssocID="{A817CD45-5A73-43AB-93B5-02AAA97119A6}" presName="Name0" presStyleCnt="0">
        <dgm:presLayoutVars>
          <dgm:chMax val="7"/>
          <dgm:chPref val="7"/>
          <dgm:dir/>
          <dgm:animLvl val="lvl"/>
        </dgm:presLayoutVars>
      </dgm:prSet>
      <dgm:spPr/>
      <dgm:t>
        <a:bodyPr/>
        <a:lstStyle/>
        <a:p>
          <a:pPr rtl="1"/>
          <a:endParaRPr lang="fa-IR"/>
        </a:p>
      </dgm:t>
    </dgm:pt>
    <dgm:pt modelId="{E5533FAF-E1D3-4763-B6ED-DAFC8F237FD7}" type="pres">
      <dgm:prSet presAssocID="{D00B3B9A-D4AF-4C40-8B92-7DE24B245B69}" presName="Accent1" presStyleCnt="0"/>
      <dgm:spPr/>
    </dgm:pt>
    <dgm:pt modelId="{D2B78053-8C0F-4BA0-824D-53A7E175A431}" type="pres">
      <dgm:prSet presAssocID="{D00B3B9A-D4AF-4C40-8B92-7DE24B245B69}" presName="Accent" presStyleLbl="node1" presStyleIdx="0" presStyleCnt="3"/>
      <dgm:spPr>
        <a:solidFill>
          <a:srgbClr val="FFC000"/>
        </a:solidFill>
      </dgm:spPr>
    </dgm:pt>
    <dgm:pt modelId="{94939FB4-1C10-4181-A03B-1F59D10B56C8}" type="pres">
      <dgm:prSet presAssocID="{D00B3B9A-D4AF-4C40-8B92-7DE24B245B69}" presName="Parent1" presStyleLbl="revTx" presStyleIdx="0" presStyleCnt="3">
        <dgm:presLayoutVars>
          <dgm:chMax val="1"/>
          <dgm:chPref val="1"/>
          <dgm:bulletEnabled val="1"/>
        </dgm:presLayoutVars>
      </dgm:prSet>
      <dgm:spPr/>
      <dgm:t>
        <a:bodyPr/>
        <a:lstStyle/>
        <a:p>
          <a:pPr rtl="1"/>
          <a:endParaRPr lang="fa-IR"/>
        </a:p>
      </dgm:t>
    </dgm:pt>
    <dgm:pt modelId="{54BA7148-FCB8-4164-9909-4DEC9D3A5546}" type="pres">
      <dgm:prSet presAssocID="{3B6ECD8B-5285-4D61-B5E5-DA669BE5ABE5}" presName="Accent2" presStyleCnt="0"/>
      <dgm:spPr/>
    </dgm:pt>
    <dgm:pt modelId="{B58F5E52-6296-4EB4-A98C-7D226C48B34C}" type="pres">
      <dgm:prSet presAssocID="{3B6ECD8B-5285-4D61-B5E5-DA669BE5ABE5}" presName="Accent" presStyleLbl="node1" presStyleIdx="1" presStyleCnt="3"/>
      <dgm:spPr>
        <a:solidFill>
          <a:srgbClr val="FFC000"/>
        </a:solidFill>
      </dgm:spPr>
    </dgm:pt>
    <dgm:pt modelId="{296BAE38-A922-4992-AAFB-3290334F8BCB}" type="pres">
      <dgm:prSet presAssocID="{3B6ECD8B-5285-4D61-B5E5-DA669BE5ABE5}" presName="Parent2" presStyleLbl="revTx" presStyleIdx="1" presStyleCnt="3">
        <dgm:presLayoutVars>
          <dgm:chMax val="1"/>
          <dgm:chPref val="1"/>
          <dgm:bulletEnabled val="1"/>
        </dgm:presLayoutVars>
      </dgm:prSet>
      <dgm:spPr/>
      <dgm:t>
        <a:bodyPr/>
        <a:lstStyle/>
        <a:p>
          <a:pPr rtl="1"/>
          <a:endParaRPr lang="fa-IR"/>
        </a:p>
      </dgm:t>
    </dgm:pt>
    <dgm:pt modelId="{DF8E239B-65FA-49CC-9E5C-46F70CC17A90}" type="pres">
      <dgm:prSet presAssocID="{31832ED3-5E31-4D12-981D-57E8515A110A}" presName="Accent3" presStyleCnt="0"/>
      <dgm:spPr/>
    </dgm:pt>
    <dgm:pt modelId="{71CFE37D-A642-4C32-839F-9976210087AA}" type="pres">
      <dgm:prSet presAssocID="{31832ED3-5E31-4D12-981D-57E8515A110A}" presName="Accent" presStyleLbl="node1" presStyleIdx="2" presStyleCnt="3"/>
      <dgm:spPr>
        <a:solidFill>
          <a:srgbClr val="FFC000"/>
        </a:solidFill>
      </dgm:spPr>
    </dgm:pt>
    <dgm:pt modelId="{AECB07BF-FF07-4DCD-9B4E-0F11F90F7068}" type="pres">
      <dgm:prSet presAssocID="{31832ED3-5E31-4D12-981D-57E8515A110A}" presName="Parent3" presStyleLbl="revTx" presStyleIdx="2" presStyleCnt="3">
        <dgm:presLayoutVars>
          <dgm:chMax val="1"/>
          <dgm:chPref val="1"/>
          <dgm:bulletEnabled val="1"/>
        </dgm:presLayoutVars>
      </dgm:prSet>
      <dgm:spPr/>
      <dgm:t>
        <a:bodyPr/>
        <a:lstStyle/>
        <a:p>
          <a:pPr rtl="1"/>
          <a:endParaRPr lang="fa-IR"/>
        </a:p>
      </dgm:t>
    </dgm:pt>
  </dgm:ptLst>
  <dgm:cxnLst>
    <dgm:cxn modelId="{286C4851-6152-4C77-815C-64B2BDAEE708}" type="presOf" srcId="{31832ED3-5E31-4D12-981D-57E8515A110A}" destId="{AECB07BF-FF07-4DCD-9B4E-0F11F90F7068}" srcOrd="0" destOrd="0" presId="urn:microsoft.com/office/officeart/2009/layout/CircleArrowProcess"/>
    <dgm:cxn modelId="{6E18BCAC-C968-46DE-833B-8EBBC9BBEA58}" srcId="{A817CD45-5A73-43AB-93B5-02AAA97119A6}" destId="{31832ED3-5E31-4D12-981D-57E8515A110A}" srcOrd="2" destOrd="0" parTransId="{71A24757-E3DA-4AA4-9E9A-53AF24C2430B}" sibTransId="{D525DA5B-8DCC-48DE-9668-CA71D477C4B2}"/>
    <dgm:cxn modelId="{EB933F5D-9F5C-4969-A8E3-78E29C2002FE}" type="presOf" srcId="{A817CD45-5A73-43AB-93B5-02AAA97119A6}" destId="{9DD89996-D20A-41A6-9380-219C1932E00F}" srcOrd="0" destOrd="0" presId="urn:microsoft.com/office/officeart/2009/layout/CircleArrowProcess"/>
    <dgm:cxn modelId="{664E05D9-3B93-4FE4-95EC-307DA71469BA}" srcId="{A817CD45-5A73-43AB-93B5-02AAA97119A6}" destId="{3B6ECD8B-5285-4D61-B5E5-DA669BE5ABE5}" srcOrd="1" destOrd="0" parTransId="{38D068DE-B071-440B-AF26-0B33464FB313}" sibTransId="{6EFA1322-815E-490D-94A0-7BA10FFFF276}"/>
    <dgm:cxn modelId="{E509CCE5-301B-452B-9ECD-DBC7C8C0C7B3}" type="presOf" srcId="{3B6ECD8B-5285-4D61-B5E5-DA669BE5ABE5}" destId="{296BAE38-A922-4992-AAFB-3290334F8BCB}" srcOrd="0" destOrd="0" presId="urn:microsoft.com/office/officeart/2009/layout/CircleArrowProcess"/>
    <dgm:cxn modelId="{8EC1B6A3-E04D-478A-9337-20499D61525A}" srcId="{A817CD45-5A73-43AB-93B5-02AAA97119A6}" destId="{D00B3B9A-D4AF-4C40-8B92-7DE24B245B69}" srcOrd="0" destOrd="0" parTransId="{D80B13A3-5624-4826-A0C5-993954EB27DF}" sibTransId="{2325BD57-EFEF-472C-ADBE-A0304B4B6494}"/>
    <dgm:cxn modelId="{267BF4A7-1EFB-4979-8B90-4974726E2828}" type="presOf" srcId="{D00B3B9A-D4AF-4C40-8B92-7DE24B245B69}" destId="{94939FB4-1C10-4181-A03B-1F59D10B56C8}" srcOrd="0" destOrd="0" presId="urn:microsoft.com/office/officeart/2009/layout/CircleArrowProcess"/>
    <dgm:cxn modelId="{BF9315C0-6ECD-4998-923A-C81FB502FCB1}" type="presParOf" srcId="{9DD89996-D20A-41A6-9380-219C1932E00F}" destId="{E5533FAF-E1D3-4763-B6ED-DAFC8F237FD7}" srcOrd="0" destOrd="0" presId="urn:microsoft.com/office/officeart/2009/layout/CircleArrowProcess"/>
    <dgm:cxn modelId="{761D7B8E-22C7-4D0B-A413-DEBE5B220F0C}" type="presParOf" srcId="{E5533FAF-E1D3-4763-B6ED-DAFC8F237FD7}" destId="{D2B78053-8C0F-4BA0-824D-53A7E175A431}" srcOrd="0" destOrd="0" presId="urn:microsoft.com/office/officeart/2009/layout/CircleArrowProcess"/>
    <dgm:cxn modelId="{A0CA79D6-566D-4C09-8316-1F7A27C0532B}" type="presParOf" srcId="{9DD89996-D20A-41A6-9380-219C1932E00F}" destId="{94939FB4-1C10-4181-A03B-1F59D10B56C8}" srcOrd="1" destOrd="0" presId="urn:microsoft.com/office/officeart/2009/layout/CircleArrowProcess"/>
    <dgm:cxn modelId="{2F3B7D11-9538-45B3-9B90-5C53E4582680}" type="presParOf" srcId="{9DD89996-D20A-41A6-9380-219C1932E00F}" destId="{54BA7148-FCB8-4164-9909-4DEC9D3A5546}" srcOrd="2" destOrd="0" presId="urn:microsoft.com/office/officeart/2009/layout/CircleArrowProcess"/>
    <dgm:cxn modelId="{62E951D4-E0BC-4ACA-ABBE-4E54C6498602}" type="presParOf" srcId="{54BA7148-FCB8-4164-9909-4DEC9D3A5546}" destId="{B58F5E52-6296-4EB4-A98C-7D226C48B34C}" srcOrd="0" destOrd="0" presId="urn:microsoft.com/office/officeart/2009/layout/CircleArrowProcess"/>
    <dgm:cxn modelId="{8109BD37-DFC6-49D7-A091-67118177BF2D}" type="presParOf" srcId="{9DD89996-D20A-41A6-9380-219C1932E00F}" destId="{296BAE38-A922-4992-AAFB-3290334F8BCB}" srcOrd="3" destOrd="0" presId="urn:microsoft.com/office/officeart/2009/layout/CircleArrowProcess"/>
    <dgm:cxn modelId="{31AAFEC8-5CD3-4312-8867-BD2E7E80990E}" type="presParOf" srcId="{9DD89996-D20A-41A6-9380-219C1932E00F}" destId="{DF8E239B-65FA-49CC-9E5C-46F70CC17A90}" srcOrd="4" destOrd="0" presId="urn:microsoft.com/office/officeart/2009/layout/CircleArrowProcess"/>
    <dgm:cxn modelId="{216FF7D6-1AAE-401C-B0D9-D4498D96796B}" type="presParOf" srcId="{DF8E239B-65FA-49CC-9E5C-46F70CC17A90}" destId="{71CFE37D-A642-4C32-839F-9976210087AA}" srcOrd="0" destOrd="0" presId="urn:microsoft.com/office/officeart/2009/layout/CircleArrowProcess"/>
    <dgm:cxn modelId="{A1F6421B-2B73-4C12-9F53-5221BB24A008}" type="presParOf" srcId="{9DD89996-D20A-41A6-9380-219C1932E00F}" destId="{AECB07BF-FF07-4DCD-9B4E-0F11F90F7068}" srcOrd="5" destOrd="0" presId="urn:microsoft.com/office/officeart/2009/layout/CircleArrowProcess"/>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A817CD45-5A73-43AB-93B5-02AAA97119A6}" type="doc">
      <dgm:prSet loTypeId="urn:microsoft.com/office/officeart/2009/layout/CircleArrowProcess" loCatId="process" qsTypeId="urn:microsoft.com/office/officeart/2005/8/quickstyle/simple1" qsCatId="simple" csTypeId="urn:microsoft.com/office/officeart/2005/8/colors/accent1_2" csCatId="accent1" phldr="1"/>
      <dgm:spPr/>
      <dgm:t>
        <a:bodyPr/>
        <a:lstStyle/>
        <a:p>
          <a:pPr rtl="1"/>
          <a:endParaRPr lang="fa-IR"/>
        </a:p>
      </dgm:t>
    </dgm:pt>
    <dgm:pt modelId="{D00B3B9A-D4AF-4C40-8B92-7DE24B245B69}">
      <dgm:prSet phldrT="[Text]" custT="1"/>
      <dgm:spPr/>
      <dgm:t>
        <a:bodyPr/>
        <a:lstStyle/>
        <a:p>
          <a:pPr rtl="1"/>
          <a:r>
            <a:rPr lang="fa-IR" sz="1600" b="1" dirty="0" smtClean="0">
              <a:cs typeface="B Homa" panose="00000400000000000000" pitchFamily="2" charset="-78"/>
            </a:rPr>
            <a:t>بستر تاریخی</a:t>
          </a:r>
          <a:endParaRPr lang="fa-IR" sz="1600" b="1" dirty="0">
            <a:cs typeface="B Homa" panose="00000400000000000000" pitchFamily="2" charset="-78"/>
          </a:endParaRPr>
        </a:p>
      </dgm:t>
    </dgm:pt>
    <dgm:pt modelId="{D80B13A3-5624-4826-A0C5-993954EB27DF}" type="parTrans" cxnId="{8EC1B6A3-E04D-478A-9337-20499D61525A}">
      <dgm:prSet/>
      <dgm:spPr/>
      <dgm:t>
        <a:bodyPr/>
        <a:lstStyle/>
        <a:p>
          <a:pPr rtl="1"/>
          <a:endParaRPr lang="fa-IR" sz="2400" b="1">
            <a:cs typeface="B Homa" panose="00000400000000000000" pitchFamily="2" charset="-78"/>
          </a:endParaRPr>
        </a:p>
      </dgm:t>
    </dgm:pt>
    <dgm:pt modelId="{2325BD57-EFEF-472C-ADBE-A0304B4B6494}" type="sibTrans" cxnId="{8EC1B6A3-E04D-478A-9337-20499D61525A}">
      <dgm:prSet/>
      <dgm:spPr/>
      <dgm:t>
        <a:bodyPr/>
        <a:lstStyle/>
        <a:p>
          <a:pPr rtl="1"/>
          <a:endParaRPr lang="fa-IR" sz="2400" b="1">
            <a:cs typeface="B Homa" panose="00000400000000000000" pitchFamily="2" charset="-78"/>
          </a:endParaRPr>
        </a:p>
      </dgm:t>
    </dgm:pt>
    <dgm:pt modelId="{3B6ECD8B-5285-4D61-B5E5-DA669BE5ABE5}">
      <dgm:prSet phldrT="[Text]" custT="1"/>
      <dgm:spPr/>
      <dgm:t>
        <a:bodyPr/>
        <a:lstStyle/>
        <a:p>
          <a:pPr rtl="1"/>
          <a:r>
            <a:rPr lang="fa-IR" sz="1600" b="1" dirty="0" smtClean="0">
              <a:cs typeface="B Homa" panose="00000400000000000000" pitchFamily="2" charset="-78"/>
            </a:rPr>
            <a:t>شناخت</a:t>
          </a:r>
          <a:endParaRPr lang="fa-IR" sz="1600" b="1" dirty="0">
            <a:cs typeface="B Homa" panose="00000400000000000000" pitchFamily="2" charset="-78"/>
          </a:endParaRPr>
        </a:p>
      </dgm:t>
    </dgm:pt>
    <dgm:pt modelId="{38D068DE-B071-440B-AF26-0B33464FB313}" type="parTrans" cxnId="{664E05D9-3B93-4FE4-95EC-307DA71469BA}">
      <dgm:prSet/>
      <dgm:spPr/>
      <dgm:t>
        <a:bodyPr/>
        <a:lstStyle/>
        <a:p>
          <a:pPr rtl="1"/>
          <a:endParaRPr lang="fa-IR" sz="2400" b="1">
            <a:cs typeface="B Homa" panose="00000400000000000000" pitchFamily="2" charset="-78"/>
          </a:endParaRPr>
        </a:p>
      </dgm:t>
    </dgm:pt>
    <dgm:pt modelId="{6EFA1322-815E-490D-94A0-7BA10FFFF276}" type="sibTrans" cxnId="{664E05D9-3B93-4FE4-95EC-307DA71469BA}">
      <dgm:prSet/>
      <dgm:spPr/>
      <dgm:t>
        <a:bodyPr/>
        <a:lstStyle/>
        <a:p>
          <a:pPr rtl="1"/>
          <a:endParaRPr lang="fa-IR" sz="2400" b="1">
            <a:cs typeface="B Homa" panose="00000400000000000000" pitchFamily="2" charset="-78"/>
          </a:endParaRPr>
        </a:p>
      </dgm:t>
    </dgm:pt>
    <dgm:pt modelId="{31832ED3-5E31-4D12-981D-57E8515A110A}">
      <dgm:prSet phldrT="[Text]" custT="1"/>
      <dgm:spPr/>
      <dgm:t>
        <a:bodyPr/>
        <a:lstStyle/>
        <a:p>
          <a:pPr rtl="1"/>
          <a:r>
            <a:rPr lang="fa-IR" sz="1600" b="1" dirty="0" smtClean="0">
              <a:cs typeface="B Homa" panose="00000400000000000000" pitchFamily="2" charset="-78"/>
            </a:rPr>
            <a:t>مدیریت شهری</a:t>
          </a:r>
          <a:endParaRPr lang="fa-IR" sz="1600" b="1" dirty="0">
            <a:cs typeface="B Homa" panose="00000400000000000000" pitchFamily="2" charset="-78"/>
          </a:endParaRPr>
        </a:p>
      </dgm:t>
    </dgm:pt>
    <dgm:pt modelId="{71A24757-E3DA-4AA4-9E9A-53AF24C2430B}" type="parTrans" cxnId="{6E18BCAC-C968-46DE-833B-8EBBC9BBEA58}">
      <dgm:prSet/>
      <dgm:spPr/>
      <dgm:t>
        <a:bodyPr/>
        <a:lstStyle/>
        <a:p>
          <a:pPr rtl="1"/>
          <a:endParaRPr lang="fa-IR" sz="2400" b="1">
            <a:cs typeface="B Homa" panose="00000400000000000000" pitchFamily="2" charset="-78"/>
          </a:endParaRPr>
        </a:p>
      </dgm:t>
    </dgm:pt>
    <dgm:pt modelId="{D525DA5B-8DCC-48DE-9668-CA71D477C4B2}" type="sibTrans" cxnId="{6E18BCAC-C968-46DE-833B-8EBBC9BBEA58}">
      <dgm:prSet/>
      <dgm:spPr/>
      <dgm:t>
        <a:bodyPr/>
        <a:lstStyle/>
        <a:p>
          <a:pPr rtl="1"/>
          <a:endParaRPr lang="fa-IR" sz="2400" b="1">
            <a:cs typeface="B Homa" panose="00000400000000000000" pitchFamily="2" charset="-78"/>
          </a:endParaRPr>
        </a:p>
      </dgm:t>
    </dgm:pt>
    <dgm:pt modelId="{9DD89996-D20A-41A6-9380-219C1932E00F}" type="pres">
      <dgm:prSet presAssocID="{A817CD45-5A73-43AB-93B5-02AAA97119A6}" presName="Name0" presStyleCnt="0">
        <dgm:presLayoutVars>
          <dgm:chMax val="7"/>
          <dgm:chPref val="7"/>
          <dgm:dir/>
          <dgm:animLvl val="lvl"/>
        </dgm:presLayoutVars>
      </dgm:prSet>
      <dgm:spPr/>
      <dgm:t>
        <a:bodyPr/>
        <a:lstStyle/>
        <a:p>
          <a:pPr rtl="1"/>
          <a:endParaRPr lang="fa-IR"/>
        </a:p>
      </dgm:t>
    </dgm:pt>
    <dgm:pt modelId="{E5533FAF-E1D3-4763-B6ED-DAFC8F237FD7}" type="pres">
      <dgm:prSet presAssocID="{D00B3B9A-D4AF-4C40-8B92-7DE24B245B69}" presName="Accent1" presStyleCnt="0"/>
      <dgm:spPr/>
    </dgm:pt>
    <dgm:pt modelId="{D2B78053-8C0F-4BA0-824D-53A7E175A431}" type="pres">
      <dgm:prSet presAssocID="{D00B3B9A-D4AF-4C40-8B92-7DE24B245B69}" presName="Accent" presStyleLbl="node1" presStyleIdx="0" presStyleCnt="3"/>
      <dgm:spPr>
        <a:solidFill>
          <a:srgbClr val="FFC000"/>
        </a:solidFill>
      </dgm:spPr>
    </dgm:pt>
    <dgm:pt modelId="{94939FB4-1C10-4181-A03B-1F59D10B56C8}" type="pres">
      <dgm:prSet presAssocID="{D00B3B9A-D4AF-4C40-8B92-7DE24B245B69}" presName="Parent1" presStyleLbl="revTx" presStyleIdx="0" presStyleCnt="3">
        <dgm:presLayoutVars>
          <dgm:chMax val="1"/>
          <dgm:chPref val="1"/>
          <dgm:bulletEnabled val="1"/>
        </dgm:presLayoutVars>
      </dgm:prSet>
      <dgm:spPr/>
      <dgm:t>
        <a:bodyPr/>
        <a:lstStyle/>
        <a:p>
          <a:pPr rtl="1"/>
          <a:endParaRPr lang="fa-IR"/>
        </a:p>
      </dgm:t>
    </dgm:pt>
    <dgm:pt modelId="{54BA7148-FCB8-4164-9909-4DEC9D3A5546}" type="pres">
      <dgm:prSet presAssocID="{3B6ECD8B-5285-4D61-B5E5-DA669BE5ABE5}" presName="Accent2" presStyleCnt="0"/>
      <dgm:spPr/>
    </dgm:pt>
    <dgm:pt modelId="{B58F5E52-6296-4EB4-A98C-7D226C48B34C}" type="pres">
      <dgm:prSet presAssocID="{3B6ECD8B-5285-4D61-B5E5-DA669BE5ABE5}" presName="Accent" presStyleLbl="node1" presStyleIdx="1" presStyleCnt="3"/>
      <dgm:spPr>
        <a:solidFill>
          <a:srgbClr val="FFC000"/>
        </a:solidFill>
      </dgm:spPr>
    </dgm:pt>
    <dgm:pt modelId="{296BAE38-A922-4992-AAFB-3290334F8BCB}" type="pres">
      <dgm:prSet presAssocID="{3B6ECD8B-5285-4D61-B5E5-DA669BE5ABE5}" presName="Parent2" presStyleLbl="revTx" presStyleIdx="1" presStyleCnt="3">
        <dgm:presLayoutVars>
          <dgm:chMax val="1"/>
          <dgm:chPref val="1"/>
          <dgm:bulletEnabled val="1"/>
        </dgm:presLayoutVars>
      </dgm:prSet>
      <dgm:spPr/>
      <dgm:t>
        <a:bodyPr/>
        <a:lstStyle/>
        <a:p>
          <a:pPr rtl="1"/>
          <a:endParaRPr lang="fa-IR"/>
        </a:p>
      </dgm:t>
    </dgm:pt>
    <dgm:pt modelId="{DF8E239B-65FA-49CC-9E5C-46F70CC17A90}" type="pres">
      <dgm:prSet presAssocID="{31832ED3-5E31-4D12-981D-57E8515A110A}" presName="Accent3" presStyleCnt="0"/>
      <dgm:spPr/>
    </dgm:pt>
    <dgm:pt modelId="{71CFE37D-A642-4C32-839F-9976210087AA}" type="pres">
      <dgm:prSet presAssocID="{31832ED3-5E31-4D12-981D-57E8515A110A}" presName="Accent" presStyleLbl="node1" presStyleIdx="2" presStyleCnt="3"/>
      <dgm:spPr>
        <a:solidFill>
          <a:srgbClr val="B01513"/>
        </a:solidFill>
      </dgm:spPr>
    </dgm:pt>
    <dgm:pt modelId="{AECB07BF-FF07-4DCD-9B4E-0F11F90F7068}" type="pres">
      <dgm:prSet presAssocID="{31832ED3-5E31-4D12-981D-57E8515A110A}" presName="Parent3" presStyleLbl="revTx" presStyleIdx="2" presStyleCnt="3">
        <dgm:presLayoutVars>
          <dgm:chMax val="1"/>
          <dgm:chPref val="1"/>
          <dgm:bulletEnabled val="1"/>
        </dgm:presLayoutVars>
      </dgm:prSet>
      <dgm:spPr/>
      <dgm:t>
        <a:bodyPr/>
        <a:lstStyle/>
        <a:p>
          <a:pPr rtl="1"/>
          <a:endParaRPr lang="fa-IR"/>
        </a:p>
      </dgm:t>
    </dgm:pt>
  </dgm:ptLst>
  <dgm:cxnLst>
    <dgm:cxn modelId="{6E18BCAC-C968-46DE-833B-8EBBC9BBEA58}" srcId="{A817CD45-5A73-43AB-93B5-02AAA97119A6}" destId="{31832ED3-5E31-4D12-981D-57E8515A110A}" srcOrd="2" destOrd="0" parTransId="{71A24757-E3DA-4AA4-9E9A-53AF24C2430B}" sibTransId="{D525DA5B-8DCC-48DE-9668-CA71D477C4B2}"/>
    <dgm:cxn modelId="{41E4DA28-2C3E-4801-936E-3B7223D3762E}" type="presOf" srcId="{D00B3B9A-D4AF-4C40-8B92-7DE24B245B69}" destId="{94939FB4-1C10-4181-A03B-1F59D10B56C8}" srcOrd="0" destOrd="0" presId="urn:microsoft.com/office/officeart/2009/layout/CircleArrowProcess"/>
    <dgm:cxn modelId="{664E05D9-3B93-4FE4-95EC-307DA71469BA}" srcId="{A817CD45-5A73-43AB-93B5-02AAA97119A6}" destId="{3B6ECD8B-5285-4D61-B5E5-DA669BE5ABE5}" srcOrd="1" destOrd="0" parTransId="{38D068DE-B071-440B-AF26-0B33464FB313}" sibTransId="{6EFA1322-815E-490D-94A0-7BA10FFFF276}"/>
    <dgm:cxn modelId="{00F69D0B-A1B7-461D-9458-E4304F1E7C14}" type="presOf" srcId="{31832ED3-5E31-4D12-981D-57E8515A110A}" destId="{AECB07BF-FF07-4DCD-9B4E-0F11F90F7068}" srcOrd="0" destOrd="0" presId="urn:microsoft.com/office/officeart/2009/layout/CircleArrowProcess"/>
    <dgm:cxn modelId="{15392168-69A5-4539-8F62-79B646D90827}" type="presOf" srcId="{A817CD45-5A73-43AB-93B5-02AAA97119A6}" destId="{9DD89996-D20A-41A6-9380-219C1932E00F}" srcOrd="0" destOrd="0" presId="urn:microsoft.com/office/officeart/2009/layout/CircleArrowProcess"/>
    <dgm:cxn modelId="{8EC1B6A3-E04D-478A-9337-20499D61525A}" srcId="{A817CD45-5A73-43AB-93B5-02AAA97119A6}" destId="{D00B3B9A-D4AF-4C40-8B92-7DE24B245B69}" srcOrd="0" destOrd="0" parTransId="{D80B13A3-5624-4826-A0C5-993954EB27DF}" sibTransId="{2325BD57-EFEF-472C-ADBE-A0304B4B6494}"/>
    <dgm:cxn modelId="{AB4F79BD-DBDA-46C7-9A57-01CC6DE63AE6}" type="presOf" srcId="{3B6ECD8B-5285-4D61-B5E5-DA669BE5ABE5}" destId="{296BAE38-A922-4992-AAFB-3290334F8BCB}" srcOrd="0" destOrd="0" presId="urn:microsoft.com/office/officeart/2009/layout/CircleArrowProcess"/>
    <dgm:cxn modelId="{D0E7E65F-F366-46A2-8D2E-D3BE0DD62B1B}" type="presParOf" srcId="{9DD89996-D20A-41A6-9380-219C1932E00F}" destId="{E5533FAF-E1D3-4763-B6ED-DAFC8F237FD7}" srcOrd="0" destOrd="0" presId="urn:microsoft.com/office/officeart/2009/layout/CircleArrowProcess"/>
    <dgm:cxn modelId="{BDDE1ECE-78D8-44EF-BA65-35B99321834F}" type="presParOf" srcId="{E5533FAF-E1D3-4763-B6ED-DAFC8F237FD7}" destId="{D2B78053-8C0F-4BA0-824D-53A7E175A431}" srcOrd="0" destOrd="0" presId="urn:microsoft.com/office/officeart/2009/layout/CircleArrowProcess"/>
    <dgm:cxn modelId="{C309E3BD-4D52-4597-AF13-AD9E01BC885C}" type="presParOf" srcId="{9DD89996-D20A-41A6-9380-219C1932E00F}" destId="{94939FB4-1C10-4181-A03B-1F59D10B56C8}" srcOrd="1" destOrd="0" presId="urn:microsoft.com/office/officeart/2009/layout/CircleArrowProcess"/>
    <dgm:cxn modelId="{8C6250CC-24EE-49BB-AFCA-ECD8ADC09B0C}" type="presParOf" srcId="{9DD89996-D20A-41A6-9380-219C1932E00F}" destId="{54BA7148-FCB8-4164-9909-4DEC9D3A5546}" srcOrd="2" destOrd="0" presId="urn:microsoft.com/office/officeart/2009/layout/CircleArrowProcess"/>
    <dgm:cxn modelId="{365186AE-5E90-4E6F-9954-A6F75BA18ED5}" type="presParOf" srcId="{54BA7148-FCB8-4164-9909-4DEC9D3A5546}" destId="{B58F5E52-6296-4EB4-A98C-7D226C48B34C}" srcOrd="0" destOrd="0" presId="urn:microsoft.com/office/officeart/2009/layout/CircleArrowProcess"/>
    <dgm:cxn modelId="{CFE053F1-48E0-4D7C-A0D7-8DA6990CF349}" type="presParOf" srcId="{9DD89996-D20A-41A6-9380-219C1932E00F}" destId="{296BAE38-A922-4992-AAFB-3290334F8BCB}" srcOrd="3" destOrd="0" presId="urn:microsoft.com/office/officeart/2009/layout/CircleArrowProcess"/>
    <dgm:cxn modelId="{EB7BF860-4AB6-4971-AEDA-CC65BDAB1ACB}" type="presParOf" srcId="{9DD89996-D20A-41A6-9380-219C1932E00F}" destId="{DF8E239B-65FA-49CC-9E5C-46F70CC17A90}" srcOrd="4" destOrd="0" presId="urn:microsoft.com/office/officeart/2009/layout/CircleArrowProcess"/>
    <dgm:cxn modelId="{178240C4-96FA-4261-88F4-0653E008D298}" type="presParOf" srcId="{DF8E239B-65FA-49CC-9E5C-46F70CC17A90}" destId="{71CFE37D-A642-4C32-839F-9976210087AA}" srcOrd="0" destOrd="0" presId="urn:microsoft.com/office/officeart/2009/layout/CircleArrowProcess"/>
    <dgm:cxn modelId="{B3A9A7EF-DAE7-4CB7-A425-0B03A37D3FCF}" type="presParOf" srcId="{9DD89996-D20A-41A6-9380-219C1932E00F}" destId="{AECB07BF-FF07-4DCD-9B4E-0F11F90F7068}" srcOrd="5" destOrd="0" presId="urn:microsoft.com/office/officeart/2009/layout/CircleArrowProcess"/>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A817CD45-5A73-43AB-93B5-02AAA97119A6}" type="doc">
      <dgm:prSet loTypeId="urn:microsoft.com/office/officeart/2009/layout/CircleArrowProcess" loCatId="process" qsTypeId="urn:microsoft.com/office/officeart/2005/8/quickstyle/simple1" qsCatId="simple" csTypeId="urn:microsoft.com/office/officeart/2005/8/colors/accent1_2" csCatId="accent1" phldr="1"/>
      <dgm:spPr/>
      <dgm:t>
        <a:bodyPr/>
        <a:lstStyle/>
        <a:p>
          <a:pPr rtl="1"/>
          <a:endParaRPr lang="fa-IR"/>
        </a:p>
      </dgm:t>
    </dgm:pt>
    <dgm:pt modelId="{D00B3B9A-D4AF-4C40-8B92-7DE24B245B69}">
      <dgm:prSet phldrT="[Text]" custT="1"/>
      <dgm:spPr/>
      <dgm:t>
        <a:bodyPr/>
        <a:lstStyle/>
        <a:p>
          <a:pPr rtl="1"/>
          <a:r>
            <a:rPr lang="fa-IR" sz="1600" b="1" dirty="0" smtClean="0">
              <a:cs typeface="B Homa" panose="00000400000000000000" pitchFamily="2" charset="-78"/>
            </a:rPr>
            <a:t>معرفی</a:t>
          </a:r>
          <a:endParaRPr lang="fa-IR" sz="1600" b="1" dirty="0">
            <a:cs typeface="B Homa" panose="00000400000000000000" pitchFamily="2" charset="-78"/>
          </a:endParaRPr>
        </a:p>
      </dgm:t>
    </dgm:pt>
    <dgm:pt modelId="{D80B13A3-5624-4826-A0C5-993954EB27DF}" type="parTrans" cxnId="{8EC1B6A3-E04D-478A-9337-20499D61525A}">
      <dgm:prSet/>
      <dgm:spPr/>
      <dgm:t>
        <a:bodyPr/>
        <a:lstStyle/>
        <a:p>
          <a:pPr rtl="1"/>
          <a:endParaRPr lang="fa-IR" sz="2400" b="1">
            <a:cs typeface="B Homa" panose="00000400000000000000" pitchFamily="2" charset="-78"/>
          </a:endParaRPr>
        </a:p>
      </dgm:t>
    </dgm:pt>
    <dgm:pt modelId="{2325BD57-EFEF-472C-ADBE-A0304B4B6494}" type="sibTrans" cxnId="{8EC1B6A3-E04D-478A-9337-20499D61525A}">
      <dgm:prSet/>
      <dgm:spPr/>
      <dgm:t>
        <a:bodyPr/>
        <a:lstStyle/>
        <a:p>
          <a:pPr rtl="1"/>
          <a:endParaRPr lang="fa-IR" sz="2400" b="1">
            <a:cs typeface="B Homa" panose="00000400000000000000" pitchFamily="2" charset="-78"/>
          </a:endParaRPr>
        </a:p>
      </dgm:t>
    </dgm:pt>
    <dgm:pt modelId="{3B6ECD8B-5285-4D61-B5E5-DA669BE5ABE5}">
      <dgm:prSet phldrT="[Text]" custT="1"/>
      <dgm:spPr/>
      <dgm:t>
        <a:bodyPr/>
        <a:lstStyle/>
        <a:p>
          <a:pPr rtl="1"/>
          <a:r>
            <a:rPr lang="fa-IR" sz="1600" b="1" dirty="0" smtClean="0">
              <a:cs typeface="B Homa" panose="00000400000000000000" pitchFamily="2" charset="-78"/>
            </a:rPr>
            <a:t>ساختار سیاسی</a:t>
          </a:r>
          <a:endParaRPr lang="fa-IR" sz="1600" b="1" dirty="0">
            <a:cs typeface="B Homa" panose="00000400000000000000" pitchFamily="2" charset="-78"/>
          </a:endParaRPr>
        </a:p>
      </dgm:t>
    </dgm:pt>
    <dgm:pt modelId="{38D068DE-B071-440B-AF26-0B33464FB313}" type="parTrans" cxnId="{664E05D9-3B93-4FE4-95EC-307DA71469BA}">
      <dgm:prSet/>
      <dgm:spPr/>
      <dgm:t>
        <a:bodyPr/>
        <a:lstStyle/>
        <a:p>
          <a:pPr rtl="1"/>
          <a:endParaRPr lang="fa-IR" sz="2400" b="1">
            <a:cs typeface="B Homa" panose="00000400000000000000" pitchFamily="2" charset="-78"/>
          </a:endParaRPr>
        </a:p>
      </dgm:t>
    </dgm:pt>
    <dgm:pt modelId="{6EFA1322-815E-490D-94A0-7BA10FFFF276}" type="sibTrans" cxnId="{664E05D9-3B93-4FE4-95EC-307DA71469BA}">
      <dgm:prSet/>
      <dgm:spPr/>
      <dgm:t>
        <a:bodyPr/>
        <a:lstStyle/>
        <a:p>
          <a:pPr rtl="1"/>
          <a:endParaRPr lang="fa-IR" sz="2400" b="1">
            <a:cs typeface="B Homa" panose="00000400000000000000" pitchFamily="2" charset="-78"/>
          </a:endParaRPr>
        </a:p>
      </dgm:t>
    </dgm:pt>
    <dgm:pt modelId="{31832ED3-5E31-4D12-981D-57E8515A110A}">
      <dgm:prSet phldrT="[Text]" custT="1"/>
      <dgm:spPr/>
      <dgm:t>
        <a:bodyPr/>
        <a:lstStyle/>
        <a:p>
          <a:pPr rtl="1"/>
          <a:r>
            <a:rPr lang="fa-IR" sz="1600" b="1" dirty="0" smtClean="0">
              <a:cs typeface="B Homa" panose="00000400000000000000" pitchFamily="2" charset="-78"/>
            </a:rPr>
            <a:t>مدیریت شهری</a:t>
          </a:r>
          <a:endParaRPr lang="fa-IR" sz="1600" b="1" dirty="0">
            <a:cs typeface="B Homa" panose="00000400000000000000" pitchFamily="2" charset="-78"/>
          </a:endParaRPr>
        </a:p>
      </dgm:t>
    </dgm:pt>
    <dgm:pt modelId="{71A24757-E3DA-4AA4-9E9A-53AF24C2430B}" type="parTrans" cxnId="{6E18BCAC-C968-46DE-833B-8EBBC9BBEA58}">
      <dgm:prSet/>
      <dgm:spPr/>
      <dgm:t>
        <a:bodyPr/>
        <a:lstStyle/>
        <a:p>
          <a:pPr rtl="1"/>
          <a:endParaRPr lang="fa-IR" sz="2400" b="1">
            <a:cs typeface="B Homa" panose="00000400000000000000" pitchFamily="2" charset="-78"/>
          </a:endParaRPr>
        </a:p>
      </dgm:t>
    </dgm:pt>
    <dgm:pt modelId="{D525DA5B-8DCC-48DE-9668-CA71D477C4B2}" type="sibTrans" cxnId="{6E18BCAC-C968-46DE-833B-8EBBC9BBEA58}">
      <dgm:prSet/>
      <dgm:spPr/>
      <dgm:t>
        <a:bodyPr/>
        <a:lstStyle/>
        <a:p>
          <a:pPr rtl="1"/>
          <a:endParaRPr lang="fa-IR" sz="2400" b="1">
            <a:cs typeface="B Homa" panose="00000400000000000000" pitchFamily="2" charset="-78"/>
          </a:endParaRPr>
        </a:p>
      </dgm:t>
    </dgm:pt>
    <dgm:pt modelId="{9DD89996-D20A-41A6-9380-219C1932E00F}" type="pres">
      <dgm:prSet presAssocID="{A817CD45-5A73-43AB-93B5-02AAA97119A6}" presName="Name0" presStyleCnt="0">
        <dgm:presLayoutVars>
          <dgm:chMax val="7"/>
          <dgm:chPref val="7"/>
          <dgm:dir/>
          <dgm:animLvl val="lvl"/>
        </dgm:presLayoutVars>
      </dgm:prSet>
      <dgm:spPr/>
      <dgm:t>
        <a:bodyPr/>
        <a:lstStyle/>
        <a:p>
          <a:pPr rtl="1"/>
          <a:endParaRPr lang="fa-IR"/>
        </a:p>
      </dgm:t>
    </dgm:pt>
    <dgm:pt modelId="{E5533FAF-E1D3-4763-B6ED-DAFC8F237FD7}" type="pres">
      <dgm:prSet presAssocID="{D00B3B9A-D4AF-4C40-8B92-7DE24B245B69}" presName="Accent1" presStyleCnt="0"/>
      <dgm:spPr/>
    </dgm:pt>
    <dgm:pt modelId="{D2B78053-8C0F-4BA0-824D-53A7E175A431}" type="pres">
      <dgm:prSet presAssocID="{D00B3B9A-D4AF-4C40-8B92-7DE24B245B69}" presName="Accent" presStyleLbl="node1" presStyleIdx="0" presStyleCnt="3"/>
      <dgm:spPr>
        <a:solidFill>
          <a:srgbClr val="FFC000"/>
        </a:solidFill>
      </dgm:spPr>
    </dgm:pt>
    <dgm:pt modelId="{94939FB4-1C10-4181-A03B-1F59D10B56C8}" type="pres">
      <dgm:prSet presAssocID="{D00B3B9A-D4AF-4C40-8B92-7DE24B245B69}" presName="Parent1" presStyleLbl="revTx" presStyleIdx="0" presStyleCnt="3">
        <dgm:presLayoutVars>
          <dgm:chMax val="1"/>
          <dgm:chPref val="1"/>
          <dgm:bulletEnabled val="1"/>
        </dgm:presLayoutVars>
      </dgm:prSet>
      <dgm:spPr/>
      <dgm:t>
        <a:bodyPr/>
        <a:lstStyle/>
        <a:p>
          <a:pPr rtl="1"/>
          <a:endParaRPr lang="fa-IR"/>
        </a:p>
      </dgm:t>
    </dgm:pt>
    <dgm:pt modelId="{54BA7148-FCB8-4164-9909-4DEC9D3A5546}" type="pres">
      <dgm:prSet presAssocID="{3B6ECD8B-5285-4D61-B5E5-DA669BE5ABE5}" presName="Accent2" presStyleCnt="0"/>
      <dgm:spPr/>
    </dgm:pt>
    <dgm:pt modelId="{B58F5E52-6296-4EB4-A98C-7D226C48B34C}" type="pres">
      <dgm:prSet presAssocID="{3B6ECD8B-5285-4D61-B5E5-DA669BE5ABE5}" presName="Accent" presStyleLbl="node1" presStyleIdx="1" presStyleCnt="3"/>
      <dgm:spPr>
        <a:solidFill>
          <a:srgbClr val="FFC000"/>
        </a:solidFill>
      </dgm:spPr>
    </dgm:pt>
    <dgm:pt modelId="{296BAE38-A922-4992-AAFB-3290334F8BCB}" type="pres">
      <dgm:prSet presAssocID="{3B6ECD8B-5285-4D61-B5E5-DA669BE5ABE5}" presName="Parent2" presStyleLbl="revTx" presStyleIdx="1" presStyleCnt="3">
        <dgm:presLayoutVars>
          <dgm:chMax val="1"/>
          <dgm:chPref val="1"/>
          <dgm:bulletEnabled val="1"/>
        </dgm:presLayoutVars>
      </dgm:prSet>
      <dgm:spPr/>
      <dgm:t>
        <a:bodyPr/>
        <a:lstStyle/>
        <a:p>
          <a:pPr rtl="1"/>
          <a:endParaRPr lang="fa-IR"/>
        </a:p>
      </dgm:t>
    </dgm:pt>
    <dgm:pt modelId="{DF8E239B-65FA-49CC-9E5C-46F70CC17A90}" type="pres">
      <dgm:prSet presAssocID="{31832ED3-5E31-4D12-981D-57E8515A110A}" presName="Accent3" presStyleCnt="0"/>
      <dgm:spPr/>
    </dgm:pt>
    <dgm:pt modelId="{71CFE37D-A642-4C32-839F-9976210087AA}" type="pres">
      <dgm:prSet presAssocID="{31832ED3-5E31-4D12-981D-57E8515A110A}" presName="Accent" presStyleLbl="node1" presStyleIdx="2" presStyleCnt="3"/>
      <dgm:spPr>
        <a:solidFill>
          <a:srgbClr val="FFC000"/>
        </a:solidFill>
      </dgm:spPr>
    </dgm:pt>
    <dgm:pt modelId="{AECB07BF-FF07-4DCD-9B4E-0F11F90F7068}" type="pres">
      <dgm:prSet presAssocID="{31832ED3-5E31-4D12-981D-57E8515A110A}" presName="Parent3" presStyleLbl="revTx" presStyleIdx="2" presStyleCnt="3">
        <dgm:presLayoutVars>
          <dgm:chMax val="1"/>
          <dgm:chPref val="1"/>
          <dgm:bulletEnabled val="1"/>
        </dgm:presLayoutVars>
      </dgm:prSet>
      <dgm:spPr/>
      <dgm:t>
        <a:bodyPr/>
        <a:lstStyle/>
        <a:p>
          <a:pPr rtl="1"/>
          <a:endParaRPr lang="fa-IR"/>
        </a:p>
      </dgm:t>
    </dgm:pt>
  </dgm:ptLst>
  <dgm:cxnLst>
    <dgm:cxn modelId="{6E18BCAC-C968-46DE-833B-8EBBC9BBEA58}" srcId="{A817CD45-5A73-43AB-93B5-02AAA97119A6}" destId="{31832ED3-5E31-4D12-981D-57E8515A110A}" srcOrd="2" destOrd="0" parTransId="{71A24757-E3DA-4AA4-9E9A-53AF24C2430B}" sibTransId="{D525DA5B-8DCC-48DE-9668-CA71D477C4B2}"/>
    <dgm:cxn modelId="{DE079017-DE77-4189-AD1C-0B34997A576B}" type="presOf" srcId="{3B6ECD8B-5285-4D61-B5E5-DA669BE5ABE5}" destId="{296BAE38-A922-4992-AAFB-3290334F8BCB}" srcOrd="0" destOrd="0" presId="urn:microsoft.com/office/officeart/2009/layout/CircleArrowProcess"/>
    <dgm:cxn modelId="{664E05D9-3B93-4FE4-95EC-307DA71469BA}" srcId="{A817CD45-5A73-43AB-93B5-02AAA97119A6}" destId="{3B6ECD8B-5285-4D61-B5E5-DA669BE5ABE5}" srcOrd="1" destOrd="0" parTransId="{38D068DE-B071-440B-AF26-0B33464FB313}" sibTransId="{6EFA1322-815E-490D-94A0-7BA10FFFF276}"/>
    <dgm:cxn modelId="{82AC3A29-4907-4B75-8B7F-86E114CD7664}" type="presOf" srcId="{D00B3B9A-D4AF-4C40-8B92-7DE24B245B69}" destId="{94939FB4-1C10-4181-A03B-1F59D10B56C8}" srcOrd="0" destOrd="0" presId="urn:microsoft.com/office/officeart/2009/layout/CircleArrowProcess"/>
    <dgm:cxn modelId="{8EC1B6A3-E04D-478A-9337-20499D61525A}" srcId="{A817CD45-5A73-43AB-93B5-02AAA97119A6}" destId="{D00B3B9A-D4AF-4C40-8B92-7DE24B245B69}" srcOrd="0" destOrd="0" parTransId="{D80B13A3-5624-4826-A0C5-993954EB27DF}" sibTransId="{2325BD57-EFEF-472C-ADBE-A0304B4B6494}"/>
    <dgm:cxn modelId="{AA917AD7-2E74-411F-A9CC-FA0FE6834E7C}" type="presOf" srcId="{A817CD45-5A73-43AB-93B5-02AAA97119A6}" destId="{9DD89996-D20A-41A6-9380-219C1932E00F}" srcOrd="0" destOrd="0" presId="urn:microsoft.com/office/officeart/2009/layout/CircleArrowProcess"/>
    <dgm:cxn modelId="{A61519F3-BD1E-46D9-B420-FF9D9F0D39C4}" type="presOf" srcId="{31832ED3-5E31-4D12-981D-57E8515A110A}" destId="{AECB07BF-FF07-4DCD-9B4E-0F11F90F7068}" srcOrd="0" destOrd="0" presId="urn:microsoft.com/office/officeart/2009/layout/CircleArrowProcess"/>
    <dgm:cxn modelId="{772E3E76-6D99-419C-93D8-CBE88151A15A}" type="presParOf" srcId="{9DD89996-D20A-41A6-9380-219C1932E00F}" destId="{E5533FAF-E1D3-4763-B6ED-DAFC8F237FD7}" srcOrd="0" destOrd="0" presId="urn:microsoft.com/office/officeart/2009/layout/CircleArrowProcess"/>
    <dgm:cxn modelId="{A01B493C-DADB-4DA0-ABFF-76ABB134664C}" type="presParOf" srcId="{E5533FAF-E1D3-4763-B6ED-DAFC8F237FD7}" destId="{D2B78053-8C0F-4BA0-824D-53A7E175A431}" srcOrd="0" destOrd="0" presId="urn:microsoft.com/office/officeart/2009/layout/CircleArrowProcess"/>
    <dgm:cxn modelId="{B7683773-8C0E-46E6-B7AB-A80B741F5DFB}" type="presParOf" srcId="{9DD89996-D20A-41A6-9380-219C1932E00F}" destId="{94939FB4-1C10-4181-A03B-1F59D10B56C8}" srcOrd="1" destOrd="0" presId="urn:microsoft.com/office/officeart/2009/layout/CircleArrowProcess"/>
    <dgm:cxn modelId="{66F965CC-BE0A-4B19-BD61-5BB09216FEB0}" type="presParOf" srcId="{9DD89996-D20A-41A6-9380-219C1932E00F}" destId="{54BA7148-FCB8-4164-9909-4DEC9D3A5546}" srcOrd="2" destOrd="0" presId="urn:microsoft.com/office/officeart/2009/layout/CircleArrowProcess"/>
    <dgm:cxn modelId="{132C2EF8-E069-4733-BBC4-C609A96C945A}" type="presParOf" srcId="{54BA7148-FCB8-4164-9909-4DEC9D3A5546}" destId="{B58F5E52-6296-4EB4-A98C-7D226C48B34C}" srcOrd="0" destOrd="0" presId="urn:microsoft.com/office/officeart/2009/layout/CircleArrowProcess"/>
    <dgm:cxn modelId="{AB1C4EB2-99B5-4ECF-AE0E-BC942CC42F7E}" type="presParOf" srcId="{9DD89996-D20A-41A6-9380-219C1932E00F}" destId="{296BAE38-A922-4992-AAFB-3290334F8BCB}" srcOrd="3" destOrd="0" presId="urn:microsoft.com/office/officeart/2009/layout/CircleArrowProcess"/>
    <dgm:cxn modelId="{A834A5F9-A541-4CF4-8145-D6B8D9F6AFA7}" type="presParOf" srcId="{9DD89996-D20A-41A6-9380-219C1932E00F}" destId="{DF8E239B-65FA-49CC-9E5C-46F70CC17A90}" srcOrd="4" destOrd="0" presId="urn:microsoft.com/office/officeart/2009/layout/CircleArrowProcess"/>
    <dgm:cxn modelId="{CC95BADF-7116-43A3-9376-E000BC77B42C}" type="presParOf" srcId="{DF8E239B-65FA-49CC-9E5C-46F70CC17A90}" destId="{71CFE37D-A642-4C32-839F-9976210087AA}" srcOrd="0" destOrd="0" presId="urn:microsoft.com/office/officeart/2009/layout/CircleArrowProcess"/>
    <dgm:cxn modelId="{7EDE9105-69EA-47B4-9380-27D37AAC9475}" type="presParOf" srcId="{9DD89996-D20A-41A6-9380-219C1932E00F}" destId="{AECB07BF-FF07-4DCD-9B4E-0F11F90F7068}" srcOrd="5" destOrd="0" presId="urn:microsoft.com/office/officeart/2009/layout/CircleArrowProcess"/>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A817CD45-5A73-43AB-93B5-02AAA97119A6}" type="doc">
      <dgm:prSet loTypeId="urn:microsoft.com/office/officeart/2009/layout/CircleArrowProcess" loCatId="process" qsTypeId="urn:microsoft.com/office/officeart/2005/8/quickstyle/simple1" qsCatId="simple" csTypeId="urn:microsoft.com/office/officeart/2005/8/colors/accent1_2" csCatId="accent1" phldr="1"/>
      <dgm:spPr/>
      <dgm:t>
        <a:bodyPr/>
        <a:lstStyle/>
        <a:p>
          <a:pPr rtl="1"/>
          <a:endParaRPr lang="fa-IR"/>
        </a:p>
      </dgm:t>
    </dgm:pt>
    <dgm:pt modelId="{D00B3B9A-D4AF-4C40-8B92-7DE24B245B69}">
      <dgm:prSet phldrT="[Text]" custT="1"/>
      <dgm:spPr/>
      <dgm:t>
        <a:bodyPr/>
        <a:lstStyle/>
        <a:p>
          <a:pPr rtl="1"/>
          <a:r>
            <a:rPr lang="fa-IR" sz="1600" b="1" dirty="0" smtClean="0">
              <a:cs typeface="B Homa" panose="00000400000000000000" pitchFamily="2" charset="-78"/>
            </a:rPr>
            <a:t>بستر تاریخی</a:t>
          </a:r>
          <a:endParaRPr lang="fa-IR" sz="1600" b="1" dirty="0">
            <a:cs typeface="B Homa" panose="00000400000000000000" pitchFamily="2" charset="-78"/>
          </a:endParaRPr>
        </a:p>
      </dgm:t>
    </dgm:pt>
    <dgm:pt modelId="{D80B13A3-5624-4826-A0C5-993954EB27DF}" type="parTrans" cxnId="{8EC1B6A3-E04D-478A-9337-20499D61525A}">
      <dgm:prSet/>
      <dgm:spPr/>
      <dgm:t>
        <a:bodyPr/>
        <a:lstStyle/>
        <a:p>
          <a:pPr rtl="1"/>
          <a:endParaRPr lang="fa-IR" sz="2400" b="1">
            <a:cs typeface="B Homa" panose="00000400000000000000" pitchFamily="2" charset="-78"/>
          </a:endParaRPr>
        </a:p>
      </dgm:t>
    </dgm:pt>
    <dgm:pt modelId="{2325BD57-EFEF-472C-ADBE-A0304B4B6494}" type="sibTrans" cxnId="{8EC1B6A3-E04D-478A-9337-20499D61525A}">
      <dgm:prSet/>
      <dgm:spPr/>
      <dgm:t>
        <a:bodyPr/>
        <a:lstStyle/>
        <a:p>
          <a:pPr rtl="1"/>
          <a:endParaRPr lang="fa-IR" sz="2400" b="1">
            <a:cs typeface="B Homa" panose="00000400000000000000" pitchFamily="2" charset="-78"/>
          </a:endParaRPr>
        </a:p>
      </dgm:t>
    </dgm:pt>
    <dgm:pt modelId="{3B6ECD8B-5285-4D61-B5E5-DA669BE5ABE5}">
      <dgm:prSet phldrT="[Text]" custT="1"/>
      <dgm:spPr/>
      <dgm:t>
        <a:bodyPr/>
        <a:lstStyle/>
        <a:p>
          <a:pPr rtl="1"/>
          <a:r>
            <a:rPr lang="fa-IR" sz="1600" b="1" dirty="0" smtClean="0">
              <a:cs typeface="B Homa" panose="00000400000000000000" pitchFamily="2" charset="-78"/>
            </a:rPr>
            <a:t>شناخت</a:t>
          </a:r>
          <a:endParaRPr lang="fa-IR" sz="1600" b="1" dirty="0">
            <a:cs typeface="B Homa" panose="00000400000000000000" pitchFamily="2" charset="-78"/>
          </a:endParaRPr>
        </a:p>
      </dgm:t>
    </dgm:pt>
    <dgm:pt modelId="{38D068DE-B071-440B-AF26-0B33464FB313}" type="parTrans" cxnId="{664E05D9-3B93-4FE4-95EC-307DA71469BA}">
      <dgm:prSet/>
      <dgm:spPr/>
      <dgm:t>
        <a:bodyPr/>
        <a:lstStyle/>
        <a:p>
          <a:pPr rtl="1"/>
          <a:endParaRPr lang="fa-IR" sz="2400" b="1">
            <a:cs typeface="B Homa" panose="00000400000000000000" pitchFamily="2" charset="-78"/>
          </a:endParaRPr>
        </a:p>
      </dgm:t>
    </dgm:pt>
    <dgm:pt modelId="{6EFA1322-815E-490D-94A0-7BA10FFFF276}" type="sibTrans" cxnId="{664E05D9-3B93-4FE4-95EC-307DA71469BA}">
      <dgm:prSet/>
      <dgm:spPr/>
      <dgm:t>
        <a:bodyPr/>
        <a:lstStyle/>
        <a:p>
          <a:pPr rtl="1"/>
          <a:endParaRPr lang="fa-IR" sz="2400" b="1">
            <a:cs typeface="B Homa" panose="00000400000000000000" pitchFamily="2" charset="-78"/>
          </a:endParaRPr>
        </a:p>
      </dgm:t>
    </dgm:pt>
    <dgm:pt modelId="{31832ED3-5E31-4D12-981D-57E8515A110A}">
      <dgm:prSet phldrT="[Text]" custT="1"/>
      <dgm:spPr/>
      <dgm:t>
        <a:bodyPr/>
        <a:lstStyle/>
        <a:p>
          <a:pPr rtl="1"/>
          <a:r>
            <a:rPr lang="fa-IR" sz="1600" b="1" dirty="0" smtClean="0">
              <a:cs typeface="B Homa" panose="00000400000000000000" pitchFamily="2" charset="-78"/>
            </a:rPr>
            <a:t>مدیریت شهری</a:t>
          </a:r>
          <a:endParaRPr lang="fa-IR" sz="1600" b="1" dirty="0">
            <a:cs typeface="B Homa" panose="00000400000000000000" pitchFamily="2" charset="-78"/>
          </a:endParaRPr>
        </a:p>
      </dgm:t>
    </dgm:pt>
    <dgm:pt modelId="{71A24757-E3DA-4AA4-9E9A-53AF24C2430B}" type="parTrans" cxnId="{6E18BCAC-C968-46DE-833B-8EBBC9BBEA58}">
      <dgm:prSet/>
      <dgm:spPr/>
      <dgm:t>
        <a:bodyPr/>
        <a:lstStyle/>
        <a:p>
          <a:pPr rtl="1"/>
          <a:endParaRPr lang="fa-IR" sz="2400" b="1">
            <a:cs typeface="B Homa" panose="00000400000000000000" pitchFamily="2" charset="-78"/>
          </a:endParaRPr>
        </a:p>
      </dgm:t>
    </dgm:pt>
    <dgm:pt modelId="{D525DA5B-8DCC-48DE-9668-CA71D477C4B2}" type="sibTrans" cxnId="{6E18BCAC-C968-46DE-833B-8EBBC9BBEA58}">
      <dgm:prSet/>
      <dgm:spPr/>
      <dgm:t>
        <a:bodyPr/>
        <a:lstStyle/>
        <a:p>
          <a:pPr rtl="1"/>
          <a:endParaRPr lang="fa-IR" sz="2400" b="1">
            <a:cs typeface="B Homa" panose="00000400000000000000" pitchFamily="2" charset="-78"/>
          </a:endParaRPr>
        </a:p>
      </dgm:t>
    </dgm:pt>
    <dgm:pt modelId="{9DD89996-D20A-41A6-9380-219C1932E00F}" type="pres">
      <dgm:prSet presAssocID="{A817CD45-5A73-43AB-93B5-02AAA97119A6}" presName="Name0" presStyleCnt="0">
        <dgm:presLayoutVars>
          <dgm:chMax val="7"/>
          <dgm:chPref val="7"/>
          <dgm:dir/>
          <dgm:animLvl val="lvl"/>
        </dgm:presLayoutVars>
      </dgm:prSet>
      <dgm:spPr/>
      <dgm:t>
        <a:bodyPr/>
        <a:lstStyle/>
        <a:p>
          <a:pPr rtl="1"/>
          <a:endParaRPr lang="fa-IR"/>
        </a:p>
      </dgm:t>
    </dgm:pt>
    <dgm:pt modelId="{E5533FAF-E1D3-4763-B6ED-DAFC8F237FD7}" type="pres">
      <dgm:prSet presAssocID="{D00B3B9A-D4AF-4C40-8B92-7DE24B245B69}" presName="Accent1" presStyleCnt="0"/>
      <dgm:spPr/>
    </dgm:pt>
    <dgm:pt modelId="{D2B78053-8C0F-4BA0-824D-53A7E175A431}" type="pres">
      <dgm:prSet presAssocID="{D00B3B9A-D4AF-4C40-8B92-7DE24B245B69}" presName="Accent" presStyleLbl="node1" presStyleIdx="0" presStyleCnt="3"/>
      <dgm:spPr>
        <a:solidFill>
          <a:srgbClr val="FFC000"/>
        </a:solidFill>
      </dgm:spPr>
    </dgm:pt>
    <dgm:pt modelId="{94939FB4-1C10-4181-A03B-1F59D10B56C8}" type="pres">
      <dgm:prSet presAssocID="{D00B3B9A-D4AF-4C40-8B92-7DE24B245B69}" presName="Parent1" presStyleLbl="revTx" presStyleIdx="0" presStyleCnt="3">
        <dgm:presLayoutVars>
          <dgm:chMax val="1"/>
          <dgm:chPref val="1"/>
          <dgm:bulletEnabled val="1"/>
        </dgm:presLayoutVars>
      </dgm:prSet>
      <dgm:spPr/>
      <dgm:t>
        <a:bodyPr/>
        <a:lstStyle/>
        <a:p>
          <a:pPr rtl="1"/>
          <a:endParaRPr lang="fa-IR"/>
        </a:p>
      </dgm:t>
    </dgm:pt>
    <dgm:pt modelId="{54BA7148-FCB8-4164-9909-4DEC9D3A5546}" type="pres">
      <dgm:prSet presAssocID="{3B6ECD8B-5285-4D61-B5E5-DA669BE5ABE5}" presName="Accent2" presStyleCnt="0"/>
      <dgm:spPr/>
    </dgm:pt>
    <dgm:pt modelId="{B58F5E52-6296-4EB4-A98C-7D226C48B34C}" type="pres">
      <dgm:prSet presAssocID="{3B6ECD8B-5285-4D61-B5E5-DA669BE5ABE5}" presName="Accent" presStyleLbl="node1" presStyleIdx="1" presStyleCnt="3"/>
      <dgm:spPr>
        <a:solidFill>
          <a:srgbClr val="FFC000"/>
        </a:solidFill>
      </dgm:spPr>
    </dgm:pt>
    <dgm:pt modelId="{296BAE38-A922-4992-AAFB-3290334F8BCB}" type="pres">
      <dgm:prSet presAssocID="{3B6ECD8B-5285-4D61-B5E5-DA669BE5ABE5}" presName="Parent2" presStyleLbl="revTx" presStyleIdx="1" presStyleCnt="3">
        <dgm:presLayoutVars>
          <dgm:chMax val="1"/>
          <dgm:chPref val="1"/>
          <dgm:bulletEnabled val="1"/>
        </dgm:presLayoutVars>
      </dgm:prSet>
      <dgm:spPr/>
      <dgm:t>
        <a:bodyPr/>
        <a:lstStyle/>
        <a:p>
          <a:pPr rtl="1"/>
          <a:endParaRPr lang="fa-IR"/>
        </a:p>
      </dgm:t>
    </dgm:pt>
    <dgm:pt modelId="{DF8E239B-65FA-49CC-9E5C-46F70CC17A90}" type="pres">
      <dgm:prSet presAssocID="{31832ED3-5E31-4D12-981D-57E8515A110A}" presName="Accent3" presStyleCnt="0"/>
      <dgm:spPr/>
    </dgm:pt>
    <dgm:pt modelId="{71CFE37D-A642-4C32-839F-9976210087AA}" type="pres">
      <dgm:prSet presAssocID="{31832ED3-5E31-4D12-981D-57E8515A110A}" presName="Accent" presStyleLbl="node1" presStyleIdx="2" presStyleCnt="3"/>
      <dgm:spPr>
        <a:solidFill>
          <a:srgbClr val="B01513"/>
        </a:solidFill>
      </dgm:spPr>
    </dgm:pt>
    <dgm:pt modelId="{AECB07BF-FF07-4DCD-9B4E-0F11F90F7068}" type="pres">
      <dgm:prSet presAssocID="{31832ED3-5E31-4D12-981D-57E8515A110A}" presName="Parent3" presStyleLbl="revTx" presStyleIdx="2" presStyleCnt="3">
        <dgm:presLayoutVars>
          <dgm:chMax val="1"/>
          <dgm:chPref val="1"/>
          <dgm:bulletEnabled val="1"/>
        </dgm:presLayoutVars>
      </dgm:prSet>
      <dgm:spPr/>
      <dgm:t>
        <a:bodyPr/>
        <a:lstStyle/>
        <a:p>
          <a:pPr rtl="1"/>
          <a:endParaRPr lang="fa-IR"/>
        </a:p>
      </dgm:t>
    </dgm:pt>
  </dgm:ptLst>
  <dgm:cxnLst>
    <dgm:cxn modelId="{6E18BCAC-C968-46DE-833B-8EBBC9BBEA58}" srcId="{A817CD45-5A73-43AB-93B5-02AAA97119A6}" destId="{31832ED3-5E31-4D12-981D-57E8515A110A}" srcOrd="2" destOrd="0" parTransId="{71A24757-E3DA-4AA4-9E9A-53AF24C2430B}" sibTransId="{D525DA5B-8DCC-48DE-9668-CA71D477C4B2}"/>
    <dgm:cxn modelId="{59547941-00F2-45E1-86D9-1FBF963404AD}" type="presOf" srcId="{A817CD45-5A73-43AB-93B5-02AAA97119A6}" destId="{9DD89996-D20A-41A6-9380-219C1932E00F}" srcOrd="0" destOrd="0" presId="urn:microsoft.com/office/officeart/2009/layout/CircleArrowProcess"/>
    <dgm:cxn modelId="{EBE58D00-275F-40C4-B471-FC75B10E16F6}" type="presOf" srcId="{31832ED3-5E31-4D12-981D-57E8515A110A}" destId="{AECB07BF-FF07-4DCD-9B4E-0F11F90F7068}" srcOrd="0" destOrd="0" presId="urn:microsoft.com/office/officeart/2009/layout/CircleArrowProcess"/>
    <dgm:cxn modelId="{664E05D9-3B93-4FE4-95EC-307DA71469BA}" srcId="{A817CD45-5A73-43AB-93B5-02AAA97119A6}" destId="{3B6ECD8B-5285-4D61-B5E5-DA669BE5ABE5}" srcOrd="1" destOrd="0" parTransId="{38D068DE-B071-440B-AF26-0B33464FB313}" sibTransId="{6EFA1322-815E-490D-94A0-7BA10FFFF276}"/>
    <dgm:cxn modelId="{95F65C62-5DD2-48B7-8D65-D0A599289DD0}" type="presOf" srcId="{D00B3B9A-D4AF-4C40-8B92-7DE24B245B69}" destId="{94939FB4-1C10-4181-A03B-1F59D10B56C8}" srcOrd="0" destOrd="0" presId="urn:microsoft.com/office/officeart/2009/layout/CircleArrowProcess"/>
    <dgm:cxn modelId="{8EC1B6A3-E04D-478A-9337-20499D61525A}" srcId="{A817CD45-5A73-43AB-93B5-02AAA97119A6}" destId="{D00B3B9A-D4AF-4C40-8B92-7DE24B245B69}" srcOrd="0" destOrd="0" parTransId="{D80B13A3-5624-4826-A0C5-993954EB27DF}" sibTransId="{2325BD57-EFEF-472C-ADBE-A0304B4B6494}"/>
    <dgm:cxn modelId="{2D187044-685F-436D-8F52-C52625661979}" type="presOf" srcId="{3B6ECD8B-5285-4D61-B5E5-DA669BE5ABE5}" destId="{296BAE38-A922-4992-AAFB-3290334F8BCB}" srcOrd="0" destOrd="0" presId="urn:microsoft.com/office/officeart/2009/layout/CircleArrowProcess"/>
    <dgm:cxn modelId="{4286DA43-5F37-411C-AFD2-031FA706353A}" type="presParOf" srcId="{9DD89996-D20A-41A6-9380-219C1932E00F}" destId="{E5533FAF-E1D3-4763-B6ED-DAFC8F237FD7}" srcOrd="0" destOrd="0" presId="urn:microsoft.com/office/officeart/2009/layout/CircleArrowProcess"/>
    <dgm:cxn modelId="{02F08828-848B-4451-A416-9D9E029526BD}" type="presParOf" srcId="{E5533FAF-E1D3-4763-B6ED-DAFC8F237FD7}" destId="{D2B78053-8C0F-4BA0-824D-53A7E175A431}" srcOrd="0" destOrd="0" presId="urn:microsoft.com/office/officeart/2009/layout/CircleArrowProcess"/>
    <dgm:cxn modelId="{BBD8069A-245B-47B3-84CA-CB9373BB40E3}" type="presParOf" srcId="{9DD89996-D20A-41A6-9380-219C1932E00F}" destId="{94939FB4-1C10-4181-A03B-1F59D10B56C8}" srcOrd="1" destOrd="0" presId="urn:microsoft.com/office/officeart/2009/layout/CircleArrowProcess"/>
    <dgm:cxn modelId="{69FF7D6C-DAC4-4CA1-9624-27D7192DB686}" type="presParOf" srcId="{9DD89996-D20A-41A6-9380-219C1932E00F}" destId="{54BA7148-FCB8-4164-9909-4DEC9D3A5546}" srcOrd="2" destOrd="0" presId="urn:microsoft.com/office/officeart/2009/layout/CircleArrowProcess"/>
    <dgm:cxn modelId="{73469AFE-F161-45A0-A337-626E809D5AEC}" type="presParOf" srcId="{54BA7148-FCB8-4164-9909-4DEC9D3A5546}" destId="{B58F5E52-6296-4EB4-A98C-7D226C48B34C}" srcOrd="0" destOrd="0" presId="urn:microsoft.com/office/officeart/2009/layout/CircleArrowProcess"/>
    <dgm:cxn modelId="{24B28E9F-CFE4-440D-8037-2646D1DABFD1}" type="presParOf" srcId="{9DD89996-D20A-41A6-9380-219C1932E00F}" destId="{296BAE38-A922-4992-AAFB-3290334F8BCB}" srcOrd="3" destOrd="0" presId="urn:microsoft.com/office/officeart/2009/layout/CircleArrowProcess"/>
    <dgm:cxn modelId="{B922950E-E641-4DF8-AFB7-993B42513194}" type="presParOf" srcId="{9DD89996-D20A-41A6-9380-219C1932E00F}" destId="{DF8E239B-65FA-49CC-9E5C-46F70CC17A90}" srcOrd="4" destOrd="0" presId="urn:microsoft.com/office/officeart/2009/layout/CircleArrowProcess"/>
    <dgm:cxn modelId="{B0E0913D-2723-4EED-BF60-E2778FAB5922}" type="presParOf" srcId="{DF8E239B-65FA-49CC-9E5C-46F70CC17A90}" destId="{71CFE37D-A642-4C32-839F-9976210087AA}" srcOrd="0" destOrd="0" presId="urn:microsoft.com/office/officeart/2009/layout/CircleArrowProcess"/>
    <dgm:cxn modelId="{0041AA69-D99E-4BC2-9354-00C04AA2E79B}" type="presParOf" srcId="{9DD89996-D20A-41A6-9380-219C1932E00F}" destId="{AECB07BF-FF07-4DCD-9B4E-0F11F90F7068}" srcOrd="5" destOrd="0" presId="urn:microsoft.com/office/officeart/2009/layout/CircleArrowProcess"/>
  </dgm:cxnLst>
  <dgm:bg/>
  <dgm:whole/>
  <dgm:extLst>
    <a:ext uri="http://schemas.microsoft.com/office/drawing/2008/diagram">
      <dsp:dataModelExt xmlns:dsp="http://schemas.microsoft.com/office/drawing/2008/diagram" relId="rId15"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A817CD45-5A73-43AB-93B5-02AAA97119A6}" type="doc">
      <dgm:prSet loTypeId="urn:microsoft.com/office/officeart/2009/layout/CircleArrowProcess" loCatId="process" qsTypeId="urn:microsoft.com/office/officeart/2005/8/quickstyle/simple1" qsCatId="simple" csTypeId="urn:microsoft.com/office/officeart/2005/8/colors/accent1_2" csCatId="accent1" phldr="1"/>
      <dgm:spPr/>
      <dgm:t>
        <a:bodyPr/>
        <a:lstStyle/>
        <a:p>
          <a:pPr rtl="1"/>
          <a:endParaRPr lang="fa-IR"/>
        </a:p>
      </dgm:t>
    </dgm:pt>
    <dgm:pt modelId="{D00B3B9A-D4AF-4C40-8B92-7DE24B245B69}">
      <dgm:prSet phldrT="[Text]" custT="1"/>
      <dgm:spPr/>
      <dgm:t>
        <a:bodyPr/>
        <a:lstStyle/>
        <a:p>
          <a:pPr rtl="1"/>
          <a:r>
            <a:rPr lang="fa-IR" sz="1600" b="1" dirty="0" smtClean="0">
              <a:cs typeface="B Homa" panose="00000400000000000000" pitchFamily="2" charset="-78"/>
            </a:rPr>
            <a:t>معرفی</a:t>
          </a:r>
          <a:endParaRPr lang="fa-IR" sz="1600" b="1" dirty="0">
            <a:cs typeface="B Homa" panose="00000400000000000000" pitchFamily="2" charset="-78"/>
          </a:endParaRPr>
        </a:p>
      </dgm:t>
    </dgm:pt>
    <dgm:pt modelId="{D80B13A3-5624-4826-A0C5-993954EB27DF}" type="parTrans" cxnId="{8EC1B6A3-E04D-478A-9337-20499D61525A}">
      <dgm:prSet/>
      <dgm:spPr/>
      <dgm:t>
        <a:bodyPr/>
        <a:lstStyle/>
        <a:p>
          <a:pPr rtl="1"/>
          <a:endParaRPr lang="fa-IR" sz="2400" b="1">
            <a:cs typeface="B Homa" panose="00000400000000000000" pitchFamily="2" charset="-78"/>
          </a:endParaRPr>
        </a:p>
      </dgm:t>
    </dgm:pt>
    <dgm:pt modelId="{2325BD57-EFEF-472C-ADBE-A0304B4B6494}" type="sibTrans" cxnId="{8EC1B6A3-E04D-478A-9337-20499D61525A}">
      <dgm:prSet/>
      <dgm:spPr/>
      <dgm:t>
        <a:bodyPr/>
        <a:lstStyle/>
        <a:p>
          <a:pPr rtl="1"/>
          <a:endParaRPr lang="fa-IR" sz="2400" b="1">
            <a:cs typeface="B Homa" panose="00000400000000000000" pitchFamily="2" charset="-78"/>
          </a:endParaRPr>
        </a:p>
      </dgm:t>
    </dgm:pt>
    <dgm:pt modelId="{3B6ECD8B-5285-4D61-B5E5-DA669BE5ABE5}">
      <dgm:prSet phldrT="[Text]" custT="1"/>
      <dgm:spPr/>
      <dgm:t>
        <a:bodyPr/>
        <a:lstStyle/>
        <a:p>
          <a:pPr rtl="1"/>
          <a:r>
            <a:rPr lang="fa-IR" sz="1600" b="1" dirty="0" smtClean="0">
              <a:cs typeface="B Homa" panose="00000400000000000000" pitchFamily="2" charset="-78"/>
            </a:rPr>
            <a:t>ساختار سیاسی</a:t>
          </a:r>
          <a:endParaRPr lang="fa-IR" sz="1600" b="1" dirty="0">
            <a:cs typeface="B Homa" panose="00000400000000000000" pitchFamily="2" charset="-78"/>
          </a:endParaRPr>
        </a:p>
      </dgm:t>
    </dgm:pt>
    <dgm:pt modelId="{38D068DE-B071-440B-AF26-0B33464FB313}" type="parTrans" cxnId="{664E05D9-3B93-4FE4-95EC-307DA71469BA}">
      <dgm:prSet/>
      <dgm:spPr/>
      <dgm:t>
        <a:bodyPr/>
        <a:lstStyle/>
        <a:p>
          <a:pPr rtl="1"/>
          <a:endParaRPr lang="fa-IR" sz="2400" b="1">
            <a:cs typeface="B Homa" panose="00000400000000000000" pitchFamily="2" charset="-78"/>
          </a:endParaRPr>
        </a:p>
      </dgm:t>
    </dgm:pt>
    <dgm:pt modelId="{6EFA1322-815E-490D-94A0-7BA10FFFF276}" type="sibTrans" cxnId="{664E05D9-3B93-4FE4-95EC-307DA71469BA}">
      <dgm:prSet/>
      <dgm:spPr/>
      <dgm:t>
        <a:bodyPr/>
        <a:lstStyle/>
        <a:p>
          <a:pPr rtl="1"/>
          <a:endParaRPr lang="fa-IR" sz="2400" b="1">
            <a:cs typeface="B Homa" panose="00000400000000000000" pitchFamily="2" charset="-78"/>
          </a:endParaRPr>
        </a:p>
      </dgm:t>
    </dgm:pt>
    <dgm:pt modelId="{31832ED3-5E31-4D12-981D-57E8515A110A}">
      <dgm:prSet phldrT="[Text]" custT="1"/>
      <dgm:spPr/>
      <dgm:t>
        <a:bodyPr/>
        <a:lstStyle/>
        <a:p>
          <a:pPr rtl="1"/>
          <a:r>
            <a:rPr lang="fa-IR" sz="1600" b="1" dirty="0" smtClean="0">
              <a:cs typeface="B Homa" panose="00000400000000000000" pitchFamily="2" charset="-78"/>
            </a:rPr>
            <a:t>مدیریت شهری</a:t>
          </a:r>
          <a:endParaRPr lang="fa-IR" sz="1600" b="1" dirty="0">
            <a:cs typeface="B Homa" panose="00000400000000000000" pitchFamily="2" charset="-78"/>
          </a:endParaRPr>
        </a:p>
      </dgm:t>
    </dgm:pt>
    <dgm:pt modelId="{71A24757-E3DA-4AA4-9E9A-53AF24C2430B}" type="parTrans" cxnId="{6E18BCAC-C968-46DE-833B-8EBBC9BBEA58}">
      <dgm:prSet/>
      <dgm:spPr/>
      <dgm:t>
        <a:bodyPr/>
        <a:lstStyle/>
        <a:p>
          <a:pPr rtl="1"/>
          <a:endParaRPr lang="fa-IR" sz="2400" b="1">
            <a:cs typeface="B Homa" panose="00000400000000000000" pitchFamily="2" charset="-78"/>
          </a:endParaRPr>
        </a:p>
      </dgm:t>
    </dgm:pt>
    <dgm:pt modelId="{D525DA5B-8DCC-48DE-9668-CA71D477C4B2}" type="sibTrans" cxnId="{6E18BCAC-C968-46DE-833B-8EBBC9BBEA58}">
      <dgm:prSet/>
      <dgm:spPr/>
      <dgm:t>
        <a:bodyPr/>
        <a:lstStyle/>
        <a:p>
          <a:pPr rtl="1"/>
          <a:endParaRPr lang="fa-IR" sz="2400" b="1">
            <a:cs typeface="B Homa" panose="00000400000000000000" pitchFamily="2" charset="-78"/>
          </a:endParaRPr>
        </a:p>
      </dgm:t>
    </dgm:pt>
    <dgm:pt modelId="{9DD89996-D20A-41A6-9380-219C1932E00F}" type="pres">
      <dgm:prSet presAssocID="{A817CD45-5A73-43AB-93B5-02AAA97119A6}" presName="Name0" presStyleCnt="0">
        <dgm:presLayoutVars>
          <dgm:chMax val="7"/>
          <dgm:chPref val="7"/>
          <dgm:dir/>
          <dgm:animLvl val="lvl"/>
        </dgm:presLayoutVars>
      </dgm:prSet>
      <dgm:spPr/>
      <dgm:t>
        <a:bodyPr/>
        <a:lstStyle/>
        <a:p>
          <a:pPr rtl="1"/>
          <a:endParaRPr lang="fa-IR"/>
        </a:p>
      </dgm:t>
    </dgm:pt>
    <dgm:pt modelId="{E5533FAF-E1D3-4763-B6ED-DAFC8F237FD7}" type="pres">
      <dgm:prSet presAssocID="{D00B3B9A-D4AF-4C40-8B92-7DE24B245B69}" presName="Accent1" presStyleCnt="0"/>
      <dgm:spPr/>
    </dgm:pt>
    <dgm:pt modelId="{D2B78053-8C0F-4BA0-824D-53A7E175A431}" type="pres">
      <dgm:prSet presAssocID="{D00B3B9A-D4AF-4C40-8B92-7DE24B245B69}" presName="Accent" presStyleLbl="node1" presStyleIdx="0" presStyleCnt="3"/>
      <dgm:spPr>
        <a:solidFill>
          <a:srgbClr val="FFC000"/>
        </a:solidFill>
      </dgm:spPr>
    </dgm:pt>
    <dgm:pt modelId="{94939FB4-1C10-4181-A03B-1F59D10B56C8}" type="pres">
      <dgm:prSet presAssocID="{D00B3B9A-D4AF-4C40-8B92-7DE24B245B69}" presName="Parent1" presStyleLbl="revTx" presStyleIdx="0" presStyleCnt="3">
        <dgm:presLayoutVars>
          <dgm:chMax val="1"/>
          <dgm:chPref val="1"/>
          <dgm:bulletEnabled val="1"/>
        </dgm:presLayoutVars>
      </dgm:prSet>
      <dgm:spPr/>
      <dgm:t>
        <a:bodyPr/>
        <a:lstStyle/>
        <a:p>
          <a:pPr rtl="1"/>
          <a:endParaRPr lang="fa-IR"/>
        </a:p>
      </dgm:t>
    </dgm:pt>
    <dgm:pt modelId="{54BA7148-FCB8-4164-9909-4DEC9D3A5546}" type="pres">
      <dgm:prSet presAssocID="{3B6ECD8B-5285-4D61-B5E5-DA669BE5ABE5}" presName="Accent2" presStyleCnt="0"/>
      <dgm:spPr/>
    </dgm:pt>
    <dgm:pt modelId="{B58F5E52-6296-4EB4-A98C-7D226C48B34C}" type="pres">
      <dgm:prSet presAssocID="{3B6ECD8B-5285-4D61-B5E5-DA669BE5ABE5}" presName="Accent" presStyleLbl="node1" presStyleIdx="1" presStyleCnt="3"/>
      <dgm:spPr>
        <a:solidFill>
          <a:srgbClr val="FFC000"/>
        </a:solidFill>
      </dgm:spPr>
    </dgm:pt>
    <dgm:pt modelId="{296BAE38-A922-4992-AAFB-3290334F8BCB}" type="pres">
      <dgm:prSet presAssocID="{3B6ECD8B-5285-4D61-B5E5-DA669BE5ABE5}" presName="Parent2" presStyleLbl="revTx" presStyleIdx="1" presStyleCnt="3">
        <dgm:presLayoutVars>
          <dgm:chMax val="1"/>
          <dgm:chPref val="1"/>
          <dgm:bulletEnabled val="1"/>
        </dgm:presLayoutVars>
      </dgm:prSet>
      <dgm:spPr/>
      <dgm:t>
        <a:bodyPr/>
        <a:lstStyle/>
        <a:p>
          <a:pPr rtl="1"/>
          <a:endParaRPr lang="fa-IR"/>
        </a:p>
      </dgm:t>
    </dgm:pt>
    <dgm:pt modelId="{DF8E239B-65FA-49CC-9E5C-46F70CC17A90}" type="pres">
      <dgm:prSet presAssocID="{31832ED3-5E31-4D12-981D-57E8515A110A}" presName="Accent3" presStyleCnt="0"/>
      <dgm:spPr/>
    </dgm:pt>
    <dgm:pt modelId="{71CFE37D-A642-4C32-839F-9976210087AA}" type="pres">
      <dgm:prSet presAssocID="{31832ED3-5E31-4D12-981D-57E8515A110A}" presName="Accent" presStyleLbl="node1" presStyleIdx="2" presStyleCnt="3"/>
      <dgm:spPr>
        <a:solidFill>
          <a:srgbClr val="FFC000"/>
        </a:solidFill>
      </dgm:spPr>
    </dgm:pt>
    <dgm:pt modelId="{AECB07BF-FF07-4DCD-9B4E-0F11F90F7068}" type="pres">
      <dgm:prSet presAssocID="{31832ED3-5E31-4D12-981D-57E8515A110A}" presName="Parent3" presStyleLbl="revTx" presStyleIdx="2" presStyleCnt="3">
        <dgm:presLayoutVars>
          <dgm:chMax val="1"/>
          <dgm:chPref val="1"/>
          <dgm:bulletEnabled val="1"/>
        </dgm:presLayoutVars>
      </dgm:prSet>
      <dgm:spPr/>
      <dgm:t>
        <a:bodyPr/>
        <a:lstStyle/>
        <a:p>
          <a:pPr rtl="1"/>
          <a:endParaRPr lang="fa-IR"/>
        </a:p>
      </dgm:t>
    </dgm:pt>
  </dgm:ptLst>
  <dgm:cxnLst>
    <dgm:cxn modelId="{6E18BCAC-C968-46DE-833B-8EBBC9BBEA58}" srcId="{A817CD45-5A73-43AB-93B5-02AAA97119A6}" destId="{31832ED3-5E31-4D12-981D-57E8515A110A}" srcOrd="2" destOrd="0" parTransId="{71A24757-E3DA-4AA4-9E9A-53AF24C2430B}" sibTransId="{D525DA5B-8DCC-48DE-9668-CA71D477C4B2}"/>
    <dgm:cxn modelId="{664E05D9-3B93-4FE4-95EC-307DA71469BA}" srcId="{A817CD45-5A73-43AB-93B5-02AAA97119A6}" destId="{3B6ECD8B-5285-4D61-B5E5-DA669BE5ABE5}" srcOrd="1" destOrd="0" parTransId="{38D068DE-B071-440B-AF26-0B33464FB313}" sibTransId="{6EFA1322-815E-490D-94A0-7BA10FFFF276}"/>
    <dgm:cxn modelId="{0B855FE5-36BE-44DB-AE98-3C6E2D634A3C}" type="presOf" srcId="{31832ED3-5E31-4D12-981D-57E8515A110A}" destId="{AECB07BF-FF07-4DCD-9B4E-0F11F90F7068}" srcOrd="0" destOrd="0" presId="urn:microsoft.com/office/officeart/2009/layout/CircleArrowProcess"/>
    <dgm:cxn modelId="{61BE74D8-02F6-486E-8292-E3CF03173347}" type="presOf" srcId="{A817CD45-5A73-43AB-93B5-02AAA97119A6}" destId="{9DD89996-D20A-41A6-9380-219C1932E00F}" srcOrd="0" destOrd="0" presId="urn:microsoft.com/office/officeart/2009/layout/CircleArrowProcess"/>
    <dgm:cxn modelId="{C03F7774-CD81-4503-9F11-44B78E87D444}" type="presOf" srcId="{D00B3B9A-D4AF-4C40-8B92-7DE24B245B69}" destId="{94939FB4-1C10-4181-A03B-1F59D10B56C8}" srcOrd="0" destOrd="0" presId="urn:microsoft.com/office/officeart/2009/layout/CircleArrowProcess"/>
    <dgm:cxn modelId="{AFCAC13D-220B-437C-BFEF-0428862EDA06}" type="presOf" srcId="{3B6ECD8B-5285-4D61-B5E5-DA669BE5ABE5}" destId="{296BAE38-A922-4992-AAFB-3290334F8BCB}" srcOrd="0" destOrd="0" presId="urn:microsoft.com/office/officeart/2009/layout/CircleArrowProcess"/>
    <dgm:cxn modelId="{8EC1B6A3-E04D-478A-9337-20499D61525A}" srcId="{A817CD45-5A73-43AB-93B5-02AAA97119A6}" destId="{D00B3B9A-D4AF-4C40-8B92-7DE24B245B69}" srcOrd="0" destOrd="0" parTransId="{D80B13A3-5624-4826-A0C5-993954EB27DF}" sibTransId="{2325BD57-EFEF-472C-ADBE-A0304B4B6494}"/>
    <dgm:cxn modelId="{EDCA2895-6A2E-4399-BB66-D25BCAAE9F90}" type="presParOf" srcId="{9DD89996-D20A-41A6-9380-219C1932E00F}" destId="{E5533FAF-E1D3-4763-B6ED-DAFC8F237FD7}" srcOrd="0" destOrd="0" presId="urn:microsoft.com/office/officeart/2009/layout/CircleArrowProcess"/>
    <dgm:cxn modelId="{B5A6B742-3243-42F3-A559-9E108FB3DD01}" type="presParOf" srcId="{E5533FAF-E1D3-4763-B6ED-DAFC8F237FD7}" destId="{D2B78053-8C0F-4BA0-824D-53A7E175A431}" srcOrd="0" destOrd="0" presId="urn:microsoft.com/office/officeart/2009/layout/CircleArrowProcess"/>
    <dgm:cxn modelId="{34068783-40A7-4FD2-BD63-1798DF4513BD}" type="presParOf" srcId="{9DD89996-D20A-41A6-9380-219C1932E00F}" destId="{94939FB4-1C10-4181-A03B-1F59D10B56C8}" srcOrd="1" destOrd="0" presId="urn:microsoft.com/office/officeart/2009/layout/CircleArrowProcess"/>
    <dgm:cxn modelId="{9BB44294-F574-452B-9E25-72194CA41C64}" type="presParOf" srcId="{9DD89996-D20A-41A6-9380-219C1932E00F}" destId="{54BA7148-FCB8-4164-9909-4DEC9D3A5546}" srcOrd="2" destOrd="0" presId="urn:microsoft.com/office/officeart/2009/layout/CircleArrowProcess"/>
    <dgm:cxn modelId="{91ADADDC-732A-4341-B304-0931D83D00B9}" type="presParOf" srcId="{54BA7148-FCB8-4164-9909-4DEC9D3A5546}" destId="{B58F5E52-6296-4EB4-A98C-7D226C48B34C}" srcOrd="0" destOrd="0" presId="urn:microsoft.com/office/officeart/2009/layout/CircleArrowProcess"/>
    <dgm:cxn modelId="{6D2E855C-353C-43A7-ACC8-EC4CA1A5C76A}" type="presParOf" srcId="{9DD89996-D20A-41A6-9380-219C1932E00F}" destId="{296BAE38-A922-4992-AAFB-3290334F8BCB}" srcOrd="3" destOrd="0" presId="urn:microsoft.com/office/officeart/2009/layout/CircleArrowProcess"/>
    <dgm:cxn modelId="{6CC6FBA2-EC9E-4C90-AF64-848C689E4EDD}" type="presParOf" srcId="{9DD89996-D20A-41A6-9380-219C1932E00F}" destId="{DF8E239B-65FA-49CC-9E5C-46F70CC17A90}" srcOrd="4" destOrd="0" presId="urn:microsoft.com/office/officeart/2009/layout/CircleArrowProcess"/>
    <dgm:cxn modelId="{73D6C538-3283-41CB-A1E1-754BE728C56C}" type="presParOf" srcId="{DF8E239B-65FA-49CC-9E5C-46F70CC17A90}" destId="{71CFE37D-A642-4C32-839F-9976210087AA}" srcOrd="0" destOrd="0" presId="urn:microsoft.com/office/officeart/2009/layout/CircleArrowProcess"/>
    <dgm:cxn modelId="{05E38EAB-BAB5-40EF-BB27-02D083AA35BE}" type="presParOf" srcId="{9DD89996-D20A-41A6-9380-219C1932E00F}" destId="{AECB07BF-FF07-4DCD-9B4E-0F11F90F7068}" srcOrd="5" destOrd="0" presId="urn:microsoft.com/office/officeart/2009/layout/CircleArrowProcess"/>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A817CD45-5A73-43AB-93B5-02AAA97119A6}" type="doc">
      <dgm:prSet loTypeId="urn:microsoft.com/office/officeart/2009/layout/CircleArrowProcess" loCatId="process" qsTypeId="urn:microsoft.com/office/officeart/2005/8/quickstyle/simple1" qsCatId="simple" csTypeId="urn:microsoft.com/office/officeart/2005/8/colors/accent1_2" csCatId="accent1" phldr="1"/>
      <dgm:spPr/>
      <dgm:t>
        <a:bodyPr/>
        <a:lstStyle/>
        <a:p>
          <a:pPr rtl="1"/>
          <a:endParaRPr lang="fa-IR"/>
        </a:p>
      </dgm:t>
    </dgm:pt>
    <dgm:pt modelId="{D00B3B9A-D4AF-4C40-8B92-7DE24B245B69}">
      <dgm:prSet phldrT="[Text]" custT="1"/>
      <dgm:spPr/>
      <dgm:t>
        <a:bodyPr/>
        <a:lstStyle/>
        <a:p>
          <a:pPr rtl="1"/>
          <a:r>
            <a:rPr lang="fa-IR" sz="1600" b="1" dirty="0" smtClean="0">
              <a:cs typeface="B Homa" panose="00000400000000000000" pitchFamily="2" charset="-78"/>
            </a:rPr>
            <a:t>بستر تاریخی</a:t>
          </a:r>
          <a:endParaRPr lang="fa-IR" sz="1600" b="1" dirty="0">
            <a:cs typeface="B Homa" panose="00000400000000000000" pitchFamily="2" charset="-78"/>
          </a:endParaRPr>
        </a:p>
      </dgm:t>
    </dgm:pt>
    <dgm:pt modelId="{D80B13A3-5624-4826-A0C5-993954EB27DF}" type="parTrans" cxnId="{8EC1B6A3-E04D-478A-9337-20499D61525A}">
      <dgm:prSet/>
      <dgm:spPr/>
      <dgm:t>
        <a:bodyPr/>
        <a:lstStyle/>
        <a:p>
          <a:pPr rtl="1"/>
          <a:endParaRPr lang="fa-IR" sz="2400" b="1">
            <a:cs typeface="B Homa" panose="00000400000000000000" pitchFamily="2" charset="-78"/>
          </a:endParaRPr>
        </a:p>
      </dgm:t>
    </dgm:pt>
    <dgm:pt modelId="{2325BD57-EFEF-472C-ADBE-A0304B4B6494}" type="sibTrans" cxnId="{8EC1B6A3-E04D-478A-9337-20499D61525A}">
      <dgm:prSet/>
      <dgm:spPr/>
      <dgm:t>
        <a:bodyPr/>
        <a:lstStyle/>
        <a:p>
          <a:pPr rtl="1"/>
          <a:endParaRPr lang="fa-IR" sz="2400" b="1">
            <a:cs typeface="B Homa" panose="00000400000000000000" pitchFamily="2" charset="-78"/>
          </a:endParaRPr>
        </a:p>
      </dgm:t>
    </dgm:pt>
    <dgm:pt modelId="{3B6ECD8B-5285-4D61-B5E5-DA669BE5ABE5}">
      <dgm:prSet phldrT="[Text]" custT="1"/>
      <dgm:spPr/>
      <dgm:t>
        <a:bodyPr/>
        <a:lstStyle/>
        <a:p>
          <a:pPr rtl="1"/>
          <a:r>
            <a:rPr lang="fa-IR" sz="1600" b="1" dirty="0" smtClean="0">
              <a:cs typeface="B Homa" panose="00000400000000000000" pitchFamily="2" charset="-78"/>
            </a:rPr>
            <a:t>شناخت</a:t>
          </a:r>
          <a:endParaRPr lang="fa-IR" sz="1600" b="1" dirty="0">
            <a:cs typeface="B Homa" panose="00000400000000000000" pitchFamily="2" charset="-78"/>
          </a:endParaRPr>
        </a:p>
      </dgm:t>
    </dgm:pt>
    <dgm:pt modelId="{38D068DE-B071-440B-AF26-0B33464FB313}" type="parTrans" cxnId="{664E05D9-3B93-4FE4-95EC-307DA71469BA}">
      <dgm:prSet/>
      <dgm:spPr/>
      <dgm:t>
        <a:bodyPr/>
        <a:lstStyle/>
        <a:p>
          <a:pPr rtl="1"/>
          <a:endParaRPr lang="fa-IR" sz="2400" b="1">
            <a:cs typeface="B Homa" panose="00000400000000000000" pitchFamily="2" charset="-78"/>
          </a:endParaRPr>
        </a:p>
      </dgm:t>
    </dgm:pt>
    <dgm:pt modelId="{6EFA1322-815E-490D-94A0-7BA10FFFF276}" type="sibTrans" cxnId="{664E05D9-3B93-4FE4-95EC-307DA71469BA}">
      <dgm:prSet/>
      <dgm:spPr/>
      <dgm:t>
        <a:bodyPr/>
        <a:lstStyle/>
        <a:p>
          <a:pPr rtl="1"/>
          <a:endParaRPr lang="fa-IR" sz="2400" b="1">
            <a:cs typeface="B Homa" panose="00000400000000000000" pitchFamily="2" charset="-78"/>
          </a:endParaRPr>
        </a:p>
      </dgm:t>
    </dgm:pt>
    <dgm:pt modelId="{31832ED3-5E31-4D12-981D-57E8515A110A}">
      <dgm:prSet phldrT="[Text]" custT="1"/>
      <dgm:spPr/>
      <dgm:t>
        <a:bodyPr/>
        <a:lstStyle/>
        <a:p>
          <a:pPr rtl="1"/>
          <a:r>
            <a:rPr lang="fa-IR" sz="1600" b="1" dirty="0" smtClean="0">
              <a:cs typeface="B Homa" panose="00000400000000000000" pitchFamily="2" charset="-78"/>
            </a:rPr>
            <a:t>مدیریت شهری</a:t>
          </a:r>
          <a:endParaRPr lang="fa-IR" sz="1600" b="1" dirty="0">
            <a:cs typeface="B Homa" panose="00000400000000000000" pitchFamily="2" charset="-78"/>
          </a:endParaRPr>
        </a:p>
      </dgm:t>
    </dgm:pt>
    <dgm:pt modelId="{71A24757-E3DA-4AA4-9E9A-53AF24C2430B}" type="parTrans" cxnId="{6E18BCAC-C968-46DE-833B-8EBBC9BBEA58}">
      <dgm:prSet/>
      <dgm:spPr/>
      <dgm:t>
        <a:bodyPr/>
        <a:lstStyle/>
        <a:p>
          <a:pPr rtl="1"/>
          <a:endParaRPr lang="fa-IR" sz="2400" b="1">
            <a:cs typeface="B Homa" panose="00000400000000000000" pitchFamily="2" charset="-78"/>
          </a:endParaRPr>
        </a:p>
      </dgm:t>
    </dgm:pt>
    <dgm:pt modelId="{D525DA5B-8DCC-48DE-9668-CA71D477C4B2}" type="sibTrans" cxnId="{6E18BCAC-C968-46DE-833B-8EBBC9BBEA58}">
      <dgm:prSet/>
      <dgm:spPr/>
      <dgm:t>
        <a:bodyPr/>
        <a:lstStyle/>
        <a:p>
          <a:pPr rtl="1"/>
          <a:endParaRPr lang="fa-IR" sz="2400" b="1">
            <a:cs typeface="B Homa" panose="00000400000000000000" pitchFamily="2" charset="-78"/>
          </a:endParaRPr>
        </a:p>
      </dgm:t>
    </dgm:pt>
    <dgm:pt modelId="{9DD89996-D20A-41A6-9380-219C1932E00F}" type="pres">
      <dgm:prSet presAssocID="{A817CD45-5A73-43AB-93B5-02AAA97119A6}" presName="Name0" presStyleCnt="0">
        <dgm:presLayoutVars>
          <dgm:chMax val="7"/>
          <dgm:chPref val="7"/>
          <dgm:dir/>
          <dgm:animLvl val="lvl"/>
        </dgm:presLayoutVars>
      </dgm:prSet>
      <dgm:spPr/>
      <dgm:t>
        <a:bodyPr/>
        <a:lstStyle/>
        <a:p>
          <a:pPr rtl="1"/>
          <a:endParaRPr lang="fa-IR"/>
        </a:p>
      </dgm:t>
    </dgm:pt>
    <dgm:pt modelId="{E5533FAF-E1D3-4763-B6ED-DAFC8F237FD7}" type="pres">
      <dgm:prSet presAssocID="{D00B3B9A-D4AF-4C40-8B92-7DE24B245B69}" presName="Accent1" presStyleCnt="0"/>
      <dgm:spPr/>
    </dgm:pt>
    <dgm:pt modelId="{D2B78053-8C0F-4BA0-824D-53A7E175A431}" type="pres">
      <dgm:prSet presAssocID="{D00B3B9A-D4AF-4C40-8B92-7DE24B245B69}" presName="Accent" presStyleLbl="node1" presStyleIdx="0" presStyleCnt="3"/>
      <dgm:spPr>
        <a:solidFill>
          <a:srgbClr val="FFC000"/>
        </a:solidFill>
      </dgm:spPr>
    </dgm:pt>
    <dgm:pt modelId="{94939FB4-1C10-4181-A03B-1F59D10B56C8}" type="pres">
      <dgm:prSet presAssocID="{D00B3B9A-D4AF-4C40-8B92-7DE24B245B69}" presName="Parent1" presStyleLbl="revTx" presStyleIdx="0" presStyleCnt="3">
        <dgm:presLayoutVars>
          <dgm:chMax val="1"/>
          <dgm:chPref val="1"/>
          <dgm:bulletEnabled val="1"/>
        </dgm:presLayoutVars>
      </dgm:prSet>
      <dgm:spPr/>
      <dgm:t>
        <a:bodyPr/>
        <a:lstStyle/>
        <a:p>
          <a:pPr rtl="1"/>
          <a:endParaRPr lang="fa-IR"/>
        </a:p>
      </dgm:t>
    </dgm:pt>
    <dgm:pt modelId="{54BA7148-FCB8-4164-9909-4DEC9D3A5546}" type="pres">
      <dgm:prSet presAssocID="{3B6ECD8B-5285-4D61-B5E5-DA669BE5ABE5}" presName="Accent2" presStyleCnt="0"/>
      <dgm:spPr/>
    </dgm:pt>
    <dgm:pt modelId="{B58F5E52-6296-4EB4-A98C-7D226C48B34C}" type="pres">
      <dgm:prSet presAssocID="{3B6ECD8B-5285-4D61-B5E5-DA669BE5ABE5}" presName="Accent" presStyleLbl="node1" presStyleIdx="1" presStyleCnt="3"/>
      <dgm:spPr>
        <a:solidFill>
          <a:srgbClr val="FFC000"/>
        </a:solidFill>
      </dgm:spPr>
    </dgm:pt>
    <dgm:pt modelId="{296BAE38-A922-4992-AAFB-3290334F8BCB}" type="pres">
      <dgm:prSet presAssocID="{3B6ECD8B-5285-4D61-B5E5-DA669BE5ABE5}" presName="Parent2" presStyleLbl="revTx" presStyleIdx="1" presStyleCnt="3">
        <dgm:presLayoutVars>
          <dgm:chMax val="1"/>
          <dgm:chPref val="1"/>
          <dgm:bulletEnabled val="1"/>
        </dgm:presLayoutVars>
      </dgm:prSet>
      <dgm:spPr/>
      <dgm:t>
        <a:bodyPr/>
        <a:lstStyle/>
        <a:p>
          <a:pPr rtl="1"/>
          <a:endParaRPr lang="fa-IR"/>
        </a:p>
      </dgm:t>
    </dgm:pt>
    <dgm:pt modelId="{DF8E239B-65FA-49CC-9E5C-46F70CC17A90}" type="pres">
      <dgm:prSet presAssocID="{31832ED3-5E31-4D12-981D-57E8515A110A}" presName="Accent3" presStyleCnt="0"/>
      <dgm:spPr/>
    </dgm:pt>
    <dgm:pt modelId="{71CFE37D-A642-4C32-839F-9976210087AA}" type="pres">
      <dgm:prSet presAssocID="{31832ED3-5E31-4D12-981D-57E8515A110A}" presName="Accent" presStyleLbl="node1" presStyleIdx="2" presStyleCnt="3"/>
      <dgm:spPr>
        <a:solidFill>
          <a:srgbClr val="B01513"/>
        </a:solidFill>
      </dgm:spPr>
    </dgm:pt>
    <dgm:pt modelId="{AECB07BF-FF07-4DCD-9B4E-0F11F90F7068}" type="pres">
      <dgm:prSet presAssocID="{31832ED3-5E31-4D12-981D-57E8515A110A}" presName="Parent3" presStyleLbl="revTx" presStyleIdx="2" presStyleCnt="3">
        <dgm:presLayoutVars>
          <dgm:chMax val="1"/>
          <dgm:chPref val="1"/>
          <dgm:bulletEnabled val="1"/>
        </dgm:presLayoutVars>
      </dgm:prSet>
      <dgm:spPr/>
      <dgm:t>
        <a:bodyPr/>
        <a:lstStyle/>
        <a:p>
          <a:pPr rtl="1"/>
          <a:endParaRPr lang="fa-IR"/>
        </a:p>
      </dgm:t>
    </dgm:pt>
  </dgm:ptLst>
  <dgm:cxnLst>
    <dgm:cxn modelId="{6E18BCAC-C968-46DE-833B-8EBBC9BBEA58}" srcId="{A817CD45-5A73-43AB-93B5-02AAA97119A6}" destId="{31832ED3-5E31-4D12-981D-57E8515A110A}" srcOrd="2" destOrd="0" parTransId="{71A24757-E3DA-4AA4-9E9A-53AF24C2430B}" sibTransId="{D525DA5B-8DCC-48DE-9668-CA71D477C4B2}"/>
    <dgm:cxn modelId="{664E05D9-3B93-4FE4-95EC-307DA71469BA}" srcId="{A817CD45-5A73-43AB-93B5-02AAA97119A6}" destId="{3B6ECD8B-5285-4D61-B5E5-DA669BE5ABE5}" srcOrd="1" destOrd="0" parTransId="{38D068DE-B071-440B-AF26-0B33464FB313}" sibTransId="{6EFA1322-815E-490D-94A0-7BA10FFFF276}"/>
    <dgm:cxn modelId="{F64FFCCA-F167-4559-ABBE-ED8654BDC19E}" type="presOf" srcId="{A817CD45-5A73-43AB-93B5-02AAA97119A6}" destId="{9DD89996-D20A-41A6-9380-219C1932E00F}" srcOrd="0" destOrd="0" presId="urn:microsoft.com/office/officeart/2009/layout/CircleArrowProcess"/>
    <dgm:cxn modelId="{25F19124-C733-4575-A14B-5669840539F1}" type="presOf" srcId="{3B6ECD8B-5285-4D61-B5E5-DA669BE5ABE5}" destId="{296BAE38-A922-4992-AAFB-3290334F8BCB}" srcOrd="0" destOrd="0" presId="urn:microsoft.com/office/officeart/2009/layout/CircleArrowProcess"/>
    <dgm:cxn modelId="{8EC1B6A3-E04D-478A-9337-20499D61525A}" srcId="{A817CD45-5A73-43AB-93B5-02AAA97119A6}" destId="{D00B3B9A-D4AF-4C40-8B92-7DE24B245B69}" srcOrd="0" destOrd="0" parTransId="{D80B13A3-5624-4826-A0C5-993954EB27DF}" sibTransId="{2325BD57-EFEF-472C-ADBE-A0304B4B6494}"/>
    <dgm:cxn modelId="{A828CF54-492F-4DCA-B77D-A27FF6D497A1}" type="presOf" srcId="{D00B3B9A-D4AF-4C40-8B92-7DE24B245B69}" destId="{94939FB4-1C10-4181-A03B-1F59D10B56C8}" srcOrd="0" destOrd="0" presId="urn:microsoft.com/office/officeart/2009/layout/CircleArrowProcess"/>
    <dgm:cxn modelId="{A6A3E28E-E7B3-4BD2-AD82-27AAA2EA9D74}" type="presOf" srcId="{31832ED3-5E31-4D12-981D-57E8515A110A}" destId="{AECB07BF-FF07-4DCD-9B4E-0F11F90F7068}" srcOrd="0" destOrd="0" presId="urn:microsoft.com/office/officeart/2009/layout/CircleArrowProcess"/>
    <dgm:cxn modelId="{DB0E0FAB-2373-42E8-89A1-D34BF30DCB8B}" type="presParOf" srcId="{9DD89996-D20A-41A6-9380-219C1932E00F}" destId="{E5533FAF-E1D3-4763-B6ED-DAFC8F237FD7}" srcOrd="0" destOrd="0" presId="urn:microsoft.com/office/officeart/2009/layout/CircleArrowProcess"/>
    <dgm:cxn modelId="{ABB657CA-A4CC-46C6-9D5F-3324561428A9}" type="presParOf" srcId="{E5533FAF-E1D3-4763-B6ED-DAFC8F237FD7}" destId="{D2B78053-8C0F-4BA0-824D-53A7E175A431}" srcOrd="0" destOrd="0" presId="urn:microsoft.com/office/officeart/2009/layout/CircleArrowProcess"/>
    <dgm:cxn modelId="{64B60AFB-8FA3-4CBC-A84F-E65764F25EB9}" type="presParOf" srcId="{9DD89996-D20A-41A6-9380-219C1932E00F}" destId="{94939FB4-1C10-4181-A03B-1F59D10B56C8}" srcOrd="1" destOrd="0" presId="urn:microsoft.com/office/officeart/2009/layout/CircleArrowProcess"/>
    <dgm:cxn modelId="{7AB7A0DA-DB69-40C2-A2FC-F26EAED6F6FB}" type="presParOf" srcId="{9DD89996-D20A-41A6-9380-219C1932E00F}" destId="{54BA7148-FCB8-4164-9909-4DEC9D3A5546}" srcOrd="2" destOrd="0" presId="urn:microsoft.com/office/officeart/2009/layout/CircleArrowProcess"/>
    <dgm:cxn modelId="{E7A2FAE0-B388-48F5-A93F-C174644ED11D}" type="presParOf" srcId="{54BA7148-FCB8-4164-9909-4DEC9D3A5546}" destId="{B58F5E52-6296-4EB4-A98C-7D226C48B34C}" srcOrd="0" destOrd="0" presId="urn:microsoft.com/office/officeart/2009/layout/CircleArrowProcess"/>
    <dgm:cxn modelId="{3AD7F16A-2B87-4529-91FC-F8F514109395}" type="presParOf" srcId="{9DD89996-D20A-41A6-9380-219C1932E00F}" destId="{296BAE38-A922-4992-AAFB-3290334F8BCB}" srcOrd="3" destOrd="0" presId="urn:microsoft.com/office/officeart/2009/layout/CircleArrowProcess"/>
    <dgm:cxn modelId="{C7E8334C-26D8-4659-8697-2042EA95AD56}" type="presParOf" srcId="{9DD89996-D20A-41A6-9380-219C1932E00F}" destId="{DF8E239B-65FA-49CC-9E5C-46F70CC17A90}" srcOrd="4" destOrd="0" presId="urn:microsoft.com/office/officeart/2009/layout/CircleArrowProcess"/>
    <dgm:cxn modelId="{72D9DC11-C1EF-4C59-BAA4-74636DE683EE}" type="presParOf" srcId="{DF8E239B-65FA-49CC-9E5C-46F70CC17A90}" destId="{71CFE37D-A642-4C32-839F-9976210087AA}" srcOrd="0" destOrd="0" presId="urn:microsoft.com/office/officeart/2009/layout/CircleArrowProcess"/>
    <dgm:cxn modelId="{0E337499-747C-452B-9151-5AFE73E87A42}" type="presParOf" srcId="{9DD89996-D20A-41A6-9380-219C1932E00F}" destId="{AECB07BF-FF07-4DCD-9B4E-0F11F90F7068}" srcOrd="5" destOrd="0" presId="urn:microsoft.com/office/officeart/2009/layout/CircleArrowProcess"/>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A817CD45-5A73-43AB-93B5-02AAA97119A6}" type="doc">
      <dgm:prSet loTypeId="urn:microsoft.com/office/officeart/2009/layout/CircleArrowProcess" loCatId="process" qsTypeId="urn:microsoft.com/office/officeart/2005/8/quickstyle/simple1" qsCatId="simple" csTypeId="urn:microsoft.com/office/officeart/2005/8/colors/accent1_2" csCatId="accent1" phldr="1"/>
      <dgm:spPr/>
      <dgm:t>
        <a:bodyPr/>
        <a:lstStyle/>
        <a:p>
          <a:pPr rtl="1"/>
          <a:endParaRPr lang="fa-IR"/>
        </a:p>
      </dgm:t>
    </dgm:pt>
    <dgm:pt modelId="{D00B3B9A-D4AF-4C40-8B92-7DE24B245B69}">
      <dgm:prSet phldrT="[Text]" custT="1"/>
      <dgm:spPr/>
      <dgm:t>
        <a:bodyPr/>
        <a:lstStyle/>
        <a:p>
          <a:pPr rtl="1"/>
          <a:r>
            <a:rPr lang="fa-IR" sz="1600" b="1" dirty="0" smtClean="0">
              <a:cs typeface="B Homa" panose="00000400000000000000" pitchFamily="2" charset="-78"/>
            </a:rPr>
            <a:t>معرفی</a:t>
          </a:r>
          <a:endParaRPr lang="fa-IR" sz="1600" b="1" dirty="0">
            <a:cs typeface="B Homa" panose="00000400000000000000" pitchFamily="2" charset="-78"/>
          </a:endParaRPr>
        </a:p>
      </dgm:t>
    </dgm:pt>
    <dgm:pt modelId="{D80B13A3-5624-4826-A0C5-993954EB27DF}" type="parTrans" cxnId="{8EC1B6A3-E04D-478A-9337-20499D61525A}">
      <dgm:prSet/>
      <dgm:spPr/>
      <dgm:t>
        <a:bodyPr/>
        <a:lstStyle/>
        <a:p>
          <a:pPr rtl="1"/>
          <a:endParaRPr lang="fa-IR" sz="2400" b="1">
            <a:cs typeface="B Homa" panose="00000400000000000000" pitchFamily="2" charset="-78"/>
          </a:endParaRPr>
        </a:p>
      </dgm:t>
    </dgm:pt>
    <dgm:pt modelId="{2325BD57-EFEF-472C-ADBE-A0304B4B6494}" type="sibTrans" cxnId="{8EC1B6A3-E04D-478A-9337-20499D61525A}">
      <dgm:prSet/>
      <dgm:spPr/>
      <dgm:t>
        <a:bodyPr/>
        <a:lstStyle/>
        <a:p>
          <a:pPr rtl="1"/>
          <a:endParaRPr lang="fa-IR" sz="2400" b="1">
            <a:cs typeface="B Homa" panose="00000400000000000000" pitchFamily="2" charset="-78"/>
          </a:endParaRPr>
        </a:p>
      </dgm:t>
    </dgm:pt>
    <dgm:pt modelId="{3B6ECD8B-5285-4D61-B5E5-DA669BE5ABE5}">
      <dgm:prSet phldrT="[Text]" custT="1"/>
      <dgm:spPr/>
      <dgm:t>
        <a:bodyPr/>
        <a:lstStyle/>
        <a:p>
          <a:pPr rtl="1"/>
          <a:r>
            <a:rPr lang="fa-IR" sz="1600" b="1" dirty="0" smtClean="0">
              <a:cs typeface="B Homa" panose="00000400000000000000" pitchFamily="2" charset="-78"/>
            </a:rPr>
            <a:t>ساختار سیاسی</a:t>
          </a:r>
          <a:endParaRPr lang="fa-IR" sz="1600" b="1" dirty="0">
            <a:cs typeface="B Homa" panose="00000400000000000000" pitchFamily="2" charset="-78"/>
          </a:endParaRPr>
        </a:p>
      </dgm:t>
    </dgm:pt>
    <dgm:pt modelId="{38D068DE-B071-440B-AF26-0B33464FB313}" type="parTrans" cxnId="{664E05D9-3B93-4FE4-95EC-307DA71469BA}">
      <dgm:prSet/>
      <dgm:spPr/>
      <dgm:t>
        <a:bodyPr/>
        <a:lstStyle/>
        <a:p>
          <a:pPr rtl="1"/>
          <a:endParaRPr lang="fa-IR" sz="2400" b="1">
            <a:cs typeface="B Homa" panose="00000400000000000000" pitchFamily="2" charset="-78"/>
          </a:endParaRPr>
        </a:p>
      </dgm:t>
    </dgm:pt>
    <dgm:pt modelId="{6EFA1322-815E-490D-94A0-7BA10FFFF276}" type="sibTrans" cxnId="{664E05D9-3B93-4FE4-95EC-307DA71469BA}">
      <dgm:prSet/>
      <dgm:spPr/>
      <dgm:t>
        <a:bodyPr/>
        <a:lstStyle/>
        <a:p>
          <a:pPr rtl="1"/>
          <a:endParaRPr lang="fa-IR" sz="2400" b="1">
            <a:cs typeface="B Homa" panose="00000400000000000000" pitchFamily="2" charset="-78"/>
          </a:endParaRPr>
        </a:p>
      </dgm:t>
    </dgm:pt>
    <dgm:pt modelId="{31832ED3-5E31-4D12-981D-57E8515A110A}">
      <dgm:prSet phldrT="[Text]" custT="1"/>
      <dgm:spPr/>
      <dgm:t>
        <a:bodyPr/>
        <a:lstStyle/>
        <a:p>
          <a:pPr rtl="1"/>
          <a:r>
            <a:rPr lang="fa-IR" sz="1600" b="1" dirty="0" smtClean="0">
              <a:cs typeface="B Homa" panose="00000400000000000000" pitchFamily="2" charset="-78"/>
            </a:rPr>
            <a:t>مدیریت شهری</a:t>
          </a:r>
          <a:endParaRPr lang="fa-IR" sz="1600" b="1" dirty="0">
            <a:cs typeface="B Homa" panose="00000400000000000000" pitchFamily="2" charset="-78"/>
          </a:endParaRPr>
        </a:p>
      </dgm:t>
    </dgm:pt>
    <dgm:pt modelId="{71A24757-E3DA-4AA4-9E9A-53AF24C2430B}" type="parTrans" cxnId="{6E18BCAC-C968-46DE-833B-8EBBC9BBEA58}">
      <dgm:prSet/>
      <dgm:spPr/>
      <dgm:t>
        <a:bodyPr/>
        <a:lstStyle/>
        <a:p>
          <a:pPr rtl="1"/>
          <a:endParaRPr lang="fa-IR" sz="2400" b="1">
            <a:cs typeface="B Homa" panose="00000400000000000000" pitchFamily="2" charset="-78"/>
          </a:endParaRPr>
        </a:p>
      </dgm:t>
    </dgm:pt>
    <dgm:pt modelId="{D525DA5B-8DCC-48DE-9668-CA71D477C4B2}" type="sibTrans" cxnId="{6E18BCAC-C968-46DE-833B-8EBBC9BBEA58}">
      <dgm:prSet/>
      <dgm:spPr/>
      <dgm:t>
        <a:bodyPr/>
        <a:lstStyle/>
        <a:p>
          <a:pPr rtl="1"/>
          <a:endParaRPr lang="fa-IR" sz="2400" b="1">
            <a:cs typeface="B Homa" panose="00000400000000000000" pitchFamily="2" charset="-78"/>
          </a:endParaRPr>
        </a:p>
      </dgm:t>
    </dgm:pt>
    <dgm:pt modelId="{9DD89996-D20A-41A6-9380-219C1932E00F}" type="pres">
      <dgm:prSet presAssocID="{A817CD45-5A73-43AB-93B5-02AAA97119A6}" presName="Name0" presStyleCnt="0">
        <dgm:presLayoutVars>
          <dgm:chMax val="7"/>
          <dgm:chPref val="7"/>
          <dgm:dir/>
          <dgm:animLvl val="lvl"/>
        </dgm:presLayoutVars>
      </dgm:prSet>
      <dgm:spPr/>
      <dgm:t>
        <a:bodyPr/>
        <a:lstStyle/>
        <a:p>
          <a:pPr rtl="1"/>
          <a:endParaRPr lang="fa-IR"/>
        </a:p>
      </dgm:t>
    </dgm:pt>
    <dgm:pt modelId="{E5533FAF-E1D3-4763-B6ED-DAFC8F237FD7}" type="pres">
      <dgm:prSet presAssocID="{D00B3B9A-D4AF-4C40-8B92-7DE24B245B69}" presName="Accent1" presStyleCnt="0"/>
      <dgm:spPr/>
    </dgm:pt>
    <dgm:pt modelId="{D2B78053-8C0F-4BA0-824D-53A7E175A431}" type="pres">
      <dgm:prSet presAssocID="{D00B3B9A-D4AF-4C40-8B92-7DE24B245B69}" presName="Accent" presStyleLbl="node1" presStyleIdx="0" presStyleCnt="3"/>
      <dgm:spPr>
        <a:solidFill>
          <a:srgbClr val="FFC000"/>
        </a:solidFill>
      </dgm:spPr>
    </dgm:pt>
    <dgm:pt modelId="{94939FB4-1C10-4181-A03B-1F59D10B56C8}" type="pres">
      <dgm:prSet presAssocID="{D00B3B9A-D4AF-4C40-8B92-7DE24B245B69}" presName="Parent1" presStyleLbl="revTx" presStyleIdx="0" presStyleCnt="3">
        <dgm:presLayoutVars>
          <dgm:chMax val="1"/>
          <dgm:chPref val="1"/>
          <dgm:bulletEnabled val="1"/>
        </dgm:presLayoutVars>
      </dgm:prSet>
      <dgm:spPr/>
      <dgm:t>
        <a:bodyPr/>
        <a:lstStyle/>
        <a:p>
          <a:pPr rtl="1"/>
          <a:endParaRPr lang="fa-IR"/>
        </a:p>
      </dgm:t>
    </dgm:pt>
    <dgm:pt modelId="{54BA7148-FCB8-4164-9909-4DEC9D3A5546}" type="pres">
      <dgm:prSet presAssocID="{3B6ECD8B-5285-4D61-B5E5-DA669BE5ABE5}" presName="Accent2" presStyleCnt="0"/>
      <dgm:spPr/>
    </dgm:pt>
    <dgm:pt modelId="{B58F5E52-6296-4EB4-A98C-7D226C48B34C}" type="pres">
      <dgm:prSet presAssocID="{3B6ECD8B-5285-4D61-B5E5-DA669BE5ABE5}" presName="Accent" presStyleLbl="node1" presStyleIdx="1" presStyleCnt="3"/>
      <dgm:spPr>
        <a:solidFill>
          <a:srgbClr val="FFC000"/>
        </a:solidFill>
      </dgm:spPr>
    </dgm:pt>
    <dgm:pt modelId="{296BAE38-A922-4992-AAFB-3290334F8BCB}" type="pres">
      <dgm:prSet presAssocID="{3B6ECD8B-5285-4D61-B5E5-DA669BE5ABE5}" presName="Parent2" presStyleLbl="revTx" presStyleIdx="1" presStyleCnt="3">
        <dgm:presLayoutVars>
          <dgm:chMax val="1"/>
          <dgm:chPref val="1"/>
          <dgm:bulletEnabled val="1"/>
        </dgm:presLayoutVars>
      </dgm:prSet>
      <dgm:spPr/>
      <dgm:t>
        <a:bodyPr/>
        <a:lstStyle/>
        <a:p>
          <a:pPr rtl="1"/>
          <a:endParaRPr lang="fa-IR"/>
        </a:p>
      </dgm:t>
    </dgm:pt>
    <dgm:pt modelId="{DF8E239B-65FA-49CC-9E5C-46F70CC17A90}" type="pres">
      <dgm:prSet presAssocID="{31832ED3-5E31-4D12-981D-57E8515A110A}" presName="Accent3" presStyleCnt="0"/>
      <dgm:spPr/>
    </dgm:pt>
    <dgm:pt modelId="{71CFE37D-A642-4C32-839F-9976210087AA}" type="pres">
      <dgm:prSet presAssocID="{31832ED3-5E31-4D12-981D-57E8515A110A}" presName="Accent" presStyleLbl="node1" presStyleIdx="2" presStyleCnt="3"/>
      <dgm:spPr>
        <a:solidFill>
          <a:srgbClr val="FFC000"/>
        </a:solidFill>
      </dgm:spPr>
    </dgm:pt>
    <dgm:pt modelId="{AECB07BF-FF07-4DCD-9B4E-0F11F90F7068}" type="pres">
      <dgm:prSet presAssocID="{31832ED3-5E31-4D12-981D-57E8515A110A}" presName="Parent3" presStyleLbl="revTx" presStyleIdx="2" presStyleCnt="3">
        <dgm:presLayoutVars>
          <dgm:chMax val="1"/>
          <dgm:chPref val="1"/>
          <dgm:bulletEnabled val="1"/>
        </dgm:presLayoutVars>
      </dgm:prSet>
      <dgm:spPr/>
      <dgm:t>
        <a:bodyPr/>
        <a:lstStyle/>
        <a:p>
          <a:pPr rtl="1"/>
          <a:endParaRPr lang="fa-IR"/>
        </a:p>
      </dgm:t>
    </dgm:pt>
  </dgm:ptLst>
  <dgm:cxnLst>
    <dgm:cxn modelId="{2CAA7F93-DFFF-4B35-B95C-F11089910E86}" type="presOf" srcId="{3B6ECD8B-5285-4D61-B5E5-DA669BE5ABE5}" destId="{296BAE38-A922-4992-AAFB-3290334F8BCB}" srcOrd="0" destOrd="0" presId="urn:microsoft.com/office/officeart/2009/layout/CircleArrowProcess"/>
    <dgm:cxn modelId="{6E18BCAC-C968-46DE-833B-8EBBC9BBEA58}" srcId="{A817CD45-5A73-43AB-93B5-02AAA97119A6}" destId="{31832ED3-5E31-4D12-981D-57E8515A110A}" srcOrd="2" destOrd="0" parTransId="{71A24757-E3DA-4AA4-9E9A-53AF24C2430B}" sibTransId="{D525DA5B-8DCC-48DE-9668-CA71D477C4B2}"/>
    <dgm:cxn modelId="{664E05D9-3B93-4FE4-95EC-307DA71469BA}" srcId="{A817CD45-5A73-43AB-93B5-02AAA97119A6}" destId="{3B6ECD8B-5285-4D61-B5E5-DA669BE5ABE5}" srcOrd="1" destOrd="0" parTransId="{38D068DE-B071-440B-AF26-0B33464FB313}" sibTransId="{6EFA1322-815E-490D-94A0-7BA10FFFF276}"/>
    <dgm:cxn modelId="{624D5B3A-2BAD-4DAD-8FFD-60C2962302E0}" type="presOf" srcId="{A817CD45-5A73-43AB-93B5-02AAA97119A6}" destId="{9DD89996-D20A-41A6-9380-219C1932E00F}" srcOrd="0" destOrd="0" presId="urn:microsoft.com/office/officeart/2009/layout/CircleArrowProcess"/>
    <dgm:cxn modelId="{42EF914F-F379-4C49-B009-1FA6CE26D7A9}" type="presOf" srcId="{D00B3B9A-D4AF-4C40-8B92-7DE24B245B69}" destId="{94939FB4-1C10-4181-A03B-1F59D10B56C8}" srcOrd="0" destOrd="0" presId="urn:microsoft.com/office/officeart/2009/layout/CircleArrowProcess"/>
    <dgm:cxn modelId="{558BBD29-44C3-4CA9-8ED9-6E30EFFDC5A7}" type="presOf" srcId="{31832ED3-5E31-4D12-981D-57E8515A110A}" destId="{AECB07BF-FF07-4DCD-9B4E-0F11F90F7068}" srcOrd="0" destOrd="0" presId="urn:microsoft.com/office/officeart/2009/layout/CircleArrowProcess"/>
    <dgm:cxn modelId="{8EC1B6A3-E04D-478A-9337-20499D61525A}" srcId="{A817CD45-5A73-43AB-93B5-02AAA97119A6}" destId="{D00B3B9A-D4AF-4C40-8B92-7DE24B245B69}" srcOrd="0" destOrd="0" parTransId="{D80B13A3-5624-4826-A0C5-993954EB27DF}" sibTransId="{2325BD57-EFEF-472C-ADBE-A0304B4B6494}"/>
    <dgm:cxn modelId="{602C115C-443F-482C-9BE1-E85860E46C1B}" type="presParOf" srcId="{9DD89996-D20A-41A6-9380-219C1932E00F}" destId="{E5533FAF-E1D3-4763-B6ED-DAFC8F237FD7}" srcOrd="0" destOrd="0" presId="urn:microsoft.com/office/officeart/2009/layout/CircleArrowProcess"/>
    <dgm:cxn modelId="{98E5E652-56DF-4895-85B6-D66272AF53B0}" type="presParOf" srcId="{E5533FAF-E1D3-4763-B6ED-DAFC8F237FD7}" destId="{D2B78053-8C0F-4BA0-824D-53A7E175A431}" srcOrd="0" destOrd="0" presId="urn:microsoft.com/office/officeart/2009/layout/CircleArrowProcess"/>
    <dgm:cxn modelId="{0237EABB-6BCC-48AC-8010-CBC1AC08F88E}" type="presParOf" srcId="{9DD89996-D20A-41A6-9380-219C1932E00F}" destId="{94939FB4-1C10-4181-A03B-1F59D10B56C8}" srcOrd="1" destOrd="0" presId="urn:microsoft.com/office/officeart/2009/layout/CircleArrowProcess"/>
    <dgm:cxn modelId="{1A6F8679-2B11-430A-9712-AEA005C46B69}" type="presParOf" srcId="{9DD89996-D20A-41A6-9380-219C1932E00F}" destId="{54BA7148-FCB8-4164-9909-4DEC9D3A5546}" srcOrd="2" destOrd="0" presId="urn:microsoft.com/office/officeart/2009/layout/CircleArrowProcess"/>
    <dgm:cxn modelId="{67E91120-F7FD-4895-AACF-7334124EC235}" type="presParOf" srcId="{54BA7148-FCB8-4164-9909-4DEC9D3A5546}" destId="{B58F5E52-6296-4EB4-A98C-7D226C48B34C}" srcOrd="0" destOrd="0" presId="urn:microsoft.com/office/officeart/2009/layout/CircleArrowProcess"/>
    <dgm:cxn modelId="{E83A4AE0-CDE5-48B9-87E1-8DC0E17F20B8}" type="presParOf" srcId="{9DD89996-D20A-41A6-9380-219C1932E00F}" destId="{296BAE38-A922-4992-AAFB-3290334F8BCB}" srcOrd="3" destOrd="0" presId="urn:microsoft.com/office/officeart/2009/layout/CircleArrowProcess"/>
    <dgm:cxn modelId="{EE05B210-990C-4CE9-B1F0-10CA17ABD403}" type="presParOf" srcId="{9DD89996-D20A-41A6-9380-219C1932E00F}" destId="{DF8E239B-65FA-49CC-9E5C-46F70CC17A90}" srcOrd="4" destOrd="0" presId="urn:microsoft.com/office/officeart/2009/layout/CircleArrowProcess"/>
    <dgm:cxn modelId="{8313062E-53A6-423D-9E8E-35788E2F757B}" type="presParOf" srcId="{DF8E239B-65FA-49CC-9E5C-46F70CC17A90}" destId="{71CFE37D-A642-4C32-839F-9976210087AA}" srcOrd="0" destOrd="0" presId="urn:microsoft.com/office/officeart/2009/layout/CircleArrowProcess"/>
    <dgm:cxn modelId="{DE5F3C5B-8057-410B-9FFB-ACE7154D1F23}" type="presParOf" srcId="{9DD89996-D20A-41A6-9380-219C1932E00F}" destId="{AECB07BF-FF07-4DCD-9B4E-0F11F90F7068}" srcOrd="5" destOrd="0" presId="urn:microsoft.com/office/officeart/2009/layout/CircleArrowProcess"/>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A817CD45-5A73-43AB-93B5-02AAA97119A6}" type="doc">
      <dgm:prSet loTypeId="urn:microsoft.com/office/officeart/2009/layout/CircleArrowProcess" loCatId="process" qsTypeId="urn:microsoft.com/office/officeart/2005/8/quickstyle/simple1" qsCatId="simple" csTypeId="urn:microsoft.com/office/officeart/2005/8/colors/accent1_2" csCatId="accent1" phldr="1"/>
      <dgm:spPr/>
      <dgm:t>
        <a:bodyPr/>
        <a:lstStyle/>
        <a:p>
          <a:pPr rtl="1"/>
          <a:endParaRPr lang="fa-IR"/>
        </a:p>
      </dgm:t>
    </dgm:pt>
    <dgm:pt modelId="{D00B3B9A-D4AF-4C40-8B92-7DE24B245B69}">
      <dgm:prSet phldrT="[Text]" custT="1"/>
      <dgm:spPr/>
      <dgm:t>
        <a:bodyPr/>
        <a:lstStyle/>
        <a:p>
          <a:pPr rtl="1"/>
          <a:r>
            <a:rPr lang="fa-IR" sz="1600" b="1" dirty="0" smtClean="0">
              <a:cs typeface="B Homa" panose="00000400000000000000" pitchFamily="2" charset="-78"/>
            </a:rPr>
            <a:t>بستر تاریخی</a:t>
          </a:r>
          <a:endParaRPr lang="fa-IR" sz="1600" b="1" dirty="0">
            <a:cs typeface="B Homa" panose="00000400000000000000" pitchFamily="2" charset="-78"/>
          </a:endParaRPr>
        </a:p>
      </dgm:t>
    </dgm:pt>
    <dgm:pt modelId="{D80B13A3-5624-4826-A0C5-993954EB27DF}" type="parTrans" cxnId="{8EC1B6A3-E04D-478A-9337-20499D61525A}">
      <dgm:prSet/>
      <dgm:spPr/>
      <dgm:t>
        <a:bodyPr/>
        <a:lstStyle/>
        <a:p>
          <a:pPr rtl="1"/>
          <a:endParaRPr lang="fa-IR" sz="2400" b="1">
            <a:cs typeface="B Homa" panose="00000400000000000000" pitchFamily="2" charset="-78"/>
          </a:endParaRPr>
        </a:p>
      </dgm:t>
    </dgm:pt>
    <dgm:pt modelId="{2325BD57-EFEF-472C-ADBE-A0304B4B6494}" type="sibTrans" cxnId="{8EC1B6A3-E04D-478A-9337-20499D61525A}">
      <dgm:prSet/>
      <dgm:spPr/>
      <dgm:t>
        <a:bodyPr/>
        <a:lstStyle/>
        <a:p>
          <a:pPr rtl="1"/>
          <a:endParaRPr lang="fa-IR" sz="2400" b="1">
            <a:cs typeface="B Homa" panose="00000400000000000000" pitchFamily="2" charset="-78"/>
          </a:endParaRPr>
        </a:p>
      </dgm:t>
    </dgm:pt>
    <dgm:pt modelId="{3B6ECD8B-5285-4D61-B5E5-DA669BE5ABE5}">
      <dgm:prSet phldrT="[Text]" custT="1"/>
      <dgm:spPr/>
      <dgm:t>
        <a:bodyPr/>
        <a:lstStyle/>
        <a:p>
          <a:pPr rtl="1"/>
          <a:r>
            <a:rPr lang="fa-IR" sz="1600" b="1" dirty="0" smtClean="0">
              <a:cs typeface="B Homa" panose="00000400000000000000" pitchFamily="2" charset="-78"/>
            </a:rPr>
            <a:t>شناخت</a:t>
          </a:r>
          <a:endParaRPr lang="fa-IR" sz="1600" b="1" dirty="0">
            <a:cs typeface="B Homa" panose="00000400000000000000" pitchFamily="2" charset="-78"/>
          </a:endParaRPr>
        </a:p>
      </dgm:t>
    </dgm:pt>
    <dgm:pt modelId="{38D068DE-B071-440B-AF26-0B33464FB313}" type="parTrans" cxnId="{664E05D9-3B93-4FE4-95EC-307DA71469BA}">
      <dgm:prSet/>
      <dgm:spPr/>
      <dgm:t>
        <a:bodyPr/>
        <a:lstStyle/>
        <a:p>
          <a:pPr rtl="1"/>
          <a:endParaRPr lang="fa-IR" sz="2400" b="1">
            <a:cs typeface="B Homa" panose="00000400000000000000" pitchFamily="2" charset="-78"/>
          </a:endParaRPr>
        </a:p>
      </dgm:t>
    </dgm:pt>
    <dgm:pt modelId="{6EFA1322-815E-490D-94A0-7BA10FFFF276}" type="sibTrans" cxnId="{664E05D9-3B93-4FE4-95EC-307DA71469BA}">
      <dgm:prSet/>
      <dgm:spPr/>
      <dgm:t>
        <a:bodyPr/>
        <a:lstStyle/>
        <a:p>
          <a:pPr rtl="1"/>
          <a:endParaRPr lang="fa-IR" sz="2400" b="1">
            <a:cs typeface="B Homa" panose="00000400000000000000" pitchFamily="2" charset="-78"/>
          </a:endParaRPr>
        </a:p>
      </dgm:t>
    </dgm:pt>
    <dgm:pt modelId="{31832ED3-5E31-4D12-981D-57E8515A110A}">
      <dgm:prSet phldrT="[Text]" custT="1"/>
      <dgm:spPr/>
      <dgm:t>
        <a:bodyPr/>
        <a:lstStyle/>
        <a:p>
          <a:pPr rtl="1"/>
          <a:r>
            <a:rPr lang="fa-IR" sz="1600" b="1" dirty="0" smtClean="0">
              <a:cs typeface="B Homa" panose="00000400000000000000" pitchFamily="2" charset="-78"/>
            </a:rPr>
            <a:t>مدیریت شهری</a:t>
          </a:r>
          <a:endParaRPr lang="fa-IR" sz="1600" b="1" dirty="0">
            <a:cs typeface="B Homa" panose="00000400000000000000" pitchFamily="2" charset="-78"/>
          </a:endParaRPr>
        </a:p>
      </dgm:t>
    </dgm:pt>
    <dgm:pt modelId="{71A24757-E3DA-4AA4-9E9A-53AF24C2430B}" type="parTrans" cxnId="{6E18BCAC-C968-46DE-833B-8EBBC9BBEA58}">
      <dgm:prSet/>
      <dgm:spPr/>
      <dgm:t>
        <a:bodyPr/>
        <a:lstStyle/>
        <a:p>
          <a:pPr rtl="1"/>
          <a:endParaRPr lang="fa-IR" sz="2400" b="1">
            <a:cs typeface="B Homa" panose="00000400000000000000" pitchFamily="2" charset="-78"/>
          </a:endParaRPr>
        </a:p>
      </dgm:t>
    </dgm:pt>
    <dgm:pt modelId="{D525DA5B-8DCC-48DE-9668-CA71D477C4B2}" type="sibTrans" cxnId="{6E18BCAC-C968-46DE-833B-8EBBC9BBEA58}">
      <dgm:prSet/>
      <dgm:spPr/>
      <dgm:t>
        <a:bodyPr/>
        <a:lstStyle/>
        <a:p>
          <a:pPr rtl="1"/>
          <a:endParaRPr lang="fa-IR" sz="2400" b="1">
            <a:cs typeface="B Homa" panose="00000400000000000000" pitchFamily="2" charset="-78"/>
          </a:endParaRPr>
        </a:p>
      </dgm:t>
    </dgm:pt>
    <dgm:pt modelId="{9DD89996-D20A-41A6-9380-219C1932E00F}" type="pres">
      <dgm:prSet presAssocID="{A817CD45-5A73-43AB-93B5-02AAA97119A6}" presName="Name0" presStyleCnt="0">
        <dgm:presLayoutVars>
          <dgm:chMax val="7"/>
          <dgm:chPref val="7"/>
          <dgm:dir/>
          <dgm:animLvl val="lvl"/>
        </dgm:presLayoutVars>
      </dgm:prSet>
      <dgm:spPr/>
      <dgm:t>
        <a:bodyPr/>
        <a:lstStyle/>
        <a:p>
          <a:pPr rtl="1"/>
          <a:endParaRPr lang="fa-IR"/>
        </a:p>
      </dgm:t>
    </dgm:pt>
    <dgm:pt modelId="{E5533FAF-E1D3-4763-B6ED-DAFC8F237FD7}" type="pres">
      <dgm:prSet presAssocID="{D00B3B9A-D4AF-4C40-8B92-7DE24B245B69}" presName="Accent1" presStyleCnt="0"/>
      <dgm:spPr/>
    </dgm:pt>
    <dgm:pt modelId="{D2B78053-8C0F-4BA0-824D-53A7E175A431}" type="pres">
      <dgm:prSet presAssocID="{D00B3B9A-D4AF-4C40-8B92-7DE24B245B69}" presName="Accent" presStyleLbl="node1" presStyleIdx="0" presStyleCnt="3"/>
      <dgm:spPr>
        <a:solidFill>
          <a:srgbClr val="FFC000"/>
        </a:solidFill>
      </dgm:spPr>
    </dgm:pt>
    <dgm:pt modelId="{94939FB4-1C10-4181-A03B-1F59D10B56C8}" type="pres">
      <dgm:prSet presAssocID="{D00B3B9A-D4AF-4C40-8B92-7DE24B245B69}" presName="Parent1" presStyleLbl="revTx" presStyleIdx="0" presStyleCnt="3">
        <dgm:presLayoutVars>
          <dgm:chMax val="1"/>
          <dgm:chPref val="1"/>
          <dgm:bulletEnabled val="1"/>
        </dgm:presLayoutVars>
      </dgm:prSet>
      <dgm:spPr/>
      <dgm:t>
        <a:bodyPr/>
        <a:lstStyle/>
        <a:p>
          <a:pPr rtl="1"/>
          <a:endParaRPr lang="fa-IR"/>
        </a:p>
      </dgm:t>
    </dgm:pt>
    <dgm:pt modelId="{54BA7148-FCB8-4164-9909-4DEC9D3A5546}" type="pres">
      <dgm:prSet presAssocID="{3B6ECD8B-5285-4D61-B5E5-DA669BE5ABE5}" presName="Accent2" presStyleCnt="0"/>
      <dgm:spPr/>
    </dgm:pt>
    <dgm:pt modelId="{B58F5E52-6296-4EB4-A98C-7D226C48B34C}" type="pres">
      <dgm:prSet presAssocID="{3B6ECD8B-5285-4D61-B5E5-DA669BE5ABE5}" presName="Accent" presStyleLbl="node1" presStyleIdx="1" presStyleCnt="3"/>
      <dgm:spPr>
        <a:solidFill>
          <a:srgbClr val="FFC000"/>
        </a:solidFill>
      </dgm:spPr>
    </dgm:pt>
    <dgm:pt modelId="{296BAE38-A922-4992-AAFB-3290334F8BCB}" type="pres">
      <dgm:prSet presAssocID="{3B6ECD8B-5285-4D61-B5E5-DA669BE5ABE5}" presName="Parent2" presStyleLbl="revTx" presStyleIdx="1" presStyleCnt="3">
        <dgm:presLayoutVars>
          <dgm:chMax val="1"/>
          <dgm:chPref val="1"/>
          <dgm:bulletEnabled val="1"/>
        </dgm:presLayoutVars>
      </dgm:prSet>
      <dgm:spPr/>
      <dgm:t>
        <a:bodyPr/>
        <a:lstStyle/>
        <a:p>
          <a:pPr rtl="1"/>
          <a:endParaRPr lang="fa-IR"/>
        </a:p>
      </dgm:t>
    </dgm:pt>
    <dgm:pt modelId="{DF8E239B-65FA-49CC-9E5C-46F70CC17A90}" type="pres">
      <dgm:prSet presAssocID="{31832ED3-5E31-4D12-981D-57E8515A110A}" presName="Accent3" presStyleCnt="0"/>
      <dgm:spPr/>
    </dgm:pt>
    <dgm:pt modelId="{71CFE37D-A642-4C32-839F-9976210087AA}" type="pres">
      <dgm:prSet presAssocID="{31832ED3-5E31-4D12-981D-57E8515A110A}" presName="Accent" presStyleLbl="node1" presStyleIdx="2" presStyleCnt="3"/>
      <dgm:spPr>
        <a:solidFill>
          <a:srgbClr val="B01513"/>
        </a:solidFill>
      </dgm:spPr>
    </dgm:pt>
    <dgm:pt modelId="{AECB07BF-FF07-4DCD-9B4E-0F11F90F7068}" type="pres">
      <dgm:prSet presAssocID="{31832ED3-5E31-4D12-981D-57E8515A110A}" presName="Parent3" presStyleLbl="revTx" presStyleIdx="2" presStyleCnt="3">
        <dgm:presLayoutVars>
          <dgm:chMax val="1"/>
          <dgm:chPref val="1"/>
          <dgm:bulletEnabled val="1"/>
        </dgm:presLayoutVars>
      </dgm:prSet>
      <dgm:spPr/>
      <dgm:t>
        <a:bodyPr/>
        <a:lstStyle/>
        <a:p>
          <a:pPr rtl="1"/>
          <a:endParaRPr lang="fa-IR"/>
        </a:p>
      </dgm:t>
    </dgm:pt>
  </dgm:ptLst>
  <dgm:cxnLst>
    <dgm:cxn modelId="{6E18BCAC-C968-46DE-833B-8EBBC9BBEA58}" srcId="{A817CD45-5A73-43AB-93B5-02AAA97119A6}" destId="{31832ED3-5E31-4D12-981D-57E8515A110A}" srcOrd="2" destOrd="0" parTransId="{71A24757-E3DA-4AA4-9E9A-53AF24C2430B}" sibTransId="{D525DA5B-8DCC-48DE-9668-CA71D477C4B2}"/>
    <dgm:cxn modelId="{664E05D9-3B93-4FE4-95EC-307DA71469BA}" srcId="{A817CD45-5A73-43AB-93B5-02AAA97119A6}" destId="{3B6ECD8B-5285-4D61-B5E5-DA669BE5ABE5}" srcOrd="1" destOrd="0" parTransId="{38D068DE-B071-440B-AF26-0B33464FB313}" sibTransId="{6EFA1322-815E-490D-94A0-7BA10FFFF276}"/>
    <dgm:cxn modelId="{471E9400-60FA-4EBC-9B5A-4798A684477C}" type="presOf" srcId="{3B6ECD8B-5285-4D61-B5E5-DA669BE5ABE5}" destId="{296BAE38-A922-4992-AAFB-3290334F8BCB}" srcOrd="0" destOrd="0" presId="urn:microsoft.com/office/officeart/2009/layout/CircleArrowProcess"/>
    <dgm:cxn modelId="{2B4C77C3-D798-4065-B147-467034C452A6}" type="presOf" srcId="{31832ED3-5E31-4D12-981D-57E8515A110A}" destId="{AECB07BF-FF07-4DCD-9B4E-0F11F90F7068}" srcOrd="0" destOrd="0" presId="urn:microsoft.com/office/officeart/2009/layout/CircleArrowProcess"/>
    <dgm:cxn modelId="{8EC1B6A3-E04D-478A-9337-20499D61525A}" srcId="{A817CD45-5A73-43AB-93B5-02AAA97119A6}" destId="{D00B3B9A-D4AF-4C40-8B92-7DE24B245B69}" srcOrd="0" destOrd="0" parTransId="{D80B13A3-5624-4826-A0C5-993954EB27DF}" sibTransId="{2325BD57-EFEF-472C-ADBE-A0304B4B6494}"/>
    <dgm:cxn modelId="{5144AD5D-B02B-4FA6-8463-32F94E627253}" type="presOf" srcId="{A817CD45-5A73-43AB-93B5-02AAA97119A6}" destId="{9DD89996-D20A-41A6-9380-219C1932E00F}" srcOrd="0" destOrd="0" presId="urn:microsoft.com/office/officeart/2009/layout/CircleArrowProcess"/>
    <dgm:cxn modelId="{E2BFFC53-569F-4A2C-81B0-4C686D929CBC}" type="presOf" srcId="{D00B3B9A-D4AF-4C40-8B92-7DE24B245B69}" destId="{94939FB4-1C10-4181-A03B-1F59D10B56C8}" srcOrd="0" destOrd="0" presId="urn:microsoft.com/office/officeart/2009/layout/CircleArrowProcess"/>
    <dgm:cxn modelId="{CA6ED1FD-857E-4A54-9C3B-A4D16DABC9F6}" type="presParOf" srcId="{9DD89996-D20A-41A6-9380-219C1932E00F}" destId="{E5533FAF-E1D3-4763-B6ED-DAFC8F237FD7}" srcOrd="0" destOrd="0" presId="urn:microsoft.com/office/officeart/2009/layout/CircleArrowProcess"/>
    <dgm:cxn modelId="{F3C6591B-03C3-4D30-8884-ECEBB7E4CEAE}" type="presParOf" srcId="{E5533FAF-E1D3-4763-B6ED-DAFC8F237FD7}" destId="{D2B78053-8C0F-4BA0-824D-53A7E175A431}" srcOrd="0" destOrd="0" presId="urn:microsoft.com/office/officeart/2009/layout/CircleArrowProcess"/>
    <dgm:cxn modelId="{16B350AC-9003-43EC-9A62-A927AFDF6EDD}" type="presParOf" srcId="{9DD89996-D20A-41A6-9380-219C1932E00F}" destId="{94939FB4-1C10-4181-A03B-1F59D10B56C8}" srcOrd="1" destOrd="0" presId="urn:microsoft.com/office/officeart/2009/layout/CircleArrowProcess"/>
    <dgm:cxn modelId="{BE06AC44-0FD8-44D6-9F34-44B76F493793}" type="presParOf" srcId="{9DD89996-D20A-41A6-9380-219C1932E00F}" destId="{54BA7148-FCB8-4164-9909-4DEC9D3A5546}" srcOrd="2" destOrd="0" presId="urn:microsoft.com/office/officeart/2009/layout/CircleArrowProcess"/>
    <dgm:cxn modelId="{BEF9FE0D-3A0D-4014-9DB1-997BCDE784C8}" type="presParOf" srcId="{54BA7148-FCB8-4164-9909-4DEC9D3A5546}" destId="{B58F5E52-6296-4EB4-A98C-7D226C48B34C}" srcOrd="0" destOrd="0" presId="urn:microsoft.com/office/officeart/2009/layout/CircleArrowProcess"/>
    <dgm:cxn modelId="{2DF86ACC-D90E-4F8C-949B-30627A66DE94}" type="presParOf" srcId="{9DD89996-D20A-41A6-9380-219C1932E00F}" destId="{296BAE38-A922-4992-AAFB-3290334F8BCB}" srcOrd="3" destOrd="0" presId="urn:microsoft.com/office/officeart/2009/layout/CircleArrowProcess"/>
    <dgm:cxn modelId="{DAC40533-8E4C-4CAB-ADCD-BD5F175C8206}" type="presParOf" srcId="{9DD89996-D20A-41A6-9380-219C1932E00F}" destId="{DF8E239B-65FA-49CC-9E5C-46F70CC17A90}" srcOrd="4" destOrd="0" presId="urn:microsoft.com/office/officeart/2009/layout/CircleArrowProcess"/>
    <dgm:cxn modelId="{04683B5B-5852-41FC-85E1-338A5B6845A2}" type="presParOf" srcId="{DF8E239B-65FA-49CC-9E5C-46F70CC17A90}" destId="{71CFE37D-A642-4C32-839F-9976210087AA}" srcOrd="0" destOrd="0" presId="urn:microsoft.com/office/officeart/2009/layout/CircleArrowProcess"/>
    <dgm:cxn modelId="{E89985B6-C233-4253-87CB-4086BE74D746}" type="presParOf" srcId="{9DD89996-D20A-41A6-9380-219C1932E00F}" destId="{AECB07BF-FF07-4DCD-9B4E-0F11F90F7068}" srcOrd="5" destOrd="0" presId="urn:microsoft.com/office/officeart/2009/layout/CircleArrowProcess"/>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A817CD45-5A73-43AB-93B5-02AAA97119A6}" type="doc">
      <dgm:prSet loTypeId="urn:microsoft.com/office/officeart/2009/layout/CircleArrowProcess" loCatId="process" qsTypeId="urn:microsoft.com/office/officeart/2005/8/quickstyle/simple1" qsCatId="simple" csTypeId="urn:microsoft.com/office/officeart/2005/8/colors/accent1_2" csCatId="accent1" phldr="1"/>
      <dgm:spPr/>
      <dgm:t>
        <a:bodyPr/>
        <a:lstStyle/>
        <a:p>
          <a:pPr rtl="1"/>
          <a:endParaRPr lang="fa-IR"/>
        </a:p>
      </dgm:t>
    </dgm:pt>
    <dgm:pt modelId="{D00B3B9A-D4AF-4C40-8B92-7DE24B245B69}">
      <dgm:prSet phldrT="[Text]" custT="1"/>
      <dgm:spPr/>
      <dgm:t>
        <a:bodyPr/>
        <a:lstStyle/>
        <a:p>
          <a:pPr rtl="1"/>
          <a:r>
            <a:rPr lang="fa-IR" sz="1600" b="1" dirty="0" smtClean="0">
              <a:cs typeface="B Homa" panose="00000400000000000000" pitchFamily="2" charset="-78"/>
            </a:rPr>
            <a:t>معرفی</a:t>
          </a:r>
          <a:endParaRPr lang="fa-IR" sz="1600" b="1" dirty="0">
            <a:cs typeface="B Homa" panose="00000400000000000000" pitchFamily="2" charset="-78"/>
          </a:endParaRPr>
        </a:p>
      </dgm:t>
    </dgm:pt>
    <dgm:pt modelId="{D80B13A3-5624-4826-A0C5-993954EB27DF}" type="parTrans" cxnId="{8EC1B6A3-E04D-478A-9337-20499D61525A}">
      <dgm:prSet/>
      <dgm:spPr/>
      <dgm:t>
        <a:bodyPr/>
        <a:lstStyle/>
        <a:p>
          <a:pPr rtl="1"/>
          <a:endParaRPr lang="fa-IR" sz="2400" b="1">
            <a:cs typeface="B Homa" panose="00000400000000000000" pitchFamily="2" charset="-78"/>
          </a:endParaRPr>
        </a:p>
      </dgm:t>
    </dgm:pt>
    <dgm:pt modelId="{2325BD57-EFEF-472C-ADBE-A0304B4B6494}" type="sibTrans" cxnId="{8EC1B6A3-E04D-478A-9337-20499D61525A}">
      <dgm:prSet/>
      <dgm:spPr/>
      <dgm:t>
        <a:bodyPr/>
        <a:lstStyle/>
        <a:p>
          <a:pPr rtl="1"/>
          <a:endParaRPr lang="fa-IR" sz="2400" b="1">
            <a:cs typeface="B Homa" panose="00000400000000000000" pitchFamily="2" charset="-78"/>
          </a:endParaRPr>
        </a:p>
      </dgm:t>
    </dgm:pt>
    <dgm:pt modelId="{3B6ECD8B-5285-4D61-B5E5-DA669BE5ABE5}">
      <dgm:prSet phldrT="[Text]" custT="1"/>
      <dgm:spPr/>
      <dgm:t>
        <a:bodyPr/>
        <a:lstStyle/>
        <a:p>
          <a:pPr rtl="1"/>
          <a:r>
            <a:rPr lang="fa-IR" sz="1600" b="1" dirty="0" smtClean="0">
              <a:cs typeface="B Homa" panose="00000400000000000000" pitchFamily="2" charset="-78"/>
            </a:rPr>
            <a:t>ساختار سیاسی</a:t>
          </a:r>
          <a:endParaRPr lang="fa-IR" sz="1600" b="1" dirty="0">
            <a:cs typeface="B Homa" panose="00000400000000000000" pitchFamily="2" charset="-78"/>
          </a:endParaRPr>
        </a:p>
      </dgm:t>
    </dgm:pt>
    <dgm:pt modelId="{38D068DE-B071-440B-AF26-0B33464FB313}" type="parTrans" cxnId="{664E05D9-3B93-4FE4-95EC-307DA71469BA}">
      <dgm:prSet/>
      <dgm:spPr/>
      <dgm:t>
        <a:bodyPr/>
        <a:lstStyle/>
        <a:p>
          <a:pPr rtl="1"/>
          <a:endParaRPr lang="fa-IR" sz="2400" b="1">
            <a:cs typeface="B Homa" panose="00000400000000000000" pitchFamily="2" charset="-78"/>
          </a:endParaRPr>
        </a:p>
      </dgm:t>
    </dgm:pt>
    <dgm:pt modelId="{6EFA1322-815E-490D-94A0-7BA10FFFF276}" type="sibTrans" cxnId="{664E05D9-3B93-4FE4-95EC-307DA71469BA}">
      <dgm:prSet/>
      <dgm:spPr/>
      <dgm:t>
        <a:bodyPr/>
        <a:lstStyle/>
        <a:p>
          <a:pPr rtl="1"/>
          <a:endParaRPr lang="fa-IR" sz="2400" b="1">
            <a:cs typeface="B Homa" panose="00000400000000000000" pitchFamily="2" charset="-78"/>
          </a:endParaRPr>
        </a:p>
      </dgm:t>
    </dgm:pt>
    <dgm:pt modelId="{31832ED3-5E31-4D12-981D-57E8515A110A}">
      <dgm:prSet phldrT="[Text]" custT="1"/>
      <dgm:spPr/>
      <dgm:t>
        <a:bodyPr/>
        <a:lstStyle/>
        <a:p>
          <a:pPr rtl="1"/>
          <a:r>
            <a:rPr lang="fa-IR" sz="1600" b="1" dirty="0" smtClean="0">
              <a:cs typeface="B Homa" panose="00000400000000000000" pitchFamily="2" charset="-78"/>
            </a:rPr>
            <a:t>مدیریت شهری</a:t>
          </a:r>
          <a:endParaRPr lang="fa-IR" sz="1600" b="1" dirty="0">
            <a:cs typeface="B Homa" panose="00000400000000000000" pitchFamily="2" charset="-78"/>
          </a:endParaRPr>
        </a:p>
      </dgm:t>
    </dgm:pt>
    <dgm:pt modelId="{71A24757-E3DA-4AA4-9E9A-53AF24C2430B}" type="parTrans" cxnId="{6E18BCAC-C968-46DE-833B-8EBBC9BBEA58}">
      <dgm:prSet/>
      <dgm:spPr/>
      <dgm:t>
        <a:bodyPr/>
        <a:lstStyle/>
        <a:p>
          <a:pPr rtl="1"/>
          <a:endParaRPr lang="fa-IR" sz="2400" b="1">
            <a:cs typeface="B Homa" panose="00000400000000000000" pitchFamily="2" charset="-78"/>
          </a:endParaRPr>
        </a:p>
      </dgm:t>
    </dgm:pt>
    <dgm:pt modelId="{D525DA5B-8DCC-48DE-9668-CA71D477C4B2}" type="sibTrans" cxnId="{6E18BCAC-C968-46DE-833B-8EBBC9BBEA58}">
      <dgm:prSet/>
      <dgm:spPr/>
      <dgm:t>
        <a:bodyPr/>
        <a:lstStyle/>
        <a:p>
          <a:pPr rtl="1"/>
          <a:endParaRPr lang="fa-IR" sz="2400" b="1">
            <a:cs typeface="B Homa" panose="00000400000000000000" pitchFamily="2" charset="-78"/>
          </a:endParaRPr>
        </a:p>
      </dgm:t>
    </dgm:pt>
    <dgm:pt modelId="{9DD89996-D20A-41A6-9380-219C1932E00F}" type="pres">
      <dgm:prSet presAssocID="{A817CD45-5A73-43AB-93B5-02AAA97119A6}" presName="Name0" presStyleCnt="0">
        <dgm:presLayoutVars>
          <dgm:chMax val="7"/>
          <dgm:chPref val="7"/>
          <dgm:dir/>
          <dgm:animLvl val="lvl"/>
        </dgm:presLayoutVars>
      </dgm:prSet>
      <dgm:spPr/>
      <dgm:t>
        <a:bodyPr/>
        <a:lstStyle/>
        <a:p>
          <a:pPr rtl="1"/>
          <a:endParaRPr lang="fa-IR"/>
        </a:p>
      </dgm:t>
    </dgm:pt>
    <dgm:pt modelId="{E5533FAF-E1D3-4763-B6ED-DAFC8F237FD7}" type="pres">
      <dgm:prSet presAssocID="{D00B3B9A-D4AF-4C40-8B92-7DE24B245B69}" presName="Accent1" presStyleCnt="0"/>
      <dgm:spPr/>
    </dgm:pt>
    <dgm:pt modelId="{D2B78053-8C0F-4BA0-824D-53A7E175A431}" type="pres">
      <dgm:prSet presAssocID="{D00B3B9A-D4AF-4C40-8B92-7DE24B245B69}" presName="Accent" presStyleLbl="node1" presStyleIdx="0" presStyleCnt="3"/>
      <dgm:spPr>
        <a:solidFill>
          <a:srgbClr val="FFC000"/>
        </a:solidFill>
      </dgm:spPr>
    </dgm:pt>
    <dgm:pt modelId="{94939FB4-1C10-4181-A03B-1F59D10B56C8}" type="pres">
      <dgm:prSet presAssocID="{D00B3B9A-D4AF-4C40-8B92-7DE24B245B69}" presName="Parent1" presStyleLbl="revTx" presStyleIdx="0" presStyleCnt="3">
        <dgm:presLayoutVars>
          <dgm:chMax val="1"/>
          <dgm:chPref val="1"/>
          <dgm:bulletEnabled val="1"/>
        </dgm:presLayoutVars>
      </dgm:prSet>
      <dgm:spPr/>
      <dgm:t>
        <a:bodyPr/>
        <a:lstStyle/>
        <a:p>
          <a:pPr rtl="1"/>
          <a:endParaRPr lang="fa-IR"/>
        </a:p>
      </dgm:t>
    </dgm:pt>
    <dgm:pt modelId="{54BA7148-FCB8-4164-9909-4DEC9D3A5546}" type="pres">
      <dgm:prSet presAssocID="{3B6ECD8B-5285-4D61-B5E5-DA669BE5ABE5}" presName="Accent2" presStyleCnt="0"/>
      <dgm:spPr/>
    </dgm:pt>
    <dgm:pt modelId="{B58F5E52-6296-4EB4-A98C-7D226C48B34C}" type="pres">
      <dgm:prSet presAssocID="{3B6ECD8B-5285-4D61-B5E5-DA669BE5ABE5}" presName="Accent" presStyleLbl="node1" presStyleIdx="1" presStyleCnt="3"/>
      <dgm:spPr>
        <a:solidFill>
          <a:srgbClr val="FFC000"/>
        </a:solidFill>
      </dgm:spPr>
    </dgm:pt>
    <dgm:pt modelId="{296BAE38-A922-4992-AAFB-3290334F8BCB}" type="pres">
      <dgm:prSet presAssocID="{3B6ECD8B-5285-4D61-B5E5-DA669BE5ABE5}" presName="Parent2" presStyleLbl="revTx" presStyleIdx="1" presStyleCnt="3">
        <dgm:presLayoutVars>
          <dgm:chMax val="1"/>
          <dgm:chPref val="1"/>
          <dgm:bulletEnabled val="1"/>
        </dgm:presLayoutVars>
      </dgm:prSet>
      <dgm:spPr/>
      <dgm:t>
        <a:bodyPr/>
        <a:lstStyle/>
        <a:p>
          <a:pPr rtl="1"/>
          <a:endParaRPr lang="fa-IR"/>
        </a:p>
      </dgm:t>
    </dgm:pt>
    <dgm:pt modelId="{DF8E239B-65FA-49CC-9E5C-46F70CC17A90}" type="pres">
      <dgm:prSet presAssocID="{31832ED3-5E31-4D12-981D-57E8515A110A}" presName="Accent3" presStyleCnt="0"/>
      <dgm:spPr/>
    </dgm:pt>
    <dgm:pt modelId="{71CFE37D-A642-4C32-839F-9976210087AA}" type="pres">
      <dgm:prSet presAssocID="{31832ED3-5E31-4D12-981D-57E8515A110A}" presName="Accent" presStyleLbl="node1" presStyleIdx="2" presStyleCnt="3"/>
      <dgm:spPr>
        <a:solidFill>
          <a:srgbClr val="FFC000"/>
        </a:solidFill>
      </dgm:spPr>
    </dgm:pt>
    <dgm:pt modelId="{AECB07BF-FF07-4DCD-9B4E-0F11F90F7068}" type="pres">
      <dgm:prSet presAssocID="{31832ED3-5E31-4D12-981D-57E8515A110A}" presName="Parent3" presStyleLbl="revTx" presStyleIdx="2" presStyleCnt="3">
        <dgm:presLayoutVars>
          <dgm:chMax val="1"/>
          <dgm:chPref val="1"/>
          <dgm:bulletEnabled val="1"/>
        </dgm:presLayoutVars>
      </dgm:prSet>
      <dgm:spPr/>
      <dgm:t>
        <a:bodyPr/>
        <a:lstStyle/>
        <a:p>
          <a:pPr rtl="1"/>
          <a:endParaRPr lang="fa-IR"/>
        </a:p>
      </dgm:t>
    </dgm:pt>
  </dgm:ptLst>
  <dgm:cxnLst>
    <dgm:cxn modelId="{6E18BCAC-C968-46DE-833B-8EBBC9BBEA58}" srcId="{A817CD45-5A73-43AB-93B5-02AAA97119A6}" destId="{31832ED3-5E31-4D12-981D-57E8515A110A}" srcOrd="2" destOrd="0" parTransId="{71A24757-E3DA-4AA4-9E9A-53AF24C2430B}" sibTransId="{D525DA5B-8DCC-48DE-9668-CA71D477C4B2}"/>
    <dgm:cxn modelId="{664E05D9-3B93-4FE4-95EC-307DA71469BA}" srcId="{A817CD45-5A73-43AB-93B5-02AAA97119A6}" destId="{3B6ECD8B-5285-4D61-B5E5-DA669BE5ABE5}" srcOrd="1" destOrd="0" parTransId="{38D068DE-B071-440B-AF26-0B33464FB313}" sibTransId="{6EFA1322-815E-490D-94A0-7BA10FFFF276}"/>
    <dgm:cxn modelId="{5FC504E1-83ED-4629-BFDB-783DA4126232}" type="presOf" srcId="{A817CD45-5A73-43AB-93B5-02AAA97119A6}" destId="{9DD89996-D20A-41A6-9380-219C1932E00F}" srcOrd="0" destOrd="0" presId="urn:microsoft.com/office/officeart/2009/layout/CircleArrowProcess"/>
    <dgm:cxn modelId="{3B8D3497-A360-4D79-853E-50FDD7BD674F}" type="presOf" srcId="{3B6ECD8B-5285-4D61-B5E5-DA669BE5ABE5}" destId="{296BAE38-A922-4992-AAFB-3290334F8BCB}" srcOrd="0" destOrd="0" presId="urn:microsoft.com/office/officeart/2009/layout/CircleArrowProcess"/>
    <dgm:cxn modelId="{9642D261-2DE9-4AC8-BE49-619C0B6A6292}" type="presOf" srcId="{D00B3B9A-D4AF-4C40-8B92-7DE24B245B69}" destId="{94939FB4-1C10-4181-A03B-1F59D10B56C8}" srcOrd="0" destOrd="0" presId="urn:microsoft.com/office/officeart/2009/layout/CircleArrowProcess"/>
    <dgm:cxn modelId="{8EC1B6A3-E04D-478A-9337-20499D61525A}" srcId="{A817CD45-5A73-43AB-93B5-02AAA97119A6}" destId="{D00B3B9A-D4AF-4C40-8B92-7DE24B245B69}" srcOrd="0" destOrd="0" parTransId="{D80B13A3-5624-4826-A0C5-993954EB27DF}" sibTransId="{2325BD57-EFEF-472C-ADBE-A0304B4B6494}"/>
    <dgm:cxn modelId="{85302DD9-29DB-4344-9C65-0182146DAFC2}" type="presOf" srcId="{31832ED3-5E31-4D12-981D-57E8515A110A}" destId="{AECB07BF-FF07-4DCD-9B4E-0F11F90F7068}" srcOrd="0" destOrd="0" presId="urn:microsoft.com/office/officeart/2009/layout/CircleArrowProcess"/>
    <dgm:cxn modelId="{609308BA-AA43-4DEF-B386-18E9F229AA99}" type="presParOf" srcId="{9DD89996-D20A-41A6-9380-219C1932E00F}" destId="{E5533FAF-E1D3-4763-B6ED-DAFC8F237FD7}" srcOrd="0" destOrd="0" presId="urn:microsoft.com/office/officeart/2009/layout/CircleArrowProcess"/>
    <dgm:cxn modelId="{71804690-F007-4300-B73A-478B16FD7BD4}" type="presParOf" srcId="{E5533FAF-E1D3-4763-B6ED-DAFC8F237FD7}" destId="{D2B78053-8C0F-4BA0-824D-53A7E175A431}" srcOrd="0" destOrd="0" presId="urn:microsoft.com/office/officeart/2009/layout/CircleArrowProcess"/>
    <dgm:cxn modelId="{140363EF-1C22-426A-8AE9-D853AD17DE02}" type="presParOf" srcId="{9DD89996-D20A-41A6-9380-219C1932E00F}" destId="{94939FB4-1C10-4181-A03B-1F59D10B56C8}" srcOrd="1" destOrd="0" presId="urn:microsoft.com/office/officeart/2009/layout/CircleArrowProcess"/>
    <dgm:cxn modelId="{5B4D9C0D-5296-44A6-A6C4-B43728E7C204}" type="presParOf" srcId="{9DD89996-D20A-41A6-9380-219C1932E00F}" destId="{54BA7148-FCB8-4164-9909-4DEC9D3A5546}" srcOrd="2" destOrd="0" presId="urn:microsoft.com/office/officeart/2009/layout/CircleArrowProcess"/>
    <dgm:cxn modelId="{8CC9E076-A0F9-490B-9103-9E5D69E2B77F}" type="presParOf" srcId="{54BA7148-FCB8-4164-9909-4DEC9D3A5546}" destId="{B58F5E52-6296-4EB4-A98C-7D226C48B34C}" srcOrd="0" destOrd="0" presId="urn:microsoft.com/office/officeart/2009/layout/CircleArrowProcess"/>
    <dgm:cxn modelId="{A458CE07-AFB2-4E96-ACA7-82652A4E1689}" type="presParOf" srcId="{9DD89996-D20A-41A6-9380-219C1932E00F}" destId="{296BAE38-A922-4992-AAFB-3290334F8BCB}" srcOrd="3" destOrd="0" presId="urn:microsoft.com/office/officeart/2009/layout/CircleArrowProcess"/>
    <dgm:cxn modelId="{9717F10B-2395-455F-8BEF-8291F3C3D510}" type="presParOf" srcId="{9DD89996-D20A-41A6-9380-219C1932E00F}" destId="{DF8E239B-65FA-49CC-9E5C-46F70CC17A90}" srcOrd="4" destOrd="0" presId="urn:microsoft.com/office/officeart/2009/layout/CircleArrowProcess"/>
    <dgm:cxn modelId="{1A81B6C0-96A5-4688-89FC-4DBFEA148F80}" type="presParOf" srcId="{DF8E239B-65FA-49CC-9E5C-46F70CC17A90}" destId="{71CFE37D-A642-4C32-839F-9976210087AA}" srcOrd="0" destOrd="0" presId="urn:microsoft.com/office/officeart/2009/layout/CircleArrowProcess"/>
    <dgm:cxn modelId="{71D0A8C7-6039-4B85-A7A5-84C5794C7670}" type="presParOf" srcId="{9DD89996-D20A-41A6-9380-219C1932E00F}" destId="{AECB07BF-FF07-4DCD-9B4E-0F11F90F7068}" srcOrd="5" destOrd="0" presId="urn:microsoft.com/office/officeart/2009/layout/CircleArrowProcess"/>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A817CD45-5A73-43AB-93B5-02AAA97119A6}" type="doc">
      <dgm:prSet loTypeId="urn:microsoft.com/office/officeart/2009/layout/CircleArrowProcess" loCatId="process" qsTypeId="urn:microsoft.com/office/officeart/2005/8/quickstyle/simple1" qsCatId="simple" csTypeId="urn:microsoft.com/office/officeart/2005/8/colors/accent1_2" csCatId="accent1" phldr="1"/>
      <dgm:spPr/>
      <dgm:t>
        <a:bodyPr/>
        <a:lstStyle/>
        <a:p>
          <a:pPr rtl="1"/>
          <a:endParaRPr lang="fa-IR"/>
        </a:p>
      </dgm:t>
    </dgm:pt>
    <dgm:pt modelId="{D00B3B9A-D4AF-4C40-8B92-7DE24B245B69}">
      <dgm:prSet phldrT="[Text]" custT="1"/>
      <dgm:spPr/>
      <dgm:t>
        <a:bodyPr/>
        <a:lstStyle/>
        <a:p>
          <a:pPr rtl="1"/>
          <a:r>
            <a:rPr lang="fa-IR" sz="1600" b="1" dirty="0" smtClean="0">
              <a:cs typeface="B Homa" panose="00000400000000000000" pitchFamily="2" charset="-78"/>
            </a:rPr>
            <a:t>بستر تاریخی</a:t>
          </a:r>
          <a:endParaRPr lang="fa-IR" sz="1600" b="1" dirty="0">
            <a:cs typeface="B Homa" panose="00000400000000000000" pitchFamily="2" charset="-78"/>
          </a:endParaRPr>
        </a:p>
      </dgm:t>
    </dgm:pt>
    <dgm:pt modelId="{D80B13A3-5624-4826-A0C5-993954EB27DF}" type="parTrans" cxnId="{8EC1B6A3-E04D-478A-9337-20499D61525A}">
      <dgm:prSet/>
      <dgm:spPr/>
      <dgm:t>
        <a:bodyPr/>
        <a:lstStyle/>
        <a:p>
          <a:pPr rtl="1"/>
          <a:endParaRPr lang="fa-IR" sz="2400" b="1">
            <a:cs typeface="B Homa" panose="00000400000000000000" pitchFamily="2" charset="-78"/>
          </a:endParaRPr>
        </a:p>
      </dgm:t>
    </dgm:pt>
    <dgm:pt modelId="{2325BD57-EFEF-472C-ADBE-A0304B4B6494}" type="sibTrans" cxnId="{8EC1B6A3-E04D-478A-9337-20499D61525A}">
      <dgm:prSet/>
      <dgm:spPr/>
      <dgm:t>
        <a:bodyPr/>
        <a:lstStyle/>
        <a:p>
          <a:pPr rtl="1"/>
          <a:endParaRPr lang="fa-IR" sz="2400" b="1">
            <a:cs typeface="B Homa" panose="00000400000000000000" pitchFamily="2" charset="-78"/>
          </a:endParaRPr>
        </a:p>
      </dgm:t>
    </dgm:pt>
    <dgm:pt modelId="{3B6ECD8B-5285-4D61-B5E5-DA669BE5ABE5}">
      <dgm:prSet phldrT="[Text]" custT="1"/>
      <dgm:spPr/>
      <dgm:t>
        <a:bodyPr/>
        <a:lstStyle/>
        <a:p>
          <a:pPr rtl="1"/>
          <a:r>
            <a:rPr lang="fa-IR" sz="1600" b="1" dirty="0" smtClean="0">
              <a:cs typeface="B Homa" panose="00000400000000000000" pitchFamily="2" charset="-78"/>
            </a:rPr>
            <a:t>شناخت</a:t>
          </a:r>
          <a:endParaRPr lang="fa-IR" sz="1600" b="1" dirty="0">
            <a:cs typeface="B Homa" panose="00000400000000000000" pitchFamily="2" charset="-78"/>
          </a:endParaRPr>
        </a:p>
      </dgm:t>
    </dgm:pt>
    <dgm:pt modelId="{38D068DE-B071-440B-AF26-0B33464FB313}" type="parTrans" cxnId="{664E05D9-3B93-4FE4-95EC-307DA71469BA}">
      <dgm:prSet/>
      <dgm:spPr/>
      <dgm:t>
        <a:bodyPr/>
        <a:lstStyle/>
        <a:p>
          <a:pPr rtl="1"/>
          <a:endParaRPr lang="fa-IR" sz="2400" b="1">
            <a:cs typeface="B Homa" panose="00000400000000000000" pitchFamily="2" charset="-78"/>
          </a:endParaRPr>
        </a:p>
      </dgm:t>
    </dgm:pt>
    <dgm:pt modelId="{6EFA1322-815E-490D-94A0-7BA10FFFF276}" type="sibTrans" cxnId="{664E05D9-3B93-4FE4-95EC-307DA71469BA}">
      <dgm:prSet/>
      <dgm:spPr/>
      <dgm:t>
        <a:bodyPr/>
        <a:lstStyle/>
        <a:p>
          <a:pPr rtl="1"/>
          <a:endParaRPr lang="fa-IR" sz="2400" b="1">
            <a:cs typeface="B Homa" panose="00000400000000000000" pitchFamily="2" charset="-78"/>
          </a:endParaRPr>
        </a:p>
      </dgm:t>
    </dgm:pt>
    <dgm:pt modelId="{31832ED3-5E31-4D12-981D-57E8515A110A}">
      <dgm:prSet phldrT="[Text]" custT="1"/>
      <dgm:spPr/>
      <dgm:t>
        <a:bodyPr/>
        <a:lstStyle/>
        <a:p>
          <a:pPr rtl="1"/>
          <a:r>
            <a:rPr lang="fa-IR" sz="1600" b="1" dirty="0" smtClean="0">
              <a:cs typeface="B Homa" panose="00000400000000000000" pitchFamily="2" charset="-78"/>
            </a:rPr>
            <a:t>مدیریت شهری</a:t>
          </a:r>
          <a:endParaRPr lang="fa-IR" sz="1600" b="1" dirty="0">
            <a:cs typeface="B Homa" panose="00000400000000000000" pitchFamily="2" charset="-78"/>
          </a:endParaRPr>
        </a:p>
      </dgm:t>
    </dgm:pt>
    <dgm:pt modelId="{71A24757-E3DA-4AA4-9E9A-53AF24C2430B}" type="parTrans" cxnId="{6E18BCAC-C968-46DE-833B-8EBBC9BBEA58}">
      <dgm:prSet/>
      <dgm:spPr/>
      <dgm:t>
        <a:bodyPr/>
        <a:lstStyle/>
        <a:p>
          <a:pPr rtl="1"/>
          <a:endParaRPr lang="fa-IR" sz="2400" b="1">
            <a:cs typeface="B Homa" panose="00000400000000000000" pitchFamily="2" charset="-78"/>
          </a:endParaRPr>
        </a:p>
      </dgm:t>
    </dgm:pt>
    <dgm:pt modelId="{D525DA5B-8DCC-48DE-9668-CA71D477C4B2}" type="sibTrans" cxnId="{6E18BCAC-C968-46DE-833B-8EBBC9BBEA58}">
      <dgm:prSet/>
      <dgm:spPr/>
      <dgm:t>
        <a:bodyPr/>
        <a:lstStyle/>
        <a:p>
          <a:pPr rtl="1"/>
          <a:endParaRPr lang="fa-IR" sz="2400" b="1">
            <a:cs typeface="B Homa" panose="00000400000000000000" pitchFamily="2" charset="-78"/>
          </a:endParaRPr>
        </a:p>
      </dgm:t>
    </dgm:pt>
    <dgm:pt modelId="{9DD89996-D20A-41A6-9380-219C1932E00F}" type="pres">
      <dgm:prSet presAssocID="{A817CD45-5A73-43AB-93B5-02AAA97119A6}" presName="Name0" presStyleCnt="0">
        <dgm:presLayoutVars>
          <dgm:chMax val="7"/>
          <dgm:chPref val="7"/>
          <dgm:dir/>
          <dgm:animLvl val="lvl"/>
        </dgm:presLayoutVars>
      </dgm:prSet>
      <dgm:spPr/>
      <dgm:t>
        <a:bodyPr/>
        <a:lstStyle/>
        <a:p>
          <a:pPr rtl="1"/>
          <a:endParaRPr lang="fa-IR"/>
        </a:p>
      </dgm:t>
    </dgm:pt>
    <dgm:pt modelId="{E5533FAF-E1D3-4763-B6ED-DAFC8F237FD7}" type="pres">
      <dgm:prSet presAssocID="{D00B3B9A-D4AF-4C40-8B92-7DE24B245B69}" presName="Accent1" presStyleCnt="0"/>
      <dgm:spPr/>
    </dgm:pt>
    <dgm:pt modelId="{D2B78053-8C0F-4BA0-824D-53A7E175A431}" type="pres">
      <dgm:prSet presAssocID="{D00B3B9A-D4AF-4C40-8B92-7DE24B245B69}" presName="Accent" presStyleLbl="node1" presStyleIdx="0" presStyleCnt="3"/>
      <dgm:spPr>
        <a:solidFill>
          <a:srgbClr val="FFC000"/>
        </a:solidFill>
      </dgm:spPr>
    </dgm:pt>
    <dgm:pt modelId="{94939FB4-1C10-4181-A03B-1F59D10B56C8}" type="pres">
      <dgm:prSet presAssocID="{D00B3B9A-D4AF-4C40-8B92-7DE24B245B69}" presName="Parent1" presStyleLbl="revTx" presStyleIdx="0" presStyleCnt="3">
        <dgm:presLayoutVars>
          <dgm:chMax val="1"/>
          <dgm:chPref val="1"/>
          <dgm:bulletEnabled val="1"/>
        </dgm:presLayoutVars>
      </dgm:prSet>
      <dgm:spPr/>
      <dgm:t>
        <a:bodyPr/>
        <a:lstStyle/>
        <a:p>
          <a:pPr rtl="1"/>
          <a:endParaRPr lang="fa-IR"/>
        </a:p>
      </dgm:t>
    </dgm:pt>
    <dgm:pt modelId="{54BA7148-FCB8-4164-9909-4DEC9D3A5546}" type="pres">
      <dgm:prSet presAssocID="{3B6ECD8B-5285-4D61-B5E5-DA669BE5ABE5}" presName="Accent2" presStyleCnt="0"/>
      <dgm:spPr/>
    </dgm:pt>
    <dgm:pt modelId="{B58F5E52-6296-4EB4-A98C-7D226C48B34C}" type="pres">
      <dgm:prSet presAssocID="{3B6ECD8B-5285-4D61-B5E5-DA669BE5ABE5}" presName="Accent" presStyleLbl="node1" presStyleIdx="1" presStyleCnt="3"/>
      <dgm:spPr>
        <a:solidFill>
          <a:srgbClr val="FFC000"/>
        </a:solidFill>
      </dgm:spPr>
    </dgm:pt>
    <dgm:pt modelId="{296BAE38-A922-4992-AAFB-3290334F8BCB}" type="pres">
      <dgm:prSet presAssocID="{3B6ECD8B-5285-4D61-B5E5-DA669BE5ABE5}" presName="Parent2" presStyleLbl="revTx" presStyleIdx="1" presStyleCnt="3">
        <dgm:presLayoutVars>
          <dgm:chMax val="1"/>
          <dgm:chPref val="1"/>
          <dgm:bulletEnabled val="1"/>
        </dgm:presLayoutVars>
      </dgm:prSet>
      <dgm:spPr/>
      <dgm:t>
        <a:bodyPr/>
        <a:lstStyle/>
        <a:p>
          <a:pPr rtl="1"/>
          <a:endParaRPr lang="fa-IR"/>
        </a:p>
      </dgm:t>
    </dgm:pt>
    <dgm:pt modelId="{DF8E239B-65FA-49CC-9E5C-46F70CC17A90}" type="pres">
      <dgm:prSet presAssocID="{31832ED3-5E31-4D12-981D-57E8515A110A}" presName="Accent3" presStyleCnt="0"/>
      <dgm:spPr/>
    </dgm:pt>
    <dgm:pt modelId="{71CFE37D-A642-4C32-839F-9976210087AA}" type="pres">
      <dgm:prSet presAssocID="{31832ED3-5E31-4D12-981D-57E8515A110A}" presName="Accent" presStyleLbl="node1" presStyleIdx="2" presStyleCnt="3"/>
      <dgm:spPr>
        <a:solidFill>
          <a:srgbClr val="B01513"/>
        </a:solidFill>
      </dgm:spPr>
    </dgm:pt>
    <dgm:pt modelId="{AECB07BF-FF07-4DCD-9B4E-0F11F90F7068}" type="pres">
      <dgm:prSet presAssocID="{31832ED3-5E31-4D12-981D-57E8515A110A}" presName="Parent3" presStyleLbl="revTx" presStyleIdx="2" presStyleCnt="3">
        <dgm:presLayoutVars>
          <dgm:chMax val="1"/>
          <dgm:chPref val="1"/>
          <dgm:bulletEnabled val="1"/>
        </dgm:presLayoutVars>
      </dgm:prSet>
      <dgm:spPr/>
      <dgm:t>
        <a:bodyPr/>
        <a:lstStyle/>
        <a:p>
          <a:pPr rtl="1"/>
          <a:endParaRPr lang="fa-IR"/>
        </a:p>
      </dgm:t>
    </dgm:pt>
  </dgm:ptLst>
  <dgm:cxnLst>
    <dgm:cxn modelId="{6E18BCAC-C968-46DE-833B-8EBBC9BBEA58}" srcId="{A817CD45-5A73-43AB-93B5-02AAA97119A6}" destId="{31832ED3-5E31-4D12-981D-57E8515A110A}" srcOrd="2" destOrd="0" parTransId="{71A24757-E3DA-4AA4-9E9A-53AF24C2430B}" sibTransId="{D525DA5B-8DCC-48DE-9668-CA71D477C4B2}"/>
    <dgm:cxn modelId="{D4E67E54-9684-49E9-86CD-A8EA2954011B}" type="presOf" srcId="{D00B3B9A-D4AF-4C40-8B92-7DE24B245B69}" destId="{94939FB4-1C10-4181-A03B-1F59D10B56C8}" srcOrd="0" destOrd="0" presId="urn:microsoft.com/office/officeart/2009/layout/CircleArrowProcess"/>
    <dgm:cxn modelId="{664E05D9-3B93-4FE4-95EC-307DA71469BA}" srcId="{A817CD45-5A73-43AB-93B5-02AAA97119A6}" destId="{3B6ECD8B-5285-4D61-B5E5-DA669BE5ABE5}" srcOrd="1" destOrd="0" parTransId="{38D068DE-B071-440B-AF26-0B33464FB313}" sibTransId="{6EFA1322-815E-490D-94A0-7BA10FFFF276}"/>
    <dgm:cxn modelId="{795F0556-6B49-449C-AB1E-F6C24A8F415C}" type="presOf" srcId="{3B6ECD8B-5285-4D61-B5E5-DA669BE5ABE5}" destId="{296BAE38-A922-4992-AAFB-3290334F8BCB}" srcOrd="0" destOrd="0" presId="urn:microsoft.com/office/officeart/2009/layout/CircleArrowProcess"/>
    <dgm:cxn modelId="{5281157C-7006-45A0-98DB-F840599E6CBA}" type="presOf" srcId="{A817CD45-5A73-43AB-93B5-02AAA97119A6}" destId="{9DD89996-D20A-41A6-9380-219C1932E00F}" srcOrd="0" destOrd="0" presId="urn:microsoft.com/office/officeart/2009/layout/CircleArrowProcess"/>
    <dgm:cxn modelId="{8EC1B6A3-E04D-478A-9337-20499D61525A}" srcId="{A817CD45-5A73-43AB-93B5-02AAA97119A6}" destId="{D00B3B9A-D4AF-4C40-8B92-7DE24B245B69}" srcOrd="0" destOrd="0" parTransId="{D80B13A3-5624-4826-A0C5-993954EB27DF}" sibTransId="{2325BD57-EFEF-472C-ADBE-A0304B4B6494}"/>
    <dgm:cxn modelId="{D4B7DEF6-4E9C-4E7B-AFD3-33F9C9F404BE}" type="presOf" srcId="{31832ED3-5E31-4D12-981D-57E8515A110A}" destId="{AECB07BF-FF07-4DCD-9B4E-0F11F90F7068}" srcOrd="0" destOrd="0" presId="urn:microsoft.com/office/officeart/2009/layout/CircleArrowProcess"/>
    <dgm:cxn modelId="{03B967EE-A450-49BE-93AD-95A94CF1ABC8}" type="presParOf" srcId="{9DD89996-D20A-41A6-9380-219C1932E00F}" destId="{E5533FAF-E1D3-4763-B6ED-DAFC8F237FD7}" srcOrd="0" destOrd="0" presId="urn:microsoft.com/office/officeart/2009/layout/CircleArrowProcess"/>
    <dgm:cxn modelId="{88C53154-6FB9-4E09-977D-6D5217585B23}" type="presParOf" srcId="{E5533FAF-E1D3-4763-B6ED-DAFC8F237FD7}" destId="{D2B78053-8C0F-4BA0-824D-53A7E175A431}" srcOrd="0" destOrd="0" presId="urn:microsoft.com/office/officeart/2009/layout/CircleArrowProcess"/>
    <dgm:cxn modelId="{C9802FEA-4CB2-4A8D-B031-37EA68DDB6E2}" type="presParOf" srcId="{9DD89996-D20A-41A6-9380-219C1932E00F}" destId="{94939FB4-1C10-4181-A03B-1F59D10B56C8}" srcOrd="1" destOrd="0" presId="urn:microsoft.com/office/officeart/2009/layout/CircleArrowProcess"/>
    <dgm:cxn modelId="{D1455145-1630-432E-A4DF-19AD4F7D273E}" type="presParOf" srcId="{9DD89996-D20A-41A6-9380-219C1932E00F}" destId="{54BA7148-FCB8-4164-9909-4DEC9D3A5546}" srcOrd="2" destOrd="0" presId="urn:microsoft.com/office/officeart/2009/layout/CircleArrowProcess"/>
    <dgm:cxn modelId="{08B6B1A7-1E1A-4C10-8452-6449D6F3E215}" type="presParOf" srcId="{54BA7148-FCB8-4164-9909-4DEC9D3A5546}" destId="{B58F5E52-6296-4EB4-A98C-7D226C48B34C}" srcOrd="0" destOrd="0" presId="urn:microsoft.com/office/officeart/2009/layout/CircleArrowProcess"/>
    <dgm:cxn modelId="{DDFE1B18-21C9-45BC-BA1F-80E053914214}" type="presParOf" srcId="{9DD89996-D20A-41A6-9380-219C1932E00F}" destId="{296BAE38-A922-4992-AAFB-3290334F8BCB}" srcOrd="3" destOrd="0" presId="urn:microsoft.com/office/officeart/2009/layout/CircleArrowProcess"/>
    <dgm:cxn modelId="{58BAAC08-DED8-4538-BAF5-5BFFFE74EF81}" type="presParOf" srcId="{9DD89996-D20A-41A6-9380-219C1932E00F}" destId="{DF8E239B-65FA-49CC-9E5C-46F70CC17A90}" srcOrd="4" destOrd="0" presId="urn:microsoft.com/office/officeart/2009/layout/CircleArrowProcess"/>
    <dgm:cxn modelId="{A18A9F50-E2F4-4A24-8F10-E3598F3685C4}" type="presParOf" srcId="{DF8E239B-65FA-49CC-9E5C-46F70CC17A90}" destId="{71CFE37D-A642-4C32-839F-9976210087AA}" srcOrd="0" destOrd="0" presId="urn:microsoft.com/office/officeart/2009/layout/CircleArrowProcess"/>
    <dgm:cxn modelId="{76649A5F-84C8-4C9A-B1B8-3A8F093495AF}" type="presParOf" srcId="{9DD89996-D20A-41A6-9380-219C1932E00F}" destId="{AECB07BF-FF07-4DCD-9B4E-0F11F90F7068}" srcOrd="5" destOrd="0" presId="urn:microsoft.com/office/officeart/2009/layout/CircleArrowProcess"/>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A817CD45-5A73-43AB-93B5-02AAA97119A6}" type="doc">
      <dgm:prSet loTypeId="urn:microsoft.com/office/officeart/2009/layout/CircleArrowProcess" loCatId="process" qsTypeId="urn:microsoft.com/office/officeart/2005/8/quickstyle/simple1" qsCatId="simple" csTypeId="urn:microsoft.com/office/officeart/2005/8/colors/accent1_2" csCatId="accent1" phldr="1"/>
      <dgm:spPr/>
      <dgm:t>
        <a:bodyPr/>
        <a:lstStyle/>
        <a:p>
          <a:pPr rtl="1"/>
          <a:endParaRPr lang="fa-IR"/>
        </a:p>
      </dgm:t>
    </dgm:pt>
    <dgm:pt modelId="{D00B3B9A-D4AF-4C40-8B92-7DE24B245B69}">
      <dgm:prSet phldrT="[Text]" custT="1"/>
      <dgm:spPr/>
      <dgm:t>
        <a:bodyPr/>
        <a:lstStyle/>
        <a:p>
          <a:pPr rtl="1"/>
          <a:r>
            <a:rPr lang="fa-IR" sz="1600" b="1" dirty="0" smtClean="0">
              <a:cs typeface="B Homa" panose="00000400000000000000" pitchFamily="2" charset="-78"/>
            </a:rPr>
            <a:t>معرفی</a:t>
          </a:r>
          <a:endParaRPr lang="fa-IR" sz="1600" b="1" dirty="0">
            <a:cs typeface="B Homa" panose="00000400000000000000" pitchFamily="2" charset="-78"/>
          </a:endParaRPr>
        </a:p>
      </dgm:t>
    </dgm:pt>
    <dgm:pt modelId="{D80B13A3-5624-4826-A0C5-993954EB27DF}" type="parTrans" cxnId="{8EC1B6A3-E04D-478A-9337-20499D61525A}">
      <dgm:prSet/>
      <dgm:spPr/>
      <dgm:t>
        <a:bodyPr/>
        <a:lstStyle/>
        <a:p>
          <a:pPr rtl="1"/>
          <a:endParaRPr lang="fa-IR" sz="2400" b="1">
            <a:cs typeface="B Homa" panose="00000400000000000000" pitchFamily="2" charset="-78"/>
          </a:endParaRPr>
        </a:p>
      </dgm:t>
    </dgm:pt>
    <dgm:pt modelId="{2325BD57-EFEF-472C-ADBE-A0304B4B6494}" type="sibTrans" cxnId="{8EC1B6A3-E04D-478A-9337-20499D61525A}">
      <dgm:prSet/>
      <dgm:spPr/>
      <dgm:t>
        <a:bodyPr/>
        <a:lstStyle/>
        <a:p>
          <a:pPr rtl="1"/>
          <a:endParaRPr lang="fa-IR" sz="2400" b="1">
            <a:cs typeface="B Homa" panose="00000400000000000000" pitchFamily="2" charset="-78"/>
          </a:endParaRPr>
        </a:p>
      </dgm:t>
    </dgm:pt>
    <dgm:pt modelId="{3B6ECD8B-5285-4D61-B5E5-DA669BE5ABE5}">
      <dgm:prSet phldrT="[Text]" custT="1"/>
      <dgm:spPr/>
      <dgm:t>
        <a:bodyPr/>
        <a:lstStyle/>
        <a:p>
          <a:pPr rtl="1"/>
          <a:r>
            <a:rPr lang="fa-IR" sz="1600" b="1" dirty="0" smtClean="0">
              <a:cs typeface="B Homa" panose="00000400000000000000" pitchFamily="2" charset="-78"/>
            </a:rPr>
            <a:t>ساختار سیاسی</a:t>
          </a:r>
          <a:endParaRPr lang="fa-IR" sz="1600" b="1" dirty="0">
            <a:cs typeface="B Homa" panose="00000400000000000000" pitchFamily="2" charset="-78"/>
          </a:endParaRPr>
        </a:p>
      </dgm:t>
    </dgm:pt>
    <dgm:pt modelId="{38D068DE-B071-440B-AF26-0B33464FB313}" type="parTrans" cxnId="{664E05D9-3B93-4FE4-95EC-307DA71469BA}">
      <dgm:prSet/>
      <dgm:spPr/>
      <dgm:t>
        <a:bodyPr/>
        <a:lstStyle/>
        <a:p>
          <a:pPr rtl="1"/>
          <a:endParaRPr lang="fa-IR" sz="2400" b="1">
            <a:cs typeface="B Homa" panose="00000400000000000000" pitchFamily="2" charset="-78"/>
          </a:endParaRPr>
        </a:p>
      </dgm:t>
    </dgm:pt>
    <dgm:pt modelId="{6EFA1322-815E-490D-94A0-7BA10FFFF276}" type="sibTrans" cxnId="{664E05D9-3B93-4FE4-95EC-307DA71469BA}">
      <dgm:prSet/>
      <dgm:spPr/>
      <dgm:t>
        <a:bodyPr/>
        <a:lstStyle/>
        <a:p>
          <a:pPr rtl="1"/>
          <a:endParaRPr lang="fa-IR" sz="2400" b="1">
            <a:cs typeface="B Homa" panose="00000400000000000000" pitchFamily="2" charset="-78"/>
          </a:endParaRPr>
        </a:p>
      </dgm:t>
    </dgm:pt>
    <dgm:pt modelId="{31832ED3-5E31-4D12-981D-57E8515A110A}">
      <dgm:prSet phldrT="[Text]" custT="1"/>
      <dgm:spPr/>
      <dgm:t>
        <a:bodyPr/>
        <a:lstStyle/>
        <a:p>
          <a:pPr rtl="1"/>
          <a:r>
            <a:rPr lang="fa-IR" sz="1600" b="1" dirty="0" smtClean="0">
              <a:cs typeface="B Homa" panose="00000400000000000000" pitchFamily="2" charset="-78"/>
            </a:rPr>
            <a:t>مدیریت شهری</a:t>
          </a:r>
          <a:endParaRPr lang="fa-IR" sz="1600" b="1" dirty="0">
            <a:cs typeface="B Homa" panose="00000400000000000000" pitchFamily="2" charset="-78"/>
          </a:endParaRPr>
        </a:p>
      </dgm:t>
    </dgm:pt>
    <dgm:pt modelId="{71A24757-E3DA-4AA4-9E9A-53AF24C2430B}" type="parTrans" cxnId="{6E18BCAC-C968-46DE-833B-8EBBC9BBEA58}">
      <dgm:prSet/>
      <dgm:spPr/>
      <dgm:t>
        <a:bodyPr/>
        <a:lstStyle/>
        <a:p>
          <a:pPr rtl="1"/>
          <a:endParaRPr lang="fa-IR" sz="2400" b="1">
            <a:cs typeface="B Homa" panose="00000400000000000000" pitchFamily="2" charset="-78"/>
          </a:endParaRPr>
        </a:p>
      </dgm:t>
    </dgm:pt>
    <dgm:pt modelId="{D525DA5B-8DCC-48DE-9668-CA71D477C4B2}" type="sibTrans" cxnId="{6E18BCAC-C968-46DE-833B-8EBBC9BBEA58}">
      <dgm:prSet/>
      <dgm:spPr/>
      <dgm:t>
        <a:bodyPr/>
        <a:lstStyle/>
        <a:p>
          <a:pPr rtl="1"/>
          <a:endParaRPr lang="fa-IR" sz="2400" b="1">
            <a:cs typeface="B Homa" panose="00000400000000000000" pitchFamily="2" charset="-78"/>
          </a:endParaRPr>
        </a:p>
      </dgm:t>
    </dgm:pt>
    <dgm:pt modelId="{9DD89996-D20A-41A6-9380-219C1932E00F}" type="pres">
      <dgm:prSet presAssocID="{A817CD45-5A73-43AB-93B5-02AAA97119A6}" presName="Name0" presStyleCnt="0">
        <dgm:presLayoutVars>
          <dgm:chMax val="7"/>
          <dgm:chPref val="7"/>
          <dgm:dir/>
          <dgm:animLvl val="lvl"/>
        </dgm:presLayoutVars>
      </dgm:prSet>
      <dgm:spPr/>
      <dgm:t>
        <a:bodyPr/>
        <a:lstStyle/>
        <a:p>
          <a:pPr rtl="1"/>
          <a:endParaRPr lang="fa-IR"/>
        </a:p>
      </dgm:t>
    </dgm:pt>
    <dgm:pt modelId="{E5533FAF-E1D3-4763-B6ED-DAFC8F237FD7}" type="pres">
      <dgm:prSet presAssocID="{D00B3B9A-D4AF-4C40-8B92-7DE24B245B69}" presName="Accent1" presStyleCnt="0"/>
      <dgm:spPr/>
    </dgm:pt>
    <dgm:pt modelId="{D2B78053-8C0F-4BA0-824D-53A7E175A431}" type="pres">
      <dgm:prSet presAssocID="{D00B3B9A-D4AF-4C40-8B92-7DE24B245B69}" presName="Accent" presStyleLbl="node1" presStyleIdx="0" presStyleCnt="3"/>
      <dgm:spPr>
        <a:solidFill>
          <a:srgbClr val="FFC000"/>
        </a:solidFill>
      </dgm:spPr>
    </dgm:pt>
    <dgm:pt modelId="{94939FB4-1C10-4181-A03B-1F59D10B56C8}" type="pres">
      <dgm:prSet presAssocID="{D00B3B9A-D4AF-4C40-8B92-7DE24B245B69}" presName="Parent1" presStyleLbl="revTx" presStyleIdx="0" presStyleCnt="3">
        <dgm:presLayoutVars>
          <dgm:chMax val="1"/>
          <dgm:chPref val="1"/>
          <dgm:bulletEnabled val="1"/>
        </dgm:presLayoutVars>
      </dgm:prSet>
      <dgm:spPr/>
      <dgm:t>
        <a:bodyPr/>
        <a:lstStyle/>
        <a:p>
          <a:pPr rtl="1"/>
          <a:endParaRPr lang="fa-IR"/>
        </a:p>
      </dgm:t>
    </dgm:pt>
    <dgm:pt modelId="{54BA7148-FCB8-4164-9909-4DEC9D3A5546}" type="pres">
      <dgm:prSet presAssocID="{3B6ECD8B-5285-4D61-B5E5-DA669BE5ABE5}" presName="Accent2" presStyleCnt="0"/>
      <dgm:spPr/>
    </dgm:pt>
    <dgm:pt modelId="{B58F5E52-6296-4EB4-A98C-7D226C48B34C}" type="pres">
      <dgm:prSet presAssocID="{3B6ECD8B-5285-4D61-B5E5-DA669BE5ABE5}" presName="Accent" presStyleLbl="node1" presStyleIdx="1" presStyleCnt="3"/>
      <dgm:spPr>
        <a:solidFill>
          <a:srgbClr val="FFC000"/>
        </a:solidFill>
      </dgm:spPr>
    </dgm:pt>
    <dgm:pt modelId="{296BAE38-A922-4992-AAFB-3290334F8BCB}" type="pres">
      <dgm:prSet presAssocID="{3B6ECD8B-5285-4D61-B5E5-DA669BE5ABE5}" presName="Parent2" presStyleLbl="revTx" presStyleIdx="1" presStyleCnt="3">
        <dgm:presLayoutVars>
          <dgm:chMax val="1"/>
          <dgm:chPref val="1"/>
          <dgm:bulletEnabled val="1"/>
        </dgm:presLayoutVars>
      </dgm:prSet>
      <dgm:spPr/>
      <dgm:t>
        <a:bodyPr/>
        <a:lstStyle/>
        <a:p>
          <a:pPr rtl="1"/>
          <a:endParaRPr lang="fa-IR"/>
        </a:p>
      </dgm:t>
    </dgm:pt>
    <dgm:pt modelId="{DF8E239B-65FA-49CC-9E5C-46F70CC17A90}" type="pres">
      <dgm:prSet presAssocID="{31832ED3-5E31-4D12-981D-57E8515A110A}" presName="Accent3" presStyleCnt="0"/>
      <dgm:spPr/>
    </dgm:pt>
    <dgm:pt modelId="{71CFE37D-A642-4C32-839F-9976210087AA}" type="pres">
      <dgm:prSet presAssocID="{31832ED3-5E31-4D12-981D-57E8515A110A}" presName="Accent" presStyleLbl="node1" presStyleIdx="2" presStyleCnt="3"/>
      <dgm:spPr>
        <a:solidFill>
          <a:srgbClr val="FFC000"/>
        </a:solidFill>
      </dgm:spPr>
    </dgm:pt>
    <dgm:pt modelId="{AECB07BF-FF07-4DCD-9B4E-0F11F90F7068}" type="pres">
      <dgm:prSet presAssocID="{31832ED3-5E31-4D12-981D-57E8515A110A}" presName="Parent3" presStyleLbl="revTx" presStyleIdx="2" presStyleCnt="3">
        <dgm:presLayoutVars>
          <dgm:chMax val="1"/>
          <dgm:chPref val="1"/>
          <dgm:bulletEnabled val="1"/>
        </dgm:presLayoutVars>
      </dgm:prSet>
      <dgm:spPr/>
      <dgm:t>
        <a:bodyPr/>
        <a:lstStyle/>
        <a:p>
          <a:pPr rtl="1"/>
          <a:endParaRPr lang="fa-IR"/>
        </a:p>
      </dgm:t>
    </dgm:pt>
  </dgm:ptLst>
  <dgm:cxnLst>
    <dgm:cxn modelId="{6E18BCAC-C968-46DE-833B-8EBBC9BBEA58}" srcId="{A817CD45-5A73-43AB-93B5-02AAA97119A6}" destId="{31832ED3-5E31-4D12-981D-57E8515A110A}" srcOrd="2" destOrd="0" parTransId="{71A24757-E3DA-4AA4-9E9A-53AF24C2430B}" sibTransId="{D525DA5B-8DCC-48DE-9668-CA71D477C4B2}"/>
    <dgm:cxn modelId="{2A425590-D038-421E-B1C8-441A4D36647A}" type="presOf" srcId="{3B6ECD8B-5285-4D61-B5E5-DA669BE5ABE5}" destId="{296BAE38-A922-4992-AAFB-3290334F8BCB}" srcOrd="0" destOrd="0" presId="urn:microsoft.com/office/officeart/2009/layout/CircleArrowProcess"/>
    <dgm:cxn modelId="{664E05D9-3B93-4FE4-95EC-307DA71469BA}" srcId="{A817CD45-5A73-43AB-93B5-02AAA97119A6}" destId="{3B6ECD8B-5285-4D61-B5E5-DA669BE5ABE5}" srcOrd="1" destOrd="0" parTransId="{38D068DE-B071-440B-AF26-0B33464FB313}" sibTransId="{6EFA1322-815E-490D-94A0-7BA10FFFF276}"/>
    <dgm:cxn modelId="{503FE973-6F31-4A4F-B564-2B066380B268}" type="presOf" srcId="{31832ED3-5E31-4D12-981D-57E8515A110A}" destId="{AECB07BF-FF07-4DCD-9B4E-0F11F90F7068}" srcOrd="0" destOrd="0" presId="urn:microsoft.com/office/officeart/2009/layout/CircleArrowProcess"/>
    <dgm:cxn modelId="{8EC1B6A3-E04D-478A-9337-20499D61525A}" srcId="{A817CD45-5A73-43AB-93B5-02AAA97119A6}" destId="{D00B3B9A-D4AF-4C40-8B92-7DE24B245B69}" srcOrd="0" destOrd="0" parTransId="{D80B13A3-5624-4826-A0C5-993954EB27DF}" sibTransId="{2325BD57-EFEF-472C-ADBE-A0304B4B6494}"/>
    <dgm:cxn modelId="{E3FFFB85-7CB9-4E05-B8F6-3EE135CBCF0E}" type="presOf" srcId="{A817CD45-5A73-43AB-93B5-02AAA97119A6}" destId="{9DD89996-D20A-41A6-9380-219C1932E00F}" srcOrd="0" destOrd="0" presId="urn:microsoft.com/office/officeart/2009/layout/CircleArrowProcess"/>
    <dgm:cxn modelId="{40F424C2-2CE9-4DF3-A904-947E3AFEEB8B}" type="presOf" srcId="{D00B3B9A-D4AF-4C40-8B92-7DE24B245B69}" destId="{94939FB4-1C10-4181-A03B-1F59D10B56C8}" srcOrd="0" destOrd="0" presId="urn:microsoft.com/office/officeart/2009/layout/CircleArrowProcess"/>
    <dgm:cxn modelId="{276B66C9-2EE9-4F2D-829B-CA10B4A4EEB4}" type="presParOf" srcId="{9DD89996-D20A-41A6-9380-219C1932E00F}" destId="{E5533FAF-E1D3-4763-B6ED-DAFC8F237FD7}" srcOrd="0" destOrd="0" presId="urn:microsoft.com/office/officeart/2009/layout/CircleArrowProcess"/>
    <dgm:cxn modelId="{30DE8504-AE16-4BA0-8BB9-378A54BED740}" type="presParOf" srcId="{E5533FAF-E1D3-4763-B6ED-DAFC8F237FD7}" destId="{D2B78053-8C0F-4BA0-824D-53A7E175A431}" srcOrd="0" destOrd="0" presId="urn:microsoft.com/office/officeart/2009/layout/CircleArrowProcess"/>
    <dgm:cxn modelId="{C44642AE-EB5B-458E-9733-FCDB59E47CA6}" type="presParOf" srcId="{9DD89996-D20A-41A6-9380-219C1932E00F}" destId="{94939FB4-1C10-4181-A03B-1F59D10B56C8}" srcOrd="1" destOrd="0" presId="urn:microsoft.com/office/officeart/2009/layout/CircleArrowProcess"/>
    <dgm:cxn modelId="{FDA58D57-1496-42F5-9442-2D3343B13354}" type="presParOf" srcId="{9DD89996-D20A-41A6-9380-219C1932E00F}" destId="{54BA7148-FCB8-4164-9909-4DEC9D3A5546}" srcOrd="2" destOrd="0" presId="urn:microsoft.com/office/officeart/2009/layout/CircleArrowProcess"/>
    <dgm:cxn modelId="{BA6E46CC-6BC1-488F-A558-875A17B1426E}" type="presParOf" srcId="{54BA7148-FCB8-4164-9909-4DEC9D3A5546}" destId="{B58F5E52-6296-4EB4-A98C-7D226C48B34C}" srcOrd="0" destOrd="0" presId="urn:microsoft.com/office/officeart/2009/layout/CircleArrowProcess"/>
    <dgm:cxn modelId="{050C90F3-FBBC-4A38-8B17-6EBF573495A7}" type="presParOf" srcId="{9DD89996-D20A-41A6-9380-219C1932E00F}" destId="{296BAE38-A922-4992-AAFB-3290334F8BCB}" srcOrd="3" destOrd="0" presId="urn:microsoft.com/office/officeart/2009/layout/CircleArrowProcess"/>
    <dgm:cxn modelId="{99F2CCED-2107-4ABC-90AA-F2B664EBEECB}" type="presParOf" srcId="{9DD89996-D20A-41A6-9380-219C1932E00F}" destId="{DF8E239B-65FA-49CC-9E5C-46F70CC17A90}" srcOrd="4" destOrd="0" presId="urn:microsoft.com/office/officeart/2009/layout/CircleArrowProcess"/>
    <dgm:cxn modelId="{974C35BD-9F00-485E-B82C-DED859987737}" type="presParOf" srcId="{DF8E239B-65FA-49CC-9E5C-46F70CC17A90}" destId="{71CFE37D-A642-4C32-839F-9976210087AA}" srcOrd="0" destOrd="0" presId="urn:microsoft.com/office/officeart/2009/layout/CircleArrowProcess"/>
    <dgm:cxn modelId="{01915ADF-A93A-43B1-AF6F-2026201956C3}" type="presParOf" srcId="{9DD89996-D20A-41A6-9380-219C1932E00F}" destId="{AECB07BF-FF07-4DCD-9B4E-0F11F90F7068}" srcOrd="5" destOrd="0" presId="urn:microsoft.com/office/officeart/2009/layout/CircleArrowProcess"/>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817CD45-5A73-43AB-93B5-02AAA97119A6}" type="doc">
      <dgm:prSet loTypeId="urn:microsoft.com/office/officeart/2009/layout/CircleArrowProcess" loCatId="process" qsTypeId="urn:microsoft.com/office/officeart/2005/8/quickstyle/simple1" qsCatId="simple" csTypeId="urn:microsoft.com/office/officeart/2005/8/colors/accent1_2" csCatId="accent1" phldr="1"/>
      <dgm:spPr/>
      <dgm:t>
        <a:bodyPr/>
        <a:lstStyle/>
        <a:p>
          <a:pPr rtl="1"/>
          <a:endParaRPr lang="fa-IR"/>
        </a:p>
      </dgm:t>
    </dgm:pt>
    <dgm:pt modelId="{D00B3B9A-D4AF-4C40-8B92-7DE24B245B69}">
      <dgm:prSet phldrT="[Text]" custT="1"/>
      <dgm:spPr/>
      <dgm:t>
        <a:bodyPr/>
        <a:lstStyle/>
        <a:p>
          <a:pPr rtl="1"/>
          <a:r>
            <a:rPr lang="fa-IR" sz="1600" b="1" dirty="0" smtClean="0">
              <a:cs typeface="B Homa" panose="00000400000000000000" pitchFamily="2" charset="-78"/>
            </a:rPr>
            <a:t>معرفی</a:t>
          </a:r>
          <a:endParaRPr lang="fa-IR" sz="1600" b="1" dirty="0">
            <a:cs typeface="B Homa" panose="00000400000000000000" pitchFamily="2" charset="-78"/>
          </a:endParaRPr>
        </a:p>
      </dgm:t>
    </dgm:pt>
    <dgm:pt modelId="{D80B13A3-5624-4826-A0C5-993954EB27DF}" type="parTrans" cxnId="{8EC1B6A3-E04D-478A-9337-20499D61525A}">
      <dgm:prSet/>
      <dgm:spPr/>
      <dgm:t>
        <a:bodyPr/>
        <a:lstStyle/>
        <a:p>
          <a:pPr rtl="1"/>
          <a:endParaRPr lang="fa-IR" sz="2400" b="1">
            <a:cs typeface="B Homa" panose="00000400000000000000" pitchFamily="2" charset="-78"/>
          </a:endParaRPr>
        </a:p>
      </dgm:t>
    </dgm:pt>
    <dgm:pt modelId="{2325BD57-EFEF-472C-ADBE-A0304B4B6494}" type="sibTrans" cxnId="{8EC1B6A3-E04D-478A-9337-20499D61525A}">
      <dgm:prSet/>
      <dgm:spPr/>
      <dgm:t>
        <a:bodyPr/>
        <a:lstStyle/>
        <a:p>
          <a:pPr rtl="1"/>
          <a:endParaRPr lang="fa-IR" sz="2400" b="1">
            <a:cs typeface="B Homa" panose="00000400000000000000" pitchFamily="2" charset="-78"/>
          </a:endParaRPr>
        </a:p>
      </dgm:t>
    </dgm:pt>
    <dgm:pt modelId="{3B6ECD8B-5285-4D61-B5E5-DA669BE5ABE5}">
      <dgm:prSet phldrT="[Text]" custT="1"/>
      <dgm:spPr/>
      <dgm:t>
        <a:bodyPr/>
        <a:lstStyle/>
        <a:p>
          <a:pPr rtl="1"/>
          <a:r>
            <a:rPr lang="fa-IR" sz="1600" b="1" dirty="0" smtClean="0">
              <a:cs typeface="B Homa" panose="00000400000000000000" pitchFamily="2" charset="-78"/>
            </a:rPr>
            <a:t>ساختار سیاسی</a:t>
          </a:r>
          <a:endParaRPr lang="fa-IR" sz="1600" b="1" dirty="0">
            <a:cs typeface="B Homa" panose="00000400000000000000" pitchFamily="2" charset="-78"/>
          </a:endParaRPr>
        </a:p>
      </dgm:t>
    </dgm:pt>
    <dgm:pt modelId="{38D068DE-B071-440B-AF26-0B33464FB313}" type="parTrans" cxnId="{664E05D9-3B93-4FE4-95EC-307DA71469BA}">
      <dgm:prSet/>
      <dgm:spPr/>
      <dgm:t>
        <a:bodyPr/>
        <a:lstStyle/>
        <a:p>
          <a:pPr rtl="1"/>
          <a:endParaRPr lang="fa-IR" sz="2400" b="1">
            <a:cs typeface="B Homa" panose="00000400000000000000" pitchFamily="2" charset="-78"/>
          </a:endParaRPr>
        </a:p>
      </dgm:t>
    </dgm:pt>
    <dgm:pt modelId="{6EFA1322-815E-490D-94A0-7BA10FFFF276}" type="sibTrans" cxnId="{664E05D9-3B93-4FE4-95EC-307DA71469BA}">
      <dgm:prSet/>
      <dgm:spPr/>
      <dgm:t>
        <a:bodyPr/>
        <a:lstStyle/>
        <a:p>
          <a:pPr rtl="1"/>
          <a:endParaRPr lang="fa-IR" sz="2400" b="1">
            <a:cs typeface="B Homa" panose="00000400000000000000" pitchFamily="2" charset="-78"/>
          </a:endParaRPr>
        </a:p>
      </dgm:t>
    </dgm:pt>
    <dgm:pt modelId="{31832ED3-5E31-4D12-981D-57E8515A110A}">
      <dgm:prSet phldrT="[Text]" custT="1"/>
      <dgm:spPr/>
      <dgm:t>
        <a:bodyPr/>
        <a:lstStyle/>
        <a:p>
          <a:pPr rtl="1"/>
          <a:r>
            <a:rPr lang="fa-IR" sz="1600" b="1" dirty="0" smtClean="0">
              <a:cs typeface="B Homa" panose="00000400000000000000" pitchFamily="2" charset="-78"/>
            </a:rPr>
            <a:t>مدیریت شهری</a:t>
          </a:r>
          <a:endParaRPr lang="fa-IR" sz="1600" b="1" dirty="0">
            <a:cs typeface="B Homa" panose="00000400000000000000" pitchFamily="2" charset="-78"/>
          </a:endParaRPr>
        </a:p>
      </dgm:t>
    </dgm:pt>
    <dgm:pt modelId="{71A24757-E3DA-4AA4-9E9A-53AF24C2430B}" type="parTrans" cxnId="{6E18BCAC-C968-46DE-833B-8EBBC9BBEA58}">
      <dgm:prSet/>
      <dgm:spPr/>
      <dgm:t>
        <a:bodyPr/>
        <a:lstStyle/>
        <a:p>
          <a:pPr rtl="1"/>
          <a:endParaRPr lang="fa-IR" sz="2400" b="1">
            <a:cs typeface="B Homa" panose="00000400000000000000" pitchFamily="2" charset="-78"/>
          </a:endParaRPr>
        </a:p>
      </dgm:t>
    </dgm:pt>
    <dgm:pt modelId="{D525DA5B-8DCC-48DE-9668-CA71D477C4B2}" type="sibTrans" cxnId="{6E18BCAC-C968-46DE-833B-8EBBC9BBEA58}">
      <dgm:prSet/>
      <dgm:spPr/>
      <dgm:t>
        <a:bodyPr/>
        <a:lstStyle/>
        <a:p>
          <a:pPr rtl="1"/>
          <a:endParaRPr lang="fa-IR" sz="2400" b="1">
            <a:cs typeface="B Homa" panose="00000400000000000000" pitchFamily="2" charset="-78"/>
          </a:endParaRPr>
        </a:p>
      </dgm:t>
    </dgm:pt>
    <dgm:pt modelId="{9DD89996-D20A-41A6-9380-219C1932E00F}" type="pres">
      <dgm:prSet presAssocID="{A817CD45-5A73-43AB-93B5-02AAA97119A6}" presName="Name0" presStyleCnt="0">
        <dgm:presLayoutVars>
          <dgm:chMax val="7"/>
          <dgm:chPref val="7"/>
          <dgm:dir/>
          <dgm:animLvl val="lvl"/>
        </dgm:presLayoutVars>
      </dgm:prSet>
      <dgm:spPr/>
      <dgm:t>
        <a:bodyPr/>
        <a:lstStyle/>
        <a:p>
          <a:pPr rtl="1"/>
          <a:endParaRPr lang="fa-IR"/>
        </a:p>
      </dgm:t>
    </dgm:pt>
    <dgm:pt modelId="{E5533FAF-E1D3-4763-B6ED-DAFC8F237FD7}" type="pres">
      <dgm:prSet presAssocID="{D00B3B9A-D4AF-4C40-8B92-7DE24B245B69}" presName="Accent1" presStyleCnt="0"/>
      <dgm:spPr/>
    </dgm:pt>
    <dgm:pt modelId="{D2B78053-8C0F-4BA0-824D-53A7E175A431}" type="pres">
      <dgm:prSet presAssocID="{D00B3B9A-D4AF-4C40-8B92-7DE24B245B69}" presName="Accent" presStyleLbl="node1" presStyleIdx="0" presStyleCnt="3"/>
      <dgm:spPr>
        <a:solidFill>
          <a:srgbClr val="FFC000"/>
        </a:solidFill>
      </dgm:spPr>
    </dgm:pt>
    <dgm:pt modelId="{94939FB4-1C10-4181-A03B-1F59D10B56C8}" type="pres">
      <dgm:prSet presAssocID="{D00B3B9A-D4AF-4C40-8B92-7DE24B245B69}" presName="Parent1" presStyleLbl="revTx" presStyleIdx="0" presStyleCnt="3">
        <dgm:presLayoutVars>
          <dgm:chMax val="1"/>
          <dgm:chPref val="1"/>
          <dgm:bulletEnabled val="1"/>
        </dgm:presLayoutVars>
      </dgm:prSet>
      <dgm:spPr/>
      <dgm:t>
        <a:bodyPr/>
        <a:lstStyle/>
        <a:p>
          <a:pPr rtl="1"/>
          <a:endParaRPr lang="fa-IR"/>
        </a:p>
      </dgm:t>
    </dgm:pt>
    <dgm:pt modelId="{54BA7148-FCB8-4164-9909-4DEC9D3A5546}" type="pres">
      <dgm:prSet presAssocID="{3B6ECD8B-5285-4D61-B5E5-DA669BE5ABE5}" presName="Accent2" presStyleCnt="0"/>
      <dgm:spPr/>
    </dgm:pt>
    <dgm:pt modelId="{B58F5E52-6296-4EB4-A98C-7D226C48B34C}" type="pres">
      <dgm:prSet presAssocID="{3B6ECD8B-5285-4D61-B5E5-DA669BE5ABE5}" presName="Accent" presStyleLbl="node1" presStyleIdx="1" presStyleCnt="3"/>
      <dgm:spPr/>
    </dgm:pt>
    <dgm:pt modelId="{296BAE38-A922-4992-AAFB-3290334F8BCB}" type="pres">
      <dgm:prSet presAssocID="{3B6ECD8B-5285-4D61-B5E5-DA669BE5ABE5}" presName="Parent2" presStyleLbl="revTx" presStyleIdx="1" presStyleCnt="3">
        <dgm:presLayoutVars>
          <dgm:chMax val="1"/>
          <dgm:chPref val="1"/>
          <dgm:bulletEnabled val="1"/>
        </dgm:presLayoutVars>
      </dgm:prSet>
      <dgm:spPr/>
      <dgm:t>
        <a:bodyPr/>
        <a:lstStyle/>
        <a:p>
          <a:pPr rtl="1"/>
          <a:endParaRPr lang="fa-IR"/>
        </a:p>
      </dgm:t>
    </dgm:pt>
    <dgm:pt modelId="{DF8E239B-65FA-49CC-9E5C-46F70CC17A90}" type="pres">
      <dgm:prSet presAssocID="{31832ED3-5E31-4D12-981D-57E8515A110A}" presName="Accent3" presStyleCnt="0"/>
      <dgm:spPr/>
    </dgm:pt>
    <dgm:pt modelId="{71CFE37D-A642-4C32-839F-9976210087AA}" type="pres">
      <dgm:prSet presAssocID="{31832ED3-5E31-4D12-981D-57E8515A110A}" presName="Accent" presStyleLbl="node1" presStyleIdx="2" presStyleCnt="3"/>
      <dgm:spPr>
        <a:solidFill>
          <a:srgbClr val="FFC000"/>
        </a:solidFill>
      </dgm:spPr>
    </dgm:pt>
    <dgm:pt modelId="{AECB07BF-FF07-4DCD-9B4E-0F11F90F7068}" type="pres">
      <dgm:prSet presAssocID="{31832ED3-5E31-4D12-981D-57E8515A110A}" presName="Parent3" presStyleLbl="revTx" presStyleIdx="2" presStyleCnt="3">
        <dgm:presLayoutVars>
          <dgm:chMax val="1"/>
          <dgm:chPref val="1"/>
          <dgm:bulletEnabled val="1"/>
        </dgm:presLayoutVars>
      </dgm:prSet>
      <dgm:spPr/>
      <dgm:t>
        <a:bodyPr/>
        <a:lstStyle/>
        <a:p>
          <a:pPr rtl="1"/>
          <a:endParaRPr lang="fa-IR"/>
        </a:p>
      </dgm:t>
    </dgm:pt>
  </dgm:ptLst>
  <dgm:cxnLst>
    <dgm:cxn modelId="{6E18BCAC-C968-46DE-833B-8EBBC9BBEA58}" srcId="{A817CD45-5A73-43AB-93B5-02AAA97119A6}" destId="{31832ED3-5E31-4D12-981D-57E8515A110A}" srcOrd="2" destOrd="0" parTransId="{71A24757-E3DA-4AA4-9E9A-53AF24C2430B}" sibTransId="{D525DA5B-8DCC-48DE-9668-CA71D477C4B2}"/>
    <dgm:cxn modelId="{614569AC-1B8F-4452-8A18-B69D901CD319}" type="presOf" srcId="{31832ED3-5E31-4D12-981D-57E8515A110A}" destId="{AECB07BF-FF07-4DCD-9B4E-0F11F90F7068}" srcOrd="0" destOrd="0" presId="urn:microsoft.com/office/officeart/2009/layout/CircleArrowProcess"/>
    <dgm:cxn modelId="{664E05D9-3B93-4FE4-95EC-307DA71469BA}" srcId="{A817CD45-5A73-43AB-93B5-02AAA97119A6}" destId="{3B6ECD8B-5285-4D61-B5E5-DA669BE5ABE5}" srcOrd="1" destOrd="0" parTransId="{38D068DE-B071-440B-AF26-0B33464FB313}" sibTransId="{6EFA1322-815E-490D-94A0-7BA10FFFF276}"/>
    <dgm:cxn modelId="{DA95C894-0AF8-4D0F-B85E-F5B611A41370}" type="presOf" srcId="{A817CD45-5A73-43AB-93B5-02AAA97119A6}" destId="{9DD89996-D20A-41A6-9380-219C1932E00F}" srcOrd="0" destOrd="0" presId="urn:microsoft.com/office/officeart/2009/layout/CircleArrowProcess"/>
    <dgm:cxn modelId="{8EC1B6A3-E04D-478A-9337-20499D61525A}" srcId="{A817CD45-5A73-43AB-93B5-02AAA97119A6}" destId="{D00B3B9A-D4AF-4C40-8B92-7DE24B245B69}" srcOrd="0" destOrd="0" parTransId="{D80B13A3-5624-4826-A0C5-993954EB27DF}" sibTransId="{2325BD57-EFEF-472C-ADBE-A0304B4B6494}"/>
    <dgm:cxn modelId="{393E540E-E8F8-4505-8D3B-42C9771EB1C7}" type="presOf" srcId="{D00B3B9A-D4AF-4C40-8B92-7DE24B245B69}" destId="{94939FB4-1C10-4181-A03B-1F59D10B56C8}" srcOrd="0" destOrd="0" presId="urn:microsoft.com/office/officeart/2009/layout/CircleArrowProcess"/>
    <dgm:cxn modelId="{D42B88B1-32B9-4A53-86AD-9C368F91584C}" type="presOf" srcId="{3B6ECD8B-5285-4D61-B5E5-DA669BE5ABE5}" destId="{296BAE38-A922-4992-AAFB-3290334F8BCB}" srcOrd="0" destOrd="0" presId="urn:microsoft.com/office/officeart/2009/layout/CircleArrowProcess"/>
    <dgm:cxn modelId="{05800225-9E05-4825-824B-2C43B431E699}" type="presParOf" srcId="{9DD89996-D20A-41A6-9380-219C1932E00F}" destId="{E5533FAF-E1D3-4763-B6ED-DAFC8F237FD7}" srcOrd="0" destOrd="0" presId="urn:microsoft.com/office/officeart/2009/layout/CircleArrowProcess"/>
    <dgm:cxn modelId="{E79CC13B-51F5-40E6-914B-31EE76A23BFF}" type="presParOf" srcId="{E5533FAF-E1D3-4763-B6ED-DAFC8F237FD7}" destId="{D2B78053-8C0F-4BA0-824D-53A7E175A431}" srcOrd="0" destOrd="0" presId="urn:microsoft.com/office/officeart/2009/layout/CircleArrowProcess"/>
    <dgm:cxn modelId="{BA0F2517-49C9-4021-BBFF-9211EF86A681}" type="presParOf" srcId="{9DD89996-D20A-41A6-9380-219C1932E00F}" destId="{94939FB4-1C10-4181-A03B-1F59D10B56C8}" srcOrd="1" destOrd="0" presId="urn:microsoft.com/office/officeart/2009/layout/CircleArrowProcess"/>
    <dgm:cxn modelId="{0CFDE501-F251-4C2F-996F-2BEFC06E7237}" type="presParOf" srcId="{9DD89996-D20A-41A6-9380-219C1932E00F}" destId="{54BA7148-FCB8-4164-9909-4DEC9D3A5546}" srcOrd="2" destOrd="0" presId="urn:microsoft.com/office/officeart/2009/layout/CircleArrowProcess"/>
    <dgm:cxn modelId="{5D1FAC25-8D52-4103-82C8-6C6EB0DC175A}" type="presParOf" srcId="{54BA7148-FCB8-4164-9909-4DEC9D3A5546}" destId="{B58F5E52-6296-4EB4-A98C-7D226C48B34C}" srcOrd="0" destOrd="0" presId="urn:microsoft.com/office/officeart/2009/layout/CircleArrowProcess"/>
    <dgm:cxn modelId="{0B6F39E7-830F-4CBC-86F0-C7C92D44FCED}" type="presParOf" srcId="{9DD89996-D20A-41A6-9380-219C1932E00F}" destId="{296BAE38-A922-4992-AAFB-3290334F8BCB}" srcOrd="3" destOrd="0" presId="urn:microsoft.com/office/officeart/2009/layout/CircleArrowProcess"/>
    <dgm:cxn modelId="{CC70935D-2966-44CA-A3C2-6BC30F82020F}" type="presParOf" srcId="{9DD89996-D20A-41A6-9380-219C1932E00F}" destId="{DF8E239B-65FA-49CC-9E5C-46F70CC17A90}" srcOrd="4" destOrd="0" presId="urn:microsoft.com/office/officeart/2009/layout/CircleArrowProcess"/>
    <dgm:cxn modelId="{1A3BCD01-8471-4F60-9D9F-F7F54EDA2F3C}" type="presParOf" srcId="{DF8E239B-65FA-49CC-9E5C-46F70CC17A90}" destId="{71CFE37D-A642-4C32-839F-9976210087AA}" srcOrd="0" destOrd="0" presId="urn:microsoft.com/office/officeart/2009/layout/CircleArrowProcess"/>
    <dgm:cxn modelId="{4DE25959-ACCF-486A-ACE2-E4129423D49A}" type="presParOf" srcId="{9DD89996-D20A-41A6-9380-219C1932E00F}" destId="{AECB07BF-FF07-4DCD-9B4E-0F11F90F7068}" srcOrd="5" destOrd="0" presId="urn:microsoft.com/office/officeart/2009/layout/CircleArrow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A817CD45-5A73-43AB-93B5-02AAA97119A6}" type="doc">
      <dgm:prSet loTypeId="urn:microsoft.com/office/officeart/2009/layout/CircleArrowProcess" loCatId="process" qsTypeId="urn:microsoft.com/office/officeart/2005/8/quickstyle/simple1" qsCatId="simple" csTypeId="urn:microsoft.com/office/officeart/2005/8/colors/accent1_2" csCatId="accent1" phldr="1"/>
      <dgm:spPr/>
      <dgm:t>
        <a:bodyPr/>
        <a:lstStyle/>
        <a:p>
          <a:pPr rtl="1"/>
          <a:endParaRPr lang="fa-IR"/>
        </a:p>
      </dgm:t>
    </dgm:pt>
    <dgm:pt modelId="{D00B3B9A-D4AF-4C40-8B92-7DE24B245B69}">
      <dgm:prSet phldrT="[Text]" custT="1"/>
      <dgm:spPr/>
      <dgm:t>
        <a:bodyPr/>
        <a:lstStyle/>
        <a:p>
          <a:pPr rtl="1"/>
          <a:r>
            <a:rPr lang="fa-IR" sz="1600" b="1" dirty="0" smtClean="0">
              <a:cs typeface="B Homa" panose="00000400000000000000" pitchFamily="2" charset="-78"/>
            </a:rPr>
            <a:t>بستر تاریخی</a:t>
          </a:r>
          <a:endParaRPr lang="fa-IR" sz="1600" b="1" dirty="0">
            <a:cs typeface="B Homa" panose="00000400000000000000" pitchFamily="2" charset="-78"/>
          </a:endParaRPr>
        </a:p>
      </dgm:t>
    </dgm:pt>
    <dgm:pt modelId="{D80B13A3-5624-4826-A0C5-993954EB27DF}" type="parTrans" cxnId="{8EC1B6A3-E04D-478A-9337-20499D61525A}">
      <dgm:prSet/>
      <dgm:spPr/>
      <dgm:t>
        <a:bodyPr/>
        <a:lstStyle/>
        <a:p>
          <a:pPr rtl="1"/>
          <a:endParaRPr lang="fa-IR" sz="2400" b="1">
            <a:cs typeface="B Homa" panose="00000400000000000000" pitchFamily="2" charset="-78"/>
          </a:endParaRPr>
        </a:p>
      </dgm:t>
    </dgm:pt>
    <dgm:pt modelId="{2325BD57-EFEF-472C-ADBE-A0304B4B6494}" type="sibTrans" cxnId="{8EC1B6A3-E04D-478A-9337-20499D61525A}">
      <dgm:prSet/>
      <dgm:spPr/>
      <dgm:t>
        <a:bodyPr/>
        <a:lstStyle/>
        <a:p>
          <a:pPr rtl="1"/>
          <a:endParaRPr lang="fa-IR" sz="2400" b="1">
            <a:cs typeface="B Homa" panose="00000400000000000000" pitchFamily="2" charset="-78"/>
          </a:endParaRPr>
        </a:p>
      </dgm:t>
    </dgm:pt>
    <dgm:pt modelId="{3B6ECD8B-5285-4D61-B5E5-DA669BE5ABE5}">
      <dgm:prSet phldrT="[Text]" custT="1"/>
      <dgm:spPr/>
      <dgm:t>
        <a:bodyPr/>
        <a:lstStyle/>
        <a:p>
          <a:pPr rtl="1"/>
          <a:r>
            <a:rPr lang="fa-IR" sz="1600" b="1" dirty="0" smtClean="0">
              <a:cs typeface="B Homa" panose="00000400000000000000" pitchFamily="2" charset="-78"/>
            </a:rPr>
            <a:t>شناخت</a:t>
          </a:r>
          <a:endParaRPr lang="fa-IR" sz="1600" b="1" dirty="0">
            <a:cs typeface="B Homa" panose="00000400000000000000" pitchFamily="2" charset="-78"/>
          </a:endParaRPr>
        </a:p>
      </dgm:t>
    </dgm:pt>
    <dgm:pt modelId="{38D068DE-B071-440B-AF26-0B33464FB313}" type="parTrans" cxnId="{664E05D9-3B93-4FE4-95EC-307DA71469BA}">
      <dgm:prSet/>
      <dgm:spPr/>
      <dgm:t>
        <a:bodyPr/>
        <a:lstStyle/>
        <a:p>
          <a:pPr rtl="1"/>
          <a:endParaRPr lang="fa-IR" sz="2400" b="1">
            <a:cs typeface="B Homa" panose="00000400000000000000" pitchFamily="2" charset="-78"/>
          </a:endParaRPr>
        </a:p>
      </dgm:t>
    </dgm:pt>
    <dgm:pt modelId="{6EFA1322-815E-490D-94A0-7BA10FFFF276}" type="sibTrans" cxnId="{664E05D9-3B93-4FE4-95EC-307DA71469BA}">
      <dgm:prSet/>
      <dgm:spPr/>
      <dgm:t>
        <a:bodyPr/>
        <a:lstStyle/>
        <a:p>
          <a:pPr rtl="1"/>
          <a:endParaRPr lang="fa-IR" sz="2400" b="1">
            <a:cs typeface="B Homa" panose="00000400000000000000" pitchFamily="2" charset="-78"/>
          </a:endParaRPr>
        </a:p>
      </dgm:t>
    </dgm:pt>
    <dgm:pt modelId="{31832ED3-5E31-4D12-981D-57E8515A110A}">
      <dgm:prSet phldrT="[Text]" custT="1"/>
      <dgm:spPr/>
      <dgm:t>
        <a:bodyPr/>
        <a:lstStyle/>
        <a:p>
          <a:pPr rtl="1"/>
          <a:r>
            <a:rPr lang="fa-IR" sz="1600" b="1" dirty="0" smtClean="0">
              <a:cs typeface="B Homa" panose="00000400000000000000" pitchFamily="2" charset="-78"/>
            </a:rPr>
            <a:t>مدیریت شهری</a:t>
          </a:r>
          <a:endParaRPr lang="fa-IR" sz="1600" b="1" dirty="0">
            <a:cs typeface="B Homa" panose="00000400000000000000" pitchFamily="2" charset="-78"/>
          </a:endParaRPr>
        </a:p>
      </dgm:t>
    </dgm:pt>
    <dgm:pt modelId="{71A24757-E3DA-4AA4-9E9A-53AF24C2430B}" type="parTrans" cxnId="{6E18BCAC-C968-46DE-833B-8EBBC9BBEA58}">
      <dgm:prSet/>
      <dgm:spPr/>
      <dgm:t>
        <a:bodyPr/>
        <a:lstStyle/>
        <a:p>
          <a:pPr rtl="1"/>
          <a:endParaRPr lang="fa-IR" sz="2400" b="1">
            <a:cs typeface="B Homa" panose="00000400000000000000" pitchFamily="2" charset="-78"/>
          </a:endParaRPr>
        </a:p>
      </dgm:t>
    </dgm:pt>
    <dgm:pt modelId="{D525DA5B-8DCC-48DE-9668-CA71D477C4B2}" type="sibTrans" cxnId="{6E18BCAC-C968-46DE-833B-8EBBC9BBEA58}">
      <dgm:prSet/>
      <dgm:spPr/>
      <dgm:t>
        <a:bodyPr/>
        <a:lstStyle/>
        <a:p>
          <a:pPr rtl="1"/>
          <a:endParaRPr lang="fa-IR" sz="2400" b="1">
            <a:cs typeface="B Homa" panose="00000400000000000000" pitchFamily="2" charset="-78"/>
          </a:endParaRPr>
        </a:p>
      </dgm:t>
    </dgm:pt>
    <dgm:pt modelId="{9DD89996-D20A-41A6-9380-219C1932E00F}" type="pres">
      <dgm:prSet presAssocID="{A817CD45-5A73-43AB-93B5-02AAA97119A6}" presName="Name0" presStyleCnt="0">
        <dgm:presLayoutVars>
          <dgm:chMax val="7"/>
          <dgm:chPref val="7"/>
          <dgm:dir/>
          <dgm:animLvl val="lvl"/>
        </dgm:presLayoutVars>
      </dgm:prSet>
      <dgm:spPr/>
      <dgm:t>
        <a:bodyPr/>
        <a:lstStyle/>
        <a:p>
          <a:pPr rtl="1"/>
          <a:endParaRPr lang="fa-IR"/>
        </a:p>
      </dgm:t>
    </dgm:pt>
    <dgm:pt modelId="{E5533FAF-E1D3-4763-B6ED-DAFC8F237FD7}" type="pres">
      <dgm:prSet presAssocID="{D00B3B9A-D4AF-4C40-8B92-7DE24B245B69}" presName="Accent1" presStyleCnt="0"/>
      <dgm:spPr/>
    </dgm:pt>
    <dgm:pt modelId="{D2B78053-8C0F-4BA0-824D-53A7E175A431}" type="pres">
      <dgm:prSet presAssocID="{D00B3B9A-D4AF-4C40-8B92-7DE24B245B69}" presName="Accent" presStyleLbl="node1" presStyleIdx="0" presStyleCnt="3"/>
      <dgm:spPr>
        <a:solidFill>
          <a:srgbClr val="FFC000"/>
        </a:solidFill>
      </dgm:spPr>
    </dgm:pt>
    <dgm:pt modelId="{94939FB4-1C10-4181-A03B-1F59D10B56C8}" type="pres">
      <dgm:prSet presAssocID="{D00B3B9A-D4AF-4C40-8B92-7DE24B245B69}" presName="Parent1" presStyleLbl="revTx" presStyleIdx="0" presStyleCnt="3">
        <dgm:presLayoutVars>
          <dgm:chMax val="1"/>
          <dgm:chPref val="1"/>
          <dgm:bulletEnabled val="1"/>
        </dgm:presLayoutVars>
      </dgm:prSet>
      <dgm:spPr/>
      <dgm:t>
        <a:bodyPr/>
        <a:lstStyle/>
        <a:p>
          <a:pPr rtl="1"/>
          <a:endParaRPr lang="fa-IR"/>
        </a:p>
      </dgm:t>
    </dgm:pt>
    <dgm:pt modelId="{54BA7148-FCB8-4164-9909-4DEC9D3A5546}" type="pres">
      <dgm:prSet presAssocID="{3B6ECD8B-5285-4D61-B5E5-DA669BE5ABE5}" presName="Accent2" presStyleCnt="0"/>
      <dgm:spPr/>
    </dgm:pt>
    <dgm:pt modelId="{B58F5E52-6296-4EB4-A98C-7D226C48B34C}" type="pres">
      <dgm:prSet presAssocID="{3B6ECD8B-5285-4D61-B5E5-DA669BE5ABE5}" presName="Accent" presStyleLbl="node1" presStyleIdx="1" presStyleCnt="3"/>
      <dgm:spPr>
        <a:solidFill>
          <a:srgbClr val="FFC000"/>
        </a:solidFill>
      </dgm:spPr>
    </dgm:pt>
    <dgm:pt modelId="{296BAE38-A922-4992-AAFB-3290334F8BCB}" type="pres">
      <dgm:prSet presAssocID="{3B6ECD8B-5285-4D61-B5E5-DA669BE5ABE5}" presName="Parent2" presStyleLbl="revTx" presStyleIdx="1" presStyleCnt="3">
        <dgm:presLayoutVars>
          <dgm:chMax val="1"/>
          <dgm:chPref val="1"/>
          <dgm:bulletEnabled val="1"/>
        </dgm:presLayoutVars>
      </dgm:prSet>
      <dgm:spPr/>
      <dgm:t>
        <a:bodyPr/>
        <a:lstStyle/>
        <a:p>
          <a:pPr rtl="1"/>
          <a:endParaRPr lang="fa-IR"/>
        </a:p>
      </dgm:t>
    </dgm:pt>
    <dgm:pt modelId="{DF8E239B-65FA-49CC-9E5C-46F70CC17A90}" type="pres">
      <dgm:prSet presAssocID="{31832ED3-5E31-4D12-981D-57E8515A110A}" presName="Accent3" presStyleCnt="0"/>
      <dgm:spPr/>
    </dgm:pt>
    <dgm:pt modelId="{71CFE37D-A642-4C32-839F-9976210087AA}" type="pres">
      <dgm:prSet presAssocID="{31832ED3-5E31-4D12-981D-57E8515A110A}" presName="Accent" presStyleLbl="node1" presStyleIdx="2" presStyleCnt="3"/>
      <dgm:spPr>
        <a:solidFill>
          <a:srgbClr val="B01513"/>
        </a:solidFill>
      </dgm:spPr>
    </dgm:pt>
    <dgm:pt modelId="{AECB07BF-FF07-4DCD-9B4E-0F11F90F7068}" type="pres">
      <dgm:prSet presAssocID="{31832ED3-5E31-4D12-981D-57E8515A110A}" presName="Parent3" presStyleLbl="revTx" presStyleIdx="2" presStyleCnt="3">
        <dgm:presLayoutVars>
          <dgm:chMax val="1"/>
          <dgm:chPref val="1"/>
          <dgm:bulletEnabled val="1"/>
        </dgm:presLayoutVars>
      </dgm:prSet>
      <dgm:spPr/>
      <dgm:t>
        <a:bodyPr/>
        <a:lstStyle/>
        <a:p>
          <a:pPr rtl="1"/>
          <a:endParaRPr lang="fa-IR"/>
        </a:p>
      </dgm:t>
    </dgm:pt>
  </dgm:ptLst>
  <dgm:cxnLst>
    <dgm:cxn modelId="{6E18BCAC-C968-46DE-833B-8EBBC9BBEA58}" srcId="{A817CD45-5A73-43AB-93B5-02AAA97119A6}" destId="{31832ED3-5E31-4D12-981D-57E8515A110A}" srcOrd="2" destOrd="0" parTransId="{71A24757-E3DA-4AA4-9E9A-53AF24C2430B}" sibTransId="{D525DA5B-8DCC-48DE-9668-CA71D477C4B2}"/>
    <dgm:cxn modelId="{06D0FFC1-BEFA-4E8F-91AF-EB347BE167DE}" type="presOf" srcId="{3B6ECD8B-5285-4D61-B5E5-DA669BE5ABE5}" destId="{296BAE38-A922-4992-AAFB-3290334F8BCB}" srcOrd="0" destOrd="0" presId="urn:microsoft.com/office/officeart/2009/layout/CircleArrowProcess"/>
    <dgm:cxn modelId="{664E05D9-3B93-4FE4-95EC-307DA71469BA}" srcId="{A817CD45-5A73-43AB-93B5-02AAA97119A6}" destId="{3B6ECD8B-5285-4D61-B5E5-DA669BE5ABE5}" srcOrd="1" destOrd="0" parTransId="{38D068DE-B071-440B-AF26-0B33464FB313}" sibTransId="{6EFA1322-815E-490D-94A0-7BA10FFFF276}"/>
    <dgm:cxn modelId="{4DA93341-0E66-451B-858D-366CC0CAC212}" type="presOf" srcId="{A817CD45-5A73-43AB-93B5-02AAA97119A6}" destId="{9DD89996-D20A-41A6-9380-219C1932E00F}" srcOrd="0" destOrd="0" presId="urn:microsoft.com/office/officeart/2009/layout/CircleArrowProcess"/>
    <dgm:cxn modelId="{8EC1B6A3-E04D-478A-9337-20499D61525A}" srcId="{A817CD45-5A73-43AB-93B5-02AAA97119A6}" destId="{D00B3B9A-D4AF-4C40-8B92-7DE24B245B69}" srcOrd="0" destOrd="0" parTransId="{D80B13A3-5624-4826-A0C5-993954EB27DF}" sibTransId="{2325BD57-EFEF-472C-ADBE-A0304B4B6494}"/>
    <dgm:cxn modelId="{BEAE39F8-E9CB-4915-8AFF-DAC44D017925}" type="presOf" srcId="{D00B3B9A-D4AF-4C40-8B92-7DE24B245B69}" destId="{94939FB4-1C10-4181-A03B-1F59D10B56C8}" srcOrd="0" destOrd="0" presId="urn:microsoft.com/office/officeart/2009/layout/CircleArrowProcess"/>
    <dgm:cxn modelId="{A4B4E145-32DC-417E-BC18-75F02B0EB34B}" type="presOf" srcId="{31832ED3-5E31-4D12-981D-57E8515A110A}" destId="{AECB07BF-FF07-4DCD-9B4E-0F11F90F7068}" srcOrd="0" destOrd="0" presId="urn:microsoft.com/office/officeart/2009/layout/CircleArrowProcess"/>
    <dgm:cxn modelId="{3B8C7522-0A9D-49CD-8014-93D7F8F97C89}" type="presParOf" srcId="{9DD89996-D20A-41A6-9380-219C1932E00F}" destId="{E5533FAF-E1D3-4763-B6ED-DAFC8F237FD7}" srcOrd="0" destOrd="0" presId="urn:microsoft.com/office/officeart/2009/layout/CircleArrowProcess"/>
    <dgm:cxn modelId="{79D483C0-629F-4987-B1D4-965A7A48415E}" type="presParOf" srcId="{E5533FAF-E1D3-4763-B6ED-DAFC8F237FD7}" destId="{D2B78053-8C0F-4BA0-824D-53A7E175A431}" srcOrd="0" destOrd="0" presId="urn:microsoft.com/office/officeart/2009/layout/CircleArrowProcess"/>
    <dgm:cxn modelId="{C98271FF-F834-44D2-A329-0672EC1F6819}" type="presParOf" srcId="{9DD89996-D20A-41A6-9380-219C1932E00F}" destId="{94939FB4-1C10-4181-A03B-1F59D10B56C8}" srcOrd="1" destOrd="0" presId="urn:microsoft.com/office/officeart/2009/layout/CircleArrowProcess"/>
    <dgm:cxn modelId="{BF280B7C-66C1-48BA-A135-3217108AB093}" type="presParOf" srcId="{9DD89996-D20A-41A6-9380-219C1932E00F}" destId="{54BA7148-FCB8-4164-9909-4DEC9D3A5546}" srcOrd="2" destOrd="0" presId="urn:microsoft.com/office/officeart/2009/layout/CircleArrowProcess"/>
    <dgm:cxn modelId="{D49CDEA6-D580-44EB-8B28-1E5E767AAD60}" type="presParOf" srcId="{54BA7148-FCB8-4164-9909-4DEC9D3A5546}" destId="{B58F5E52-6296-4EB4-A98C-7D226C48B34C}" srcOrd="0" destOrd="0" presId="urn:microsoft.com/office/officeart/2009/layout/CircleArrowProcess"/>
    <dgm:cxn modelId="{6E3DF6D3-F72B-4F3A-ABDF-1BA176D8F694}" type="presParOf" srcId="{9DD89996-D20A-41A6-9380-219C1932E00F}" destId="{296BAE38-A922-4992-AAFB-3290334F8BCB}" srcOrd="3" destOrd="0" presId="urn:microsoft.com/office/officeart/2009/layout/CircleArrowProcess"/>
    <dgm:cxn modelId="{077CC495-2D6D-4AE3-A910-97885D63D39C}" type="presParOf" srcId="{9DD89996-D20A-41A6-9380-219C1932E00F}" destId="{DF8E239B-65FA-49CC-9E5C-46F70CC17A90}" srcOrd="4" destOrd="0" presId="urn:microsoft.com/office/officeart/2009/layout/CircleArrowProcess"/>
    <dgm:cxn modelId="{932F87C7-E65A-4E5C-BC95-3854D645EE5D}" type="presParOf" srcId="{DF8E239B-65FA-49CC-9E5C-46F70CC17A90}" destId="{71CFE37D-A642-4C32-839F-9976210087AA}" srcOrd="0" destOrd="0" presId="urn:microsoft.com/office/officeart/2009/layout/CircleArrowProcess"/>
    <dgm:cxn modelId="{D6A54F6C-9542-406D-876B-2BB636E4356C}" type="presParOf" srcId="{9DD89996-D20A-41A6-9380-219C1932E00F}" destId="{AECB07BF-FF07-4DCD-9B4E-0F11F90F7068}" srcOrd="5" destOrd="0" presId="urn:microsoft.com/office/officeart/2009/layout/CircleArrowProcess"/>
  </dgm:cxnLst>
  <dgm:bg/>
  <dgm:whole/>
  <dgm:extLst>
    <a:ext uri="http://schemas.microsoft.com/office/drawing/2008/diagram">
      <dsp:dataModelExt xmlns:dsp="http://schemas.microsoft.com/office/drawing/2008/diagram" relId="rId15"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A817CD45-5A73-43AB-93B5-02AAA97119A6}" type="doc">
      <dgm:prSet loTypeId="urn:microsoft.com/office/officeart/2009/layout/CircleArrowProcess" loCatId="process" qsTypeId="urn:microsoft.com/office/officeart/2005/8/quickstyle/simple1" qsCatId="simple" csTypeId="urn:microsoft.com/office/officeart/2005/8/colors/accent1_2" csCatId="accent1" phldr="1"/>
      <dgm:spPr/>
      <dgm:t>
        <a:bodyPr/>
        <a:lstStyle/>
        <a:p>
          <a:pPr rtl="1"/>
          <a:endParaRPr lang="fa-IR"/>
        </a:p>
      </dgm:t>
    </dgm:pt>
    <dgm:pt modelId="{D00B3B9A-D4AF-4C40-8B92-7DE24B245B69}">
      <dgm:prSet phldrT="[Text]" custT="1"/>
      <dgm:spPr/>
      <dgm:t>
        <a:bodyPr/>
        <a:lstStyle/>
        <a:p>
          <a:pPr rtl="1"/>
          <a:r>
            <a:rPr lang="fa-IR" sz="1600" b="1" dirty="0" smtClean="0">
              <a:cs typeface="B Homa" panose="00000400000000000000" pitchFamily="2" charset="-78"/>
            </a:rPr>
            <a:t>معرفی</a:t>
          </a:r>
          <a:endParaRPr lang="fa-IR" sz="1600" b="1" dirty="0">
            <a:cs typeface="B Homa" panose="00000400000000000000" pitchFamily="2" charset="-78"/>
          </a:endParaRPr>
        </a:p>
      </dgm:t>
    </dgm:pt>
    <dgm:pt modelId="{D80B13A3-5624-4826-A0C5-993954EB27DF}" type="parTrans" cxnId="{8EC1B6A3-E04D-478A-9337-20499D61525A}">
      <dgm:prSet/>
      <dgm:spPr/>
      <dgm:t>
        <a:bodyPr/>
        <a:lstStyle/>
        <a:p>
          <a:pPr rtl="1"/>
          <a:endParaRPr lang="fa-IR" sz="2400" b="1">
            <a:cs typeface="B Homa" panose="00000400000000000000" pitchFamily="2" charset="-78"/>
          </a:endParaRPr>
        </a:p>
      </dgm:t>
    </dgm:pt>
    <dgm:pt modelId="{2325BD57-EFEF-472C-ADBE-A0304B4B6494}" type="sibTrans" cxnId="{8EC1B6A3-E04D-478A-9337-20499D61525A}">
      <dgm:prSet/>
      <dgm:spPr/>
      <dgm:t>
        <a:bodyPr/>
        <a:lstStyle/>
        <a:p>
          <a:pPr rtl="1"/>
          <a:endParaRPr lang="fa-IR" sz="2400" b="1">
            <a:cs typeface="B Homa" panose="00000400000000000000" pitchFamily="2" charset="-78"/>
          </a:endParaRPr>
        </a:p>
      </dgm:t>
    </dgm:pt>
    <dgm:pt modelId="{3B6ECD8B-5285-4D61-B5E5-DA669BE5ABE5}">
      <dgm:prSet phldrT="[Text]" custT="1"/>
      <dgm:spPr/>
      <dgm:t>
        <a:bodyPr/>
        <a:lstStyle/>
        <a:p>
          <a:pPr rtl="1"/>
          <a:r>
            <a:rPr lang="fa-IR" sz="1600" b="1" dirty="0" smtClean="0">
              <a:cs typeface="B Homa" panose="00000400000000000000" pitchFamily="2" charset="-78"/>
            </a:rPr>
            <a:t>ساختار سیاسی</a:t>
          </a:r>
          <a:endParaRPr lang="fa-IR" sz="1600" b="1" dirty="0">
            <a:cs typeface="B Homa" panose="00000400000000000000" pitchFamily="2" charset="-78"/>
          </a:endParaRPr>
        </a:p>
      </dgm:t>
    </dgm:pt>
    <dgm:pt modelId="{38D068DE-B071-440B-AF26-0B33464FB313}" type="parTrans" cxnId="{664E05D9-3B93-4FE4-95EC-307DA71469BA}">
      <dgm:prSet/>
      <dgm:spPr/>
      <dgm:t>
        <a:bodyPr/>
        <a:lstStyle/>
        <a:p>
          <a:pPr rtl="1"/>
          <a:endParaRPr lang="fa-IR" sz="2400" b="1">
            <a:cs typeface="B Homa" panose="00000400000000000000" pitchFamily="2" charset="-78"/>
          </a:endParaRPr>
        </a:p>
      </dgm:t>
    </dgm:pt>
    <dgm:pt modelId="{6EFA1322-815E-490D-94A0-7BA10FFFF276}" type="sibTrans" cxnId="{664E05D9-3B93-4FE4-95EC-307DA71469BA}">
      <dgm:prSet/>
      <dgm:spPr/>
      <dgm:t>
        <a:bodyPr/>
        <a:lstStyle/>
        <a:p>
          <a:pPr rtl="1"/>
          <a:endParaRPr lang="fa-IR" sz="2400" b="1">
            <a:cs typeface="B Homa" panose="00000400000000000000" pitchFamily="2" charset="-78"/>
          </a:endParaRPr>
        </a:p>
      </dgm:t>
    </dgm:pt>
    <dgm:pt modelId="{31832ED3-5E31-4D12-981D-57E8515A110A}">
      <dgm:prSet phldrT="[Text]" custT="1"/>
      <dgm:spPr/>
      <dgm:t>
        <a:bodyPr/>
        <a:lstStyle/>
        <a:p>
          <a:pPr rtl="1"/>
          <a:r>
            <a:rPr lang="fa-IR" sz="1600" b="1" dirty="0" smtClean="0">
              <a:cs typeface="B Homa" panose="00000400000000000000" pitchFamily="2" charset="-78"/>
            </a:rPr>
            <a:t>مدیریت شهری</a:t>
          </a:r>
          <a:endParaRPr lang="fa-IR" sz="1600" b="1" dirty="0">
            <a:cs typeface="B Homa" panose="00000400000000000000" pitchFamily="2" charset="-78"/>
          </a:endParaRPr>
        </a:p>
      </dgm:t>
    </dgm:pt>
    <dgm:pt modelId="{71A24757-E3DA-4AA4-9E9A-53AF24C2430B}" type="parTrans" cxnId="{6E18BCAC-C968-46DE-833B-8EBBC9BBEA58}">
      <dgm:prSet/>
      <dgm:spPr/>
      <dgm:t>
        <a:bodyPr/>
        <a:lstStyle/>
        <a:p>
          <a:pPr rtl="1"/>
          <a:endParaRPr lang="fa-IR" sz="2400" b="1">
            <a:cs typeface="B Homa" panose="00000400000000000000" pitchFamily="2" charset="-78"/>
          </a:endParaRPr>
        </a:p>
      </dgm:t>
    </dgm:pt>
    <dgm:pt modelId="{D525DA5B-8DCC-48DE-9668-CA71D477C4B2}" type="sibTrans" cxnId="{6E18BCAC-C968-46DE-833B-8EBBC9BBEA58}">
      <dgm:prSet/>
      <dgm:spPr/>
      <dgm:t>
        <a:bodyPr/>
        <a:lstStyle/>
        <a:p>
          <a:pPr rtl="1"/>
          <a:endParaRPr lang="fa-IR" sz="2400" b="1">
            <a:cs typeface="B Homa" panose="00000400000000000000" pitchFamily="2" charset="-78"/>
          </a:endParaRPr>
        </a:p>
      </dgm:t>
    </dgm:pt>
    <dgm:pt modelId="{9DD89996-D20A-41A6-9380-219C1932E00F}" type="pres">
      <dgm:prSet presAssocID="{A817CD45-5A73-43AB-93B5-02AAA97119A6}" presName="Name0" presStyleCnt="0">
        <dgm:presLayoutVars>
          <dgm:chMax val="7"/>
          <dgm:chPref val="7"/>
          <dgm:dir/>
          <dgm:animLvl val="lvl"/>
        </dgm:presLayoutVars>
      </dgm:prSet>
      <dgm:spPr/>
      <dgm:t>
        <a:bodyPr/>
        <a:lstStyle/>
        <a:p>
          <a:pPr rtl="1"/>
          <a:endParaRPr lang="fa-IR"/>
        </a:p>
      </dgm:t>
    </dgm:pt>
    <dgm:pt modelId="{E5533FAF-E1D3-4763-B6ED-DAFC8F237FD7}" type="pres">
      <dgm:prSet presAssocID="{D00B3B9A-D4AF-4C40-8B92-7DE24B245B69}" presName="Accent1" presStyleCnt="0"/>
      <dgm:spPr/>
    </dgm:pt>
    <dgm:pt modelId="{D2B78053-8C0F-4BA0-824D-53A7E175A431}" type="pres">
      <dgm:prSet presAssocID="{D00B3B9A-D4AF-4C40-8B92-7DE24B245B69}" presName="Accent" presStyleLbl="node1" presStyleIdx="0" presStyleCnt="3"/>
      <dgm:spPr>
        <a:solidFill>
          <a:srgbClr val="FFC000"/>
        </a:solidFill>
      </dgm:spPr>
    </dgm:pt>
    <dgm:pt modelId="{94939FB4-1C10-4181-A03B-1F59D10B56C8}" type="pres">
      <dgm:prSet presAssocID="{D00B3B9A-D4AF-4C40-8B92-7DE24B245B69}" presName="Parent1" presStyleLbl="revTx" presStyleIdx="0" presStyleCnt="3">
        <dgm:presLayoutVars>
          <dgm:chMax val="1"/>
          <dgm:chPref val="1"/>
          <dgm:bulletEnabled val="1"/>
        </dgm:presLayoutVars>
      </dgm:prSet>
      <dgm:spPr/>
      <dgm:t>
        <a:bodyPr/>
        <a:lstStyle/>
        <a:p>
          <a:pPr rtl="1"/>
          <a:endParaRPr lang="fa-IR"/>
        </a:p>
      </dgm:t>
    </dgm:pt>
    <dgm:pt modelId="{54BA7148-FCB8-4164-9909-4DEC9D3A5546}" type="pres">
      <dgm:prSet presAssocID="{3B6ECD8B-5285-4D61-B5E5-DA669BE5ABE5}" presName="Accent2" presStyleCnt="0"/>
      <dgm:spPr/>
    </dgm:pt>
    <dgm:pt modelId="{B58F5E52-6296-4EB4-A98C-7D226C48B34C}" type="pres">
      <dgm:prSet presAssocID="{3B6ECD8B-5285-4D61-B5E5-DA669BE5ABE5}" presName="Accent" presStyleLbl="node1" presStyleIdx="1" presStyleCnt="3"/>
      <dgm:spPr>
        <a:solidFill>
          <a:srgbClr val="FFC000"/>
        </a:solidFill>
      </dgm:spPr>
    </dgm:pt>
    <dgm:pt modelId="{296BAE38-A922-4992-AAFB-3290334F8BCB}" type="pres">
      <dgm:prSet presAssocID="{3B6ECD8B-5285-4D61-B5E5-DA669BE5ABE5}" presName="Parent2" presStyleLbl="revTx" presStyleIdx="1" presStyleCnt="3">
        <dgm:presLayoutVars>
          <dgm:chMax val="1"/>
          <dgm:chPref val="1"/>
          <dgm:bulletEnabled val="1"/>
        </dgm:presLayoutVars>
      </dgm:prSet>
      <dgm:spPr/>
      <dgm:t>
        <a:bodyPr/>
        <a:lstStyle/>
        <a:p>
          <a:pPr rtl="1"/>
          <a:endParaRPr lang="fa-IR"/>
        </a:p>
      </dgm:t>
    </dgm:pt>
    <dgm:pt modelId="{DF8E239B-65FA-49CC-9E5C-46F70CC17A90}" type="pres">
      <dgm:prSet presAssocID="{31832ED3-5E31-4D12-981D-57E8515A110A}" presName="Accent3" presStyleCnt="0"/>
      <dgm:spPr/>
    </dgm:pt>
    <dgm:pt modelId="{71CFE37D-A642-4C32-839F-9976210087AA}" type="pres">
      <dgm:prSet presAssocID="{31832ED3-5E31-4D12-981D-57E8515A110A}" presName="Accent" presStyleLbl="node1" presStyleIdx="2" presStyleCnt="3"/>
      <dgm:spPr>
        <a:solidFill>
          <a:srgbClr val="FFC000"/>
        </a:solidFill>
      </dgm:spPr>
    </dgm:pt>
    <dgm:pt modelId="{AECB07BF-FF07-4DCD-9B4E-0F11F90F7068}" type="pres">
      <dgm:prSet presAssocID="{31832ED3-5E31-4D12-981D-57E8515A110A}" presName="Parent3" presStyleLbl="revTx" presStyleIdx="2" presStyleCnt="3">
        <dgm:presLayoutVars>
          <dgm:chMax val="1"/>
          <dgm:chPref val="1"/>
          <dgm:bulletEnabled val="1"/>
        </dgm:presLayoutVars>
      </dgm:prSet>
      <dgm:spPr/>
      <dgm:t>
        <a:bodyPr/>
        <a:lstStyle/>
        <a:p>
          <a:pPr rtl="1"/>
          <a:endParaRPr lang="fa-IR"/>
        </a:p>
      </dgm:t>
    </dgm:pt>
  </dgm:ptLst>
  <dgm:cxnLst>
    <dgm:cxn modelId="{6E18BCAC-C968-46DE-833B-8EBBC9BBEA58}" srcId="{A817CD45-5A73-43AB-93B5-02AAA97119A6}" destId="{31832ED3-5E31-4D12-981D-57E8515A110A}" srcOrd="2" destOrd="0" parTransId="{71A24757-E3DA-4AA4-9E9A-53AF24C2430B}" sibTransId="{D525DA5B-8DCC-48DE-9668-CA71D477C4B2}"/>
    <dgm:cxn modelId="{664E05D9-3B93-4FE4-95EC-307DA71469BA}" srcId="{A817CD45-5A73-43AB-93B5-02AAA97119A6}" destId="{3B6ECD8B-5285-4D61-B5E5-DA669BE5ABE5}" srcOrd="1" destOrd="0" parTransId="{38D068DE-B071-440B-AF26-0B33464FB313}" sibTransId="{6EFA1322-815E-490D-94A0-7BA10FFFF276}"/>
    <dgm:cxn modelId="{B23920C6-748A-4AD5-81E9-F03C9FB83E74}" type="presOf" srcId="{A817CD45-5A73-43AB-93B5-02AAA97119A6}" destId="{9DD89996-D20A-41A6-9380-219C1932E00F}" srcOrd="0" destOrd="0" presId="urn:microsoft.com/office/officeart/2009/layout/CircleArrowProcess"/>
    <dgm:cxn modelId="{70394E40-CB0B-43AF-A1ED-B16FF5A1C8CC}" type="presOf" srcId="{3B6ECD8B-5285-4D61-B5E5-DA669BE5ABE5}" destId="{296BAE38-A922-4992-AAFB-3290334F8BCB}" srcOrd="0" destOrd="0" presId="urn:microsoft.com/office/officeart/2009/layout/CircleArrowProcess"/>
    <dgm:cxn modelId="{06EB9E34-4198-4F03-B7DE-D322BEA50436}" type="presOf" srcId="{D00B3B9A-D4AF-4C40-8B92-7DE24B245B69}" destId="{94939FB4-1C10-4181-A03B-1F59D10B56C8}" srcOrd="0" destOrd="0" presId="urn:microsoft.com/office/officeart/2009/layout/CircleArrowProcess"/>
    <dgm:cxn modelId="{FB2D2149-DECF-4CF2-8D94-4CAD0CAF689E}" type="presOf" srcId="{31832ED3-5E31-4D12-981D-57E8515A110A}" destId="{AECB07BF-FF07-4DCD-9B4E-0F11F90F7068}" srcOrd="0" destOrd="0" presId="urn:microsoft.com/office/officeart/2009/layout/CircleArrowProcess"/>
    <dgm:cxn modelId="{8EC1B6A3-E04D-478A-9337-20499D61525A}" srcId="{A817CD45-5A73-43AB-93B5-02AAA97119A6}" destId="{D00B3B9A-D4AF-4C40-8B92-7DE24B245B69}" srcOrd="0" destOrd="0" parTransId="{D80B13A3-5624-4826-A0C5-993954EB27DF}" sibTransId="{2325BD57-EFEF-472C-ADBE-A0304B4B6494}"/>
    <dgm:cxn modelId="{E79ADC96-22FB-4674-B9F8-70FF1F94EC7B}" type="presParOf" srcId="{9DD89996-D20A-41A6-9380-219C1932E00F}" destId="{E5533FAF-E1D3-4763-B6ED-DAFC8F237FD7}" srcOrd="0" destOrd="0" presId="urn:microsoft.com/office/officeart/2009/layout/CircleArrowProcess"/>
    <dgm:cxn modelId="{6532E7B8-69F2-49D7-BF45-54145E3A4143}" type="presParOf" srcId="{E5533FAF-E1D3-4763-B6ED-DAFC8F237FD7}" destId="{D2B78053-8C0F-4BA0-824D-53A7E175A431}" srcOrd="0" destOrd="0" presId="urn:microsoft.com/office/officeart/2009/layout/CircleArrowProcess"/>
    <dgm:cxn modelId="{083FC85A-6396-475D-9BF4-D1FE8C6E24D3}" type="presParOf" srcId="{9DD89996-D20A-41A6-9380-219C1932E00F}" destId="{94939FB4-1C10-4181-A03B-1F59D10B56C8}" srcOrd="1" destOrd="0" presId="urn:microsoft.com/office/officeart/2009/layout/CircleArrowProcess"/>
    <dgm:cxn modelId="{581F8914-9622-422A-8F06-FB31168CBF56}" type="presParOf" srcId="{9DD89996-D20A-41A6-9380-219C1932E00F}" destId="{54BA7148-FCB8-4164-9909-4DEC9D3A5546}" srcOrd="2" destOrd="0" presId="urn:microsoft.com/office/officeart/2009/layout/CircleArrowProcess"/>
    <dgm:cxn modelId="{D1B4136B-1B80-406B-815C-21088491A1C8}" type="presParOf" srcId="{54BA7148-FCB8-4164-9909-4DEC9D3A5546}" destId="{B58F5E52-6296-4EB4-A98C-7D226C48B34C}" srcOrd="0" destOrd="0" presId="urn:microsoft.com/office/officeart/2009/layout/CircleArrowProcess"/>
    <dgm:cxn modelId="{9ABEC4BB-1CC4-4B26-ABB6-C7F233C9B820}" type="presParOf" srcId="{9DD89996-D20A-41A6-9380-219C1932E00F}" destId="{296BAE38-A922-4992-AAFB-3290334F8BCB}" srcOrd="3" destOrd="0" presId="urn:microsoft.com/office/officeart/2009/layout/CircleArrowProcess"/>
    <dgm:cxn modelId="{27A2C4CE-47C9-4333-AB67-01F460B85726}" type="presParOf" srcId="{9DD89996-D20A-41A6-9380-219C1932E00F}" destId="{DF8E239B-65FA-49CC-9E5C-46F70CC17A90}" srcOrd="4" destOrd="0" presId="urn:microsoft.com/office/officeart/2009/layout/CircleArrowProcess"/>
    <dgm:cxn modelId="{A0FCD0C1-F90C-4190-A9DF-DAC5C251E530}" type="presParOf" srcId="{DF8E239B-65FA-49CC-9E5C-46F70CC17A90}" destId="{71CFE37D-A642-4C32-839F-9976210087AA}" srcOrd="0" destOrd="0" presId="urn:microsoft.com/office/officeart/2009/layout/CircleArrowProcess"/>
    <dgm:cxn modelId="{FAEFC7D4-92A8-421F-BD14-B0CF6F451303}" type="presParOf" srcId="{9DD89996-D20A-41A6-9380-219C1932E00F}" destId="{AECB07BF-FF07-4DCD-9B4E-0F11F90F7068}" srcOrd="5" destOrd="0" presId="urn:microsoft.com/office/officeart/2009/layout/CircleArrow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A817CD45-5A73-43AB-93B5-02AAA97119A6}" type="doc">
      <dgm:prSet loTypeId="urn:microsoft.com/office/officeart/2009/layout/CircleArrowProcess" loCatId="process" qsTypeId="urn:microsoft.com/office/officeart/2005/8/quickstyle/simple1" qsCatId="simple" csTypeId="urn:microsoft.com/office/officeart/2005/8/colors/accent1_2" csCatId="accent1" phldr="1"/>
      <dgm:spPr/>
      <dgm:t>
        <a:bodyPr/>
        <a:lstStyle/>
        <a:p>
          <a:pPr rtl="1"/>
          <a:endParaRPr lang="fa-IR"/>
        </a:p>
      </dgm:t>
    </dgm:pt>
    <dgm:pt modelId="{D00B3B9A-D4AF-4C40-8B92-7DE24B245B69}">
      <dgm:prSet phldrT="[Text]" custT="1"/>
      <dgm:spPr/>
      <dgm:t>
        <a:bodyPr/>
        <a:lstStyle/>
        <a:p>
          <a:pPr rtl="1"/>
          <a:r>
            <a:rPr lang="fa-IR" sz="1600" b="1" dirty="0" smtClean="0">
              <a:cs typeface="B Homa" panose="00000400000000000000" pitchFamily="2" charset="-78"/>
            </a:rPr>
            <a:t>بستر تاریخی</a:t>
          </a:r>
          <a:endParaRPr lang="fa-IR" sz="1600" b="1" dirty="0">
            <a:cs typeface="B Homa" panose="00000400000000000000" pitchFamily="2" charset="-78"/>
          </a:endParaRPr>
        </a:p>
      </dgm:t>
    </dgm:pt>
    <dgm:pt modelId="{D80B13A3-5624-4826-A0C5-993954EB27DF}" type="parTrans" cxnId="{8EC1B6A3-E04D-478A-9337-20499D61525A}">
      <dgm:prSet/>
      <dgm:spPr/>
      <dgm:t>
        <a:bodyPr/>
        <a:lstStyle/>
        <a:p>
          <a:pPr rtl="1"/>
          <a:endParaRPr lang="fa-IR" sz="2400" b="1">
            <a:cs typeface="B Homa" panose="00000400000000000000" pitchFamily="2" charset="-78"/>
          </a:endParaRPr>
        </a:p>
      </dgm:t>
    </dgm:pt>
    <dgm:pt modelId="{2325BD57-EFEF-472C-ADBE-A0304B4B6494}" type="sibTrans" cxnId="{8EC1B6A3-E04D-478A-9337-20499D61525A}">
      <dgm:prSet/>
      <dgm:spPr/>
      <dgm:t>
        <a:bodyPr/>
        <a:lstStyle/>
        <a:p>
          <a:pPr rtl="1"/>
          <a:endParaRPr lang="fa-IR" sz="2400" b="1">
            <a:cs typeface="B Homa" panose="00000400000000000000" pitchFamily="2" charset="-78"/>
          </a:endParaRPr>
        </a:p>
      </dgm:t>
    </dgm:pt>
    <dgm:pt modelId="{3B6ECD8B-5285-4D61-B5E5-DA669BE5ABE5}">
      <dgm:prSet phldrT="[Text]" custT="1"/>
      <dgm:spPr/>
      <dgm:t>
        <a:bodyPr/>
        <a:lstStyle/>
        <a:p>
          <a:pPr rtl="1"/>
          <a:r>
            <a:rPr lang="fa-IR" sz="1600" b="1" dirty="0" smtClean="0">
              <a:cs typeface="B Homa" panose="00000400000000000000" pitchFamily="2" charset="-78"/>
            </a:rPr>
            <a:t>شناخت</a:t>
          </a:r>
          <a:endParaRPr lang="fa-IR" sz="1600" b="1" dirty="0">
            <a:cs typeface="B Homa" panose="00000400000000000000" pitchFamily="2" charset="-78"/>
          </a:endParaRPr>
        </a:p>
      </dgm:t>
    </dgm:pt>
    <dgm:pt modelId="{38D068DE-B071-440B-AF26-0B33464FB313}" type="parTrans" cxnId="{664E05D9-3B93-4FE4-95EC-307DA71469BA}">
      <dgm:prSet/>
      <dgm:spPr/>
      <dgm:t>
        <a:bodyPr/>
        <a:lstStyle/>
        <a:p>
          <a:pPr rtl="1"/>
          <a:endParaRPr lang="fa-IR" sz="2400" b="1">
            <a:cs typeface="B Homa" panose="00000400000000000000" pitchFamily="2" charset="-78"/>
          </a:endParaRPr>
        </a:p>
      </dgm:t>
    </dgm:pt>
    <dgm:pt modelId="{6EFA1322-815E-490D-94A0-7BA10FFFF276}" type="sibTrans" cxnId="{664E05D9-3B93-4FE4-95EC-307DA71469BA}">
      <dgm:prSet/>
      <dgm:spPr/>
      <dgm:t>
        <a:bodyPr/>
        <a:lstStyle/>
        <a:p>
          <a:pPr rtl="1"/>
          <a:endParaRPr lang="fa-IR" sz="2400" b="1">
            <a:cs typeface="B Homa" panose="00000400000000000000" pitchFamily="2" charset="-78"/>
          </a:endParaRPr>
        </a:p>
      </dgm:t>
    </dgm:pt>
    <dgm:pt modelId="{31832ED3-5E31-4D12-981D-57E8515A110A}">
      <dgm:prSet phldrT="[Text]" custT="1"/>
      <dgm:spPr/>
      <dgm:t>
        <a:bodyPr/>
        <a:lstStyle/>
        <a:p>
          <a:pPr rtl="1"/>
          <a:r>
            <a:rPr lang="fa-IR" sz="1600" b="1" dirty="0" smtClean="0">
              <a:cs typeface="B Homa" panose="00000400000000000000" pitchFamily="2" charset="-78"/>
            </a:rPr>
            <a:t>مدیریت شهری</a:t>
          </a:r>
          <a:endParaRPr lang="fa-IR" sz="1600" b="1" dirty="0">
            <a:cs typeface="B Homa" panose="00000400000000000000" pitchFamily="2" charset="-78"/>
          </a:endParaRPr>
        </a:p>
      </dgm:t>
    </dgm:pt>
    <dgm:pt modelId="{71A24757-E3DA-4AA4-9E9A-53AF24C2430B}" type="parTrans" cxnId="{6E18BCAC-C968-46DE-833B-8EBBC9BBEA58}">
      <dgm:prSet/>
      <dgm:spPr/>
      <dgm:t>
        <a:bodyPr/>
        <a:lstStyle/>
        <a:p>
          <a:pPr rtl="1"/>
          <a:endParaRPr lang="fa-IR" sz="2400" b="1">
            <a:cs typeface="B Homa" panose="00000400000000000000" pitchFamily="2" charset="-78"/>
          </a:endParaRPr>
        </a:p>
      </dgm:t>
    </dgm:pt>
    <dgm:pt modelId="{D525DA5B-8DCC-48DE-9668-CA71D477C4B2}" type="sibTrans" cxnId="{6E18BCAC-C968-46DE-833B-8EBBC9BBEA58}">
      <dgm:prSet/>
      <dgm:spPr/>
      <dgm:t>
        <a:bodyPr/>
        <a:lstStyle/>
        <a:p>
          <a:pPr rtl="1"/>
          <a:endParaRPr lang="fa-IR" sz="2400" b="1">
            <a:cs typeface="B Homa" panose="00000400000000000000" pitchFamily="2" charset="-78"/>
          </a:endParaRPr>
        </a:p>
      </dgm:t>
    </dgm:pt>
    <dgm:pt modelId="{9DD89996-D20A-41A6-9380-219C1932E00F}" type="pres">
      <dgm:prSet presAssocID="{A817CD45-5A73-43AB-93B5-02AAA97119A6}" presName="Name0" presStyleCnt="0">
        <dgm:presLayoutVars>
          <dgm:chMax val="7"/>
          <dgm:chPref val="7"/>
          <dgm:dir/>
          <dgm:animLvl val="lvl"/>
        </dgm:presLayoutVars>
      </dgm:prSet>
      <dgm:spPr/>
      <dgm:t>
        <a:bodyPr/>
        <a:lstStyle/>
        <a:p>
          <a:pPr rtl="1"/>
          <a:endParaRPr lang="fa-IR"/>
        </a:p>
      </dgm:t>
    </dgm:pt>
    <dgm:pt modelId="{E5533FAF-E1D3-4763-B6ED-DAFC8F237FD7}" type="pres">
      <dgm:prSet presAssocID="{D00B3B9A-D4AF-4C40-8B92-7DE24B245B69}" presName="Accent1" presStyleCnt="0"/>
      <dgm:spPr/>
    </dgm:pt>
    <dgm:pt modelId="{D2B78053-8C0F-4BA0-824D-53A7E175A431}" type="pres">
      <dgm:prSet presAssocID="{D00B3B9A-D4AF-4C40-8B92-7DE24B245B69}" presName="Accent" presStyleLbl="node1" presStyleIdx="0" presStyleCnt="3"/>
      <dgm:spPr>
        <a:solidFill>
          <a:srgbClr val="FFC000"/>
        </a:solidFill>
      </dgm:spPr>
    </dgm:pt>
    <dgm:pt modelId="{94939FB4-1C10-4181-A03B-1F59D10B56C8}" type="pres">
      <dgm:prSet presAssocID="{D00B3B9A-D4AF-4C40-8B92-7DE24B245B69}" presName="Parent1" presStyleLbl="revTx" presStyleIdx="0" presStyleCnt="3">
        <dgm:presLayoutVars>
          <dgm:chMax val="1"/>
          <dgm:chPref val="1"/>
          <dgm:bulletEnabled val="1"/>
        </dgm:presLayoutVars>
      </dgm:prSet>
      <dgm:spPr/>
      <dgm:t>
        <a:bodyPr/>
        <a:lstStyle/>
        <a:p>
          <a:pPr rtl="1"/>
          <a:endParaRPr lang="fa-IR"/>
        </a:p>
      </dgm:t>
    </dgm:pt>
    <dgm:pt modelId="{54BA7148-FCB8-4164-9909-4DEC9D3A5546}" type="pres">
      <dgm:prSet presAssocID="{3B6ECD8B-5285-4D61-B5E5-DA669BE5ABE5}" presName="Accent2" presStyleCnt="0"/>
      <dgm:spPr/>
    </dgm:pt>
    <dgm:pt modelId="{B58F5E52-6296-4EB4-A98C-7D226C48B34C}" type="pres">
      <dgm:prSet presAssocID="{3B6ECD8B-5285-4D61-B5E5-DA669BE5ABE5}" presName="Accent" presStyleLbl="node1" presStyleIdx="1" presStyleCnt="3"/>
      <dgm:spPr>
        <a:solidFill>
          <a:srgbClr val="FFC000"/>
        </a:solidFill>
      </dgm:spPr>
    </dgm:pt>
    <dgm:pt modelId="{296BAE38-A922-4992-AAFB-3290334F8BCB}" type="pres">
      <dgm:prSet presAssocID="{3B6ECD8B-5285-4D61-B5E5-DA669BE5ABE5}" presName="Parent2" presStyleLbl="revTx" presStyleIdx="1" presStyleCnt="3">
        <dgm:presLayoutVars>
          <dgm:chMax val="1"/>
          <dgm:chPref val="1"/>
          <dgm:bulletEnabled val="1"/>
        </dgm:presLayoutVars>
      </dgm:prSet>
      <dgm:spPr/>
      <dgm:t>
        <a:bodyPr/>
        <a:lstStyle/>
        <a:p>
          <a:pPr rtl="1"/>
          <a:endParaRPr lang="fa-IR"/>
        </a:p>
      </dgm:t>
    </dgm:pt>
    <dgm:pt modelId="{DF8E239B-65FA-49CC-9E5C-46F70CC17A90}" type="pres">
      <dgm:prSet presAssocID="{31832ED3-5E31-4D12-981D-57E8515A110A}" presName="Accent3" presStyleCnt="0"/>
      <dgm:spPr/>
    </dgm:pt>
    <dgm:pt modelId="{71CFE37D-A642-4C32-839F-9976210087AA}" type="pres">
      <dgm:prSet presAssocID="{31832ED3-5E31-4D12-981D-57E8515A110A}" presName="Accent" presStyleLbl="node1" presStyleIdx="2" presStyleCnt="3"/>
      <dgm:spPr>
        <a:solidFill>
          <a:srgbClr val="B01513"/>
        </a:solidFill>
      </dgm:spPr>
    </dgm:pt>
    <dgm:pt modelId="{AECB07BF-FF07-4DCD-9B4E-0F11F90F7068}" type="pres">
      <dgm:prSet presAssocID="{31832ED3-5E31-4D12-981D-57E8515A110A}" presName="Parent3" presStyleLbl="revTx" presStyleIdx="2" presStyleCnt="3">
        <dgm:presLayoutVars>
          <dgm:chMax val="1"/>
          <dgm:chPref val="1"/>
          <dgm:bulletEnabled val="1"/>
        </dgm:presLayoutVars>
      </dgm:prSet>
      <dgm:spPr/>
      <dgm:t>
        <a:bodyPr/>
        <a:lstStyle/>
        <a:p>
          <a:pPr rtl="1"/>
          <a:endParaRPr lang="fa-IR"/>
        </a:p>
      </dgm:t>
    </dgm:pt>
  </dgm:ptLst>
  <dgm:cxnLst>
    <dgm:cxn modelId="{6E18BCAC-C968-46DE-833B-8EBBC9BBEA58}" srcId="{A817CD45-5A73-43AB-93B5-02AAA97119A6}" destId="{31832ED3-5E31-4D12-981D-57E8515A110A}" srcOrd="2" destOrd="0" parTransId="{71A24757-E3DA-4AA4-9E9A-53AF24C2430B}" sibTransId="{D525DA5B-8DCC-48DE-9668-CA71D477C4B2}"/>
    <dgm:cxn modelId="{664E05D9-3B93-4FE4-95EC-307DA71469BA}" srcId="{A817CD45-5A73-43AB-93B5-02AAA97119A6}" destId="{3B6ECD8B-5285-4D61-B5E5-DA669BE5ABE5}" srcOrd="1" destOrd="0" parTransId="{38D068DE-B071-440B-AF26-0B33464FB313}" sibTransId="{6EFA1322-815E-490D-94A0-7BA10FFFF276}"/>
    <dgm:cxn modelId="{ACB5973D-6828-49E1-BB4E-88132062C7E0}" type="presOf" srcId="{31832ED3-5E31-4D12-981D-57E8515A110A}" destId="{AECB07BF-FF07-4DCD-9B4E-0F11F90F7068}" srcOrd="0" destOrd="0" presId="urn:microsoft.com/office/officeart/2009/layout/CircleArrowProcess"/>
    <dgm:cxn modelId="{7E70D9C5-1A36-42A0-AC56-573620510EDC}" type="presOf" srcId="{D00B3B9A-D4AF-4C40-8B92-7DE24B245B69}" destId="{94939FB4-1C10-4181-A03B-1F59D10B56C8}" srcOrd="0" destOrd="0" presId="urn:microsoft.com/office/officeart/2009/layout/CircleArrowProcess"/>
    <dgm:cxn modelId="{4E15CC24-E82C-46A6-B6F1-F0810CE3646D}" type="presOf" srcId="{A817CD45-5A73-43AB-93B5-02AAA97119A6}" destId="{9DD89996-D20A-41A6-9380-219C1932E00F}" srcOrd="0" destOrd="0" presId="urn:microsoft.com/office/officeart/2009/layout/CircleArrowProcess"/>
    <dgm:cxn modelId="{5DA67F43-C02A-437A-BB3B-C5519930AB9B}" type="presOf" srcId="{3B6ECD8B-5285-4D61-B5E5-DA669BE5ABE5}" destId="{296BAE38-A922-4992-AAFB-3290334F8BCB}" srcOrd="0" destOrd="0" presId="urn:microsoft.com/office/officeart/2009/layout/CircleArrowProcess"/>
    <dgm:cxn modelId="{8EC1B6A3-E04D-478A-9337-20499D61525A}" srcId="{A817CD45-5A73-43AB-93B5-02AAA97119A6}" destId="{D00B3B9A-D4AF-4C40-8B92-7DE24B245B69}" srcOrd="0" destOrd="0" parTransId="{D80B13A3-5624-4826-A0C5-993954EB27DF}" sibTransId="{2325BD57-EFEF-472C-ADBE-A0304B4B6494}"/>
    <dgm:cxn modelId="{6AEB45DF-B30C-4C92-AFD3-D4BFFE32B152}" type="presParOf" srcId="{9DD89996-D20A-41A6-9380-219C1932E00F}" destId="{E5533FAF-E1D3-4763-B6ED-DAFC8F237FD7}" srcOrd="0" destOrd="0" presId="urn:microsoft.com/office/officeart/2009/layout/CircleArrowProcess"/>
    <dgm:cxn modelId="{8C63D549-B8E9-4E71-A734-5B55E68EFB77}" type="presParOf" srcId="{E5533FAF-E1D3-4763-B6ED-DAFC8F237FD7}" destId="{D2B78053-8C0F-4BA0-824D-53A7E175A431}" srcOrd="0" destOrd="0" presId="urn:microsoft.com/office/officeart/2009/layout/CircleArrowProcess"/>
    <dgm:cxn modelId="{FC94DF3B-5973-4C8B-B4B3-C56FF91F31E0}" type="presParOf" srcId="{9DD89996-D20A-41A6-9380-219C1932E00F}" destId="{94939FB4-1C10-4181-A03B-1F59D10B56C8}" srcOrd="1" destOrd="0" presId="urn:microsoft.com/office/officeart/2009/layout/CircleArrowProcess"/>
    <dgm:cxn modelId="{763FE428-176F-445D-BDAB-7C76BE506C44}" type="presParOf" srcId="{9DD89996-D20A-41A6-9380-219C1932E00F}" destId="{54BA7148-FCB8-4164-9909-4DEC9D3A5546}" srcOrd="2" destOrd="0" presId="urn:microsoft.com/office/officeart/2009/layout/CircleArrowProcess"/>
    <dgm:cxn modelId="{A93A2AEF-0830-46DF-BCDC-AFF6E5F26836}" type="presParOf" srcId="{54BA7148-FCB8-4164-9909-4DEC9D3A5546}" destId="{B58F5E52-6296-4EB4-A98C-7D226C48B34C}" srcOrd="0" destOrd="0" presId="urn:microsoft.com/office/officeart/2009/layout/CircleArrowProcess"/>
    <dgm:cxn modelId="{61D5F324-3E71-41BD-A050-01DDD3F5CB06}" type="presParOf" srcId="{9DD89996-D20A-41A6-9380-219C1932E00F}" destId="{296BAE38-A922-4992-AAFB-3290334F8BCB}" srcOrd="3" destOrd="0" presId="urn:microsoft.com/office/officeart/2009/layout/CircleArrowProcess"/>
    <dgm:cxn modelId="{1E824CA4-2B98-4E02-85CB-88CC01BBCFED}" type="presParOf" srcId="{9DD89996-D20A-41A6-9380-219C1932E00F}" destId="{DF8E239B-65FA-49CC-9E5C-46F70CC17A90}" srcOrd="4" destOrd="0" presId="urn:microsoft.com/office/officeart/2009/layout/CircleArrowProcess"/>
    <dgm:cxn modelId="{500EB039-5F93-4A39-918D-B57402712A63}" type="presParOf" srcId="{DF8E239B-65FA-49CC-9E5C-46F70CC17A90}" destId="{71CFE37D-A642-4C32-839F-9976210087AA}" srcOrd="0" destOrd="0" presId="urn:microsoft.com/office/officeart/2009/layout/CircleArrowProcess"/>
    <dgm:cxn modelId="{2B407DA1-18EF-4A04-85E6-C7FB64094D1D}" type="presParOf" srcId="{9DD89996-D20A-41A6-9380-219C1932E00F}" destId="{AECB07BF-FF07-4DCD-9B4E-0F11F90F7068}" srcOrd="5" destOrd="0" presId="urn:microsoft.com/office/officeart/2009/layout/CircleArrowProcess"/>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817CD45-5A73-43AB-93B5-02AAA97119A6}" type="doc">
      <dgm:prSet loTypeId="urn:microsoft.com/office/officeart/2009/layout/CircleArrowProcess" loCatId="process" qsTypeId="urn:microsoft.com/office/officeart/2005/8/quickstyle/simple1" qsCatId="simple" csTypeId="urn:microsoft.com/office/officeart/2005/8/colors/accent1_2" csCatId="accent1" phldr="1"/>
      <dgm:spPr/>
      <dgm:t>
        <a:bodyPr/>
        <a:lstStyle/>
        <a:p>
          <a:pPr rtl="1"/>
          <a:endParaRPr lang="fa-IR"/>
        </a:p>
      </dgm:t>
    </dgm:pt>
    <dgm:pt modelId="{D00B3B9A-D4AF-4C40-8B92-7DE24B245B69}">
      <dgm:prSet phldrT="[Text]" custT="1"/>
      <dgm:spPr/>
      <dgm:t>
        <a:bodyPr/>
        <a:lstStyle/>
        <a:p>
          <a:pPr rtl="1"/>
          <a:r>
            <a:rPr lang="fa-IR" sz="1600" b="1" dirty="0" smtClean="0">
              <a:cs typeface="B Homa" panose="00000400000000000000" pitchFamily="2" charset="-78"/>
            </a:rPr>
            <a:t>بستر تاریخی</a:t>
          </a:r>
          <a:endParaRPr lang="fa-IR" sz="1600" b="1" dirty="0">
            <a:cs typeface="B Homa" panose="00000400000000000000" pitchFamily="2" charset="-78"/>
          </a:endParaRPr>
        </a:p>
      </dgm:t>
    </dgm:pt>
    <dgm:pt modelId="{D80B13A3-5624-4826-A0C5-993954EB27DF}" type="parTrans" cxnId="{8EC1B6A3-E04D-478A-9337-20499D61525A}">
      <dgm:prSet/>
      <dgm:spPr/>
      <dgm:t>
        <a:bodyPr/>
        <a:lstStyle/>
        <a:p>
          <a:pPr rtl="1"/>
          <a:endParaRPr lang="fa-IR" sz="2400" b="1">
            <a:cs typeface="B Homa" panose="00000400000000000000" pitchFamily="2" charset="-78"/>
          </a:endParaRPr>
        </a:p>
      </dgm:t>
    </dgm:pt>
    <dgm:pt modelId="{2325BD57-EFEF-472C-ADBE-A0304B4B6494}" type="sibTrans" cxnId="{8EC1B6A3-E04D-478A-9337-20499D61525A}">
      <dgm:prSet/>
      <dgm:spPr/>
      <dgm:t>
        <a:bodyPr/>
        <a:lstStyle/>
        <a:p>
          <a:pPr rtl="1"/>
          <a:endParaRPr lang="fa-IR" sz="2400" b="1">
            <a:cs typeface="B Homa" panose="00000400000000000000" pitchFamily="2" charset="-78"/>
          </a:endParaRPr>
        </a:p>
      </dgm:t>
    </dgm:pt>
    <dgm:pt modelId="{3B6ECD8B-5285-4D61-B5E5-DA669BE5ABE5}">
      <dgm:prSet phldrT="[Text]" custT="1"/>
      <dgm:spPr/>
      <dgm:t>
        <a:bodyPr/>
        <a:lstStyle/>
        <a:p>
          <a:pPr rtl="1"/>
          <a:r>
            <a:rPr lang="fa-IR" sz="1600" b="1" dirty="0" smtClean="0">
              <a:cs typeface="B Homa" panose="00000400000000000000" pitchFamily="2" charset="-78"/>
            </a:rPr>
            <a:t>شناخت</a:t>
          </a:r>
          <a:endParaRPr lang="fa-IR" sz="1600" b="1" dirty="0">
            <a:cs typeface="B Homa" panose="00000400000000000000" pitchFamily="2" charset="-78"/>
          </a:endParaRPr>
        </a:p>
      </dgm:t>
    </dgm:pt>
    <dgm:pt modelId="{38D068DE-B071-440B-AF26-0B33464FB313}" type="parTrans" cxnId="{664E05D9-3B93-4FE4-95EC-307DA71469BA}">
      <dgm:prSet/>
      <dgm:spPr/>
      <dgm:t>
        <a:bodyPr/>
        <a:lstStyle/>
        <a:p>
          <a:pPr rtl="1"/>
          <a:endParaRPr lang="fa-IR" sz="2400" b="1">
            <a:cs typeface="B Homa" panose="00000400000000000000" pitchFamily="2" charset="-78"/>
          </a:endParaRPr>
        </a:p>
      </dgm:t>
    </dgm:pt>
    <dgm:pt modelId="{6EFA1322-815E-490D-94A0-7BA10FFFF276}" type="sibTrans" cxnId="{664E05D9-3B93-4FE4-95EC-307DA71469BA}">
      <dgm:prSet/>
      <dgm:spPr/>
      <dgm:t>
        <a:bodyPr/>
        <a:lstStyle/>
        <a:p>
          <a:pPr rtl="1"/>
          <a:endParaRPr lang="fa-IR" sz="2400" b="1">
            <a:cs typeface="B Homa" panose="00000400000000000000" pitchFamily="2" charset="-78"/>
          </a:endParaRPr>
        </a:p>
      </dgm:t>
    </dgm:pt>
    <dgm:pt modelId="{31832ED3-5E31-4D12-981D-57E8515A110A}">
      <dgm:prSet phldrT="[Text]" custT="1"/>
      <dgm:spPr/>
      <dgm:t>
        <a:bodyPr/>
        <a:lstStyle/>
        <a:p>
          <a:pPr rtl="1"/>
          <a:r>
            <a:rPr lang="fa-IR" sz="1600" b="1" dirty="0" smtClean="0">
              <a:cs typeface="B Homa" panose="00000400000000000000" pitchFamily="2" charset="-78"/>
            </a:rPr>
            <a:t>مدیریت شهری</a:t>
          </a:r>
          <a:endParaRPr lang="fa-IR" sz="1600" b="1" dirty="0">
            <a:cs typeface="B Homa" panose="00000400000000000000" pitchFamily="2" charset="-78"/>
          </a:endParaRPr>
        </a:p>
      </dgm:t>
    </dgm:pt>
    <dgm:pt modelId="{71A24757-E3DA-4AA4-9E9A-53AF24C2430B}" type="parTrans" cxnId="{6E18BCAC-C968-46DE-833B-8EBBC9BBEA58}">
      <dgm:prSet/>
      <dgm:spPr/>
      <dgm:t>
        <a:bodyPr/>
        <a:lstStyle/>
        <a:p>
          <a:pPr rtl="1"/>
          <a:endParaRPr lang="fa-IR" sz="2400" b="1">
            <a:cs typeface="B Homa" panose="00000400000000000000" pitchFamily="2" charset="-78"/>
          </a:endParaRPr>
        </a:p>
      </dgm:t>
    </dgm:pt>
    <dgm:pt modelId="{D525DA5B-8DCC-48DE-9668-CA71D477C4B2}" type="sibTrans" cxnId="{6E18BCAC-C968-46DE-833B-8EBBC9BBEA58}">
      <dgm:prSet/>
      <dgm:spPr/>
      <dgm:t>
        <a:bodyPr/>
        <a:lstStyle/>
        <a:p>
          <a:pPr rtl="1"/>
          <a:endParaRPr lang="fa-IR" sz="2400" b="1">
            <a:cs typeface="B Homa" panose="00000400000000000000" pitchFamily="2" charset="-78"/>
          </a:endParaRPr>
        </a:p>
      </dgm:t>
    </dgm:pt>
    <dgm:pt modelId="{9DD89996-D20A-41A6-9380-219C1932E00F}" type="pres">
      <dgm:prSet presAssocID="{A817CD45-5A73-43AB-93B5-02AAA97119A6}" presName="Name0" presStyleCnt="0">
        <dgm:presLayoutVars>
          <dgm:chMax val="7"/>
          <dgm:chPref val="7"/>
          <dgm:dir/>
          <dgm:animLvl val="lvl"/>
        </dgm:presLayoutVars>
      </dgm:prSet>
      <dgm:spPr/>
      <dgm:t>
        <a:bodyPr/>
        <a:lstStyle/>
        <a:p>
          <a:pPr rtl="1"/>
          <a:endParaRPr lang="fa-IR"/>
        </a:p>
      </dgm:t>
    </dgm:pt>
    <dgm:pt modelId="{E5533FAF-E1D3-4763-B6ED-DAFC8F237FD7}" type="pres">
      <dgm:prSet presAssocID="{D00B3B9A-D4AF-4C40-8B92-7DE24B245B69}" presName="Accent1" presStyleCnt="0"/>
      <dgm:spPr/>
    </dgm:pt>
    <dgm:pt modelId="{D2B78053-8C0F-4BA0-824D-53A7E175A431}" type="pres">
      <dgm:prSet presAssocID="{D00B3B9A-D4AF-4C40-8B92-7DE24B245B69}" presName="Accent" presStyleLbl="node1" presStyleIdx="0" presStyleCnt="3"/>
      <dgm:spPr>
        <a:solidFill>
          <a:srgbClr val="FFC000"/>
        </a:solidFill>
      </dgm:spPr>
    </dgm:pt>
    <dgm:pt modelId="{94939FB4-1C10-4181-A03B-1F59D10B56C8}" type="pres">
      <dgm:prSet presAssocID="{D00B3B9A-D4AF-4C40-8B92-7DE24B245B69}" presName="Parent1" presStyleLbl="revTx" presStyleIdx="0" presStyleCnt="3">
        <dgm:presLayoutVars>
          <dgm:chMax val="1"/>
          <dgm:chPref val="1"/>
          <dgm:bulletEnabled val="1"/>
        </dgm:presLayoutVars>
      </dgm:prSet>
      <dgm:spPr/>
      <dgm:t>
        <a:bodyPr/>
        <a:lstStyle/>
        <a:p>
          <a:pPr rtl="1"/>
          <a:endParaRPr lang="fa-IR"/>
        </a:p>
      </dgm:t>
    </dgm:pt>
    <dgm:pt modelId="{54BA7148-FCB8-4164-9909-4DEC9D3A5546}" type="pres">
      <dgm:prSet presAssocID="{3B6ECD8B-5285-4D61-B5E5-DA669BE5ABE5}" presName="Accent2" presStyleCnt="0"/>
      <dgm:spPr/>
    </dgm:pt>
    <dgm:pt modelId="{B58F5E52-6296-4EB4-A98C-7D226C48B34C}" type="pres">
      <dgm:prSet presAssocID="{3B6ECD8B-5285-4D61-B5E5-DA669BE5ABE5}" presName="Accent" presStyleLbl="node1" presStyleIdx="1" presStyleCnt="3"/>
      <dgm:spPr>
        <a:solidFill>
          <a:srgbClr val="FFC000"/>
        </a:solidFill>
      </dgm:spPr>
    </dgm:pt>
    <dgm:pt modelId="{296BAE38-A922-4992-AAFB-3290334F8BCB}" type="pres">
      <dgm:prSet presAssocID="{3B6ECD8B-5285-4D61-B5E5-DA669BE5ABE5}" presName="Parent2" presStyleLbl="revTx" presStyleIdx="1" presStyleCnt="3">
        <dgm:presLayoutVars>
          <dgm:chMax val="1"/>
          <dgm:chPref val="1"/>
          <dgm:bulletEnabled val="1"/>
        </dgm:presLayoutVars>
      </dgm:prSet>
      <dgm:spPr/>
      <dgm:t>
        <a:bodyPr/>
        <a:lstStyle/>
        <a:p>
          <a:pPr rtl="1"/>
          <a:endParaRPr lang="fa-IR"/>
        </a:p>
      </dgm:t>
    </dgm:pt>
    <dgm:pt modelId="{DF8E239B-65FA-49CC-9E5C-46F70CC17A90}" type="pres">
      <dgm:prSet presAssocID="{31832ED3-5E31-4D12-981D-57E8515A110A}" presName="Accent3" presStyleCnt="0"/>
      <dgm:spPr/>
    </dgm:pt>
    <dgm:pt modelId="{71CFE37D-A642-4C32-839F-9976210087AA}" type="pres">
      <dgm:prSet presAssocID="{31832ED3-5E31-4D12-981D-57E8515A110A}" presName="Accent" presStyleLbl="node1" presStyleIdx="2" presStyleCnt="3"/>
      <dgm:spPr>
        <a:solidFill>
          <a:srgbClr val="FFC000"/>
        </a:solidFill>
      </dgm:spPr>
    </dgm:pt>
    <dgm:pt modelId="{AECB07BF-FF07-4DCD-9B4E-0F11F90F7068}" type="pres">
      <dgm:prSet presAssocID="{31832ED3-5E31-4D12-981D-57E8515A110A}" presName="Parent3" presStyleLbl="revTx" presStyleIdx="2" presStyleCnt="3">
        <dgm:presLayoutVars>
          <dgm:chMax val="1"/>
          <dgm:chPref val="1"/>
          <dgm:bulletEnabled val="1"/>
        </dgm:presLayoutVars>
      </dgm:prSet>
      <dgm:spPr/>
      <dgm:t>
        <a:bodyPr/>
        <a:lstStyle/>
        <a:p>
          <a:pPr rtl="1"/>
          <a:endParaRPr lang="fa-IR"/>
        </a:p>
      </dgm:t>
    </dgm:pt>
  </dgm:ptLst>
  <dgm:cxnLst>
    <dgm:cxn modelId="{6E18BCAC-C968-46DE-833B-8EBBC9BBEA58}" srcId="{A817CD45-5A73-43AB-93B5-02AAA97119A6}" destId="{31832ED3-5E31-4D12-981D-57E8515A110A}" srcOrd="2" destOrd="0" parTransId="{71A24757-E3DA-4AA4-9E9A-53AF24C2430B}" sibTransId="{D525DA5B-8DCC-48DE-9668-CA71D477C4B2}"/>
    <dgm:cxn modelId="{664E05D9-3B93-4FE4-95EC-307DA71469BA}" srcId="{A817CD45-5A73-43AB-93B5-02AAA97119A6}" destId="{3B6ECD8B-5285-4D61-B5E5-DA669BE5ABE5}" srcOrd="1" destOrd="0" parTransId="{38D068DE-B071-440B-AF26-0B33464FB313}" sibTransId="{6EFA1322-815E-490D-94A0-7BA10FFFF276}"/>
    <dgm:cxn modelId="{8EC1B6A3-E04D-478A-9337-20499D61525A}" srcId="{A817CD45-5A73-43AB-93B5-02AAA97119A6}" destId="{D00B3B9A-D4AF-4C40-8B92-7DE24B245B69}" srcOrd="0" destOrd="0" parTransId="{D80B13A3-5624-4826-A0C5-993954EB27DF}" sibTransId="{2325BD57-EFEF-472C-ADBE-A0304B4B6494}"/>
    <dgm:cxn modelId="{45EF0ADF-4A27-48A0-8AB1-970BF42AFE8A}" type="presOf" srcId="{D00B3B9A-D4AF-4C40-8B92-7DE24B245B69}" destId="{94939FB4-1C10-4181-A03B-1F59D10B56C8}" srcOrd="0" destOrd="0" presId="urn:microsoft.com/office/officeart/2009/layout/CircleArrowProcess"/>
    <dgm:cxn modelId="{2C3F494F-95E0-42C7-BB76-2F1FFDCFF142}" type="presOf" srcId="{31832ED3-5E31-4D12-981D-57E8515A110A}" destId="{AECB07BF-FF07-4DCD-9B4E-0F11F90F7068}" srcOrd="0" destOrd="0" presId="urn:microsoft.com/office/officeart/2009/layout/CircleArrowProcess"/>
    <dgm:cxn modelId="{1D73373F-CBE9-481E-92F0-0A6F9D4F3BB1}" type="presOf" srcId="{A817CD45-5A73-43AB-93B5-02AAA97119A6}" destId="{9DD89996-D20A-41A6-9380-219C1932E00F}" srcOrd="0" destOrd="0" presId="urn:microsoft.com/office/officeart/2009/layout/CircleArrowProcess"/>
    <dgm:cxn modelId="{AFDC48E7-B491-4976-8DC7-E1E1DC602E79}" type="presOf" srcId="{3B6ECD8B-5285-4D61-B5E5-DA669BE5ABE5}" destId="{296BAE38-A922-4992-AAFB-3290334F8BCB}" srcOrd="0" destOrd="0" presId="urn:microsoft.com/office/officeart/2009/layout/CircleArrowProcess"/>
    <dgm:cxn modelId="{F9CDF426-EC97-42FA-A38B-FA90FEF7B534}" type="presParOf" srcId="{9DD89996-D20A-41A6-9380-219C1932E00F}" destId="{E5533FAF-E1D3-4763-B6ED-DAFC8F237FD7}" srcOrd="0" destOrd="0" presId="urn:microsoft.com/office/officeart/2009/layout/CircleArrowProcess"/>
    <dgm:cxn modelId="{DE430490-2510-49DD-A0FF-89FD9BEF629F}" type="presParOf" srcId="{E5533FAF-E1D3-4763-B6ED-DAFC8F237FD7}" destId="{D2B78053-8C0F-4BA0-824D-53A7E175A431}" srcOrd="0" destOrd="0" presId="urn:microsoft.com/office/officeart/2009/layout/CircleArrowProcess"/>
    <dgm:cxn modelId="{2B2AD95F-74F0-4CCC-9ECB-6E0DC37772C6}" type="presParOf" srcId="{9DD89996-D20A-41A6-9380-219C1932E00F}" destId="{94939FB4-1C10-4181-A03B-1F59D10B56C8}" srcOrd="1" destOrd="0" presId="urn:microsoft.com/office/officeart/2009/layout/CircleArrowProcess"/>
    <dgm:cxn modelId="{918DB7D6-4B56-4047-8257-B1D7373B370E}" type="presParOf" srcId="{9DD89996-D20A-41A6-9380-219C1932E00F}" destId="{54BA7148-FCB8-4164-9909-4DEC9D3A5546}" srcOrd="2" destOrd="0" presId="urn:microsoft.com/office/officeart/2009/layout/CircleArrowProcess"/>
    <dgm:cxn modelId="{937F8B40-0B18-4B8F-9439-F0E13C4F4B75}" type="presParOf" srcId="{54BA7148-FCB8-4164-9909-4DEC9D3A5546}" destId="{B58F5E52-6296-4EB4-A98C-7D226C48B34C}" srcOrd="0" destOrd="0" presId="urn:microsoft.com/office/officeart/2009/layout/CircleArrowProcess"/>
    <dgm:cxn modelId="{EA960A0D-80FB-4DB0-9F89-DD0FF3E93791}" type="presParOf" srcId="{9DD89996-D20A-41A6-9380-219C1932E00F}" destId="{296BAE38-A922-4992-AAFB-3290334F8BCB}" srcOrd="3" destOrd="0" presId="urn:microsoft.com/office/officeart/2009/layout/CircleArrowProcess"/>
    <dgm:cxn modelId="{CC5F893D-429F-46E6-8733-5A82205DAE30}" type="presParOf" srcId="{9DD89996-D20A-41A6-9380-219C1932E00F}" destId="{DF8E239B-65FA-49CC-9E5C-46F70CC17A90}" srcOrd="4" destOrd="0" presId="urn:microsoft.com/office/officeart/2009/layout/CircleArrowProcess"/>
    <dgm:cxn modelId="{2AD8CB01-62B3-4CA4-8448-959CB6C2ED11}" type="presParOf" srcId="{DF8E239B-65FA-49CC-9E5C-46F70CC17A90}" destId="{71CFE37D-A642-4C32-839F-9976210087AA}" srcOrd="0" destOrd="0" presId="urn:microsoft.com/office/officeart/2009/layout/CircleArrowProcess"/>
    <dgm:cxn modelId="{E8A11835-96CA-43FE-A91B-B65111AB1C37}" type="presParOf" srcId="{9DD89996-D20A-41A6-9380-219C1932E00F}" destId="{AECB07BF-FF07-4DCD-9B4E-0F11F90F7068}" srcOrd="5" destOrd="0" presId="urn:microsoft.com/office/officeart/2009/layout/CircleArrowProcess"/>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817CD45-5A73-43AB-93B5-02AAA97119A6}" type="doc">
      <dgm:prSet loTypeId="urn:microsoft.com/office/officeart/2009/layout/CircleArrowProcess" loCatId="process" qsTypeId="urn:microsoft.com/office/officeart/2005/8/quickstyle/simple1" qsCatId="simple" csTypeId="urn:microsoft.com/office/officeart/2005/8/colors/accent1_2" csCatId="accent1" phldr="1"/>
      <dgm:spPr/>
      <dgm:t>
        <a:bodyPr/>
        <a:lstStyle/>
        <a:p>
          <a:pPr rtl="1"/>
          <a:endParaRPr lang="fa-IR"/>
        </a:p>
      </dgm:t>
    </dgm:pt>
    <dgm:pt modelId="{D00B3B9A-D4AF-4C40-8B92-7DE24B245B69}">
      <dgm:prSet phldrT="[Text]" custT="1"/>
      <dgm:spPr/>
      <dgm:t>
        <a:bodyPr/>
        <a:lstStyle/>
        <a:p>
          <a:pPr rtl="1"/>
          <a:r>
            <a:rPr lang="fa-IR" sz="1600" b="1" dirty="0" smtClean="0">
              <a:cs typeface="B Homa" panose="00000400000000000000" pitchFamily="2" charset="-78"/>
            </a:rPr>
            <a:t>معرفی</a:t>
          </a:r>
          <a:endParaRPr lang="fa-IR" sz="1600" b="1" dirty="0">
            <a:cs typeface="B Homa" panose="00000400000000000000" pitchFamily="2" charset="-78"/>
          </a:endParaRPr>
        </a:p>
      </dgm:t>
    </dgm:pt>
    <dgm:pt modelId="{D80B13A3-5624-4826-A0C5-993954EB27DF}" type="parTrans" cxnId="{8EC1B6A3-E04D-478A-9337-20499D61525A}">
      <dgm:prSet/>
      <dgm:spPr/>
      <dgm:t>
        <a:bodyPr/>
        <a:lstStyle/>
        <a:p>
          <a:pPr rtl="1"/>
          <a:endParaRPr lang="fa-IR" sz="2400" b="1">
            <a:cs typeface="B Homa" panose="00000400000000000000" pitchFamily="2" charset="-78"/>
          </a:endParaRPr>
        </a:p>
      </dgm:t>
    </dgm:pt>
    <dgm:pt modelId="{2325BD57-EFEF-472C-ADBE-A0304B4B6494}" type="sibTrans" cxnId="{8EC1B6A3-E04D-478A-9337-20499D61525A}">
      <dgm:prSet/>
      <dgm:spPr/>
      <dgm:t>
        <a:bodyPr/>
        <a:lstStyle/>
        <a:p>
          <a:pPr rtl="1"/>
          <a:endParaRPr lang="fa-IR" sz="2400" b="1">
            <a:cs typeface="B Homa" panose="00000400000000000000" pitchFamily="2" charset="-78"/>
          </a:endParaRPr>
        </a:p>
      </dgm:t>
    </dgm:pt>
    <dgm:pt modelId="{3B6ECD8B-5285-4D61-B5E5-DA669BE5ABE5}">
      <dgm:prSet phldrT="[Text]" custT="1"/>
      <dgm:spPr/>
      <dgm:t>
        <a:bodyPr/>
        <a:lstStyle/>
        <a:p>
          <a:pPr rtl="1"/>
          <a:r>
            <a:rPr lang="fa-IR" sz="1600" b="1" dirty="0" smtClean="0">
              <a:cs typeface="B Homa" panose="00000400000000000000" pitchFamily="2" charset="-78"/>
            </a:rPr>
            <a:t>ساختار سیاسی</a:t>
          </a:r>
          <a:endParaRPr lang="fa-IR" sz="1600" b="1" dirty="0">
            <a:cs typeface="B Homa" panose="00000400000000000000" pitchFamily="2" charset="-78"/>
          </a:endParaRPr>
        </a:p>
      </dgm:t>
    </dgm:pt>
    <dgm:pt modelId="{38D068DE-B071-440B-AF26-0B33464FB313}" type="parTrans" cxnId="{664E05D9-3B93-4FE4-95EC-307DA71469BA}">
      <dgm:prSet/>
      <dgm:spPr/>
      <dgm:t>
        <a:bodyPr/>
        <a:lstStyle/>
        <a:p>
          <a:pPr rtl="1"/>
          <a:endParaRPr lang="fa-IR" sz="2400" b="1">
            <a:cs typeface="B Homa" panose="00000400000000000000" pitchFamily="2" charset="-78"/>
          </a:endParaRPr>
        </a:p>
      </dgm:t>
    </dgm:pt>
    <dgm:pt modelId="{6EFA1322-815E-490D-94A0-7BA10FFFF276}" type="sibTrans" cxnId="{664E05D9-3B93-4FE4-95EC-307DA71469BA}">
      <dgm:prSet/>
      <dgm:spPr/>
      <dgm:t>
        <a:bodyPr/>
        <a:lstStyle/>
        <a:p>
          <a:pPr rtl="1"/>
          <a:endParaRPr lang="fa-IR" sz="2400" b="1">
            <a:cs typeface="B Homa" panose="00000400000000000000" pitchFamily="2" charset="-78"/>
          </a:endParaRPr>
        </a:p>
      </dgm:t>
    </dgm:pt>
    <dgm:pt modelId="{31832ED3-5E31-4D12-981D-57E8515A110A}">
      <dgm:prSet phldrT="[Text]" custT="1"/>
      <dgm:spPr/>
      <dgm:t>
        <a:bodyPr/>
        <a:lstStyle/>
        <a:p>
          <a:pPr rtl="1"/>
          <a:r>
            <a:rPr lang="fa-IR" sz="1600" b="1" dirty="0" smtClean="0">
              <a:cs typeface="B Homa" panose="00000400000000000000" pitchFamily="2" charset="-78"/>
            </a:rPr>
            <a:t>مدیریت شهری</a:t>
          </a:r>
          <a:endParaRPr lang="fa-IR" sz="1600" b="1" dirty="0">
            <a:cs typeface="B Homa" panose="00000400000000000000" pitchFamily="2" charset="-78"/>
          </a:endParaRPr>
        </a:p>
      </dgm:t>
    </dgm:pt>
    <dgm:pt modelId="{71A24757-E3DA-4AA4-9E9A-53AF24C2430B}" type="parTrans" cxnId="{6E18BCAC-C968-46DE-833B-8EBBC9BBEA58}">
      <dgm:prSet/>
      <dgm:spPr/>
      <dgm:t>
        <a:bodyPr/>
        <a:lstStyle/>
        <a:p>
          <a:pPr rtl="1"/>
          <a:endParaRPr lang="fa-IR" sz="2400" b="1">
            <a:cs typeface="B Homa" panose="00000400000000000000" pitchFamily="2" charset="-78"/>
          </a:endParaRPr>
        </a:p>
      </dgm:t>
    </dgm:pt>
    <dgm:pt modelId="{D525DA5B-8DCC-48DE-9668-CA71D477C4B2}" type="sibTrans" cxnId="{6E18BCAC-C968-46DE-833B-8EBBC9BBEA58}">
      <dgm:prSet/>
      <dgm:spPr/>
      <dgm:t>
        <a:bodyPr/>
        <a:lstStyle/>
        <a:p>
          <a:pPr rtl="1"/>
          <a:endParaRPr lang="fa-IR" sz="2400" b="1">
            <a:cs typeface="B Homa" panose="00000400000000000000" pitchFamily="2" charset="-78"/>
          </a:endParaRPr>
        </a:p>
      </dgm:t>
    </dgm:pt>
    <dgm:pt modelId="{9DD89996-D20A-41A6-9380-219C1932E00F}" type="pres">
      <dgm:prSet presAssocID="{A817CD45-5A73-43AB-93B5-02AAA97119A6}" presName="Name0" presStyleCnt="0">
        <dgm:presLayoutVars>
          <dgm:chMax val="7"/>
          <dgm:chPref val="7"/>
          <dgm:dir/>
          <dgm:animLvl val="lvl"/>
        </dgm:presLayoutVars>
      </dgm:prSet>
      <dgm:spPr/>
      <dgm:t>
        <a:bodyPr/>
        <a:lstStyle/>
        <a:p>
          <a:pPr rtl="1"/>
          <a:endParaRPr lang="fa-IR"/>
        </a:p>
      </dgm:t>
    </dgm:pt>
    <dgm:pt modelId="{E5533FAF-E1D3-4763-B6ED-DAFC8F237FD7}" type="pres">
      <dgm:prSet presAssocID="{D00B3B9A-D4AF-4C40-8B92-7DE24B245B69}" presName="Accent1" presStyleCnt="0"/>
      <dgm:spPr/>
    </dgm:pt>
    <dgm:pt modelId="{D2B78053-8C0F-4BA0-824D-53A7E175A431}" type="pres">
      <dgm:prSet presAssocID="{D00B3B9A-D4AF-4C40-8B92-7DE24B245B69}" presName="Accent" presStyleLbl="node1" presStyleIdx="0" presStyleCnt="3"/>
      <dgm:spPr>
        <a:solidFill>
          <a:srgbClr val="FFC000"/>
        </a:solidFill>
      </dgm:spPr>
    </dgm:pt>
    <dgm:pt modelId="{94939FB4-1C10-4181-A03B-1F59D10B56C8}" type="pres">
      <dgm:prSet presAssocID="{D00B3B9A-D4AF-4C40-8B92-7DE24B245B69}" presName="Parent1" presStyleLbl="revTx" presStyleIdx="0" presStyleCnt="3">
        <dgm:presLayoutVars>
          <dgm:chMax val="1"/>
          <dgm:chPref val="1"/>
          <dgm:bulletEnabled val="1"/>
        </dgm:presLayoutVars>
      </dgm:prSet>
      <dgm:spPr/>
      <dgm:t>
        <a:bodyPr/>
        <a:lstStyle/>
        <a:p>
          <a:pPr rtl="1"/>
          <a:endParaRPr lang="fa-IR"/>
        </a:p>
      </dgm:t>
    </dgm:pt>
    <dgm:pt modelId="{54BA7148-FCB8-4164-9909-4DEC9D3A5546}" type="pres">
      <dgm:prSet presAssocID="{3B6ECD8B-5285-4D61-B5E5-DA669BE5ABE5}" presName="Accent2" presStyleCnt="0"/>
      <dgm:spPr/>
    </dgm:pt>
    <dgm:pt modelId="{B58F5E52-6296-4EB4-A98C-7D226C48B34C}" type="pres">
      <dgm:prSet presAssocID="{3B6ECD8B-5285-4D61-B5E5-DA669BE5ABE5}" presName="Accent" presStyleLbl="node1" presStyleIdx="1" presStyleCnt="3"/>
      <dgm:spPr>
        <a:solidFill>
          <a:srgbClr val="FFC000"/>
        </a:solidFill>
      </dgm:spPr>
    </dgm:pt>
    <dgm:pt modelId="{296BAE38-A922-4992-AAFB-3290334F8BCB}" type="pres">
      <dgm:prSet presAssocID="{3B6ECD8B-5285-4D61-B5E5-DA669BE5ABE5}" presName="Parent2" presStyleLbl="revTx" presStyleIdx="1" presStyleCnt="3">
        <dgm:presLayoutVars>
          <dgm:chMax val="1"/>
          <dgm:chPref val="1"/>
          <dgm:bulletEnabled val="1"/>
        </dgm:presLayoutVars>
      </dgm:prSet>
      <dgm:spPr/>
      <dgm:t>
        <a:bodyPr/>
        <a:lstStyle/>
        <a:p>
          <a:pPr rtl="1"/>
          <a:endParaRPr lang="fa-IR"/>
        </a:p>
      </dgm:t>
    </dgm:pt>
    <dgm:pt modelId="{DF8E239B-65FA-49CC-9E5C-46F70CC17A90}" type="pres">
      <dgm:prSet presAssocID="{31832ED3-5E31-4D12-981D-57E8515A110A}" presName="Accent3" presStyleCnt="0"/>
      <dgm:spPr/>
    </dgm:pt>
    <dgm:pt modelId="{71CFE37D-A642-4C32-839F-9976210087AA}" type="pres">
      <dgm:prSet presAssocID="{31832ED3-5E31-4D12-981D-57E8515A110A}" presName="Accent" presStyleLbl="node1" presStyleIdx="2" presStyleCnt="3"/>
      <dgm:spPr>
        <a:solidFill>
          <a:srgbClr val="B01513"/>
        </a:solidFill>
      </dgm:spPr>
    </dgm:pt>
    <dgm:pt modelId="{AECB07BF-FF07-4DCD-9B4E-0F11F90F7068}" type="pres">
      <dgm:prSet presAssocID="{31832ED3-5E31-4D12-981D-57E8515A110A}" presName="Parent3" presStyleLbl="revTx" presStyleIdx="2" presStyleCnt="3">
        <dgm:presLayoutVars>
          <dgm:chMax val="1"/>
          <dgm:chPref val="1"/>
          <dgm:bulletEnabled val="1"/>
        </dgm:presLayoutVars>
      </dgm:prSet>
      <dgm:spPr/>
      <dgm:t>
        <a:bodyPr/>
        <a:lstStyle/>
        <a:p>
          <a:pPr rtl="1"/>
          <a:endParaRPr lang="fa-IR"/>
        </a:p>
      </dgm:t>
    </dgm:pt>
  </dgm:ptLst>
  <dgm:cxnLst>
    <dgm:cxn modelId="{72D213A3-1975-4451-9D3B-9829B17DC1C1}" type="presOf" srcId="{D00B3B9A-D4AF-4C40-8B92-7DE24B245B69}" destId="{94939FB4-1C10-4181-A03B-1F59D10B56C8}" srcOrd="0" destOrd="0" presId="urn:microsoft.com/office/officeart/2009/layout/CircleArrowProcess"/>
    <dgm:cxn modelId="{6E18BCAC-C968-46DE-833B-8EBBC9BBEA58}" srcId="{A817CD45-5A73-43AB-93B5-02AAA97119A6}" destId="{31832ED3-5E31-4D12-981D-57E8515A110A}" srcOrd="2" destOrd="0" parTransId="{71A24757-E3DA-4AA4-9E9A-53AF24C2430B}" sibTransId="{D525DA5B-8DCC-48DE-9668-CA71D477C4B2}"/>
    <dgm:cxn modelId="{664E05D9-3B93-4FE4-95EC-307DA71469BA}" srcId="{A817CD45-5A73-43AB-93B5-02AAA97119A6}" destId="{3B6ECD8B-5285-4D61-B5E5-DA669BE5ABE5}" srcOrd="1" destOrd="0" parTransId="{38D068DE-B071-440B-AF26-0B33464FB313}" sibTransId="{6EFA1322-815E-490D-94A0-7BA10FFFF276}"/>
    <dgm:cxn modelId="{E049EA46-5B7A-40F1-9880-D1B3BB2FD176}" type="presOf" srcId="{31832ED3-5E31-4D12-981D-57E8515A110A}" destId="{AECB07BF-FF07-4DCD-9B4E-0F11F90F7068}" srcOrd="0" destOrd="0" presId="urn:microsoft.com/office/officeart/2009/layout/CircleArrowProcess"/>
    <dgm:cxn modelId="{8EC1B6A3-E04D-478A-9337-20499D61525A}" srcId="{A817CD45-5A73-43AB-93B5-02AAA97119A6}" destId="{D00B3B9A-D4AF-4C40-8B92-7DE24B245B69}" srcOrd="0" destOrd="0" parTransId="{D80B13A3-5624-4826-A0C5-993954EB27DF}" sibTransId="{2325BD57-EFEF-472C-ADBE-A0304B4B6494}"/>
    <dgm:cxn modelId="{61AB89AC-DB91-4706-BC5B-AF01C3F2DD3A}" type="presOf" srcId="{A817CD45-5A73-43AB-93B5-02AAA97119A6}" destId="{9DD89996-D20A-41A6-9380-219C1932E00F}" srcOrd="0" destOrd="0" presId="urn:microsoft.com/office/officeart/2009/layout/CircleArrowProcess"/>
    <dgm:cxn modelId="{1472AB5B-EA45-4C45-B81E-DCCEFCB42C63}" type="presOf" srcId="{3B6ECD8B-5285-4D61-B5E5-DA669BE5ABE5}" destId="{296BAE38-A922-4992-AAFB-3290334F8BCB}" srcOrd="0" destOrd="0" presId="urn:microsoft.com/office/officeart/2009/layout/CircleArrowProcess"/>
    <dgm:cxn modelId="{641BD909-38AF-4FFB-9C6F-97ECA4631AB7}" type="presParOf" srcId="{9DD89996-D20A-41A6-9380-219C1932E00F}" destId="{E5533FAF-E1D3-4763-B6ED-DAFC8F237FD7}" srcOrd="0" destOrd="0" presId="urn:microsoft.com/office/officeart/2009/layout/CircleArrowProcess"/>
    <dgm:cxn modelId="{49174E5F-9E17-4F3B-8CAA-7DAB2E02CC7E}" type="presParOf" srcId="{E5533FAF-E1D3-4763-B6ED-DAFC8F237FD7}" destId="{D2B78053-8C0F-4BA0-824D-53A7E175A431}" srcOrd="0" destOrd="0" presId="urn:microsoft.com/office/officeart/2009/layout/CircleArrowProcess"/>
    <dgm:cxn modelId="{F6817EA0-D3D3-43FA-A41C-FBC3A6483EE4}" type="presParOf" srcId="{9DD89996-D20A-41A6-9380-219C1932E00F}" destId="{94939FB4-1C10-4181-A03B-1F59D10B56C8}" srcOrd="1" destOrd="0" presId="urn:microsoft.com/office/officeart/2009/layout/CircleArrowProcess"/>
    <dgm:cxn modelId="{BFB062C3-4EF3-4355-A554-F53EE2E5C478}" type="presParOf" srcId="{9DD89996-D20A-41A6-9380-219C1932E00F}" destId="{54BA7148-FCB8-4164-9909-4DEC9D3A5546}" srcOrd="2" destOrd="0" presId="urn:microsoft.com/office/officeart/2009/layout/CircleArrowProcess"/>
    <dgm:cxn modelId="{6C7491E2-DE39-4704-9605-1DDAA703F0BA}" type="presParOf" srcId="{54BA7148-FCB8-4164-9909-4DEC9D3A5546}" destId="{B58F5E52-6296-4EB4-A98C-7D226C48B34C}" srcOrd="0" destOrd="0" presId="urn:microsoft.com/office/officeart/2009/layout/CircleArrowProcess"/>
    <dgm:cxn modelId="{702F3B48-E090-4638-9CFA-562005C1CCE2}" type="presParOf" srcId="{9DD89996-D20A-41A6-9380-219C1932E00F}" destId="{296BAE38-A922-4992-AAFB-3290334F8BCB}" srcOrd="3" destOrd="0" presId="urn:microsoft.com/office/officeart/2009/layout/CircleArrowProcess"/>
    <dgm:cxn modelId="{4E75E3BF-8449-40E8-BC2A-029CFF3DCE30}" type="presParOf" srcId="{9DD89996-D20A-41A6-9380-219C1932E00F}" destId="{DF8E239B-65FA-49CC-9E5C-46F70CC17A90}" srcOrd="4" destOrd="0" presId="urn:microsoft.com/office/officeart/2009/layout/CircleArrowProcess"/>
    <dgm:cxn modelId="{1841B423-87A7-4365-B817-D5469833EBCD}" type="presParOf" srcId="{DF8E239B-65FA-49CC-9E5C-46F70CC17A90}" destId="{71CFE37D-A642-4C32-839F-9976210087AA}" srcOrd="0" destOrd="0" presId="urn:microsoft.com/office/officeart/2009/layout/CircleArrowProcess"/>
    <dgm:cxn modelId="{9D71FD77-A12A-4FF8-A0B8-AC7C7F25307A}" type="presParOf" srcId="{9DD89996-D20A-41A6-9380-219C1932E00F}" destId="{AECB07BF-FF07-4DCD-9B4E-0F11F90F7068}" srcOrd="5" destOrd="0" presId="urn:microsoft.com/office/officeart/2009/layout/CircleArrow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817CD45-5A73-43AB-93B5-02AAA97119A6}" type="doc">
      <dgm:prSet loTypeId="urn:microsoft.com/office/officeart/2009/layout/CircleArrowProcess" loCatId="process" qsTypeId="urn:microsoft.com/office/officeart/2005/8/quickstyle/simple1" qsCatId="simple" csTypeId="urn:microsoft.com/office/officeart/2005/8/colors/accent1_2" csCatId="accent1" phldr="1"/>
      <dgm:spPr/>
      <dgm:t>
        <a:bodyPr/>
        <a:lstStyle/>
        <a:p>
          <a:pPr rtl="1"/>
          <a:endParaRPr lang="fa-IR"/>
        </a:p>
      </dgm:t>
    </dgm:pt>
    <dgm:pt modelId="{D00B3B9A-D4AF-4C40-8B92-7DE24B245B69}">
      <dgm:prSet phldrT="[Text]" custT="1"/>
      <dgm:spPr/>
      <dgm:t>
        <a:bodyPr/>
        <a:lstStyle/>
        <a:p>
          <a:pPr rtl="1"/>
          <a:r>
            <a:rPr lang="fa-IR" sz="1600" b="1" dirty="0" smtClean="0">
              <a:cs typeface="B Homa" panose="00000400000000000000" pitchFamily="2" charset="-78"/>
            </a:rPr>
            <a:t>بستر تاریخی</a:t>
          </a:r>
          <a:endParaRPr lang="fa-IR" sz="1600" b="1" dirty="0">
            <a:cs typeface="B Homa" panose="00000400000000000000" pitchFamily="2" charset="-78"/>
          </a:endParaRPr>
        </a:p>
      </dgm:t>
    </dgm:pt>
    <dgm:pt modelId="{D80B13A3-5624-4826-A0C5-993954EB27DF}" type="parTrans" cxnId="{8EC1B6A3-E04D-478A-9337-20499D61525A}">
      <dgm:prSet/>
      <dgm:spPr/>
      <dgm:t>
        <a:bodyPr/>
        <a:lstStyle/>
        <a:p>
          <a:pPr rtl="1"/>
          <a:endParaRPr lang="fa-IR" sz="2400" b="1">
            <a:cs typeface="B Homa" panose="00000400000000000000" pitchFamily="2" charset="-78"/>
          </a:endParaRPr>
        </a:p>
      </dgm:t>
    </dgm:pt>
    <dgm:pt modelId="{2325BD57-EFEF-472C-ADBE-A0304B4B6494}" type="sibTrans" cxnId="{8EC1B6A3-E04D-478A-9337-20499D61525A}">
      <dgm:prSet/>
      <dgm:spPr/>
      <dgm:t>
        <a:bodyPr/>
        <a:lstStyle/>
        <a:p>
          <a:pPr rtl="1"/>
          <a:endParaRPr lang="fa-IR" sz="2400" b="1">
            <a:cs typeface="B Homa" panose="00000400000000000000" pitchFamily="2" charset="-78"/>
          </a:endParaRPr>
        </a:p>
      </dgm:t>
    </dgm:pt>
    <dgm:pt modelId="{3B6ECD8B-5285-4D61-B5E5-DA669BE5ABE5}">
      <dgm:prSet phldrT="[Text]" custT="1"/>
      <dgm:spPr/>
      <dgm:t>
        <a:bodyPr/>
        <a:lstStyle/>
        <a:p>
          <a:pPr rtl="1"/>
          <a:r>
            <a:rPr lang="fa-IR" sz="1600" b="1" dirty="0" smtClean="0">
              <a:cs typeface="B Homa" panose="00000400000000000000" pitchFamily="2" charset="-78"/>
            </a:rPr>
            <a:t>شناخت</a:t>
          </a:r>
          <a:endParaRPr lang="fa-IR" sz="1600" b="1" dirty="0">
            <a:cs typeface="B Homa" panose="00000400000000000000" pitchFamily="2" charset="-78"/>
          </a:endParaRPr>
        </a:p>
      </dgm:t>
    </dgm:pt>
    <dgm:pt modelId="{38D068DE-B071-440B-AF26-0B33464FB313}" type="parTrans" cxnId="{664E05D9-3B93-4FE4-95EC-307DA71469BA}">
      <dgm:prSet/>
      <dgm:spPr/>
      <dgm:t>
        <a:bodyPr/>
        <a:lstStyle/>
        <a:p>
          <a:pPr rtl="1"/>
          <a:endParaRPr lang="fa-IR" sz="2400" b="1">
            <a:cs typeface="B Homa" panose="00000400000000000000" pitchFamily="2" charset="-78"/>
          </a:endParaRPr>
        </a:p>
      </dgm:t>
    </dgm:pt>
    <dgm:pt modelId="{6EFA1322-815E-490D-94A0-7BA10FFFF276}" type="sibTrans" cxnId="{664E05D9-3B93-4FE4-95EC-307DA71469BA}">
      <dgm:prSet/>
      <dgm:spPr/>
      <dgm:t>
        <a:bodyPr/>
        <a:lstStyle/>
        <a:p>
          <a:pPr rtl="1"/>
          <a:endParaRPr lang="fa-IR" sz="2400" b="1">
            <a:cs typeface="B Homa" panose="00000400000000000000" pitchFamily="2" charset="-78"/>
          </a:endParaRPr>
        </a:p>
      </dgm:t>
    </dgm:pt>
    <dgm:pt modelId="{31832ED3-5E31-4D12-981D-57E8515A110A}">
      <dgm:prSet phldrT="[Text]" custT="1"/>
      <dgm:spPr/>
      <dgm:t>
        <a:bodyPr/>
        <a:lstStyle/>
        <a:p>
          <a:pPr rtl="1"/>
          <a:r>
            <a:rPr lang="fa-IR" sz="1600" b="1" dirty="0" smtClean="0">
              <a:cs typeface="B Homa" panose="00000400000000000000" pitchFamily="2" charset="-78"/>
            </a:rPr>
            <a:t>مدیریت شهری</a:t>
          </a:r>
          <a:endParaRPr lang="fa-IR" sz="1600" b="1" dirty="0">
            <a:cs typeface="B Homa" panose="00000400000000000000" pitchFamily="2" charset="-78"/>
          </a:endParaRPr>
        </a:p>
      </dgm:t>
    </dgm:pt>
    <dgm:pt modelId="{71A24757-E3DA-4AA4-9E9A-53AF24C2430B}" type="parTrans" cxnId="{6E18BCAC-C968-46DE-833B-8EBBC9BBEA58}">
      <dgm:prSet/>
      <dgm:spPr/>
      <dgm:t>
        <a:bodyPr/>
        <a:lstStyle/>
        <a:p>
          <a:pPr rtl="1"/>
          <a:endParaRPr lang="fa-IR" sz="2400" b="1">
            <a:cs typeface="B Homa" panose="00000400000000000000" pitchFamily="2" charset="-78"/>
          </a:endParaRPr>
        </a:p>
      </dgm:t>
    </dgm:pt>
    <dgm:pt modelId="{D525DA5B-8DCC-48DE-9668-CA71D477C4B2}" type="sibTrans" cxnId="{6E18BCAC-C968-46DE-833B-8EBBC9BBEA58}">
      <dgm:prSet/>
      <dgm:spPr/>
      <dgm:t>
        <a:bodyPr/>
        <a:lstStyle/>
        <a:p>
          <a:pPr rtl="1"/>
          <a:endParaRPr lang="fa-IR" sz="2400" b="1">
            <a:cs typeface="B Homa" panose="00000400000000000000" pitchFamily="2" charset="-78"/>
          </a:endParaRPr>
        </a:p>
      </dgm:t>
    </dgm:pt>
    <dgm:pt modelId="{9DD89996-D20A-41A6-9380-219C1932E00F}" type="pres">
      <dgm:prSet presAssocID="{A817CD45-5A73-43AB-93B5-02AAA97119A6}" presName="Name0" presStyleCnt="0">
        <dgm:presLayoutVars>
          <dgm:chMax val="7"/>
          <dgm:chPref val="7"/>
          <dgm:dir/>
          <dgm:animLvl val="lvl"/>
        </dgm:presLayoutVars>
      </dgm:prSet>
      <dgm:spPr/>
      <dgm:t>
        <a:bodyPr/>
        <a:lstStyle/>
        <a:p>
          <a:pPr rtl="1"/>
          <a:endParaRPr lang="fa-IR"/>
        </a:p>
      </dgm:t>
    </dgm:pt>
    <dgm:pt modelId="{E5533FAF-E1D3-4763-B6ED-DAFC8F237FD7}" type="pres">
      <dgm:prSet presAssocID="{D00B3B9A-D4AF-4C40-8B92-7DE24B245B69}" presName="Accent1" presStyleCnt="0"/>
      <dgm:spPr/>
    </dgm:pt>
    <dgm:pt modelId="{D2B78053-8C0F-4BA0-824D-53A7E175A431}" type="pres">
      <dgm:prSet presAssocID="{D00B3B9A-D4AF-4C40-8B92-7DE24B245B69}" presName="Accent" presStyleLbl="node1" presStyleIdx="0" presStyleCnt="3"/>
      <dgm:spPr>
        <a:solidFill>
          <a:srgbClr val="FFC000"/>
        </a:solidFill>
      </dgm:spPr>
    </dgm:pt>
    <dgm:pt modelId="{94939FB4-1C10-4181-A03B-1F59D10B56C8}" type="pres">
      <dgm:prSet presAssocID="{D00B3B9A-D4AF-4C40-8B92-7DE24B245B69}" presName="Parent1" presStyleLbl="revTx" presStyleIdx="0" presStyleCnt="3">
        <dgm:presLayoutVars>
          <dgm:chMax val="1"/>
          <dgm:chPref val="1"/>
          <dgm:bulletEnabled val="1"/>
        </dgm:presLayoutVars>
      </dgm:prSet>
      <dgm:spPr/>
      <dgm:t>
        <a:bodyPr/>
        <a:lstStyle/>
        <a:p>
          <a:pPr rtl="1"/>
          <a:endParaRPr lang="fa-IR"/>
        </a:p>
      </dgm:t>
    </dgm:pt>
    <dgm:pt modelId="{54BA7148-FCB8-4164-9909-4DEC9D3A5546}" type="pres">
      <dgm:prSet presAssocID="{3B6ECD8B-5285-4D61-B5E5-DA669BE5ABE5}" presName="Accent2" presStyleCnt="0"/>
      <dgm:spPr/>
    </dgm:pt>
    <dgm:pt modelId="{B58F5E52-6296-4EB4-A98C-7D226C48B34C}" type="pres">
      <dgm:prSet presAssocID="{3B6ECD8B-5285-4D61-B5E5-DA669BE5ABE5}" presName="Accent" presStyleLbl="node1" presStyleIdx="1" presStyleCnt="3"/>
      <dgm:spPr>
        <a:solidFill>
          <a:srgbClr val="FFC000"/>
        </a:solidFill>
      </dgm:spPr>
    </dgm:pt>
    <dgm:pt modelId="{296BAE38-A922-4992-AAFB-3290334F8BCB}" type="pres">
      <dgm:prSet presAssocID="{3B6ECD8B-5285-4D61-B5E5-DA669BE5ABE5}" presName="Parent2" presStyleLbl="revTx" presStyleIdx="1" presStyleCnt="3">
        <dgm:presLayoutVars>
          <dgm:chMax val="1"/>
          <dgm:chPref val="1"/>
          <dgm:bulletEnabled val="1"/>
        </dgm:presLayoutVars>
      </dgm:prSet>
      <dgm:spPr/>
      <dgm:t>
        <a:bodyPr/>
        <a:lstStyle/>
        <a:p>
          <a:pPr rtl="1"/>
          <a:endParaRPr lang="fa-IR"/>
        </a:p>
      </dgm:t>
    </dgm:pt>
    <dgm:pt modelId="{DF8E239B-65FA-49CC-9E5C-46F70CC17A90}" type="pres">
      <dgm:prSet presAssocID="{31832ED3-5E31-4D12-981D-57E8515A110A}" presName="Accent3" presStyleCnt="0"/>
      <dgm:spPr/>
    </dgm:pt>
    <dgm:pt modelId="{71CFE37D-A642-4C32-839F-9976210087AA}" type="pres">
      <dgm:prSet presAssocID="{31832ED3-5E31-4D12-981D-57E8515A110A}" presName="Accent" presStyleLbl="node1" presStyleIdx="2" presStyleCnt="3"/>
      <dgm:spPr>
        <a:solidFill>
          <a:srgbClr val="FFC000"/>
        </a:solidFill>
      </dgm:spPr>
    </dgm:pt>
    <dgm:pt modelId="{AECB07BF-FF07-4DCD-9B4E-0F11F90F7068}" type="pres">
      <dgm:prSet presAssocID="{31832ED3-5E31-4D12-981D-57E8515A110A}" presName="Parent3" presStyleLbl="revTx" presStyleIdx="2" presStyleCnt="3">
        <dgm:presLayoutVars>
          <dgm:chMax val="1"/>
          <dgm:chPref val="1"/>
          <dgm:bulletEnabled val="1"/>
        </dgm:presLayoutVars>
      </dgm:prSet>
      <dgm:spPr/>
      <dgm:t>
        <a:bodyPr/>
        <a:lstStyle/>
        <a:p>
          <a:pPr rtl="1"/>
          <a:endParaRPr lang="fa-IR"/>
        </a:p>
      </dgm:t>
    </dgm:pt>
  </dgm:ptLst>
  <dgm:cxnLst>
    <dgm:cxn modelId="{6E18BCAC-C968-46DE-833B-8EBBC9BBEA58}" srcId="{A817CD45-5A73-43AB-93B5-02AAA97119A6}" destId="{31832ED3-5E31-4D12-981D-57E8515A110A}" srcOrd="2" destOrd="0" parTransId="{71A24757-E3DA-4AA4-9E9A-53AF24C2430B}" sibTransId="{D525DA5B-8DCC-48DE-9668-CA71D477C4B2}"/>
    <dgm:cxn modelId="{664E05D9-3B93-4FE4-95EC-307DA71469BA}" srcId="{A817CD45-5A73-43AB-93B5-02AAA97119A6}" destId="{3B6ECD8B-5285-4D61-B5E5-DA669BE5ABE5}" srcOrd="1" destOrd="0" parTransId="{38D068DE-B071-440B-AF26-0B33464FB313}" sibTransId="{6EFA1322-815E-490D-94A0-7BA10FFFF276}"/>
    <dgm:cxn modelId="{CE34867B-A7E7-4D92-8DAD-B512861B2A6B}" type="presOf" srcId="{31832ED3-5E31-4D12-981D-57E8515A110A}" destId="{AECB07BF-FF07-4DCD-9B4E-0F11F90F7068}" srcOrd="0" destOrd="0" presId="urn:microsoft.com/office/officeart/2009/layout/CircleArrowProcess"/>
    <dgm:cxn modelId="{7D1E5ED8-4D62-448B-A765-45C6BE5970BC}" type="presOf" srcId="{3B6ECD8B-5285-4D61-B5E5-DA669BE5ABE5}" destId="{296BAE38-A922-4992-AAFB-3290334F8BCB}" srcOrd="0" destOrd="0" presId="urn:microsoft.com/office/officeart/2009/layout/CircleArrowProcess"/>
    <dgm:cxn modelId="{A9EEB0FE-EACE-4476-8B46-5DBEF1A6D7A6}" type="presOf" srcId="{D00B3B9A-D4AF-4C40-8B92-7DE24B245B69}" destId="{94939FB4-1C10-4181-A03B-1F59D10B56C8}" srcOrd="0" destOrd="0" presId="urn:microsoft.com/office/officeart/2009/layout/CircleArrowProcess"/>
    <dgm:cxn modelId="{B4916AF7-8454-48A4-8F08-E2E75C9DFA9D}" type="presOf" srcId="{A817CD45-5A73-43AB-93B5-02AAA97119A6}" destId="{9DD89996-D20A-41A6-9380-219C1932E00F}" srcOrd="0" destOrd="0" presId="urn:microsoft.com/office/officeart/2009/layout/CircleArrowProcess"/>
    <dgm:cxn modelId="{8EC1B6A3-E04D-478A-9337-20499D61525A}" srcId="{A817CD45-5A73-43AB-93B5-02AAA97119A6}" destId="{D00B3B9A-D4AF-4C40-8B92-7DE24B245B69}" srcOrd="0" destOrd="0" parTransId="{D80B13A3-5624-4826-A0C5-993954EB27DF}" sibTransId="{2325BD57-EFEF-472C-ADBE-A0304B4B6494}"/>
    <dgm:cxn modelId="{2688C004-4BD6-454B-8EAE-68FEA4DD7EE4}" type="presParOf" srcId="{9DD89996-D20A-41A6-9380-219C1932E00F}" destId="{E5533FAF-E1D3-4763-B6ED-DAFC8F237FD7}" srcOrd="0" destOrd="0" presId="urn:microsoft.com/office/officeart/2009/layout/CircleArrowProcess"/>
    <dgm:cxn modelId="{95B00A69-3DE6-463B-9BCE-BC11FBDA7242}" type="presParOf" srcId="{E5533FAF-E1D3-4763-B6ED-DAFC8F237FD7}" destId="{D2B78053-8C0F-4BA0-824D-53A7E175A431}" srcOrd="0" destOrd="0" presId="urn:microsoft.com/office/officeart/2009/layout/CircleArrowProcess"/>
    <dgm:cxn modelId="{2B92F566-8478-4524-9D69-FFC41ED85226}" type="presParOf" srcId="{9DD89996-D20A-41A6-9380-219C1932E00F}" destId="{94939FB4-1C10-4181-A03B-1F59D10B56C8}" srcOrd="1" destOrd="0" presId="urn:microsoft.com/office/officeart/2009/layout/CircleArrowProcess"/>
    <dgm:cxn modelId="{CBD71F47-427F-4BA9-952E-752BD65232DF}" type="presParOf" srcId="{9DD89996-D20A-41A6-9380-219C1932E00F}" destId="{54BA7148-FCB8-4164-9909-4DEC9D3A5546}" srcOrd="2" destOrd="0" presId="urn:microsoft.com/office/officeart/2009/layout/CircleArrowProcess"/>
    <dgm:cxn modelId="{FE7AC42B-8E43-420C-9C3C-6FED091A6406}" type="presParOf" srcId="{54BA7148-FCB8-4164-9909-4DEC9D3A5546}" destId="{B58F5E52-6296-4EB4-A98C-7D226C48B34C}" srcOrd="0" destOrd="0" presId="urn:microsoft.com/office/officeart/2009/layout/CircleArrowProcess"/>
    <dgm:cxn modelId="{EC14D0F8-76B3-4AA0-B620-E5A080F398DD}" type="presParOf" srcId="{9DD89996-D20A-41A6-9380-219C1932E00F}" destId="{296BAE38-A922-4992-AAFB-3290334F8BCB}" srcOrd="3" destOrd="0" presId="urn:microsoft.com/office/officeart/2009/layout/CircleArrowProcess"/>
    <dgm:cxn modelId="{2690671A-C389-49B2-A17D-3E0286137712}" type="presParOf" srcId="{9DD89996-D20A-41A6-9380-219C1932E00F}" destId="{DF8E239B-65FA-49CC-9E5C-46F70CC17A90}" srcOrd="4" destOrd="0" presId="urn:microsoft.com/office/officeart/2009/layout/CircleArrowProcess"/>
    <dgm:cxn modelId="{4354B891-7CEF-4D6C-8977-D92703FE60CF}" type="presParOf" srcId="{DF8E239B-65FA-49CC-9E5C-46F70CC17A90}" destId="{71CFE37D-A642-4C32-839F-9976210087AA}" srcOrd="0" destOrd="0" presId="urn:microsoft.com/office/officeart/2009/layout/CircleArrowProcess"/>
    <dgm:cxn modelId="{5E1A6F77-36A9-4F32-A45A-25751EFBD5C3}" type="presParOf" srcId="{9DD89996-D20A-41A6-9380-219C1932E00F}" destId="{AECB07BF-FF07-4DCD-9B4E-0F11F90F7068}" srcOrd="5" destOrd="0" presId="urn:microsoft.com/office/officeart/2009/layout/CircleArrowProcess"/>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817CD45-5A73-43AB-93B5-02AAA97119A6}" type="doc">
      <dgm:prSet loTypeId="urn:microsoft.com/office/officeart/2009/layout/CircleArrowProcess" loCatId="process" qsTypeId="urn:microsoft.com/office/officeart/2005/8/quickstyle/simple1" qsCatId="simple" csTypeId="urn:microsoft.com/office/officeart/2005/8/colors/accent1_2" csCatId="accent1" phldr="1"/>
      <dgm:spPr/>
      <dgm:t>
        <a:bodyPr/>
        <a:lstStyle/>
        <a:p>
          <a:pPr rtl="1"/>
          <a:endParaRPr lang="fa-IR"/>
        </a:p>
      </dgm:t>
    </dgm:pt>
    <dgm:pt modelId="{D00B3B9A-D4AF-4C40-8B92-7DE24B245B69}">
      <dgm:prSet phldrT="[Text]" custT="1"/>
      <dgm:spPr/>
      <dgm:t>
        <a:bodyPr/>
        <a:lstStyle/>
        <a:p>
          <a:pPr rtl="1"/>
          <a:r>
            <a:rPr lang="fa-IR" sz="1600" b="1" dirty="0" smtClean="0">
              <a:cs typeface="B Homa" panose="00000400000000000000" pitchFamily="2" charset="-78"/>
            </a:rPr>
            <a:t>معرفی</a:t>
          </a:r>
          <a:endParaRPr lang="fa-IR" sz="1600" b="1" dirty="0">
            <a:cs typeface="B Homa" panose="00000400000000000000" pitchFamily="2" charset="-78"/>
          </a:endParaRPr>
        </a:p>
      </dgm:t>
    </dgm:pt>
    <dgm:pt modelId="{D80B13A3-5624-4826-A0C5-993954EB27DF}" type="parTrans" cxnId="{8EC1B6A3-E04D-478A-9337-20499D61525A}">
      <dgm:prSet/>
      <dgm:spPr/>
      <dgm:t>
        <a:bodyPr/>
        <a:lstStyle/>
        <a:p>
          <a:pPr rtl="1"/>
          <a:endParaRPr lang="fa-IR" sz="2400" b="1">
            <a:cs typeface="B Homa" panose="00000400000000000000" pitchFamily="2" charset="-78"/>
          </a:endParaRPr>
        </a:p>
      </dgm:t>
    </dgm:pt>
    <dgm:pt modelId="{2325BD57-EFEF-472C-ADBE-A0304B4B6494}" type="sibTrans" cxnId="{8EC1B6A3-E04D-478A-9337-20499D61525A}">
      <dgm:prSet/>
      <dgm:spPr/>
      <dgm:t>
        <a:bodyPr/>
        <a:lstStyle/>
        <a:p>
          <a:pPr rtl="1"/>
          <a:endParaRPr lang="fa-IR" sz="2400" b="1">
            <a:cs typeface="B Homa" panose="00000400000000000000" pitchFamily="2" charset="-78"/>
          </a:endParaRPr>
        </a:p>
      </dgm:t>
    </dgm:pt>
    <dgm:pt modelId="{3B6ECD8B-5285-4D61-B5E5-DA669BE5ABE5}">
      <dgm:prSet phldrT="[Text]" custT="1"/>
      <dgm:spPr/>
      <dgm:t>
        <a:bodyPr/>
        <a:lstStyle/>
        <a:p>
          <a:pPr rtl="1"/>
          <a:r>
            <a:rPr lang="fa-IR" sz="1600" b="1" dirty="0" smtClean="0">
              <a:cs typeface="B Homa" panose="00000400000000000000" pitchFamily="2" charset="-78"/>
            </a:rPr>
            <a:t>ساختار سیاسی</a:t>
          </a:r>
          <a:endParaRPr lang="fa-IR" sz="1600" b="1" dirty="0">
            <a:cs typeface="B Homa" panose="00000400000000000000" pitchFamily="2" charset="-78"/>
          </a:endParaRPr>
        </a:p>
      </dgm:t>
    </dgm:pt>
    <dgm:pt modelId="{38D068DE-B071-440B-AF26-0B33464FB313}" type="parTrans" cxnId="{664E05D9-3B93-4FE4-95EC-307DA71469BA}">
      <dgm:prSet/>
      <dgm:spPr/>
      <dgm:t>
        <a:bodyPr/>
        <a:lstStyle/>
        <a:p>
          <a:pPr rtl="1"/>
          <a:endParaRPr lang="fa-IR" sz="2400" b="1">
            <a:cs typeface="B Homa" panose="00000400000000000000" pitchFamily="2" charset="-78"/>
          </a:endParaRPr>
        </a:p>
      </dgm:t>
    </dgm:pt>
    <dgm:pt modelId="{6EFA1322-815E-490D-94A0-7BA10FFFF276}" type="sibTrans" cxnId="{664E05D9-3B93-4FE4-95EC-307DA71469BA}">
      <dgm:prSet/>
      <dgm:spPr/>
      <dgm:t>
        <a:bodyPr/>
        <a:lstStyle/>
        <a:p>
          <a:pPr rtl="1"/>
          <a:endParaRPr lang="fa-IR" sz="2400" b="1">
            <a:cs typeface="B Homa" panose="00000400000000000000" pitchFamily="2" charset="-78"/>
          </a:endParaRPr>
        </a:p>
      </dgm:t>
    </dgm:pt>
    <dgm:pt modelId="{31832ED3-5E31-4D12-981D-57E8515A110A}">
      <dgm:prSet phldrT="[Text]" custT="1"/>
      <dgm:spPr/>
      <dgm:t>
        <a:bodyPr/>
        <a:lstStyle/>
        <a:p>
          <a:pPr rtl="1"/>
          <a:r>
            <a:rPr lang="fa-IR" sz="1600" b="1" dirty="0" smtClean="0">
              <a:cs typeface="B Homa" panose="00000400000000000000" pitchFamily="2" charset="-78"/>
            </a:rPr>
            <a:t>مدیریت شهری</a:t>
          </a:r>
          <a:endParaRPr lang="fa-IR" sz="1600" b="1" dirty="0">
            <a:cs typeface="B Homa" panose="00000400000000000000" pitchFamily="2" charset="-78"/>
          </a:endParaRPr>
        </a:p>
      </dgm:t>
    </dgm:pt>
    <dgm:pt modelId="{71A24757-E3DA-4AA4-9E9A-53AF24C2430B}" type="parTrans" cxnId="{6E18BCAC-C968-46DE-833B-8EBBC9BBEA58}">
      <dgm:prSet/>
      <dgm:spPr/>
      <dgm:t>
        <a:bodyPr/>
        <a:lstStyle/>
        <a:p>
          <a:pPr rtl="1"/>
          <a:endParaRPr lang="fa-IR" sz="2400" b="1">
            <a:cs typeface="B Homa" panose="00000400000000000000" pitchFamily="2" charset="-78"/>
          </a:endParaRPr>
        </a:p>
      </dgm:t>
    </dgm:pt>
    <dgm:pt modelId="{D525DA5B-8DCC-48DE-9668-CA71D477C4B2}" type="sibTrans" cxnId="{6E18BCAC-C968-46DE-833B-8EBBC9BBEA58}">
      <dgm:prSet/>
      <dgm:spPr/>
      <dgm:t>
        <a:bodyPr/>
        <a:lstStyle/>
        <a:p>
          <a:pPr rtl="1"/>
          <a:endParaRPr lang="fa-IR" sz="2400" b="1">
            <a:cs typeface="B Homa" panose="00000400000000000000" pitchFamily="2" charset="-78"/>
          </a:endParaRPr>
        </a:p>
      </dgm:t>
    </dgm:pt>
    <dgm:pt modelId="{9DD89996-D20A-41A6-9380-219C1932E00F}" type="pres">
      <dgm:prSet presAssocID="{A817CD45-5A73-43AB-93B5-02AAA97119A6}" presName="Name0" presStyleCnt="0">
        <dgm:presLayoutVars>
          <dgm:chMax val="7"/>
          <dgm:chPref val="7"/>
          <dgm:dir/>
          <dgm:animLvl val="lvl"/>
        </dgm:presLayoutVars>
      </dgm:prSet>
      <dgm:spPr/>
      <dgm:t>
        <a:bodyPr/>
        <a:lstStyle/>
        <a:p>
          <a:pPr rtl="1"/>
          <a:endParaRPr lang="fa-IR"/>
        </a:p>
      </dgm:t>
    </dgm:pt>
    <dgm:pt modelId="{E5533FAF-E1D3-4763-B6ED-DAFC8F237FD7}" type="pres">
      <dgm:prSet presAssocID="{D00B3B9A-D4AF-4C40-8B92-7DE24B245B69}" presName="Accent1" presStyleCnt="0"/>
      <dgm:spPr/>
    </dgm:pt>
    <dgm:pt modelId="{D2B78053-8C0F-4BA0-824D-53A7E175A431}" type="pres">
      <dgm:prSet presAssocID="{D00B3B9A-D4AF-4C40-8B92-7DE24B245B69}" presName="Accent" presStyleLbl="node1" presStyleIdx="0" presStyleCnt="3"/>
      <dgm:spPr>
        <a:solidFill>
          <a:srgbClr val="FFC000"/>
        </a:solidFill>
      </dgm:spPr>
    </dgm:pt>
    <dgm:pt modelId="{94939FB4-1C10-4181-A03B-1F59D10B56C8}" type="pres">
      <dgm:prSet presAssocID="{D00B3B9A-D4AF-4C40-8B92-7DE24B245B69}" presName="Parent1" presStyleLbl="revTx" presStyleIdx="0" presStyleCnt="3">
        <dgm:presLayoutVars>
          <dgm:chMax val="1"/>
          <dgm:chPref val="1"/>
          <dgm:bulletEnabled val="1"/>
        </dgm:presLayoutVars>
      </dgm:prSet>
      <dgm:spPr/>
      <dgm:t>
        <a:bodyPr/>
        <a:lstStyle/>
        <a:p>
          <a:pPr rtl="1"/>
          <a:endParaRPr lang="fa-IR"/>
        </a:p>
      </dgm:t>
    </dgm:pt>
    <dgm:pt modelId="{54BA7148-FCB8-4164-9909-4DEC9D3A5546}" type="pres">
      <dgm:prSet presAssocID="{3B6ECD8B-5285-4D61-B5E5-DA669BE5ABE5}" presName="Accent2" presStyleCnt="0"/>
      <dgm:spPr/>
    </dgm:pt>
    <dgm:pt modelId="{B58F5E52-6296-4EB4-A98C-7D226C48B34C}" type="pres">
      <dgm:prSet presAssocID="{3B6ECD8B-5285-4D61-B5E5-DA669BE5ABE5}" presName="Accent" presStyleLbl="node1" presStyleIdx="1" presStyleCnt="3"/>
      <dgm:spPr>
        <a:solidFill>
          <a:srgbClr val="FFC000"/>
        </a:solidFill>
      </dgm:spPr>
    </dgm:pt>
    <dgm:pt modelId="{296BAE38-A922-4992-AAFB-3290334F8BCB}" type="pres">
      <dgm:prSet presAssocID="{3B6ECD8B-5285-4D61-B5E5-DA669BE5ABE5}" presName="Parent2" presStyleLbl="revTx" presStyleIdx="1" presStyleCnt="3">
        <dgm:presLayoutVars>
          <dgm:chMax val="1"/>
          <dgm:chPref val="1"/>
          <dgm:bulletEnabled val="1"/>
        </dgm:presLayoutVars>
      </dgm:prSet>
      <dgm:spPr/>
      <dgm:t>
        <a:bodyPr/>
        <a:lstStyle/>
        <a:p>
          <a:pPr rtl="1"/>
          <a:endParaRPr lang="fa-IR"/>
        </a:p>
      </dgm:t>
    </dgm:pt>
    <dgm:pt modelId="{DF8E239B-65FA-49CC-9E5C-46F70CC17A90}" type="pres">
      <dgm:prSet presAssocID="{31832ED3-5E31-4D12-981D-57E8515A110A}" presName="Accent3" presStyleCnt="0"/>
      <dgm:spPr/>
    </dgm:pt>
    <dgm:pt modelId="{71CFE37D-A642-4C32-839F-9976210087AA}" type="pres">
      <dgm:prSet presAssocID="{31832ED3-5E31-4D12-981D-57E8515A110A}" presName="Accent" presStyleLbl="node1" presStyleIdx="2" presStyleCnt="3"/>
      <dgm:spPr>
        <a:solidFill>
          <a:srgbClr val="FFC000"/>
        </a:solidFill>
      </dgm:spPr>
    </dgm:pt>
    <dgm:pt modelId="{AECB07BF-FF07-4DCD-9B4E-0F11F90F7068}" type="pres">
      <dgm:prSet presAssocID="{31832ED3-5E31-4D12-981D-57E8515A110A}" presName="Parent3" presStyleLbl="revTx" presStyleIdx="2" presStyleCnt="3">
        <dgm:presLayoutVars>
          <dgm:chMax val="1"/>
          <dgm:chPref val="1"/>
          <dgm:bulletEnabled val="1"/>
        </dgm:presLayoutVars>
      </dgm:prSet>
      <dgm:spPr/>
      <dgm:t>
        <a:bodyPr/>
        <a:lstStyle/>
        <a:p>
          <a:pPr rtl="1"/>
          <a:endParaRPr lang="fa-IR"/>
        </a:p>
      </dgm:t>
    </dgm:pt>
  </dgm:ptLst>
  <dgm:cxnLst>
    <dgm:cxn modelId="{6E18BCAC-C968-46DE-833B-8EBBC9BBEA58}" srcId="{A817CD45-5A73-43AB-93B5-02AAA97119A6}" destId="{31832ED3-5E31-4D12-981D-57E8515A110A}" srcOrd="2" destOrd="0" parTransId="{71A24757-E3DA-4AA4-9E9A-53AF24C2430B}" sibTransId="{D525DA5B-8DCC-48DE-9668-CA71D477C4B2}"/>
    <dgm:cxn modelId="{664E05D9-3B93-4FE4-95EC-307DA71469BA}" srcId="{A817CD45-5A73-43AB-93B5-02AAA97119A6}" destId="{3B6ECD8B-5285-4D61-B5E5-DA669BE5ABE5}" srcOrd="1" destOrd="0" parTransId="{38D068DE-B071-440B-AF26-0B33464FB313}" sibTransId="{6EFA1322-815E-490D-94A0-7BA10FFFF276}"/>
    <dgm:cxn modelId="{192D9B56-445A-4231-AFD4-E6836437BC79}" type="presOf" srcId="{D00B3B9A-D4AF-4C40-8B92-7DE24B245B69}" destId="{94939FB4-1C10-4181-A03B-1F59D10B56C8}" srcOrd="0" destOrd="0" presId="urn:microsoft.com/office/officeart/2009/layout/CircleArrowProcess"/>
    <dgm:cxn modelId="{BCF4B429-AF4E-4093-ABE5-9FDFB46F461D}" type="presOf" srcId="{31832ED3-5E31-4D12-981D-57E8515A110A}" destId="{AECB07BF-FF07-4DCD-9B4E-0F11F90F7068}" srcOrd="0" destOrd="0" presId="urn:microsoft.com/office/officeart/2009/layout/CircleArrowProcess"/>
    <dgm:cxn modelId="{8EC1B6A3-E04D-478A-9337-20499D61525A}" srcId="{A817CD45-5A73-43AB-93B5-02AAA97119A6}" destId="{D00B3B9A-D4AF-4C40-8B92-7DE24B245B69}" srcOrd="0" destOrd="0" parTransId="{D80B13A3-5624-4826-A0C5-993954EB27DF}" sibTransId="{2325BD57-EFEF-472C-ADBE-A0304B4B6494}"/>
    <dgm:cxn modelId="{702D63E1-D4E0-4EA2-B17C-90F515D87909}" type="presOf" srcId="{A817CD45-5A73-43AB-93B5-02AAA97119A6}" destId="{9DD89996-D20A-41A6-9380-219C1932E00F}" srcOrd="0" destOrd="0" presId="urn:microsoft.com/office/officeart/2009/layout/CircleArrowProcess"/>
    <dgm:cxn modelId="{A9D1F086-FDD5-452A-945A-5DA6E9FB9F46}" type="presOf" srcId="{3B6ECD8B-5285-4D61-B5E5-DA669BE5ABE5}" destId="{296BAE38-A922-4992-AAFB-3290334F8BCB}" srcOrd="0" destOrd="0" presId="urn:microsoft.com/office/officeart/2009/layout/CircleArrowProcess"/>
    <dgm:cxn modelId="{15614506-7671-476A-8AF0-044E0D758002}" type="presParOf" srcId="{9DD89996-D20A-41A6-9380-219C1932E00F}" destId="{E5533FAF-E1D3-4763-B6ED-DAFC8F237FD7}" srcOrd="0" destOrd="0" presId="urn:microsoft.com/office/officeart/2009/layout/CircleArrowProcess"/>
    <dgm:cxn modelId="{78B2D050-AF2F-432A-AACA-DC5F1E7A1661}" type="presParOf" srcId="{E5533FAF-E1D3-4763-B6ED-DAFC8F237FD7}" destId="{D2B78053-8C0F-4BA0-824D-53A7E175A431}" srcOrd="0" destOrd="0" presId="urn:microsoft.com/office/officeart/2009/layout/CircleArrowProcess"/>
    <dgm:cxn modelId="{D37A3AC4-6B6C-47FF-B081-A78286DAEA04}" type="presParOf" srcId="{9DD89996-D20A-41A6-9380-219C1932E00F}" destId="{94939FB4-1C10-4181-A03B-1F59D10B56C8}" srcOrd="1" destOrd="0" presId="urn:microsoft.com/office/officeart/2009/layout/CircleArrowProcess"/>
    <dgm:cxn modelId="{E99F3946-17FA-4022-925F-044E98BD4694}" type="presParOf" srcId="{9DD89996-D20A-41A6-9380-219C1932E00F}" destId="{54BA7148-FCB8-4164-9909-4DEC9D3A5546}" srcOrd="2" destOrd="0" presId="urn:microsoft.com/office/officeart/2009/layout/CircleArrowProcess"/>
    <dgm:cxn modelId="{5DD55F9B-DA59-42AF-B1BA-42D4E4B84B05}" type="presParOf" srcId="{54BA7148-FCB8-4164-9909-4DEC9D3A5546}" destId="{B58F5E52-6296-4EB4-A98C-7D226C48B34C}" srcOrd="0" destOrd="0" presId="urn:microsoft.com/office/officeart/2009/layout/CircleArrowProcess"/>
    <dgm:cxn modelId="{28AA4C91-D6BA-47EC-AC23-016EAB5E0FF1}" type="presParOf" srcId="{9DD89996-D20A-41A6-9380-219C1932E00F}" destId="{296BAE38-A922-4992-AAFB-3290334F8BCB}" srcOrd="3" destOrd="0" presId="urn:microsoft.com/office/officeart/2009/layout/CircleArrowProcess"/>
    <dgm:cxn modelId="{BDA8CB18-E133-4E78-A55E-B525C416CE3D}" type="presParOf" srcId="{9DD89996-D20A-41A6-9380-219C1932E00F}" destId="{DF8E239B-65FA-49CC-9E5C-46F70CC17A90}" srcOrd="4" destOrd="0" presId="urn:microsoft.com/office/officeart/2009/layout/CircleArrowProcess"/>
    <dgm:cxn modelId="{037873FD-01A8-4833-9A3C-54C6C7D3ECBC}" type="presParOf" srcId="{DF8E239B-65FA-49CC-9E5C-46F70CC17A90}" destId="{71CFE37D-A642-4C32-839F-9976210087AA}" srcOrd="0" destOrd="0" presId="urn:microsoft.com/office/officeart/2009/layout/CircleArrowProcess"/>
    <dgm:cxn modelId="{60D1D924-9CC1-4657-B6A9-1BA4B8F79A1A}" type="presParOf" srcId="{9DD89996-D20A-41A6-9380-219C1932E00F}" destId="{AECB07BF-FF07-4DCD-9B4E-0F11F90F7068}" srcOrd="5" destOrd="0" presId="urn:microsoft.com/office/officeart/2009/layout/CircleArrowProcess"/>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817CD45-5A73-43AB-93B5-02AAA97119A6}" type="doc">
      <dgm:prSet loTypeId="urn:microsoft.com/office/officeart/2009/layout/CircleArrowProcess" loCatId="process" qsTypeId="urn:microsoft.com/office/officeart/2005/8/quickstyle/simple1" qsCatId="simple" csTypeId="urn:microsoft.com/office/officeart/2005/8/colors/accent1_2" csCatId="accent1" phldr="1"/>
      <dgm:spPr/>
      <dgm:t>
        <a:bodyPr/>
        <a:lstStyle/>
        <a:p>
          <a:pPr rtl="1"/>
          <a:endParaRPr lang="fa-IR"/>
        </a:p>
      </dgm:t>
    </dgm:pt>
    <dgm:pt modelId="{D00B3B9A-D4AF-4C40-8B92-7DE24B245B69}">
      <dgm:prSet phldrT="[Text]" custT="1"/>
      <dgm:spPr/>
      <dgm:t>
        <a:bodyPr/>
        <a:lstStyle/>
        <a:p>
          <a:pPr rtl="1"/>
          <a:r>
            <a:rPr lang="fa-IR" sz="1600" b="1" dirty="0" smtClean="0">
              <a:cs typeface="B Homa" panose="00000400000000000000" pitchFamily="2" charset="-78"/>
            </a:rPr>
            <a:t>بستر تاریخی</a:t>
          </a:r>
          <a:endParaRPr lang="fa-IR" sz="1600" b="1" dirty="0">
            <a:cs typeface="B Homa" panose="00000400000000000000" pitchFamily="2" charset="-78"/>
          </a:endParaRPr>
        </a:p>
      </dgm:t>
    </dgm:pt>
    <dgm:pt modelId="{D80B13A3-5624-4826-A0C5-993954EB27DF}" type="parTrans" cxnId="{8EC1B6A3-E04D-478A-9337-20499D61525A}">
      <dgm:prSet/>
      <dgm:spPr/>
      <dgm:t>
        <a:bodyPr/>
        <a:lstStyle/>
        <a:p>
          <a:pPr rtl="1"/>
          <a:endParaRPr lang="fa-IR" sz="2400" b="1">
            <a:cs typeface="B Homa" panose="00000400000000000000" pitchFamily="2" charset="-78"/>
          </a:endParaRPr>
        </a:p>
      </dgm:t>
    </dgm:pt>
    <dgm:pt modelId="{2325BD57-EFEF-472C-ADBE-A0304B4B6494}" type="sibTrans" cxnId="{8EC1B6A3-E04D-478A-9337-20499D61525A}">
      <dgm:prSet/>
      <dgm:spPr/>
      <dgm:t>
        <a:bodyPr/>
        <a:lstStyle/>
        <a:p>
          <a:pPr rtl="1"/>
          <a:endParaRPr lang="fa-IR" sz="2400" b="1">
            <a:cs typeface="B Homa" panose="00000400000000000000" pitchFamily="2" charset="-78"/>
          </a:endParaRPr>
        </a:p>
      </dgm:t>
    </dgm:pt>
    <dgm:pt modelId="{3B6ECD8B-5285-4D61-B5E5-DA669BE5ABE5}">
      <dgm:prSet phldrT="[Text]" custT="1"/>
      <dgm:spPr/>
      <dgm:t>
        <a:bodyPr/>
        <a:lstStyle/>
        <a:p>
          <a:pPr rtl="1"/>
          <a:r>
            <a:rPr lang="fa-IR" sz="1600" b="1" dirty="0" smtClean="0">
              <a:cs typeface="B Homa" panose="00000400000000000000" pitchFamily="2" charset="-78"/>
            </a:rPr>
            <a:t>شناخت</a:t>
          </a:r>
          <a:endParaRPr lang="fa-IR" sz="1600" b="1" dirty="0">
            <a:cs typeface="B Homa" panose="00000400000000000000" pitchFamily="2" charset="-78"/>
          </a:endParaRPr>
        </a:p>
      </dgm:t>
    </dgm:pt>
    <dgm:pt modelId="{38D068DE-B071-440B-AF26-0B33464FB313}" type="parTrans" cxnId="{664E05D9-3B93-4FE4-95EC-307DA71469BA}">
      <dgm:prSet/>
      <dgm:spPr/>
      <dgm:t>
        <a:bodyPr/>
        <a:lstStyle/>
        <a:p>
          <a:pPr rtl="1"/>
          <a:endParaRPr lang="fa-IR" sz="2400" b="1">
            <a:cs typeface="B Homa" panose="00000400000000000000" pitchFamily="2" charset="-78"/>
          </a:endParaRPr>
        </a:p>
      </dgm:t>
    </dgm:pt>
    <dgm:pt modelId="{6EFA1322-815E-490D-94A0-7BA10FFFF276}" type="sibTrans" cxnId="{664E05D9-3B93-4FE4-95EC-307DA71469BA}">
      <dgm:prSet/>
      <dgm:spPr/>
      <dgm:t>
        <a:bodyPr/>
        <a:lstStyle/>
        <a:p>
          <a:pPr rtl="1"/>
          <a:endParaRPr lang="fa-IR" sz="2400" b="1">
            <a:cs typeface="B Homa" panose="00000400000000000000" pitchFamily="2" charset="-78"/>
          </a:endParaRPr>
        </a:p>
      </dgm:t>
    </dgm:pt>
    <dgm:pt modelId="{31832ED3-5E31-4D12-981D-57E8515A110A}">
      <dgm:prSet phldrT="[Text]" custT="1"/>
      <dgm:spPr/>
      <dgm:t>
        <a:bodyPr/>
        <a:lstStyle/>
        <a:p>
          <a:pPr rtl="1"/>
          <a:r>
            <a:rPr lang="fa-IR" sz="1600" b="1" dirty="0" smtClean="0">
              <a:cs typeface="B Homa" panose="00000400000000000000" pitchFamily="2" charset="-78"/>
            </a:rPr>
            <a:t>مدیریت شهری</a:t>
          </a:r>
          <a:endParaRPr lang="fa-IR" sz="1600" b="1" dirty="0">
            <a:cs typeface="B Homa" panose="00000400000000000000" pitchFamily="2" charset="-78"/>
          </a:endParaRPr>
        </a:p>
      </dgm:t>
    </dgm:pt>
    <dgm:pt modelId="{71A24757-E3DA-4AA4-9E9A-53AF24C2430B}" type="parTrans" cxnId="{6E18BCAC-C968-46DE-833B-8EBBC9BBEA58}">
      <dgm:prSet/>
      <dgm:spPr/>
      <dgm:t>
        <a:bodyPr/>
        <a:lstStyle/>
        <a:p>
          <a:pPr rtl="1"/>
          <a:endParaRPr lang="fa-IR" sz="2400" b="1">
            <a:cs typeface="B Homa" panose="00000400000000000000" pitchFamily="2" charset="-78"/>
          </a:endParaRPr>
        </a:p>
      </dgm:t>
    </dgm:pt>
    <dgm:pt modelId="{D525DA5B-8DCC-48DE-9668-CA71D477C4B2}" type="sibTrans" cxnId="{6E18BCAC-C968-46DE-833B-8EBBC9BBEA58}">
      <dgm:prSet/>
      <dgm:spPr/>
      <dgm:t>
        <a:bodyPr/>
        <a:lstStyle/>
        <a:p>
          <a:pPr rtl="1"/>
          <a:endParaRPr lang="fa-IR" sz="2400" b="1">
            <a:cs typeface="B Homa" panose="00000400000000000000" pitchFamily="2" charset="-78"/>
          </a:endParaRPr>
        </a:p>
      </dgm:t>
    </dgm:pt>
    <dgm:pt modelId="{9DD89996-D20A-41A6-9380-219C1932E00F}" type="pres">
      <dgm:prSet presAssocID="{A817CD45-5A73-43AB-93B5-02AAA97119A6}" presName="Name0" presStyleCnt="0">
        <dgm:presLayoutVars>
          <dgm:chMax val="7"/>
          <dgm:chPref val="7"/>
          <dgm:dir/>
          <dgm:animLvl val="lvl"/>
        </dgm:presLayoutVars>
      </dgm:prSet>
      <dgm:spPr/>
      <dgm:t>
        <a:bodyPr/>
        <a:lstStyle/>
        <a:p>
          <a:pPr rtl="1"/>
          <a:endParaRPr lang="fa-IR"/>
        </a:p>
      </dgm:t>
    </dgm:pt>
    <dgm:pt modelId="{E5533FAF-E1D3-4763-B6ED-DAFC8F237FD7}" type="pres">
      <dgm:prSet presAssocID="{D00B3B9A-D4AF-4C40-8B92-7DE24B245B69}" presName="Accent1" presStyleCnt="0"/>
      <dgm:spPr/>
    </dgm:pt>
    <dgm:pt modelId="{D2B78053-8C0F-4BA0-824D-53A7E175A431}" type="pres">
      <dgm:prSet presAssocID="{D00B3B9A-D4AF-4C40-8B92-7DE24B245B69}" presName="Accent" presStyleLbl="node1" presStyleIdx="0" presStyleCnt="3"/>
      <dgm:spPr>
        <a:solidFill>
          <a:srgbClr val="B01513"/>
        </a:solidFill>
      </dgm:spPr>
    </dgm:pt>
    <dgm:pt modelId="{94939FB4-1C10-4181-A03B-1F59D10B56C8}" type="pres">
      <dgm:prSet presAssocID="{D00B3B9A-D4AF-4C40-8B92-7DE24B245B69}" presName="Parent1" presStyleLbl="revTx" presStyleIdx="0" presStyleCnt="3">
        <dgm:presLayoutVars>
          <dgm:chMax val="1"/>
          <dgm:chPref val="1"/>
          <dgm:bulletEnabled val="1"/>
        </dgm:presLayoutVars>
      </dgm:prSet>
      <dgm:spPr/>
      <dgm:t>
        <a:bodyPr/>
        <a:lstStyle/>
        <a:p>
          <a:pPr rtl="1"/>
          <a:endParaRPr lang="fa-IR"/>
        </a:p>
      </dgm:t>
    </dgm:pt>
    <dgm:pt modelId="{54BA7148-FCB8-4164-9909-4DEC9D3A5546}" type="pres">
      <dgm:prSet presAssocID="{3B6ECD8B-5285-4D61-B5E5-DA669BE5ABE5}" presName="Accent2" presStyleCnt="0"/>
      <dgm:spPr/>
    </dgm:pt>
    <dgm:pt modelId="{B58F5E52-6296-4EB4-A98C-7D226C48B34C}" type="pres">
      <dgm:prSet presAssocID="{3B6ECD8B-5285-4D61-B5E5-DA669BE5ABE5}" presName="Accent" presStyleLbl="node1" presStyleIdx="1" presStyleCnt="3"/>
      <dgm:spPr>
        <a:solidFill>
          <a:srgbClr val="FFC000"/>
        </a:solidFill>
      </dgm:spPr>
    </dgm:pt>
    <dgm:pt modelId="{296BAE38-A922-4992-AAFB-3290334F8BCB}" type="pres">
      <dgm:prSet presAssocID="{3B6ECD8B-5285-4D61-B5E5-DA669BE5ABE5}" presName="Parent2" presStyleLbl="revTx" presStyleIdx="1" presStyleCnt="3">
        <dgm:presLayoutVars>
          <dgm:chMax val="1"/>
          <dgm:chPref val="1"/>
          <dgm:bulletEnabled val="1"/>
        </dgm:presLayoutVars>
      </dgm:prSet>
      <dgm:spPr/>
      <dgm:t>
        <a:bodyPr/>
        <a:lstStyle/>
        <a:p>
          <a:pPr rtl="1"/>
          <a:endParaRPr lang="fa-IR"/>
        </a:p>
      </dgm:t>
    </dgm:pt>
    <dgm:pt modelId="{DF8E239B-65FA-49CC-9E5C-46F70CC17A90}" type="pres">
      <dgm:prSet presAssocID="{31832ED3-5E31-4D12-981D-57E8515A110A}" presName="Accent3" presStyleCnt="0"/>
      <dgm:spPr/>
    </dgm:pt>
    <dgm:pt modelId="{71CFE37D-A642-4C32-839F-9976210087AA}" type="pres">
      <dgm:prSet presAssocID="{31832ED3-5E31-4D12-981D-57E8515A110A}" presName="Accent" presStyleLbl="node1" presStyleIdx="2" presStyleCnt="3"/>
      <dgm:spPr>
        <a:solidFill>
          <a:srgbClr val="FFC000"/>
        </a:solidFill>
      </dgm:spPr>
    </dgm:pt>
    <dgm:pt modelId="{AECB07BF-FF07-4DCD-9B4E-0F11F90F7068}" type="pres">
      <dgm:prSet presAssocID="{31832ED3-5E31-4D12-981D-57E8515A110A}" presName="Parent3" presStyleLbl="revTx" presStyleIdx="2" presStyleCnt="3">
        <dgm:presLayoutVars>
          <dgm:chMax val="1"/>
          <dgm:chPref val="1"/>
          <dgm:bulletEnabled val="1"/>
        </dgm:presLayoutVars>
      </dgm:prSet>
      <dgm:spPr/>
      <dgm:t>
        <a:bodyPr/>
        <a:lstStyle/>
        <a:p>
          <a:pPr rtl="1"/>
          <a:endParaRPr lang="fa-IR"/>
        </a:p>
      </dgm:t>
    </dgm:pt>
  </dgm:ptLst>
  <dgm:cxnLst>
    <dgm:cxn modelId="{6E18BCAC-C968-46DE-833B-8EBBC9BBEA58}" srcId="{A817CD45-5A73-43AB-93B5-02AAA97119A6}" destId="{31832ED3-5E31-4D12-981D-57E8515A110A}" srcOrd="2" destOrd="0" parTransId="{71A24757-E3DA-4AA4-9E9A-53AF24C2430B}" sibTransId="{D525DA5B-8DCC-48DE-9668-CA71D477C4B2}"/>
    <dgm:cxn modelId="{664E05D9-3B93-4FE4-95EC-307DA71469BA}" srcId="{A817CD45-5A73-43AB-93B5-02AAA97119A6}" destId="{3B6ECD8B-5285-4D61-B5E5-DA669BE5ABE5}" srcOrd="1" destOrd="0" parTransId="{38D068DE-B071-440B-AF26-0B33464FB313}" sibTransId="{6EFA1322-815E-490D-94A0-7BA10FFFF276}"/>
    <dgm:cxn modelId="{AE679E3C-6210-4125-A42E-58D23259AFE0}" type="presOf" srcId="{31832ED3-5E31-4D12-981D-57E8515A110A}" destId="{AECB07BF-FF07-4DCD-9B4E-0F11F90F7068}" srcOrd="0" destOrd="0" presId="urn:microsoft.com/office/officeart/2009/layout/CircleArrowProcess"/>
    <dgm:cxn modelId="{95197255-14E2-435A-84C1-F4E62ADA9635}" type="presOf" srcId="{3B6ECD8B-5285-4D61-B5E5-DA669BE5ABE5}" destId="{296BAE38-A922-4992-AAFB-3290334F8BCB}" srcOrd="0" destOrd="0" presId="urn:microsoft.com/office/officeart/2009/layout/CircleArrowProcess"/>
    <dgm:cxn modelId="{C09A23C9-C8B0-40D9-890A-E9EFCA9A4AC0}" type="presOf" srcId="{A817CD45-5A73-43AB-93B5-02AAA97119A6}" destId="{9DD89996-D20A-41A6-9380-219C1932E00F}" srcOrd="0" destOrd="0" presId="urn:microsoft.com/office/officeart/2009/layout/CircleArrowProcess"/>
    <dgm:cxn modelId="{D3BE4A4E-7B29-4189-85D8-AA37DEF89721}" type="presOf" srcId="{D00B3B9A-D4AF-4C40-8B92-7DE24B245B69}" destId="{94939FB4-1C10-4181-A03B-1F59D10B56C8}" srcOrd="0" destOrd="0" presId="urn:microsoft.com/office/officeart/2009/layout/CircleArrowProcess"/>
    <dgm:cxn modelId="{8EC1B6A3-E04D-478A-9337-20499D61525A}" srcId="{A817CD45-5A73-43AB-93B5-02AAA97119A6}" destId="{D00B3B9A-D4AF-4C40-8B92-7DE24B245B69}" srcOrd="0" destOrd="0" parTransId="{D80B13A3-5624-4826-A0C5-993954EB27DF}" sibTransId="{2325BD57-EFEF-472C-ADBE-A0304B4B6494}"/>
    <dgm:cxn modelId="{01F71EB0-E423-4676-A11A-DDB0835856EE}" type="presParOf" srcId="{9DD89996-D20A-41A6-9380-219C1932E00F}" destId="{E5533FAF-E1D3-4763-B6ED-DAFC8F237FD7}" srcOrd="0" destOrd="0" presId="urn:microsoft.com/office/officeart/2009/layout/CircleArrowProcess"/>
    <dgm:cxn modelId="{1A99C504-5E95-4916-A219-D8414BE50980}" type="presParOf" srcId="{E5533FAF-E1D3-4763-B6ED-DAFC8F237FD7}" destId="{D2B78053-8C0F-4BA0-824D-53A7E175A431}" srcOrd="0" destOrd="0" presId="urn:microsoft.com/office/officeart/2009/layout/CircleArrowProcess"/>
    <dgm:cxn modelId="{C763753B-CC00-473A-91C6-14DD4AFDF8DF}" type="presParOf" srcId="{9DD89996-D20A-41A6-9380-219C1932E00F}" destId="{94939FB4-1C10-4181-A03B-1F59D10B56C8}" srcOrd="1" destOrd="0" presId="urn:microsoft.com/office/officeart/2009/layout/CircleArrowProcess"/>
    <dgm:cxn modelId="{42548615-C3CE-4ED5-83F0-6B7B385A6AD2}" type="presParOf" srcId="{9DD89996-D20A-41A6-9380-219C1932E00F}" destId="{54BA7148-FCB8-4164-9909-4DEC9D3A5546}" srcOrd="2" destOrd="0" presId="urn:microsoft.com/office/officeart/2009/layout/CircleArrowProcess"/>
    <dgm:cxn modelId="{D864BDB6-66F8-4B42-B262-629953BF435C}" type="presParOf" srcId="{54BA7148-FCB8-4164-9909-4DEC9D3A5546}" destId="{B58F5E52-6296-4EB4-A98C-7D226C48B34C}" srcOrd="0" destOrd="0" presId="urn:microsoft.com/office/officeart/2009/layout/CircleArrowProcess"/>
    <dgm:cxn modelId="{098207DC-9B7C-4D09-A370-1BD5A488BA24}" type="presParOf" srcId="{9DD89996-D20A-41A6-9380-219C1932E00F}" destId="{296BAE38-A922-4992-AAFB-3290334F8BCB}" srcOrd="3" destOrd="0" presId="urn:microsoft.com/office/officeart/2009/layout/CircleArrowProcess"/>
    <dgm:cxn modelId="{985B5110-629B-4483-AAC2-0840F3F09353}" type="presParOf" srcId="{9DD89996-D20A-41A6-9380-219C1932E00F}" destId="{DF8E239B-65FA-49CC-9E5C-46F70CC17A90}" srcOrd="4" destOrd="0" presId="urn:microsoft.com/office/officeart/2009/layout/CircleArrowProcess"/>
    <dgm:cxn modelId="{C62B4DD6-1B32-4F97-BD98-2051EC94A2C3}" type="presParOf" srcId="{DF8E239B-65FA-49CC-9E5C-46F70CC17A90}" destId="{71CFE37D-A642-4C32-839F-9976210087AA}" srcOrd="0" destOrd="0" presId="urn:microsoft.com/office/officeart/2009/layout/CircleArrowProcess"/>
    <dgm:cxn modelId="{1258DAC7-E3A6-42BC-90C5-6F79FCF1AA73}" type="presParOf" srcId="{9DD89996-D20A-41A6-9380-219C1932E00F}" destId="{AECB07BF-FF07-4DCD-9B4E-0F11F90F7068}" srcOrd="5" destOrd="0" presId="urn:microsoft.com/office/officeart/2009/layout/CircleArrowProcess"/>
  </dgm:cxnLst>
  <dgm:bg/>
  <dgm:whole/>
  <dgm:extLst>
    <a:ext uri="http://schemas.microsoft.com/office/drawing/2008/diagram">
      <dsp:dataModelExt xmlns:dsp="http://schemas.microsoft.com/office/drawing/2008/diagram" relId="rId15"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A817CD45-5A73-43AB-93B5-02AAA97119A6}" type="doc">
      <dgm:prSet loTypeId="urn:microsoft.com/office/officeart/2009/layout/CircleArrowProcess" loCatId="process" qsTypeId="urn:microsoft.com/office/officeart/2005/8/quickstyle/simple1" qsCatId="simple" csTypeId="urn:microsoft.com/office/officeart/2005/8/colors/accent1_2" csCatId="accent1" phldr="1"/>
      <dgm:spPr/>
      <dgm:t>
        <a:bodyPr/>
        <a:lstStyle/>
        <a:p>
          <a:pPr rtl="1"/>
          <a:endParaRPr lang="fa-IR"/>
        </a:p>
      </dgm:t>
    </dgm:pt>
    <dgm:pt modelId="{D00B3B9A-D4AF-4C40-8B92-7DE24B245B69}">
      <dgm:prSet phldrT="[Text]" custT="1"/>
      <dgm:spPr/>
      <dgm:t>
        <a:bodyPr/>
        <a:lstStyle/>
        <a:p>
          <a:pPr rtl="1"/>
          <a:r>
            <a:rPr lang="fa-IR" sz="1600" b="1" dirty="0" smtClean="0">
              <a:cs typeface="B Homa" panose="00000400000000000000" pitchFamily="2" charset="-78"/>
            </a:rPr>
            <a:t>معرفی</a:t>
          </a:r>
          <a:endParaRPr lang="fa-IR" sz="1600" b="1" dirty="0">
            <a:cs typeface="B Homa" panose="00000400000000000000" pitchFamily="2" charset="-78"/>
          </a:endParaRPr>
        </a:p>
      </dgm:t>
    </dgm:pt>
    <dgm:pt modelId="{D80B13A3-5624-4826-A0C5-993954EB27DF}" type="parTrans" cxnId="{8EC1B6A3-E04D-478A-9337-20499D61525A}">
      <dgm:prSet/>
      <dgm:spPr/>
      <dgm:t>
        <a:bodyPr/>
        <a:lstStyle/>
        <a:p>
          <a:pPr rtl="1"/>
          <a:endParaRPr lang="fa-IR" sz="2400" b="1">
            <a:cs typeface="B Homa" panose="00000400000000000000" pitchFamily="2" charset="-78"/>
          </a:endParaRPr>
        </a:p>
      </dgm:t>
    </dgm:pt>
    <dgm:pt modelId="{2325BD57-EFEF-472C-ADBE-A0304B4B6494}" type="sibTrans" cxnId="{8EC1B6A3-E04D-478A-9337-20499D61525A}">
      <dgm:prSet/>
      <dgm:spPr/>
      <dgm:t>
        <a:bodyPr/>
        <a:lstStyle/>
        <a:p>
          <a:pPr rtl="1"/>
          <a:endParaRPr lang="fa-IR" sz="2400" b="1">
            <a:cs typeface="B Homa" panose="00000400000000000000" pitchFamily="2" charset="-78"/>
          </a:endParaRPr>
        </a:p>
      </dgm:t>
    </dgm:pt>
    <dgm:pt modelId="{3B6ECD8B-5285-4D61-B5E5-DA669BE5ABE5}">
      <dgm:prSet phldrT="[Text]" custT="1"/>
      <dgm:spPr/>
      <dgm:t>
        <a:bodyPr/>
        <a:lstStyle/>
        <a:p>
          <a:pPr rtl="1"/>
          <a:r>
            <a:rPr lang="fa-IR" sz="1600" b="1" dirty="0" smtClean="0">
              <a:cs typeface="B Homa" panose="00000400000000000000" pitchFamily="2" charset="-78"/>
            </a:rPr>
            <a:t>ساختار سیاسی</a:t>
          </a:r>
          <a:endParaRPr lang="fa-IR" sz="1600" b="1" dirty="0">
            <a:cs typeface="B Homa" panose="00000400000000000000" pitchFamily="2" charset="-78"/>
          </a:endParaRPr>
        </a:p>
      </dgm:t>
    </dgm:pt>
    <dgm:pt modelId="{38D068DE-B071-440B-AF26-0B33464FB313}" type="parTrans" cxnId="{664E05D9-3B93-4FE4-95EC-307DA71469BA}">
      <dgm:prSet/>
      <dgm:spPr/>
      <dgm:t>
        <a:bodyPr/>
        <a:lstStyle/>
        <a:p>
          <a:pPr rtl="1"/>
          <a:endParaRPr lang="fa-IR" sz="2400" b="1">
            <a:cs typeface="B Homa" panose="00000400000000000000" pitchFamily="2" charset="-78"/>
          </a:endParaRPr>
        </a:p>
      </dgm:t>
    </dgm:pt>
    <dgm:pt modelId="{6EFA1322-815E-490D-94A0-7BA10FFFF276}" type="sibTrans" cxnId="{664E05D9-3B93-4FE4-95EC-307DA71469BA}">
      <dgm:prSet/>
      <dgm:spPr/>
      <dgm:t>
        <a:bodyPr/>
        <a:lstStyle/>
        <a:p>
          <a:pPr rtl="1"/>
          <a:endParaRPr lang="fa-IR" sz="2400" b="1">
            <a:cs typeface="B Homa" panose="00000400000000000000" pitchFamily="2" charset="-78"/>
          </a:endParaRPr>
        </a:p>
      </dgm:t>
    </dgm:pt>
    <dgm:pt modelId="{31832ED3-5E31-4D12-981D-57E8515A110A}">
      <dgm:prSet phldrT="[Text]" custT="1"/>
      <dgm:spPr/>
      <dgm:t>
        <a:bodyPr/>
        <a:lstStyle/>
        <a:p>
          <a:pPr rtl="1"/>
          <a:r>
            <a:rPr lang="fa-IR" sz="1600" b="1" dirty="0" smtClean="0">
              <a:cs typeface="B Homa" panose="00000400000000000000" pitchFamily="2" charset="-78"/>
            </a:rPr>
            <a:t>مدیریت شهری</a:t>
          </a:r>
          <a:endParaRPr lang="fa-IR" sz="1600" b="1" dirty="0">
            <a:cs typeface="B Homa" panose="00000400000000000000" pitchFamily="2" charset="-78"/>
          </a:endParaRPr>
        </a:p>
      </dgm:t>
    </dgm:pt>
    <dgm:pt modelId="{71A24757-E3DA-4AA4-9E9A-53AF24C2430B}" type="parTrans" cxnId="{6E18BCAC-C968-46DE-833B-8EBBC9BBEA58}">
      <dgm:prSet/>
      <dgm:spPr/>
      <dgm:t>
        <a:bodyPr/>
        <a:lstStyle/>
        <a:p>
          <a:pPr rtl="1"/>
          <a:endParaRPr lang="fa-IR" sz="2400" b="1">
            <a:cs typeface="B Homa" panose="00000400000000000000" pitchFamily="2" charset="-78"/>
          </a:endParaRPr>
        </a:p>
      </dgm:t>
    </dgm:pt>
    <dgm:pt modelId="{D525DA5B-8DCC-48DE-9668-CA71D477C4B2}" type="sibTrans" cxnId="{6E18BCAC-C968-46DE-833B-8EBBC9BBEA58}">
      <dgm:prSet/>
      <dgm:spPr/>
      <dgm:t>
        <a:bodyPr/>
        <a:lstStyle/>
        <a:p>
          <a:pPr rtl="1"/>
          <a:endParaRPr lang="fa-IR" sz="2400" b="1">
            <a:cs typeface="B Homa" panose="00000400000000000000" pitchFamily="2" charset="-78"/>
          </a:endParaRPr>
        </a:p>
      </dgm:t>
    </dgm:pt>
    <dgm:pt modelId="{9DD89996-D20A-41A6-9380-219C1932E00F}" type="pres">
      <dgm:prSet presAssocID="{A817CD45-5A73-43AB-93B5-02AAA97119A6}" presName="Name0" presStyleCnt="0">
        <dgm:presLayoutVars>
          <dgm:chMax val="7"/>
          <dgm:chPref val="7"/>
          <dgm:dir/>
          <dgm:animLvl val="lvl"/>
        </dgm:presLayoutVars>
      </dgm:prSet>
      <dgm:spPr/>
      <dgm:t>
        <a:bodyPr/>
        <a:lstStyle/>
        <a:p>
          <a:pPr rtl="1"/>
          <a:endParaRPr lang="fa-IR"/>
        </a:p>
      </dgm:t>
    </dgm:pt>
    <dgm:pt modelId="{E5533FAF-E1D3-4763-B6ED-DAFC8F237FD7}" type="pres">
      <dgm:prSet presAssocID="{D00B3B9A-D4AF-4C40-8B92-7DE24B245B69}" presName="Accent1" presStyleCnt="0"/>
      <dgm:spPr/>
    </dgm:pt>
    <dgm:pt modelId="{D2B78053-8C0F-4BA0-824D-53A7E175A431}" type="pres">
      <dgm:prSet presAssocID="{D00B3B9A-D4AF-4C40-8B92-7DE24B245B69}" presName="Accent" presStyleLbl="node1" presStyleIdx="0" presStyleCnt="3"/>
      <dgm:spPr>
        <a:solidFill>
          <a:srgbClr val="FFC000"/>
        </a:solidFill>
      </dgm:spPr>
    </dgm:pt>
    <dgm:pt modelId="{94939FB4-1C10-4181-A03B-1F59D10B56C8}" type="pres">
      <dgm:prSet presAssocID="{D00B3B9A-D4AF-4C40-8B92-7DE24B245B69}" presName="Parent1" presStyleLbl="revTx" presStyleIdx="0" presStyleCnt="3">
        <dgm:presLayoutVars>
          <dgm:chMax val="1"/>
          <dgm:chPref val="1"/>
          <dgm:bulletEnabled val="1"/>
        </dgm:presLayoutVars>
      </dgm:prSet>
      <dgm:spPr/>
      <dgm:t>
        <a:bodyPr/>
        <a:lstStyle/>
        <a:p>
          <a:pPr rtl="1"/>
          <a:endParaRPr lang="fa-IR"/>
        </a:p>
      </dgm:t>
    </dgm:pt>
    <dgm:pt modelId="{54BA7148-FCB8-4164-9909-4DEC9D3A5546}" type="pres">
      <dgm:prSet presAssocID="{3B6ECD8B-5285-4D61-B5E5-DA669BE5ABE5}" presName="Accent2" presStyleCnt="0"/>
      <dgm:spPr/>
    </dgm:pt>
    <dgm:pt modelId="{B58F5E52-6296-4EB4-A98C-7D226C48B34C}" type="pres">
      <dgm:prSet presAssocID="{3B6ECD8B-5285-4D61-B5E5-DA669BE5ABE5}" presName="Accent" presStyleLbl="node1" presStyleIdx="1" presStyleCnt="3"/>
      <dgm:spPr>
        <a:solidFill>
          <a:srgbClr val="FFC000"/>
        </a:solidFill>
      </dgm:spPr>
    </dgm:pt>
    <dgm:pt modelId="{296BAE38-A922-4992-AAFB-3290334F8BCB}" type="pres">
      <dgm:prSet presAssocID="{3B6ECD8B-5285-4D61-B5E5-DA669BE5ABE5}" presName="Parent2" presStyleLbl="revTx" presStyleIdx="1" presStyleCnt="3">
        <dgm:presLayoutVars>
          <dgm:chMax val="1"/>
          <dgm:chPref val="1"/>
          <dgm:bulletEnabled val="1"/>
        </dgm:presLayoutVars>
      </dgm:prSet>
      <dgm:spPr/>
      <dgm:t>
        <a:bodyPr/>
        <a:lstStyle/>
        <a:p>
          <a:pPr rtl="1"/>
          <a:endParaRPr lang="fa-IR"/>
        </a:p>
      </dgm:t>
    </dgm:pt>
    <dgm:pt modelId="{DF8E239B-65FA-49CC-9E5C-46F70CC17A90}" type="pres">
      <dgm:prSet presAssocID="{31832ED3-5E31-4D12-981D-57E8515A110A}" presName="Accent3" presStyleCnt="0"/>
      <dgm:spPr/>
    </dgm:pt>
    <dgm:pt modelId="{71CFE37D-A642-4C32-839F-9976210087AA}" type="pres">
      <dgm:prSet presAssocID="{31832ED3-5E31-4D12-981D-57E8515A110A}" presName="Accent" presStyleLbl="node1" presStyleIdx="2" presStyleCnt="3"/>
      <dgm:spPr>
        <a:solidFill>
          <a:srgbClr val="FFC000"/>
        </a:solidFill>
      </dgm:spPr>
    </dgm:pt>
    <dgm:pt modelId="{AECB07BF-FF07-4DCD-9B4E-0F11F90F7068}" type="pres">
      <dgm:prSet presAssocID="{31832ED3-5E31-4D12-981D-57E8515A110A}" presName="Parent3" presStyleLbl="revTx" presStyleIdx="2" presStyleCnt="3">
        <dgm:presLayoutVars>
          <dgm:chMax val="1"/>
          <dgm:chPref val="1"/>
          <dgm:bulletEnabled val="1"/>
        </dgm:presLayoutVars>
      </dgm:prSet>
      <dgm:spPr/>
      <dgm:t>
        <a:bodyPr/>
        <a:lstStyle/>
        <a:p>
          <a:pPr rtl="1"/>
          <a:endParaRPr lang="fa-IR"/>
        </a:p>
      </dgm:t>
    </dgm:pt>
  </dgm:ptLst>
  <dgm:cxnLst>
    <dgm:cxn modelId="{6E18BCAC-C968-46DE-833B-8EBBC9BBEA58}" srcId="{A817CD45-5A73-43AB-93B5-02AAA97119A6}" destId="{31832ED3-5E31-4D12-981D-57E8515A110A}" srcOrd="2" destOrd="0" parTransId="{71A24757-E3DA-4AA4-9E9A-53AF24C2430B}" sibTransId="{D525DA5B-8DCC-48DE-9668-CA71D477C4B2}"/>
    <dgm:cxn modelId="{202CCB8F-7384-45A4-BCC4-244B2EAF179E}" type="presOf" srcId="{31832ED3-5E31-4D12-981D-57E8515A110A}" destId="{AECB07BF-FF07-4DCD-9B4E-0F11F90F7068}" srcOrd="0" destOrd="0" presId="urn:microsoft.com/office/officeart/2009/layout/CircleArrowProcess"/>
    <dgm:cxn modelId="{664E05D9-3B93-4FE4-95EC-307DA71469BA}" srcId="{A817CD45-5A73-43AB-93B5-02AAA97119A6}" destId="{3B6ECD8B-5285-4D61-B5E5-DA669BE5ABE5}" srcOrd="1" destOrd="0" parTransId="{38D068DE-B071-440B-AF26-0B33464FB313}" sibTransId="{6EFA1322-815E-490D-94A0-7BA10FFFF276}"/>
    <dgm:cxn modelId="{9478B5E3-C47F-4365-8876-2BF6D076A8D9}" type="presOf" srcId="{3B6ECD8B-5285-4D61-B5E5-DA669BE5ABE5}" destId="{296BAE38-A922-4992-AAFB-3290334F8BCB}" srcOrd="0" destOrd="0" presId="urn:microsoft.com/office/officeart/2009/layout/CircleArrowProcess"/>
    <dgm:cxn modelId="{14FEC6D2-4219-4147-8AE3-2876A4306D11}" type="presOf" srcId="{A817CD45-5A73-43AB-93B5-02AAA97119A6}" destId="{9DD89996-D20A-41A6-9380-219C1932E00F}" srcOrd="0" destOrd="0" presId="urn:microsoft.com/office/officeart/2009/layout/CircleArrowProcess"/>
    <dgm:cxn modelId="{8EC1B6A3-E04D-478A-9337-20499D61525A}" srcId="{A817CD45-5A73-43AB-93B5-02AAA97119A6}" destId="{D00B3B9A-D4AF-4C40-8B92-7DE24B245B69}" srcOrd="0" destOrd="0" parTransId="{D80B13A3-5624-4826-A0C5-993954EB27DF}" sibTransId="{2325BD57-EFEF-472C-ADBE-A0304B4B6494}"/>
    <dgm:cxn modelId="{AD426068-B75C-413C-B29B-CB12FA75AE12}" type="presOf" srcId="{D00B3B9A-D4AF-4C40-8B92-7DE24B245B69}" destId="{94939FB4-1C10-4181-A03B-1F59D10B56C8}" srcOrd="0" destOrd="0" presId="urn:microsoft.com/office/officeart/2009/layout/CircleArrowProcess"/>
    <dgm:cxn modelId="{3BF52942-D59D-4789-ADC3-CFFBFD680861}" type="presParOf" srcId="{9DD89996-D20A-41A6-9380-219C1932E00F}" destId="{E5533FAF-E1D3-4763-B6ED-DAFC8F237FD7}" srcOrd="0" destOrd="0" presId="urn:microsoft.com/office/officeart/2009/layout/CircleArrowProcess"/>
    <dgm:cxn modelId="{B5D2142A-AD9B-45CA-A394-7766F19FBC33}" type="presParOf" srcId="{E5533FAF-E1D3-4763-B6ED-DAFC8F237FD7}" destId="{D2B78053-8C0F-4BA0-824D-53A7E175A431}" srcOrd="0" destOrd="0" presId="urn:microsoft.com/office/officeart/2009/layout/CircleArrowProcess"/>
    <dgm:cxn modelId="{ECD942FF-2056-4EF1-BD3C-9AB2550DEA91}" type="presParOf" srcId="{9DD89996-D20A-41A6-9380-219C1932E00F}" destId="{94939FB4-1C10-4181-A03B-1F59D10B56C8}" srcOrd="1" destOrd="0" presId="urn:microsoft.com/office/officeart/2009/layout/CircleArrowProcess"/>
    <dgm:cxn modelId="{379091FA-07DB-4492-B417-2963B0D02012}" type="presParOf" srcId="{9DD89996-D20A-41A6-9380-219C1932E00F}" destId="{54BA7148-FCB8-4164-9909-4DEC9D3A5546}" srcOrd="2" destOrd="0" presId="urn:microsoft.com/office/officeart/2009/layout/CircleArrowProcess"/>
    <dgm:cxn modelId="{9D9F7C98-E338-483C-AF29-0F7ABA755FCC}" type="presParOf" srcId="{54BA7148-FCB8-4164-9909-4DEC9D3A5546}" destId="{B58F5E52-6296-4EB4-A98C-7D226C48B34C}" srcOrd="0" destOrd="0" presId="urn:microsoft.com/office/officeart/2009/layout/CircleArrowProcess"/>
    <dgm:cxn modelId="{AB1E2C32-04A2-4CFD-B67E-4CD39BFD047C}" type="presParOf" srcId="{9DD89996-D20A-41A6-9380-219C1932E00F}" destId="{296BAE38-A922-4992-AAFB-3290334F8BCB}" srcOrd="3" destOrd="0" presId="urn:microsoft.com/office/officeart/2009/layout/CircleArrowProcess"/>
    <dgm:cxn modelId="{E50A62A5-2334-4286-B39A-B4360E39E1E9}" type="presParOf" srcId="{9DD89996-D20A-41A6-9380-219C1932E00F}" destId="{DF8E239B-65FA-49CC-9E5C-46F70CC17A90}" srcOrd="4" destOrd="0" presId="urn:microsoft.com/office/officeart/2009/layout/CircleArrowProcess"/>
    <dgm:cxn modelId="{2649005E-BB4F-40EC-A2DF-F216E045EDF8}" type="presParOf" srcId="{DF8E239B-65FA-49CC-9E5C-46F70CC17A90}" destId="{71CFE37D-A642-4C32-839F-9976210087AA}" srcOrd="0" destOrd="0" presId="urn:microsoft.com/office/officeart/2009/layout/CircleArrowProcess"/>
    <dgm:cxn modelId="{280CDC09-B7DC-48AD-8FF4-A3DA691CC8E0}" type="presParOf" srcId="{9DD89996-D20A-41A6-9380-219C1932E00F}" destId="{AECB07BF-FF07-4DCD-9B4E-0F11F90F7068}" srcOrd="5" destOrd="0" presId="urn:microsoft.com/office/officeart/2009/layout/CircleArrowProcess"/>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10.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11.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12.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13.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14.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15.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16.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17.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18.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19.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20.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21.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22.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23.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24.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25.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26.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27.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28.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29.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30.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31.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32.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8.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9.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7AECF0BE-AF15-4C37-B131-A0A66B8232CE}" type="datetimeFigureOut">
              <a:rPr lang="fa-IR" smtClean="0"/>
              <a:t>27/02/1441</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D1F8A962-9BAC-4ABC-8566-53E19D5D95E8}" type="slidenum">
              <a:rPr lang="fa-IR" smtClean="0"/>
              <a:t>‹#›</a:t>
            </a:fld>
            <a:endParaRPr lang="fa-IR"/>
          </a:p>
        </p:txBody>
      </p:sp>
    </p:spTree>
    <p:extLst>
      <p:ext uri="{BB962C8B-B14F-4D97-AF65-F5344CB8AC3E}">
        <p14:creationId xmlns:p14="http://schemas.microsoft.com/office/powerpoint/2010/main" val="3655045917"/>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1879D87C-AB79-41D2-9D3A-D06910ADFD99}" type="slidenum">
              <a:rPr lang="en-US" smtClean="0"/>
              <a:t>2</a:t>
            </a:fld>
            <a:endParaRPr lang="en-US"/>
          </a:p>
        </p:txBody>
      </p:sp>
    </p:spTree>
    <p:extLst>
      <p:ext uri="{BB962C8B-B14F-4D97-AF65-F5344CB8AC3E}">
        <p14:creationId xmlns:p14="http://schemas.microsoft.com/office/powerpoint/2010/main" val="31169585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7957B5D7-7CD2-40AB-925A-0A833EF55703}" type="slidenum">
              <a:rPr lang="fa-IR" smtClean="0"/>
              <a:t>11</a:t>
            </a:fld>
            <a:endParaRPr lang="fa-IR"/>
          </a:p>
        </p:txBody>
      </p:sp>
    </p:spTree>
    <p:extLst>
      <p:ext uri="{BB962C8B-B14F-4D97-AF65-F5344CB8AC3E}">
        <p14:creationId xmlns:p14="http://schemas.microsoft.com/office/powerpoint/2010/main" val="15961063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t>بيشترين مهاجران وارد شده به شهر تهران(38 درصد) از نقاط داخلي استان تهران بوده و بعد از آن با 16 درصد متعلق به استان آذربايجان شرقي است. استان هاي مرزي ايران به دلیل واقع شدن در جنگ در رتبه بعدي قرار دارند. همچنين استان هاي شمالي و خراسان نيز در همين مرتبه قرار مي گيرند.</a:t>
            </a:r>
            <a:br>
              <a:rPr lang="fa-IR" dirty="0" smtClean="0"/>
            </a:br>
            <a:r>
              <a:rPr lang="en-US" dirty="0" smtClean="0"/>
              <a:t>36% of the city`s     population is foreign born</a:t>
            </a:r>
          </a:p>
          <a:p>
            <a:endParaRPr lang="en-US" dirty="0"/>
          </a:p>
        </p:txBody>
      </p:sp>
      <p:sp>
        <p:nvSpPr>
          <p:cNvPr id="4" name="Slide Number Placeholder 3"/>
          <p:cNvSpPr>
            <a:spLocks noGrp="1"/>
          </p:cNvSpPr>
          <p:nvPr>
            <p:ph type="sldNum" sz="quarter" idx="10"/>
          </p:nvPr>
        </p:nvSpPr>
        <p:spPr/>
        <p:txBody>
          <a:bodyPr/>
          <a:lstStyle/>
          <a:p>
            <a:fld id="{7957B5D7-7CD2-40AB-925A-0A833EF55703}" type="slidenum">
              <a:rPr lang="fa-IR" smtClean="0"/>
              <a:t>12</a:t>
            </a:fld>
            <a:endParaRPr lang="fa-IR"/>
          </a:p>
        </p:txBody>
      </p:sp>
    </p:spTree>
    <p:extLst>
      <p:ext uri="{BB962C8B-B14F-4D97-AF65-F5344CB8AC3E}">
        <p14:creationId xmlns:p14="http://schemas.microsoft.com/office/powerpoint/2010/main" val="1166834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57B5D7-7CD2-40AB-925A-0A833EF55703}" type="slidenum">
              <a:rPr lang="fa-IR" smtClean="0"/>
              <a:t>13</a:t>
            </a:fld>
            <a:endParaRPr lang="fa-IR"/>
          </a:p>
        </p:txBody>
      </p:sp>
    </p:spTree>
    <p:extLst>
      <p:ext uri="{BB962C8B-B14F-4D97-AF65-F5344CB8AC3E}">
        <p14:creationId xmlns:p14="http://schemas.microsoft.com/office/powerpoint/2010/main" val="24067603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New York: one of the three „command centers“ for the world economy</a:t>
            </a:r>
            <a:endParaRPr lang="fa-IR" dirty="0" smtClean="0"/>
          </a:p>
          <a:p>
            <a:r>
              <a:rPr lang="fa-IR" dirty="0" smtClean="0"/>
              <a:t>لندن نیویورک توکیو</a:t>
            </a:r>
            <a:endParaRPr lang="en-US" dirty="0" smtClean="0"/>
          </a:p>
          <a:p>
            <a:endParaRPr lang="en-US" dirty="0"/>
          </a:p>
        </p:txBody>
      </p:sp>
      <p:sp>
        <p:nvSpPr>
          <p:cNvPr id="4" name="Slide Number Placeholder 3"/>
          <p:cNvSpPr>
            <a:spLocks noGrp="1"/>
          </p:cNvSpPr>
          <p:nvPr>
            <p:ph type="sldNum" sz="quarter" idx="10"/>
          </p:nvPr>
        </p:nvSpPr>
        <p:spPr/>
        <p:txBody>
          <a:bodyPr/>
          <a:lstStyle/>
          <a:p>
            <a:fld id="{7957B5D7-7CD2-40AB-925A-0A833EF55703}" type="slidenum">
              <a:rPr lang="fa-IR" smtClean="0"/>
              <a:t>14</a:t>
            </a:fld>
            <a:endParaRPr lang="fa-IR"/>
          </a:p>
        </p:txBody>
      </p:sp>
    </p:spTree>
    <p:extLst>
      <p:ext uri="{BB962C8B-B14F-4D97-AF65-F5344CB8AC3E}">
        <p14:creationId xmlns:p14="http://schemas.microsoft.com/office/powerpoint/2010/main" val="2728094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Times New Roman" panose="02020603050405020304" pitchFamily="18" charset="0"/>
                <a:cs typeface="Times New Roman" panose="02020603050405020304" pitchFamily="18" charset="0"/>
              </a:rPr>
              <a:t>: New York is home to many universities such as - Columbia University, New York University… </a:t>
            </a:r>
            <a:endParaRPr lang="fa-IR" dirty="0" smtClean="0">
              <a:latin typeface="Times New Roman" panose="02020603050405020304" pitchFamily="18" charset="0"/>
              <a:cs typeface="Times New Roman" panose="02020603050405020304" pitchFamily="18" charset="0"/>
            </a:endParaRPr>
          </a:p>
          <a:p>
            <a:r>
              <a:rPr lang="en-US" smtClean="0"/>
              <a:t>http://www.webometrics.info/en/Americas/USA</a:t>
            </a:r>
            <a:endParaRPr lang="en-US" dirty="0"/>
          </a:p>
        </p:txBody>
      </p:sp>
      <p:sp>
        <p:nvSpPr>
          <p:cNvPr id="4" name="Slide Number Placeholder 3"/>
          <p:cNvSpPr>
            <a:spLocks noGrp="1"/>
          </p:cNvSpPr>
          <p:nvPr>
            <p:ph type="sldNum" sz="quarter" idx="10"/>
          </p:nvPr>
        </p:nvSpPr>
        <p:spPr/>
        <p:txBody>
          <a:bodyPr/>
          <a:lstStyle/>
          <a:p>
            <a:fld id="{7957B5D7-7CD2-40AB-925A-0A833EF55703}" type="slidenum">
              <a:rPr lang="fa-IR" smtClean="0"/>
              <a:t>15</a:t>
            </a:fld>
            <a:endParaRPr lang="fa-IR"/>
          </a:p>
        </p:txBody>
      </p:sp>
    </p:spTree>
    <p:extLst>
      <p:ext uri="{BB962C8B-B14F-4D97-AF65-F5344CB8AC3E}">
        <p14:creationId xmlns:p14="http://schemas.microsoft.com/office/powerpoint/2010/main" val="22952270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57B5D7-7CD2-40AB-925A-0A833EF55703}" type="slidenum">
              <a:rPr lang="fa-IR" smtClean="0"/>
              <a:t>16</a:t>
            </a:fld>
            <a:endParaRPr lang="fa-IR"/>
          </a:p>
        </p:txBody>
      </p:sp>
    </p:spTree>
    <p:extLst>
      <p:ext uri="{BB962C8B-B14F-4D97-AF65-F5344CB8AC3E}">
        <p14:creationId xmlns:p14="http://schemas.microsoft.com/office/powerpoint/2010/main" val="36976320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57B5D7-7CD2-40AB-925A-0A833EF55703}" type="slidenum">
              <a:rPr lang="fa-IR" smtClean="0"/>
              <a:t>17</a:t>
            </a:fld>
            <a:endParaRPr lang="fa-IR"/>
          </a:p>
        </p:txBody>
      </p:sp>
    </p:spTree>
    <p:extLst>
      <p:ext uri="{BB962C8B-B14F-4D97-AF65-F5344CB8AC3E}">
        <p14:creationId xmlns:p14="http://schemas.microsoft.com/office/powerpoint/2010/main" val="10317924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57B5D7-7CD2-40AB-925A-0A833EF55703}" type="slidenum">
              <a:rPr lang="fa-IR" smtClean="0"/>
              <a:t>18</a:t>
            </a:fld>
            <a:endParaRPr lang="fa-IR"/>
          </a:p>
        </p:txBody>
      </p:sp>
    </p:spTree>
    <p:extLst>
      <p:ext uri="{BB962C8B-B14F-4D97-AF65-F5344CB8AC3E}">
        <p14:creationId xmlns:p14="http://schemas.microsoft.com/office/powerpoint/2010/main" val="16422279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fa-IR" dirty="0" smtClean="0">
                <a:cs typeface="2  Nazanin" panose="00000400000000000000" pitchFamily="2" charset="-78"/>
              </a:rPr>
              <a:t>ایران</a:t>
            </a:r>
          </a:p>
          <a:p>
            <a:pPr algn="just"/>
            <a:r>
              <a:rPr lang="fa-IR" dirty="0" smtClean="0">
                <a:cs typeface="2  Nazanin" panose="00000400000000000000" pitchFamily="2" charset="-78"/>
              </a:rPr>
              <a:t>نظام جمهوری اسلامی ایران </a:t>
            </a:r>
            <a:r>
              <a:rPr lang="fa-IR" dirty="0" smtClean="0">
                <a:solidFill>
                  <a:srgbClr val="FF0000"/>
                </a:solidFill>
                <a:cs typeface="2  Nazanin" panose="00000400000000000000" pitchFamily="2" charset="-78"/>
              </a:rPr>
              <a:t>مطابق قانون اساسی </a:t>
            </a:r>
            <a:r>
              <a:rPr lang="fa-IR" dirty="0" smtClean="0">
                <a:cs typeface="2  Nazanin" panose="00000400000000000000" pitchFamily="2" charset="-78"/>
              </a:rPr>
              <a:t>این کشور و </a:t>
            </a:r>
            <a:r>
              <a:rPr lang="fa-IR" dirty="0" smtClean="0">
                <a:solidFill>
                  <a:srgbClr val="FF0000"/>
                </a:solidFill>
                <a:cs typeface="2  Nazanin" panose="00000400000000000000" pitchFamily="2" charset="-78"/>
              </a:rPr>
              <a:t>بر پایه جمهوریت و اسلامیت</a:t>
            </a:r>
            <a:r>
              <a:rPr lang="fa-IR" dirty="0" smtClean="0">
                <a:cs typeface="2  Nazanin" panose="00000400000000000000" pitchFamily="2" charset="-78"/>
              </a:rPr>
              <a:t> بنا نهاده شده است.</a:t>
            </a:r>
          </a:p>
          <a:p>
            <a:pPr algn="just"/>
            <a:r>
              <a:rPr lang="fa-IR" dirty="0" smtClean="0">
                <a:cs typeface="2  Nazanin" panose="00000400000000000000" pitchFamily="2" charset="-78"/>
              </a:rPr>
              <a:t>قوای حاکم بر این کشور متشکل از سه </a:t>
            </a:r>
            <a:r>
              <a:rPr lang="fa-IR" dirty="0" smtClean="0">
                <a:solidFill>
                  <a:srgbClr val="FF0000"/>
                </a:solidFill>
                <a:cs typeface="2  Nazanin" panose="00000400000000000000" pitchFamily="2" charset="-78"/>
              </a:rPr>
              <a:t>قوه مقننه*(مجلس و شورای نگبان)*، مجریه و قضاییه </a:t>
            </a:r>
            <a:r>
              <a:rPr lang="fa-IR" dirty="0" smtClean="0">
                <a:cs typeface="2  Nazanin" panose="00000400000000000000" pitchFamily="2" charset="-78"/>
              </a:rPr>
              <a:t>است.</a:t>
            </a:r>
          </a:p>
          <a:p>
            <a:pPr algn="just"/>
            <a:r>
              <a:rPr lang="fa-IR" dirty="0" smtClean="0">
                <a:solidFill>
                  <a:srgbClr val="92D050"/>
                </a:solidFill>
                <a:cs typeface="2  Nazanin" panose="00000400000000000000" pitchFamily="2" charset="-78"/>
              </a:rPr>
              <a:t>* این قوا زیر نظر مقام رهبری و مستقل از یکدیگر بر طبق اصول قانون اساسی فعالیت میکنند.</a:t>
            </a:r>
          </a:p>
          <a:p>
            <a:pPr algn="just"/>
            <a:r>
              <a:rPr lang="fa-IR" dirty="0" smtClean="0">
                <a:cs typeface="2  Nazanin" panose="00000400000000000000" pitchFamily="2" charset="-78"/>
              </a:rPr>
              <a:t>ایران</a:t>
            </a:r>
          </a:p>
          <a:p>
            <a:pPr algn="just"/>
            <a:r>
              <a:rPr lang="fa-IR" dirty="0" smtClean="0">
                <a:cs typeface="2  Nazanin" panose="00000400000000000000" pitchFamily="2" charset="-78"/>
              </a:rPr>
              <a:t>نظام جمهوری اسلامی ایران </a:t>
            </a:r>
            <a:r>
              <a:rPr lang="fa-IR" dirty="0" smtClean="0">
                <a:solidFill>
                  <a:srgbClr val="FF0000"/>
                </a:solidFill>
                <a:cs typeface="2  Nazanin" panose="00000400000000000000" pitchFamily="2" charset="-78"/>
              </a:rPr>
              <a:t>مطابق قانون اساسی </a:t>
            </a:r>
            <a:r>
              <a:rPr lang="fa-IR" dirty="0" smtClean="0">
                <a:cs typeface="2  Nazanin" panose="00000400000000000000" pitchFamily="2" charset="-78"/>
              </a:rPr>
              <a:t>این کشور و </a:t>
            </a:r>
            <a:r>
              <a:rPr lang="fa-IR" dirty="0" smtClean="0">
                <a:solidFill>
                  <a:srgbClr val="FF0000"/>
                </a:solidFill>
                <a:cs typeface="2  Nazanin" panose="00000400000000000000" pitchFamily="2" charset="-78"/>
              </a:rPr>
              <a:t>بر پایه جمهوریت و اسلامیت</a:t>
            </a:r>
            <a:r>
              <a:rPr lang="fa-IR" dirty="0" smtClean="0">
                <a:cs typeface="2  Nazanin" panose="00000400000000000000" pitchFamily="2" charset="-78"/>
              </a:rPr>
              <a:t> بنا نهاده شده است.</a:t>
            </a:r>
          </a:p>
          <a:p>
            <a:pPr algn="just"/>
            <a:r>
              <a:rPr lang="fa-IR" dirty="0" smtClean="0">
                <a:cs typeface="2  Nazanin" panose="00000400000000000000" pitchFamily="2" charset="-78"/>
              </a:rPr>
              <a:t>قوای حاکم بر این کشور متشکل از سه </a:t>
            </a:r>
            <a:r>
              <a:rPr lang="fa-IR" dirty="0" smtClean="0">
                <a:solidFill>
                  <a:srgbClr val="FF0000"/>
                </a:solidFill>
                <a:cs typeface="2  Nazanin" panose="00000400000000000000" pitchFamily="2" charset="-78"/>
              </a:rPr>
              <a:t>قوه مقننه*(مجلس و شورای نگبان)*، مجریه و قضاییه </a:t>
            </a:r>
            <a:r>
              <a:rPr lang="fa-IR" dirty="0" smtClean="0">
                <a:cs typeface="2  Nazanin" panose="00000400000000000000" pitchFamily="2" charset="-78"/>
              </a:rPr>
              <a:t>است.</a:t>
            </a:r>
          </a:p>
          <a:p>
            <a:pPr algn="just"/>
            <a:r>
              <a:rPr lang="fa-IR" dirty="0" smtClean="0">
                <a:solidFill>
                  <a:srgbClr val="92D050"/>
                </a:solidFill>
                <a:cs typeface="2  Nazanin" panose="00000400000000000000" pitchFamily="2" charset="-78"/>
              </a:rPr>
              <a:t>* این قوا زیر نظر مقام رهبری و مستقل از یکدیگر بر طبق اصول قانون اساسی فعالیت میکنند.</a:t>
            </a:r>
          </a:p>
          <a:p>
            <a:endParaRPr lang="fa-IR" dirty="0" smtClean="0">
              <a:cs typeface="2  Nazanin" panose="00000400000000000000" pitchFamily="2" charset="-78"/>
            </a:endParaRPr>
          </a:p>
          <a:p>
            <a:r>
              <a:rPr lang="fa-IR" dirty="0" smtClean="0">
                <a:cs typeface="2  Nazanin" panose="00000400000000000000" pitchFamily="2" charset="-78"/>
              </a:rPr>
              <a:t>آمریکا</a:t>
            </a:r>
          </a:p>
          <a:p>
            <a:r>
              <a:rPr lang="fa-IR" dirty="0" smtClean="0">
                <a:cs typeface="2  Nazanin" panose="00000400000000000000" pitchFamily="2" charset="-78"/>
              </a:rPr>
              <a:t>نظام حکومتی ایلات متحده آمریکا در چهارچوب قانون اساسی و بر اساس سیستم جمهوری فدرال بنا شده است.</a:t>
            </a:r>
          </a:p>
          <a:p>
            <a:r>
              <a:rPr lang="fa-IR" dirty="0" smtClean="0">
                <a:cs typeface="2  Nazanin" panose="00000400000000000000" pitchFamily="2" charset="-78"/>
              </a:rPr>
              <a:t>قوای حاکم بر این کشور متشکل از سه قوه مقننه، مجریه و قضاییه است.</a:t>
            </a:r>
          </a:p>
          <a:p>
            <a:r>
              <a:rPr lang="fa-IR" dirty="0" smtClean="0">
                <a:cs typeface="2  Nazanin" panose="00000400000000000000" pitchFamily="2" charset="-78"/>
              </a:rPr>
              <a:t>اگرچه سه قوه ی حاکم بر آمریکا از اختیارات به نسبت برابری برخودار شده اند، اما قوه ی مقننه*(مجلس نمایندگان و مجلس سنا)* نقش رهبری را در شکل بندی ساختار و وظایف سایر قوا بر عهده دارد.</a:t>
            </a:r>
          </a:p>
          <a:p>
            <a:endParaRPr lang="fa-IR" dirty="0" smtClean="0">
              <a:cs typeface="2  Nazanin" panose="00000400000000000000" pitchFamily="2" charset="-78"/>
            </a:endParaRPr>
          </a:p>
          <a:p>
            <a:r>
              <a:rPr lang="fa-IR" dirty="0" smtClean="0">
                <a:cs typeface="2  Nazanin" panose="00000400000000000000" pitchFamily="2" charset="-78"/>
              </a:rPr>
              <a:t>ساختار اجرایی در ایالات متحده از نوع باز و غیر متمرکز است و تصمیمات و اتخاذ سیاست های خرد و کلان، با مشارکت حداکثری افراد و نهاد ها صورت می گیرد.</a:t>
            </a:r>
          </a:p>
          <a:p>
            <a:r>
              <a:rPr lang="fa-IR" dirty="0" smtClean="0">
                <a:cs typeface="2  Nazanin" panose="00000400000000000000" pitchFamily="2" charset="-78"/>
              </a:rPr>
              <a:t>ایران</a:t>
            </a:r>
          </a:p>
          <a:p>
            <a:r>
              <a:rPr lang="fa-IR" dirty="0" smtClean="0">
                <a:cs typeface="2  Nazanin" panose="00000400000000000000" pitchFamily="2" charset="-78"/>
              </a:rPr>
              <a:t>نظام جمهوری اسلامی ایران مطابق قانون اساسی این کشور و بر پایه جمهوریت و اسلامیت بنا نهاده شده است.</a:t>
            </a:r>
          </a:p>
          <a:p>
            <a:r>
              <a:rPr lang="fa-IR" dirty="0" smtClean="0">
                <a:cs typeface="2  Nazanin" panose="00000400000000000000" pitchFamily="2" charset="-78"/>
              </a:rPr>
              <a:t>قوای حاکم بر این کشور متشکل از سه قوه مقننه*(مجلس و شورای نگبان)*، مجریه و قضاییه است.</a:t>
            </a:r>
          </a:p>
          <a:p>
            <a:r>
              <a:rPr lang="fa-IR" dirty="0" smtClean="0">
                <a:cs typeface="2  Nazanin" panose="00000400000000000000" pitchFamily="2" charset="-78"/>
              </a:rPr>
              <a:t>* این قوا زیر نظر مقام رهبری و مستقل از یکدیگر بر طبق اصول قانون اساسی فعالیت میکنند.</a:t>
            </a:r>
          </a:p>
          <a:p>
            <a:endParaRPr lang="en-US" dirty="0">
              <a:cs typeface="2  Nazanin" panose="00000400000000000000" pitchFamily="2" charset="-78"/>
            </a:endParaRPr>
          </a:p>
        </p:txBody>
      </p:sp>
      <p:sp>
        <p:nvSpPr>
          <p:cNvPr id="4" name="Slide Number Placeholder 3"/>
          <p:cNvSpPr>
            <a:spLocks noGrp="1"/>
          </p:cNvSpPr>
          <p:nvPr>
            <p:ph type="sldNum" sz="quarter" idx="10"/>
          </p:nvPr>
        </p:nvSpPr>
        <p:spPr/>
        <p:txBody>
          <a:bodyPr/>
          <a:lstStyle/>
          <a:p>
            <a:fld id="{7957B5D7-7CD2-40AB-925A-0A833EF55703}" type="slidenum">
              <a:rPr lang="fa-IR" smtClean="0"/>
              <a:t>3</a:t>
            </a:fld>
            <a:endParaRPr lang="fa-IR"/>
          </a:p>
        </p:txBody>
      </p:sp>
    </p:spTree>
    <p:extLst>
      <p:ext uri="{BB962C8B-B14F-4D97-AF65-F5344CB8AC3E}">
        <p14:creationId xmlns:p14="http://schemas.microsoft.com/office/powerpoint/2010/main" val="11504802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ساختار مدیریت شهری در ایران در سطح ملی شامل....</a:t>
            </a:r>
          </a:p>
          <a:p>
            <a:r>
              <a:rPr lang="fa-IR" dirty="0" smtClean="0"/>
              <a:t>ارتباط</a:t>
            </a:r>
            <a:r>
              <a:rPr lang="fa-IR" baseline="0" dirty="0" smtClean="0"/>
              <a:t> وزارت کشور با شهرداری در زمینه مسائل مالی- شناخت شهر – تاسس شهرداری</a:t>
            </a:r>
          </a:p>
          <a:p>
            <a:r>
              <a:rPr lang="fa-IR" baseline="0" dirty="0" smtClean="0"/>
              <a:t>فرمانداری با نظارت عالیه ای که بر شهرستان دارد نقش مهمی در مدیریت شهری ایفا می کند.</a:t>
            </a:r>
          </a:p>
          <a:p>
            <a:r>
              <a:rPr lang="fa-IR" baseline="0" dirty="0" smtClean="0"/>
              <a:t>شورای شهر هماهنگی و نظارت بر برنامه ها و تصمیم گیری های شهرداری دارد</a:t>
            </a:r>
          </a:p>
          <a:p>
            <a:r>
              <a:rPr lang="fa-IR" baseline="0" dirty="0" smtClean="0"/>
              <a:t>شهرداری مهم ترین نقش در مدیریت شهری دارد</a:t>
            </a:r>
          </a:p>
          <a:p>
            <a:r>
              <a:rPr lang="fa-IR" baseline="0" dirty="0" smtClean="0"/>
              <a:t>شورای تامین استان به ریاست فرماندار وظیفه سیاست گذاری و کنترل امور امنیتی</a:t>
            </a:r>
            <a:endParaRPr lang="en-US" dirty="0"/>
          </a:p>
        </p:txBody>
      </p:sp>
      <p:sp>
        <p:nvSpPr>
          <p:cNvPr id="4" name="Slide Number Placeholder 3"/>
          <p:cNvSpPr>
            <a:spLocks noGrp="1"/>
          </p:cNvSpPr>
          <p:nvPr>
            <p:ph type="sldNum" sz="quarter" idx="10"/>
          </p:nvPr>
        </p:nvSpPr>
        <p:spPr/>
        <p:txBody>
          <a:bodyPr/>
          <a:lstStyle/>
          <a:p>
            <a:fld id="{7957B5D7-7CD2-40AB-925A-0A833EF55703}" type="slidenum">
              <a:rPr lang="fa-IR" smtClean="0"/>
              <a:t>4</a:t>
            </a:fld>
            <a:endParaRPr lang="fa-IR"/>
          </a:p>
        </p:txBody>
      </p:sp>
    </p:spTree>
    <p:extLst>
      <p:ext uri="{BB962C8B-B14F-4D97-AF65-F5344CB8AC3E}">
        <p14:creationId xmlns:p14="http://schemas.microsoft.com/office/powerpoint/2010/main" val="1171207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57B5D7-7CD2-40AB-925A-0A833EF55703}" type="slidenum">
              <a:rPr lang="fa-IR" smtClean="0"/>
              <a:t>5</a:t>
            </a:fld>
            <a:endParaRPr lang="fa-IR"/>
          </a:p>
        </p:txBody>
      </p:sp>
    </p:spTree>
    <p:extLst>
      <p:ext uri="{BB962C8B-B14F-4D97-AF65-F5344CB8AC3E}">
        <p14:creationId xmlns:p14="http://schemas.microsoft.com/office/powerpoint/2010/main" val="32937737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57B5D7-7CD2-40AB-925A-0A833EF55703}" type="slidenum">
              <a:rPr lang="fa-IR" smtClean="0"/>
              <a:t>6</a:t>
            </a:fld>
            <a:endParaRPr lang="fa-IR"/>
          </a:p>
        </p:txBody>
      </p:sp>
    </p:spTree>
    <p:extLst>
      <p:ext uri="{BB962C8B-B14F-4D97-AF65-F5344CB8AC3E}">
        <p14:creationId xmlns:p14="http://schemas.microsoft.com/office/powerpoint/2010/main" val="1106156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200" dirty="0" smtClean="0">
                <a:cs typeface="B Homa" panose="00000400000000000000" pitchFamily="2" charset="-78"/>
              </a:rPr>
              <a:t>پایتخت و بزرگترین شهر ایران، مرکز استان تهران</a:t>
            </a:r>
          </a:p>
          <a:p>
            <a:r>
              <a:rPr lang="fa-IR" dirty="0" smtClean="0"/>
              <a:t>دارا بودن پيوند خواهرخواندگي با تعداد زيادی از کلانشهرها و شهرهای بزرگ دنيا همچنين عضويت در کنفدراسيون کلانشهرهای دنيا جايگاه بارزی در عرصه بين الملل بدان بخشيده است. </a:t>
            </a:r>
          </a:p>
          <a:p>
            <a:pPr algn="just"/>
            <a:r>
              <a:rPr lang="fa-IR" sz="1200" dirty="0" smtClean="0">
                <a:cs typeface="B Homa" panose="00000400000000000000" pitchFamily="2" charset="-78"/>
              </a:rPr>
              <a:t>بازار بورس نیویورک بزرگترین بازار بورس جهان است که در خیابان وال استریت قرار دارد.</a:t>
            </a:r>
          </a:p>
          <a:p>
            <a:pPr algn="just"/>
            <a:r>
              <a:rPr lang="fa-IR" sz="1200" dirty="0" smtClean="0">
                <a:cs typeface="B Homa" panose="00000400000000000000" pitchFamily="2" charset="-78"/>
              </a:rPr>
              <a:t>مرکز اصلی سازمان ملل متحد در نیویورک است.</a:t>
            </a:r>
          </a:p>
          <a:p>
            <a:r>
              <a:rPr lang="fa-IR" sz="1200" b="0" i="0" kern="1200" dirty="0" smtClean="0">
                <a:solidFill>
                  <a:schemeClr val="tx1"/>
                </a:solidFill>
                <a:effectLst/>
                <a:latin typeface="+mn-lt"/>
                <a:ea typeface="+mn-ea"/>
                <a:cs typeface="+mn-cs"/>
              </a:rPr>
              <a:t>تفاوت شاخص‌ها در تهران به حدی است که می‌توانیم فکر کنیم وقتی در مناطق مختلف تهران زندگی می‌کنید گاهی مثل این است که در شهرهای مختلفی زندگی می‌کنیم، غریبه از هم، دور از هم و گاهی به شدت نخواستنی برای هم</a:t>
            </a:r>
          </a:p>
          <a:p>
            <a:r>
              <a:rPr lang="fa-IR" sz="1200" b="0" i="0" kern="1200" dirty="0" smtClean="0">
                <a:solidFill>
                  <a:schemeClr val="tx1"/>
                </a:solidFill>
                <a:effectLst/>
                <a:latin typeface="+mn-lt"/>
                <a:ea typeface="+mn-ea"/>
                <a:cs typeface="+mn-cs"/>
              </a:rPr>
              <a:t>نشریه مطالعات و پژوهش‌های شهری و منطقه‌ای؛ سال پنجم، شماره نوزدهم، زمستان ۱۳۹۲</a:t>
            </a:r>
          </a:p>
          <a:p>
            <a:r>
              <a:rPr lang="fa-IR" sz="1200" b="0" i="0" kern="1200" dirty="0" smtClean="0">
                <a:solidFill>
                  <a:schemeClr val="tx1"/>
                </a:solidFill>
                <a:effectLst/>
                <a:latin typeface="+mn-lt"/>
                <a:ea typeface="+mn-ea"/>
                <a:cs typeface="+mn-cs"/>
              </a:rPr>
              <a:t>هرکسی حتی برای مدت کوتاهی در تهران زندگی کرده باشد این موضوع را حس کرده که محله‌ها و مناطق مختلف تهران تفاوت‌های بسیار زیادی هم از نظر فضایی و هم از نظر فرهنگی دارند. این تفاوت آنقدر زیاد است که اگر به ظور مثال ایستگاه کهریزک سوار مترو شوید و ایستگاه قیطریه یا تجریش پیاده شوید تفاوتی بسیار بیشتر از سر و ته یک خط مترو در یک شهر را احساس خواهید کرد. انگار که از دنیای دیگری به دنیای دیگری وارد شده باشید. شاید بتوان ادعا کرد که تهران به شهری بدل شده که می‌تواند توریست درون‌شهری داشته باشد. این اختلاف حتی برای چشم‌های غیرتیزبین و ذهن‌های غیرمتخصص در حوزه جامعه‌شناسی یا شهرسازی نیز به راحتی قابل تشخیص است</a:t>
            </a:r>
            <a:endParaRPr lang="en-US" dirty="0"/>
          </a:p>
        </p:txBody>
      </p:sp>
      <p:sp>
        <p:nvSpPr>
          <p:cNvPr id="4" name="Slide Number Placeholder 3"/>
          <p:cNvSpPr>
            <a:spLocks noGrp="1"/>
          </p:cNvSpPr>
          <p:nvPr>
            <p:ph type="sldNum" sz="quarter" idx="10"/>
          </p:nvPr>
        </p:nvSpPr>
        <p:spPr/>
        <p:txBody>
          <a:bodyPr/>
          <a:lstStyle/>
          <a:p>
            <a:fld id="{7957B5D7-7CD2-40AB-925A-0A833EF55703}" type="slidenum">
              <a:rPr lang="fa-IR" smtClean="0"/>
              <a:t>7</a:t>
            </a:fld>
            <a:endParaRPr lang="fa-IR"/>
          </a:p>
        </p:txBody>
      </p:sp>
    </p:spTree>
    <p:extLst>
      <p:ext uri="{BB962C8B-B14F-4D97-AF65-F5344CB8AC3E}">
        <p14:creationId xmlns:p14="http://schemas.microsoft.com/office/powerpoint/2010/main" val="24291756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t>مطابق با اطلاعات سرشماری سال 1385، از 7803883 جمعيت شهر تهران 3986419 نفر مرد و 3817464 نفر زن بودند که نشان می دهد جمعيت مردان در استان تهران به وضوح بيش از جمعيت زنان است. </a:t>
            </a:r>
            <a:br>
              <a:rPr lang="fa-IR" dirty="0" smtClean="0"/>
            </a:br>
            <a:r>
              <a:rPr lang="fa-IR" dirty="0" smtClean="0"/>
              <a:t>نسبت جنسي يا به عبارتي تعداد مردان به ازاي هر يک صد زن، در شهر تهران برابر 4/104 و در استان برابر 106 است که از متوسط نسبت جنسي کشور (104) بيشتر است. اين رقم در سال 1375 براي شهر تهران معادل 4/105 بوده است.</a:t>
            </a:r>
            <a:br>
              <a:rPr lang="fa-IR" dirty="0" smtClean="0"/>
            </a:br>
            <a:r>
              <a:rPr lang="fa-IR" dirty="0" smtClean="0"/>
              <a:t>اين موضوع عمدتاً به دليل مهاجرت شغلي مردان به سوي پايتخت قابل توجيه است. </a:t>
            </a:r>
            <a:endParaRPr lang="en-US" dirty="0" smtClean="0"/>
          </a:p>
          <a:p>
            <a:endParaRPr lang="en-US" dirty="0"/>
          </a:p>
        </p:txBody>
      </p:sp>
      <p:sp>
        <p:nvSpPr>
          <p:cNvPr id="4" name="Slide Number Placeholder 3"/>
          <p:cNvSpPr>
            <a:spLocks noGrp="1"/>
          </p:cNvSpPr>
          <p:nvPr>
            <p:ph type="sldNum" sz="quarter" idx="10"/>
          </p:nvPr>
        </p:nvSpPr>
        <p:spPr/>
        <p:txBody>
          <a:bodyPr/>
          <a:lstStyle/>
          <a:p>
            <a:fld id="{7957B5D7-7CD2-40AB-925A-0A833EF55703}" type="slidenum">
              <a:rPr lang="fa-IR" smtClean="0"/>
              <a:t>8</a:t>
            </a:fld>
            <a:endParaRPr lang="fa-IR"/>
          </a:p>
        </p:txBody>
      </p:sp>
    </p:spTree>
    <p:extLst>
      <p:ext uri="{BB962C8B-B14F-4D97-AF65-F5344CB8AC3E}">
        <p14:creationId xmlns:p14="http://schemas.microsoft.com/office/powerpoint/2010/main" val="37901530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متروی</a:t>
            </a:r>
            <a:r>
              <a:rPr lang="fa-IR" baseline="0" dirty="0" smtClean="0"/>
              <a:t> نیویورک: متروی نیویورک با داشتن 26 خط فعال، 462 ایستگاه و مسیری به طول 1355 کیلومتر، یکی از بزرگترین و طولانی ترین خطوط متروی شهری در جهان است. متروی نیویورک از نظر تعداد مسافر جابجا شده پس از متروهای شهر توکیو، مسکو و سئول در رده چهارم جهانی قرار دارد. جزو معدود قطارهای شهری جهان است که به صورت 24 ساعته و در تمامی روزهای سال و بدون تعطیلی به ارائه خدمات و سرویس دهی میپردازد.</a:t>
            </a:r>
            <a:endParaRPr lang="en-US" dirty="0"/>
          </a:p>
        </p:txBody>
      </p:sp>
      <p:sp>
        <p:nvSpPr>
          <p:cNvPr id="4" name="Slide Number Placeholder 3"/>
          <p:cNvSpPr>
            <a:spLocks noGrp="1"/>
          </p:cNvSpPr>
          <p:nvPr>
            <p:ph type="sldNum" sz="quarter" idx="10"/>
          </p:nvPr>
        </p:nvSpPr>
        <p:spPr/>
        <p:txBody>
          <a:bodyPr/>
          <a:lstStyle/>
          <a:p>
            <a:fld id="{7957B5D7-7CD2-40AB-925A-0A833EF55703}" type="slidenum">
              <a:rPr lang="fa-IR" smtClean="0"/>
              <a:t>9</a:t>
            </a:fld>
            <a:endParaRPr lang="fa-IR"/>
          </a:p>
        </p:txBody>
      </p:sp>
    </p:spTree>
    <p:extLst>
      <p:ext uri="{BB962C8B-B14F-4D97-AF65-F5344CB8AC3E}">
        <p14:creationId xmlns:p14="http://schemas.microsoft.com/office/powerpoint/2010/main" val="35192411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200" dirty="0" smtClean="0">
                <a:cs typeface="B Homa" panose="00000400000000000000" pitchFamily="2" charset="-78"/>
              </a:rPr>
              <a:t>یک سوم کل استفاده کنندگان از حمل و نقل عمومی در آمریکا و دوسوم از کل مسافرین حمل و نقل ریلی درون شهری در آمریکا در نیویورک و یا در حومه آن زندگی میکنند.</a:t>
            </a:r>
          </a:p>
          <a:p>
            <a:pPr marL="0" marR="0" indent="0" algn="r" defTabSz="914400" rtl="1" eaLnBrk="1" fontAlgn="auto" latinLnBrk="0" hangingPunct="1">
              <a:lnSpc>
                <a:spcPct val="100000"/>
              </a:lnSpc>
              <a:spcBef>
                <a:spcPts val="0"/>
              </a:spcBef>
              <a:spcAft>
                <a:spcPts val="0"/>
              </a:spcAft>
              <a:buClrTx/>
              <a:buSzTx/>
              <a:buFontTx/>
              <a:buNone/>
              <a:tabLst/>
              <a:defRPr/>
            </a:pPr>
            <a:r>
              <a:rPr lang="fa-IR" sz="1200" dirty="0" smtClean="0">
                <a:cs typeface="B Homa" panose="00000400000000000000" pitchFamily="2" charset="-78"/>
              </a:rPr>
              <a:t>از طرفی میانگین زمان سفر حومه ای در نیویورک بیشترین مقدار 39 دقیقه در بین تمام شهرهای آمریکاست.</a:t>
            </a:r>
          </a:p>
          <a:p>
            <a:endParaRPr lang="en-US" dirty="0"/>
          </a:p>
        </p:txBody>
      </p:sp>
      <p:sp>
        <p:nvSpPr>
          <p:cNvPr id="4" name="Slide Number Placeholder 3"/>
          <p:cNvSpPr>
            <a:spLocks noGrp="1"/>
          </p:cNvSpPr>
          <p:nvPr>
            <p:ph type="sldNum" sz="quarter" idx="10"/>
          </p:nvPr>
        </p:nvSpPr>
        <p:spPr/>
        <p:txBody>
          <a:bodyPr/>
          <a:lstStyle/>
          <a:p>
            <a:fld id="{7957B5D7-7CD2-40AB-925A-0A833EF55703}" type="slidenum">
              <a:rPr lang="fa-IR" smtClean="0"/>
              <a:t>10</a:t>
            </a:fld>
            <a:endParaRPr lang="fa-IR"/>
          </a:p>
        </p:txBody>
      </p:sp>
    </p:spTree>
    <p:extLst>
      <p:ext uri="{BB962C8B-B14F-4D97-AF65-F5344CB8AC3E}">
        <p14:creationId xmlns:p14="http://schemas.microsoft.com/office/powerpoint/2010/main" val="31078908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A230F113-3077-43D2-B7E7-25C83BCE15B8}" type="datetimeFigureOut">
              <a:rPr lang="fa-IR" smtClean="0"/>
              <a:t>27/02/1441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12CF9D5-E02C-40FF-80AB-7ADA348CE4B2}" type="slidenum">
              <a:rPr lang="fa-IR" smtClean="0"/>
              <a:t>‹#›</a:t>
            </a:fld>
            <a:endParaRPr lang="fa-IR"/>
          </a:p>
        </p:txBody>
      </p:sp>
    </p:spTree>
    <p:extLst>
      <p:ext uri="{BB962C8B-B14F-4D97-AF65-F5344CB8AC3E}">
        <p14:creationId xmlns:p14="http://schemas.microsoft.com/office/powerpoint/2010/main" val="19279955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230F113-3077-43D2-B7E7-25C83BCE15B8}" type="datetimeFigureOut">
              <a:rPr lang="fa-IR" smtClean="0"/>
              <a:t>27/02/1441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12CF9D5-E02C-40FF-80AB-7ADA348CE4B2}" type="slidenum">
              <a:rPr lang="fa-IR" smtClean="0"/>
              <a:t>‹#›</a:t>
            </a:fld>
            <a:endParaRPr lang="fa-IR"/>
          </a:p>
        </p:txBody>
      </p:sp>
    </p:spTree>
    <p:extLst>
      <p:ext uri="{BB962C8B-B14F-4D97-AF65-F5344CB8AC3E}">
        <p14:creationId xmlns:p14="http://schemas.microsoft.com/office/powerpoint/2010/main" val="11206317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230F113-3077-43D2-B7E7-25C83BCE15B8}" type="datetimeFigureOut">
              <a:rPr lang="fa-IR" smtClean="0"/>
              <a:t>27/02/1441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12CF9D5-E02C-40FF-80AB-7ADA348CE4B2}" type="slidenum">
              <a:rPr lang="fa-IR" smtClean="0"/>
              <a:t>‹#›</a:t>
            </a:fld>
            <a:endParaRPr lang="fa-IR"/>
          </a:p>
        </p:txBody>
      </p:sp>
    </p:spTree>
    <p:extLst>
      <p:ext uri="{BB962C8B-B14F-4D97-AF65-F5344CB8AC3E}">
        <p14:creationId xmlns:p14="http://schemas.microsoft.com/office/powerpoint/2010/main" val="20998851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230F113-3077-43D2-B7E7-25C83BCE15B8}" type="datetimeFigureOut">
              <a:rPr lang="fa-IR" smtClean="0"/>
              <a:t>27/02/1441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12CF9D5-E02C-40FF-80AB-7ADA348CE4B2}" type="slidenum">
              <a:rPr lang="fa-IR" smtClean="0"/>
              <a:t>‹#›</a:t>
            </a:fld>
            <a:endParaRPr lang="fa-IR"/>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4977128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230F113-3077-43D2-B7E7-25C83BCE15B8}" type="datetimeFigureOut">
              <a:rPr lang="fa-IR" smtClean="0"/>
              <a:t>27/02/1441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12CF9D5-E02C-40FF-80AB-7ADA348CE4B2}" type="slidenum">
              <a:rPr lang="fa-IR" smtClean="0"/>
              <a:t>‹#›</a:t>
            </a:fld>
            <a:endParaRPr lang="fa-IR"/>
          </a:p>
        </p:txBody>
      </p:sp>
    </p:spTree>
    <p:extLst>
      <p:ext uri="{BB962C8B-B14F-4D97-AF65-F5344CB8AC3E}">
        <p14:creationId xmlns:p14="http://schemas.microsoft.com/office/powerpoint/2010/main" val="28188150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A230F113-3077-43D2-B7E7-25C83BCE15B8}" type="datetimeFigureOut">
              <a:rPr lang="fa-IR" smtClean="0"/>
              <a:t>27/02/1441</a:t>
            </a:fld>
            <a:endParaRPr lang="fa-IR"/>
          </a:p>
        </p:txBody>
      </p:sp>
      <p:sp>
        <p:nvSpPr>
          <p:cNvPr id="4"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12CF9D5-E02C-40FF-80AB-7ADA348CE4B2}" type="slidenum">
              <a:rPr lang="fa-IR" smtClean="0"/>
              <a:t>‹#›</a:t>
            </a:fld>
            <a:endParaRPr lang="fa-IR"/>
          </a:p>
        </p:txBody>
      </p:sp>
    </p:spTree>
    <p:extLst>
      <p:ext uri="{BB962C8B-B14F-4D97-AF65-F5344CB8AC3E}">
        <p14:creationId xmlns:p14="http://schemas.microsoft.com/office/powerpoint/2010/main" val="6141302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A230F113-3077-43D2-B7E7-25C83BCE15B8}" type="datetimeFigureOut">
              <a:rPr lang="fa-IR" smtClean="0"/>
              <a:t>27/02/1441</a:t>
            </a:fld>
            <a:endParaRPr lang="fa-IR"/>
          </a:p>
        </p:txBody>
      </p:sp>
      <p:sp>
        <p:nvSpPr>
          <p:cNvPr id="4"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12CF9D5-E02C-40FF-80AB-7ADA348CE4B2}" type="slidenum">
              <a:rPr lang="fa-IR" smtClean="0"/>
              <a:t>‹#›</a:t>
            </a:fld>
            <a:endParaRPr lang="fa-IR"/>
          </a:p>
        </p:txBody>
      </p:sp>
    </p:spTree>
    <p:extLst>
      <p:ext uri="{BB962C8B-B14F-4D97-AF65-F5344CB8AC3E}">
        <p14:creationId xmlns:p14="http://schemas.microsoft.com/office/powerpoint/2010/main" val="35570487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230F113-3077-43D2-B7E7-25C83BCE15B8}" type="datetimeFigureOut">
              <a:rPr lang="fa-IR" smtClean="0"/>
              <a:t>27/02/1441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12CF9D5-E02C-40FF-80AB-7ADA348CE4B2}" type="slidenum">
              <a:rPr lang="fa-IR" smtClean="0"/>
              <a:t>‹#›</a:t>
            </a:fld>
            <a:endParaRPr lang="fa-IR"/>
          </a:p>
        </p:txBody>
      </p:sp>
    </p:spTree>
    <p:extLst>
      <p:ext uri="{BB962C8B-B14F-4D97-AF65-F5344CB8AC3E}">
        <p14:creationId xmlns:p14="http://schemas.microsoft.com/office/powerpoint/2010/main" val="415866771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230F113-3077-43D2-B7E7-25C83BCE15B8}" type="datetimeFigureOut">
              <a:rPr lang="fa-IR" smtClean="0"/>
              <a:t>27/02/1441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12CF9D5-E02C-40FF-80AB-7ADA348CE4B2}" type="slidenum">
              <a:rPr lang="fa-IR" smtClean="0"/>
              <a:t>‹#›</a:t>
            </a:fld>
            <a:endParaRPr lang="fa-IR"/>
          </a:p>
        </p:txBody>
      </p:sp>
    </p:spTree>
    <p:extLst>
      <p:ext uri="{BB962C8B-B14F-4D97-AF65-F5344CB8AC3E}">
        <p14:creationId xmlns:p14="http://schemas.microsoft.com/office/powerpoint/2010/main" val="3662528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A230F113-3077-43D2-B7E7-25C83BCE15B8}" type="datetimeFigureOut">
              <a:rPr lang="fa-IR" smtClean="0"/>
              <a:t>27/02/1441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12CF9D5-E02C-40FF-80AB-7ADA348CE4B2}" type="slidenum">
              <a:rPr lang="fa-IR" smtClean="0"/>
              <a:t>‹#›</a:t>
            </a:fld>
            <a:endParaRPr lang="fa-IR"/>
          </a:p>
        </p:txBody>
      </p:sp>
    </p:spTree>
    <p:extLst>
      <p:ext uri="{BB962C8B-B14F-4D97-AF65-F5344CB8AC3E}">
        <p14:creationId xmlns:p14="http://schemas.microsoft.com/office/powerpoint/2010/main" val="6880616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230F113-3077-43D2-B7E7-25C83BCE15B8}" type="datetimeFigureOut">
              <a:rPr lang="fa-IR" smtClean="0"/>
              <a:t>27/02/1441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12CF9D5-E02C-40FF-80AB-7ADA348CE4B2}" type="slidenum">
              <a:rPr lang="fa-IR" smtClean="0"/>
              <a:t>‹#›</a:t>
            </a:fld>
            <a:endParaRPr lang="fa-IR"/>
          </a:p>
        </p:txBody>
      </p:sp>
    </p:spTree>
    <p:extLst>
      <p:ext uri="{BB962C8B-B14F-4D97-AF65-F5344CB8AC3E}">
        <p14:creationId xmlns:p14="http://schemas.microsoft.com/office/powerpoint/2010/main" val="29533522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A230F113-3077-43D2-B7E7-25C83BCE15B8}" type="datetimeFigureOut">
              <a:rPr lang="fa-IR" smtClean="0"/>
              <a:t>27/02/1441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12CF9D5-E02C-40FF-80AB-7ADA348CE4B2}" type="slidenum">
              <a:rPr lang="fa-IR" smtClean="0"/>
              <a:t>‹#›</a:t>
            </a:fld>
            <a:endParaRPr lang="fa-IR"/>
          </a:p>
        </p:txBody>
      </p:sp>
    </p:spTree>
    <p:extLst>
      <p:ext uri="{BB962C8B-B14F-4D97-AF65-F5344CB8AC3E}">
        <p14:creationId xmlns:p14="http://schemas.microsoft.com/office/powerpoint/2010/main" val="17116124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A230F113-3077-43D2-B7E7-25C83BCE15B8}" type="datetimeFigureOut">
              <a:rPr lang="fa-IR" smtClean="0"/>
              <a:t>27/02/1441</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912CF9D5-E02C-40FF-80AB-7ADA348CE4B2}" type="slidenum">
              <a:rPr lang="fa-IR" smtClean="0"/>
              <a:t>‹#›</a:t>
            </a:fld>
            <a:endParaRPr lang="fa-IR"/>
          </a:p>
        </p:txBody>
      </p:sp>
    </p:spTree>
    <p:extLst>
      <p:ext uri="{BB962C8B-B14F-4D97-AF65-F5344CB8AC3E}">
        <p14:creationId xmlns:p14="http://schemas.microsoft.com/office/powerpoint/2010/main" val="28876990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A230F113-3077-43D2-B7E7-25C83BCE15B8}" type="datetimeFigureOut">
              <a:rPr lang="fa-IR" smtClean="0"/>
              <a:t>27/02/1441</a:t>
            </a:fld>
            <a:endParaRPr lang="fa-IR"/>
          </a:p>
        </p:txBody>
      </p:sp>
      <p:sp>
        <p:nvSpPr>
          <p:cNvPr id="5" name="Footer Placeholder 3"/>
          <p:cNvSpPr>
            <a:spLocks noGrp="1"/>
          </p:cNvSpPr>
          <p:nvPr>
            <p:ph type="ftr" sz="quarter" idx="11"/>
          </p:nvPr>
        </p:nvSpPr>
        <p:spPr/>
        <p:txBody>
          <a:bodyPr/>
          <a:lstStyle/>
          <a:p>
            <a:endParaRPr lang="fa-IR"/>
          </a:p>
        </p:txBody>
      </p:sp>
      <p:sp>
        <p:nvSpPr>
          <p:cNvPr id="6" name="Slide Number Placeholder 4"/>
          <p:cNvSpPr>
            <a:spLocks noGrp="1"/>
          </p:cNvSpPr>
          <p:nvPr>
            <p:ph type="sldNum" sz="quarter" idx="12"/>
          </p:nvPr>
        </p:nvSpPr>
        <p:spPr/>
        <p:txBody>
          <a:bodyPr/>
          <a:lstStyle/>
          <a:p>
            <a:fld id="{912CF9D5-E02C-40FF-80AB-7ADA348CE4B2}" type="slidenum">
              <a:rPr lang="fa-IR" smtClean="0"/>
              <a:t>‹#›</a:t>
            </a:fld>
            <a:endParaRPr lang="fa-IR"/>
          </a:p>
        </p:txBody>
      </p:sp>
    </p:spTree>
    <p:extLst>
      <p:ext uri="{BB962C8B-B14F-4D97-AF65-F5344CB8AC3E}">
        <p14:creationId xmlns:p14="http://schemas.microsoft.com/office/powerpoint/2010/main" val="20033293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A230F113-3077-43D2-B7E7-25C83BCE15B8}" type="datetimeFigureOut">
              <a:rPr lang="fa-IR" smtClean="0"/>
              <a:t>27/02/1441</a:t>
            </a:fld>
            <a:endParaRPr lang="fa-IR"/>
          </a:p>
        </p:txBody>
      </p:sp>
      <p:sp>
        <p:nvSpPr>
          <p:cNvPr id="5" name="Footer Placeholder 2"/>
          <p:cNvSpPr>
            <a:spLocks noGrp="1"/>
          </p:cNvSpPr>
          <p:nvPr>
            <p:ph type="ftr" sz="quarter" idx="11"/>
          </p:nvPr>
        </p:nvSpPr>
        <p:spPr/>
        <p:txBody>
          <a:bodyPr/>
          <a:lstStyle/>
          <a:p>
            <a:endParaRPr lang="fa-IR"/>
          </a:p>
        </p:txBody>
      </p:sp>
      <p:sp>
        <p:nvSpPr>
          <p:cNvPr id="6" name="Slide Number Placeholder 3"/>
          <p:cNvSpPr>
            <a:spLocks noGrp="1"/>
          </p:cNvSpPr>
          <p:nvPr>
            <p:ph type="sldNum" sz="quarter" idx="12"/>
          </p:nvPr>
        </p:nvSpPr>
        <p:spPr/>
        <p:txBody>
          <a:bodyPr/>
          <a:lstStyle/>
          <a:p>
            <a:fld id="{912CF9D5-E02C-40FF-80AB-7ADA348CE4B2}" type="slidenum">
              <a:rPr lang="fa-IR" smtClean="0"/>
              <a:t>‹#›</a:t>
            </a:fld>
            <a:endParaRPr lang="fa-IR"/>
          </a:p>
        </p:txBody>
      </p:sp>
    </p:spTree>
    <p:extLst>
      <p:ext uri="{BB962C8B-B14F-4D97-AF65-F5344CB8AC3E}">
        <p14:creationId xmlns:p14="http://schemas.microsoft.com/office/powerpoint/2010/main" val="6007211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A230F113-3077-43D2-B7E7-25C83BCE15B8}" type="datetimeFigureOut">
              <a:rPr lang="fa-IR" smtClean="0"/>
              <a:t>27/02/1441</a:t>
            </a:fld>
            <a:endParaRPr lang="fa-IR"/>
          </a:p>
        </p:txBody>
      </p:sp>
      <p:sp>
        <p:nvSpPr>
          <p:cNvPr id="5" name="Footer Placeholder 5"/>
          <p:cNvSpPr>
            <a:spLocks noGrp="1"/>
          </p:cNvSpPr>
          <p:nvPr>
            <p:ph type="ftr" sz="quarter" idx="11"/>
          </p:nvPr>
        </p:nvSpPr>
        <p:spPr/>
        <p:txBody>
          <a:bodyPr/>
          <a:lstStyle/>
          <a:p>
            <a:endParaRPr lang="fa-IR"/>
          </a:p>
        </p:txBody>
      </p:sp>
      <p:sp>
        <p:nvSpPr>
          <p:cNvPr id="6" name="Slide Number Placeholder 6"/>
          <p:cNvSpPr>
            <a:spLocks noGrp="1"/>
          </p:cNvSpPr>
          <p:nvPr>
            <p:ph type="sldNum" sz="quarter" idx="12"/>
          </p:nvPr>
        </p:nvSpPr>
        <p:spPr/>
        <p:txBody>
          <a:bodyPr/>
          <a:lstStyle/>
          <a:p>
            <a:fld id="{912CF9D5-E02C-40FF-80AB-7ADA348CE4B2}" type="slidenum">
              <a:rPr lang="fa-IR" smtClean="0"/>
              <a:t>‹#›</a:t>
            </a:fld>
            <a:endParaRPr lang="fa-IR"/>
          </a:p>
        </p:txBody>
      </p:sp>
    </p:spTree>
    <p:extLst>
      <p:ext uri="{BB962C8B-B14F-4D97-AF65-F5344CB8AC3E}">
        <p14:creationId xmlns:p14="http://schemas.microsoft.com/office/powerpoint/2010/main" val="40060273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230F113-3077-43D2-B7E7-25C83BCE15B8}" type="datetimeFigureOut">
              <a:rPr lang="fa-IR" smtClean="0"/>
              <a:t>27/02/1441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12CF9D5-E02C-40FF-80AB-7ADA348CE4B2}" type="slidenum">
              <a:rPr lang="fa-IR" smtClean="0"/>
              <a:t>‹#›</a:t>
            </a:fld>
            <a:endParaRPr lang="fa-IR"/>
          </a:p>
        </p:txBody>
      </p:sp>
    </p:spTree>
    <p:extLst>
      <p:ext uri="{BB962C8B-B14F-4D97-AF65-F5344CB8AC3E}">
        <p14:creationId xmlns:p14="http://schemas.microsoft.com/office/powerpoint/2010/main" val="6063105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A230F113-3077-43D2-B7E7-25C83BCE15B8}" type="datetimeFigureOut">
              <a:rPr lang="fa-IR" smtClean="0"/>
              <a:t>27/02/1441</a:t>
            </a:fld>
            <a:endParaRPr lang="fa-IR"/>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fa-IR"/>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912CF9D5-E02C-40FF-80AB-7ADA348CE4B2}" type="slidenum">
              <a:rPr lang="fa-IR" smtClean="0"/>
              <a:t>‹#›</a:t>
            </a:fld>
            <a:endParaRPr lang="fa-IR"/>
          </a:p>
        </p:txBody>
      </p:sp>
    </p:spTree>
    <p:extLst>
      <p:ext uri="{BB962C8B-B14F-4D97-AF65-F5344CB8AC3E}">
        <p14:creationId xmlns:p14="http://schemas.microsoft.com/office/powerpoint/2010/main" val="3083062764"/>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1" eaLnBrk="1" latinLnBrk="0" hangingPunct="1">
        <a:spcBef>
          <a:spcPct val="0"/>
        </a:spcBef>
        <a:buNone/>
        <a:defRPr sz="4200" b="0" i="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diagramColors" Target="../diagrams/colors15.xml"/><Relationship Id="rId13" Type="http://schemas.openxmlformats.org/officeDocument/2006/relationships/diagramColors" Target="../diagrams/colors16.xml"/><Relationship Id="rId3" Type="http://schemas.openxmlformats.org/officeDocument/2006/relationships/image" Target="../media/image33.png"/><Relationship Id="rId7" Type="http://schemas.openxmlformats.org/officeDocument/2006/relationships/diagramQuickStyle" Target="../diagrams/quickStyle15.xml"/><Relationship Id="rId12" Type="http://schemas.openxmlformats.org/officeDocument/2006/relationships/diagramQuickStyle" Target="../diagrams/quickStyle16.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Layout" Target="../diagrams/layout15.xml"/><Relationship Id="rId11" Type="http://schemas.openxmlformats.org/officeDocument/2006/relationships/diagramLayout" Target="../diagrams/layout16.xml"/><Relationship Id="rId5" Type="http://schemas.openxmlformats.org/officeDocument/2006/relationships/diagramData" Target="../diagrams/data15.xml"/><Relationship Id="rId10" Type="http://schemas.openxmlformats.org/officeDocument/2006/relationships/diagramData" Target="../diagrams/data16.xml"/><Relationship Id="rId4" Type="http://schemas.openxmlformats.org/officeDocument/2006/relationships/image" Target="../media/image34.png"/><Relationship Id="rId9" Type="http://schemas.microsoft.com/office/2007/relationships/diagramDrawing" Target="../diagrams/drawing15.xml"/><Relationship Id="rId14" Type="http://schemas.microsoft.com/office/2007/relationships/diagramDrawing" Target="../diagrams/drawing16.xml"/></Relationships>
</file>

<file path=ppt/slides/_rels/slide11.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diagramColors" Target="../diagrams/colors18.xml"/><Relationship Id="rId3" Type="http://schemas.openxmlformats.org/officeDocument/2006/relationships/diagramData" Target="../diagrams/data17.xml"/><Relationship Id="rId7" Type="http://schemas.microsoft.com/office/2007/relationships/diagramDrawing" Target="../diagrams/drawing17.xml"/><Relationship Id="rId12" Type="http://schemas.openxmlformats.org/officeDocument/2006/relationships/diagramQuickStyle" Target="../diagrams/quickStyle18.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17.xml"/><Relationship Id="rId11" Type="http://schemas.openxmlformats.org/officeDocument/2006/relationships/diagramLayout" Target="../diagrams/layout18.xml"/><Relationship Id="rId5" Type="http://schemas.openxmlformats.org/officeDocument/2006/relationships/diagramQuickStyle" Target="../diagrams/quickStyle17.xml"/><Relationship Id="rId15" Type="http://schemas.openxmlformats.org/officeDocument/2006/relationships/image" Target="../media/image37.png"/><Relationship Id="rId10" Type="http://schemas.openxmlformats.org/officeDocument/2006/relationships/diagramData" Target="../diagrams/data18.xml"/><Relationship Id="rId4" Type="http://schemas.openxmlformats.org/officeDocument/2006/relationships/diagramLayout" Target="../diagrams/layout17.xml"/><Relationship Id="rId9" Type="http://schemas.openxmlformats.org/officeDocument/2006/relationships/image" Target="../media/image36.jpeg"/><Relationship Id="rId14" Type="http://schemas.microsoft.com/office/2007/relationships/diagramDrawing" Target="../diagrams/drawing18.xml"/></Relationships>
</file>

<file path=ppt/slides/_rels/slide12.xml.rels><?xml version="1.0" encoding="UTF-8" standalone="yes"?>
<Relationships xmlns="http://schemas.openxmlformats.org/package/2006/relationships"><Relationship Id="rId8" Type="http://schemas.openxmlformats.org/officeDocument/2006/relationships/diagramData" Target="../diagrams/data19.xml"/><Relationship Id="rId13" Type="http://schemas.openxmlformats.org/officeDocument/2006/relationships/diagramData" Target="../diagrams/data20.xml"/><Relationship Id="rId3" Type="http://schemas.openxmlformats.org/officeDocument/2006/relationships/image" Target="../media/image38.png"/><Relationship Id="rId7" Type="http://schemas.openxmlformats.org/officeDocument/2006/relationships/image" Target="../media/image42.png"/><Relationship Id="rId12" Type="http://schemas.microsoft.com/office/2007/relationships/diagramDrawing" Target="../diagrams/drawing19.xml"/><Relationship Id="rId17" Type="http://schemas.microsoft.com/office/2007/relationships/diagramDrawing" Target="../diagrams/drawing20.xml"/><Relationship Id="rId2" Type="http://schemas.openxmlformats.org/officeDocument/2006/relationships/notesSlide" Target="../notesSlides/notesSlide11.xml"/><Relationship Id="rId16" Type="http://schemas.openxmlformats.org/officeDocument/2006/relationships/diagramColors" Target="../diagrams/colors20.xml"/><Relationship Id="rId1" Type="http://schemas.openxmlformats.org/officeDocument/2006/relationships/slideLayout" Target="../slideLayouts/slideLayout2.xml"/><Relationship Id="rId6" Type="http://schemas.openxmlformats.org/officeDocument/2006/relationships/image" Target="../media/image41.png"/><Relationship Id="rId11" Type="http://schemas.openxmlformats.org/officeDocument/2006/relationships/diagramColors" Target="../diagrams/colors19.xml"/><Relationship Id="rId5" Type="http://schemas.openxmlformats.org/officeDocument/2006/relationships/image" Target="../media/image40.png"/><Relationship Id="rId15" Type="http://schemas.openxmlformats.org/officeDocument/2006/relationships/diagramQuickStyle" Target="../diagrams/quickStyle20.xml"/><Relationship Id="rId10" Type="http://schemas.openxmlformats.org/officeDocument/2006/relationships/diagramQuickStyle" Target="../diagrams/quickStyle19.xml"/><Relationship Id="rId4" Type="http://schemas.openxmlformats.org/officeDocument/2006/relationships/image" Target="../media/image39.png"/><Relationship Id="rId9" Type="http://schemas.openxmlformats.org/officeDocument/2006/relationships/diagramLayout" Target="../diagrams/layout19.xml"/><Relationship Id="rId14" Type="http://schemas.openxmlformats.org/officeDocument/2006/relationships/diagramLayout" Target="../diagrams/layout20.xml"/></Relationships>
</file>

<file path=ppt/slides/_rels/slide13.xml.rels><?xml version="1.0" encoding="UTF-8" standalone="yes"?>
<Relationships xmlns="http://schemas.openxmlformats.org/package/2006/relationships"><Relationship Id="rId8" Type="http://schemas.openxmlformats.org/officeDocument/2006/relationships/diagramQuickStyle" Target="../diagrams/quickStyle21.xml"/><Relationship Id="rId13" Type="http://schemas.openxmlformats.org/officeDocument/2006/relationships/diagramQuickStyle" Target="../diagrams/quickStyle22.xml"/><Relationship Id="rId3" Type="http://schemas.openxmlformats.org/officeDocument/2006/relationships/image" Target="../media/image43.png"/><Relationship Id="rId7" Type="http://schemas.openxmlformats.org/officeDocument/2006/relationships/diagramLayout" Target="../diagrams/layout21.xml"/><Relationship Id="rId12" Type="http://schemas.openxmlformats.org/officeDocument/2006/relationships/diagramLayout" Target="../diagrams/layout22.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Data" Target="../diagrams/data21.xml"/><Relationship Id="rId11" Type="http://schemas.openxmlformats.org/officeDocument/2006/relationships/diagramData" Target="../diagrams/data22.xml"/><Relationship Id="rId5" Type="http://schemas.openxmlformats.org/officeDocument/2006/relationships/image" Target="../media/image45.png"/><Relationship Id="rId15" Type="http://schemas.microsoft.com/office/2007/relationships/diagramDrawing" Target="../diagrams/drawing22.xml"/><Relationship Id="rId10" Type="http://schemas.microsoft.com/office/2007/relationships/diagramDrawing" Target="../diagrams/drawing21.xml"/><Relationship Id="rId4" Type="http://schemas.openxmlformats.org/officeDocument/2006/relationships/image" Target="../media/image44.png"/><Relationship Id="rId9" Type="http://schemas.openxmlformats.org/officeDocument/2006/relationships/diagramColors" Target="../diagrams/colors21.xml"/><Relationship Id="rId14" Type="http://schemas.openxmlformats.org/officeDocument/2006/relationships/diagramColors" Target="../diagrams/colors22.xml"/></Relationships>
</file>

<file path=ppt/slides/_rels/slide14.xml.rels><?xml version="1.0" encoding="UTF-8" standalone="yes"?>
<Relationships xmlns="http://schemas.openxmlformats.org/package/2006/relationships"><Relationship Id="rId8" Type="http://schemas.openxmlformats.org/officeDocument/2006/relationships/diagramLayout" Target="../diagrams/layout23.xml"/><Relationship Id="rId13" Type="http://schemas.openxmlformats.org/officeDocument/2006/relationships/diagramLayout" Target="../diagrams/layout24.xml"/><Relationship Id="rId3" Type="http://schemas.openxmlformats.org/officeDocument/2006/relationships/image" Target="../media/image46.png"/><Relationship Id="rId7" Type="http://schemas.openxmlformats.org/officeDocument/2006/relationships/diagramData" Target="../diagrams/data23.xml"/><Relationship Id="rId12" Type="http://schemas.openxmlformats.org/officeDocument/2006/relationships/diagramData" Target="../diagrams/data24.xml"/><Relationship Id="rId2" Type="http://schemas.openxmlformats.org/officeDocument/2006/relationships/notesSlide" Target="../notesSlides/notesSlide13.xml"/><Relationship Id="rId16" Type="http://schemas.microsoft.com/office/2007/relationships/diagramDrawing" Target="../diagrams/drawing24.xml"/><Relationship Id="rId1" Type="http://schemas.openxmlformats.org/officeDocument/2006/relationships/slideLayout" Target="../slideLayouts/slideLayout2.xml"/><Relationship Id="rId6" Type="http://schemas.openxmlformats.org/officeDocument/2006/relationships/image" Target="../media/image49.png"/><Relationship Id="rId11" Type="http://schemas.microsoft.com/office/2007/relationships/diagramDrawing" Target="../diagrams/drawing23.xml"/><Relationship Id="rId5" Type="http://schemas.openxmlformats.org/officeDocument/2006/relationships/image" Target="../media/image48.png"/><Relationship Id="rId15" Type="http://schemas.openxmlformats.org/officeDocument/2006/relationships/diagramColors" Target="../diagrams/colors24.xml"/><Relationship Id="rId10" Type="http://schemas.openxmlformats.org/officeDocument/2006/relationships/diagramColors" Target="../diagrams/colors23.xml"/><Relationship Id="rId4" Type="http://schemas.openxmlformats.org/officeDocument/2006/relationships/image" Target="../media/image47.png"/><Relationship Id="rId9" Type="http://schemas.openxmlformats.org/officeDocument/2006/relationships/diagramQuickStyle" Target="../diagrams/quickStyle23.xml"/><Relationship Id="rId14" Type="http://schemas.openxmlformats.org/officeDocument/2006/relationships/diagramQuickStyle" Target="../diagrams/quickStyle24.xml"/></Relationships>
</file>

<file path=ppt/slides/_rels/slide15.xml.rels><?xml version="1.0" encoding="UTF-8" standalone="yes"?>
<Relationships xmlns="http://schemas.openxmlformats.org/package/2006/relationships"><Relationship Id="rId8" Type="http://schemas.openxmlformats.org/officeDocument/2006/relationships/diagramData" Target="../diagrams/data25.xml"/><Relationship Id="rId13" Type="http://schemas.openxmlformats.org/officeDocument/2006/relationships/diagramData" Target="../diagrams/data26.xml"/><Relationship Id="rId3" Type="http://schemas.openxmlformats.org/officeDocument/2006/relationships/hyperlink" Target="https://en.wikipedia.org/wiki/Grand_Slam_(tennis)" TargetMode="External"/><Relationship Id="rId7" Type="http://schemas.openxmlformats.org/officeDocument/2006/relationships/image" Target="../media/image52.jpeg"/><Relationship Id="rId12" Type="http://schemas.microsoft.com/office/2007/relationships/diagramDrawing" Target="../diagrams/drawing25.xml"/><Relationship Id="rId17" Type="http://schemas.microsoft.com/office/2007/relationships/diagramDrawing" Target="../diagrams/drawing26.xml"/><Relationship Id="rId2" Type="http://schemas.openxmlformats.org/officeDocument/2006/relationships/notesSlide" Target="../notesSlides/notesSlide14.xml"/><Relationship Id="rId16" Type="http://schemas.openxmlformats.org/officeDocument/2006/relationships/diagramColors" Target="../diagrams/colors26.xml"/><Relationship Id="rId1" Type="http://schemas.openxmlformats.org/officeDocument/2006/relationships/slideLayout" Target="../slideLayouts/slideLayout2.xml"/><Relationship Id="rId6" Type="http://schemas.openxmlformats.org/officeDocument/2006/relationships/image" Target="../media/image51.jpeg"/><Relationship Id="rId11" Type="http://schemas.openxmlformats.org/officeDocument/2006/relationships/diagramColors" Target="../diagrams/colors25.xml"/><Relationship Id="rId5" Type="http://schemas.openxmlformats.org/officeDocument/2006/relationships/image" Target="../media/image50.jpg"/><Relationship Id="rId15" Type="http://schemas.openxmlformats.org/officeDocument/2006/relationships/diagramQuickStyle" Target="../diagrams/quickStyle26.xml"/><Relationship Id="rId10" Type="http://schemas.openxmlformats.org/officeDocument/2006/relationships/diagramQuickStyle" Target="../diagrams/quickStyle25.xml"/><Relationship Id="rId4" Type="http://schemas.openxmlformats.org/officeDocument/2006/relationships/hyperlink" Target="https://en.wikipedia.org/wiki/Madison_Square_Garden" TargetMode="External"/><Relationship Id="rId9" Type="http://schemas.openxmlformats.org/officeDocument/2006/relationships/diagramLayout" Target="../diagrams/layout25.xml"/><Relationship Id="rId14" Type="http://schemas.openxmlformats.org/officeDocument/2006/relationships/diagramLayout" Target="../diagrams/layout26.xml"/></Relationships>
</file>

<file path=ppt/slides/_rels/slide16.xml.rels><?xml version="1.0" encoding="UTF-8" standalone="yes"?>
<Relationships xmlns="http://schemas.openxmlformats.org/package/2006/relationships"><Relationship Id="rId8" Type="http://schemas.microsoft.com/office/2007/relationships/diagramDrawing" Target="../diagrams/drawing27.xml"/><Relationship Id="rId13" Type="http://schemas.microsoft.com/office/2007/relationships/diagramDrawing" Target="../diagrams/drawing28.xml"/><Relationship Id="rId3" Type="http://schemas.openxmlformats.org/officeDocument/2006/relationships/chart" Target="../charts/chart5.xml"/><Relationship Id="rId7" Type="http://schemas.openxmlformats.org/officeDocument/2006/relationships/diagramColors" Target="../diagrams/colors27.xml"/><Relationship Id="rId12" Type="http://schemas.openxmlformats.org/officeDocument/2006/relationships/diagramColors" Target="../diagrams/colors28.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QuickStyle" Target="../diagrams/quickStyle27.xml"/><Relationship Id="rId11" Type="http://schemas.openxmlformats.org/officeDocument/2006/relationships/diagramQuickStyle" Target="../diagrams/quickStyle28.xml"/><Relationship Id="rId5" Type="http://schemas.openxmlformats.org/officeDocument/2006/relationships/diagramLayout" Target="../diagrams/layout27.xml"/><Relationship Id="rId10" Type="http://schemas.openxmlformats.org/officeDocument/2006/relationships/diagramLayout" Target="../diagrams/layout28.xml"/><Relationship Id="rId4" Type="http://schemas.openxmlformats.org/officeDocument/2006/relationships/diagramData" Target="../diagrams/data27.xml"/><Relationship Id="rId9" Type="http://schemas.openxmlformats.org/officeDocument/2006/relationships/diagramData" Target="../diagrams/data28.xml"/></Relationships>
</file>

<file path=ppt/slides/_rels/slide17.xml.rels><?xml version="1.0" encoding="UTF-8" standalone="yes"?>
<Relationships xmlns="http://schemas.openxmlformats.org/package/2006/relationships"><Relationship Id="rId8" Type="http://schemas.openxmlformats.org/officeDocument/2006/relationships/diagramQuickStyle" Target="../diagrams/quickStyle29.xml"/><Relationship Id="rId13" Type="http://schemas.openxmlformats.org/officeDocument/2006/relationships/diagramQuickStyle" Target="../diagrams/quickStyle30.xml"/><Relationship Id="rId3" Type="http://schemas.openxmlformats.org/officeDocument/2006/relationships/image" Target="../media/image53.png"/><Relationship Id="rId7" Type="http://schemas.openxmlformats.org/officeDocument/2006/relationships/diagramLayout" Target="../diagrams/layout29.xml"/><Relationship Id="rId12" Type="http://schemas.openxmlformats.org/officeDocument/2006/relationships/diagramLayout" Target="../diagrams/layout30.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Data" Target="../diagrams/data29.xml"/><Relationship Id="rId11" Type="http://schemas.openxmlformats.org/officeDocument/2006/relationships/diagramData" Target="../diagrams/data30.xml"/><Relationship Id="rId5" Type="http://schemas.openxmlformats.org/officeDocument/2006/relationships/image" Target="../media/image55.png"/><Relationship Id="rId15" Type="http://schemas.microsoft.com/office/2007/relationships/diagramDrawing" Target="../diagrams/drawing30.xml"/><Relationship Id="rId10" Type="http://schemas.microsoft.com/office/2007/relationships/diagramDrawing" Target="../diagrams/drawing29.xml"/><Relationship Id="rId4" Type="http://schemas.openxmlformats.org/officeDocument/2006/relationships/image" Target="../media/image54.png"/><Relationship Id="rId9" Type="http://schemas.openxmlformats.org/officeDocument/2006/relationships/diagramColors" Target="../diagrams/colors29.xml"/><Relationship Id="rId14" Type="http://schemas.openxmlformats.org/officeDocument/2006/relationships/diagramColors" Target="../diagrams/colors30.xml"/></Relationships>
</file>

<file path=ppt/slides/_rels/slide18.xml.rels><?xml version="1.0" encoding="UTF-8" standalone="yes"?>
<Relationships xmlns="http://schemas.openxmlformats.org/package/2006/relationships"><Relationship Id="rId8" Type="http://schemas.openxmlformats.org/officeDocument/2006/relationships/diagramData" Target="../diagrams/data32.xml"/><Relationship Id="rId3" Type="http://schemas.openxmlformats.org/officeDocument/2006/relationships/diagramData" Target="../diagrams/data31.xml"/><Relationship Id="rId7" Type="http://schemas.microsoft.com/office/2007/relationships/diagramDrawing" Target="../diagrams/drawing31.xml"/><Relationship Id="rId12" Type="http://schemas.microsoft.com/office/2007/relationships/diagramDrawing" Target="../diagrams/drawing32.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31.xml"/><Relationship Id="rId11" Type="http://schemas.openxmlformats.org/officeDocument/2006/relationships/diagramColors" Target="../diagrams/colors32.xml"/><Relationship Id="rId5" Type="http://schemas.openxmlformats.org/officeDocument/2006/relationships/diagramQuickStyle" Target="../diagrams/quickStyle31.xml"/><Relationship Id="rId10" Type="http://schemas.openxmlformats.org/officeDocument/2006/relationships/diagramQuickStyle" Target="../diagrams/quickStyle32.xml"/><Relationship Id="rId4" Type="http://schemas.openxmlformats.org/officeDocument/2006/relationships/diagramLayout" Target="../diagrams/layout31.xml"/><Relationship Id="rId9" Type="http://schemas.openxmlformats.org/officeDocument/2006/relationships/diagramLayout" Target="../diagrams/layout32.xml"/></Relationships>
</file>

<file path=ppt/slides/_rels/slide2.xml.rels><?xml version="1.0" encoding="UTF-8" standalone="yes"?>
<Relationships xmlns="http://schemas.openxmlformats.org/package/2006/relationships"><Relationship Id="rId8" Type="http://schemas.openxmlformats.org/officeDocument/2006/relationships/diagramData" Target="../diagrams/data1.xml"/><Relationship Id="rId13" Type="http://schemas.openxmlformats.org/officeDocument/2006/relationships/diagramData" Target="../diagrams/data2.xml"/><Relationship Id="rId3" Type="http://schemas.openxmlformats.org/officeDocument/2006/relationships/image" Target="../media/image6.png"/><Relationship Id="rId7" Type="http://schemas.openxmlformats.org/officeDocument/2006/relationships/image" Target="../media/image9.png"/><Relationship Id="rId12" Type="http://schemas.microsoft.com/office/2007/relationships/diagramDrawing" Target="../diagrams/drawing1.xml"/><Relationship Id="rId17" Type="http://schemas.microsoft.com/office/2007/relationships/diagramDrawing" Target="../diagrams/drawing2.xml"/><Relationship Id="rId2" Type="http://schemas.openxmlformats.org/officeDocument/2006/relationships/notesSlide" Target="../notesSlides/notesSlide1.xml"/><Relationship Id="rId16" Type="http://schemas.openxmlformats.org/officeDocument/2006/relationships/diagramColors" Target="../diagrams/colors2.xml"/><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diagramColors" Target="../diagrams/colors1.xml"/><Relationship Id="rId5" Type="http://schemas.openxmlformats.org/officeDocument/2006/relationships/image" Target="../media/image7.png"/><Relationship Id="rId15" Type="http://schemas.openxmlformats.org/officeDocument/2006/relationships/diagramQuickStyle" Target="../diagrams/quickStyle2.xml"/><Relationship Id="rId10" Type="http://schemas.openxmlformats.org/officeDocument/2006/relationships/diagramQuickStyle" Target="../diagrams/quickStyle1.xml"/><Relationship Id="rId4" Type="http://schemas.microsoft.com/office/2007/relationships/hdphoto" Target="../media/hdphoto1.wdp"/><Relationship Id="rId9" Type="http://schemas.openxmlformats.org/officeDocument/2006/relationships/diagramLayout" Target="../diagrams/layout1.xml"/><Relationship Id="rId14" Type="http://schemas.openxmlformats.org/officeDocument/2006/relationships/diagramLayout" Target="../diagrams/layout2.xml"/></Relationships>
</file>

<file path=ppt/slides/_rels/slide3.xml.rels><?xml version="1.0" encoding="UTF-8" standalone="yes"?>
<Relationships xmlns="http://schemas.openxmlformats.org/package/2006/relationships"><Relationship Id="rId8" Type="http://schemas.openxmlformats.org/officeDocument/2006/relationships/diagramData" Target="../diagrams/data4.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4.xml.rels><?xml version="1.0" encoding="UTF-8" standalone="yes"?>
<Relationships xmlns="http://schemas.openxmlformats.org/package/2006/relationships"><Relationship Id="rId8" Type="http://schemas.openxmlformats.org/officeDocument/2006/relationships/diagramData" Target="../diagrams/data6.xml"/><Relationship Id="rId3" Type="http://schemas.openxmlformats.org/officeDocument/2006/relationships/diagramData" Target="../diagrams/data5.xml"/><Relationship Id="rId7" Type="http://schemas.microsoft.com/office/2007/relationships/diagramDrawing" Target="../diagrams/drawing5.xml"/><Relationship Id="rId12" Type="http://schemas.microsoft.com/office/2007/relationships/diagramDrawing" Target="../diagrams/drawing6.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5.xml"/><Relationship Id="rId11" Type="http://schemas.openxmlformats.org/officeDocument/2006/relationships/diagramColors" Target="../diagrams/colors6.xml"/><Relationship Id="rId5" Type="http://schemas.openxmlformats.org/officeDocument/2006/relationships/diagramQuickStyle" Target="../diagrams/quickStyle5.xml"/><Relationship Id="rId10" Type="http://schemas.openxmlformats.org/officeDocument/2006/relationships/diagramQuickStyle" Target="../diagrams/quickStyle6.xml"/><Relationship Id="rId4" Type="http://schemas.openxmlformats.org/officeDocument/2006/relationships/diagramLayout" Target="../diagrams/layout5.xml"/><Relationship Id="rId9" Type="http://schemas.openxmlformats.org/officeDocument/2006/relationships/diagramLayout" Target="../diagrams/layout6.xml"/></Relationships>
</file>

<file path=ppt/slides/_rels/slide5.xml.rels><?xml version="1.0" encoding="UTF-8" standalone="yes"?>
<Relationships xmlns="http://schemas.openxmlformats.org/package/2006/relationships"><Relationship Id="rId8" Type="http://schemas.openxmlformats.org/officeDocument/2006/relationships/diagramQuickStyle" Target="../diagrams/quickStyle7.xml"/><Relationship Id="rId13" Type="http://schemas.openxmlformats.org/officeDocument/2006/relationships/diagramQuickStyle" Target="../diagrams/quickStyle8.xml"/><Relationship Id="rId3" Type="http://schemas.openxmlformats.org/officeDocument/2006/relationships/image" Target="../media/image10.png"/><Relationship Id="rId7" Type="http://schemas.openxmlformats.org/officeDocument/2006/relationships/diagramLayout" Target="../diagrams/layout7.xml"/><Relationship Id="rId12" Type="http://schemas.openxmlformats.org/officeDocument/2006/relationships/diagramLayout" Target="../diagrams/layout8.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Data" Target="../diagrams/data7.xml"/><Relationship Id="rId11" Type="http://schemas.openxmlformats.org/officeDocument/2006/relationships/diagramData" Target="../diagrams/data8.xml"/><Relationship Id="rId5" Type="http://schemas.openxmlformats.org/officeDocument/2006/relationships/image" Target="../media/image12.png"/><Relationship Id="rId15" Type="http://schemas.microsoft.com/office/2007/relationships/diagramDrawing" Target="../diagrams/drawing8.xml"/><Relationship Id="rId10" Type="http://schemas.microsoft.com/office/2007/relationships/diagramDrawing" Target="../diagrams/drawing7.xml"/><Relationship Id="rId4" Type="http://schemas.openxmlformats.org/officeDocument/2006/relationships/image" Target="../media/image11.png"/><Relationship Id="rId9" Type="http://schemas.openxmlformats.org/officeDocument/2006/relationships/diagramColors" Target="../diagrams/colors7.xml"/><Relationship Id="rId14" Type="http://schemas.openxmlformats.org/officeDocument/2006/relationships/diagramColors" Target="../diagrams/colors8.xml"/></Relationships>
</file>

<file path=ppt/slides/_rels/slide6.xml.rels><?xml version="1.0" encoding="UTF-8" standalone="yes"?>
<Relationships xmlns="http://schemas.openxmlformats.org/package/2006/relationships"><Relationship Id="rId8" Type="http://schemas.openxmlformats.org/officeDocument/2006/relationships/diagramQuickStyle" Target="../diagrams/quickStyle9.xml"/><Relationship Id="rId13" Type="http://schemas.openxmlformats.org/officeDocument/2006/relationships/diagramQuickStyle" Target="../diagrams/quickStyle10.xml"/><Relationship Id="rId3" Type="http://schemas.openxmlformats.org/officeDocument/2006/relationships/image" Target="../media/image13.png"/><Relationship Id="rId7" Type="http://schemas.openxmlformats.org/officeDocument/2006/relationships/diagramLayout" Target="../diagrams/layout9.xml"/><Relationship Id="rId12" Type="http://schemas.openxmlformats.org/officeDocument/2006/relationships/diagramLayout" Target="../diagrams/layout10.xml"/><Relationship Id="rId17" Type="http://schemas.openxmlformats.org/officeDocument/2006/relationships/hyperlink" Target="http://www.history.com/" TargetMode="External"/><Relationship Id="rId2" Type="http://schemas.openxmlformats.org/officeDocument/2006/relationships/notesSlide" Target="../notesSlides/notesSlide5.xml"/><Relationship Id="rId16" Type="http://schemas.openxmlformats.org/officeDocument/2006/relationships/hyperlink" Target="http://www.gettyimages.com/" TargetMode="External"/><Relationship Id="rId1" Type="http://schemas.openxmlformats.org/officeDocument/2006/relationships/slideLayout" Target="../slideLayouts/slideLayout2.xml"/><Relationship Id="rId6" Type="http://schemas.openxmlformats.org/officeDocument/2006/relationships/diagramData" Target="../diagrams/data9.xml"/><Relationship Id="rId11" Type="http://schemas.openxmlformats.org/officeDocument/2006/relationships/diagramData" Target="../diagrams/data10.xml"/><Relationship Id="rId5" Type="http://schemas.openxmlformats.org/officeDocument/2006/relationships/image" Target="../media/image15.png"/><Relationship Id="rId15" Type="http://schemas.microsoft.com/office/2007/relationships/diagramDrawing" Target="../diagrams/drawing10.xml"/><Relationship Id="rId10" Type="http://schemas.microsoft.com/office/2007/relationships/diagramDrawing" Target="../diagrams/drawing9.xml"/><Relationship Id="rId4" Type="http://schemas.openxmlformats.org/officeDocument/2006/relationships/image" Target="../media/image14.png"/><Relationship Id="rId9" Type="http://schemas.openxmlformats.org/officeDocument/2006/relationships/diagramColors" Target="../diagrams/colors9.xml"/><Relationship Id="rId14" Type="http://schemas.openxmlformats.org/officeDocument/2006/relationships/diagramColors" Target="../diagrams/colors10.xml"/></Relationships>
</file>

<file path=ppt/slides/_rels/slide7.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diagramData" Target="../diagrams/data11.xml"/><Relationship Id="rId18" Type="http://schemas.openxmlformats.org/officeDocument/2006/relationships/diagramData" Target="../diagrams/data12.xml"/><Relationship Id="rId21" Type="http://schemas.openxmlformats.org/officeDocument/2006/relationships/diagramColors" Target="../diagrams/colors12.xml"/><Relationship Id="rId7" Type="http://schemas.openxmlformats.org/officeDocument/2006/relationships/image" Target="../media/image18.png"/><Relationship Id="rId12" Type="http://schemas.openxmlformats.org/officeDocument/2006/relationships/image" Target="../media/image22.gif"/><Relationship Id="rId17" Type="http://schemas.microsoft.com/office/2007/relationships/diagramDrawing" Target="../diagrams/drawing11.xml"/><Relationship Id="rId2" Type="http://schemas.openxmlformats.org/officeDocument/2006/relationships/notesSlide" Target="../notesSlides/notesSlide6.xml"/><Relationship Id="rId16" Type="http://schemas.openxmlformats.org/officeDocument/2006/relationships/diagramColors" Target="../diagrams/colors11.xml"/><Relationship Id="rId20" Type="http://schemas.openxmlformats.org/officeDocument/2006/relationships/diagramQuickStyle" Target="../diagrams/quickStyle12.xml"/><Relationship Id="rId1" Type="http://schemas.openxmlformats.org/officeDocument/2006/relationships/slideLayout" Target="../slideLayouts/slideLayout2.xml"/><Relationship Id="rId6" Type="http://schemas.openxmlformats.org/officeDocument/2006/relationships/image" Target="../media/image17.png"/><Relationship Id="rId11" Type="http://schemas.openxmlformats.org/officeDocument/2006/relationships/image" Target="../media/image13.png"/><Relationship Id="rId5" Type="http://schemas.openxmlformats.org/officeDocument/2006/relationships/image" Target="../media/image16.png"/><Relationship Id="rId15" Type="http://schemas.openxmlformats.org/officeDocument/2006/relationships/diagramQuickStyle" Target="../diagrams/quickStyle11.xml"/><Relationship Id="rId10" Type="http://schemas.openxmlformats.org/officeDocument/2006/relationships/image" Target="../media/image21.png"/><Relationship Id="rId19" Type="http://schemas.openxmlformats.org/officeDocument/2006/relationships/diagramLayout" Target="../diagrams/layout12.xml"/><Relationship Id="rId4" Type="http://schemas.openxmlformats.org/officeDocument/2006/relationships/image" Target="../media/image150.png"/><Relationship Id="rId9" Type="http://schemas.openxmlformats.org/officeDocument/2006/relationships/image" Target="../media/image20.png"/><Relationship Id="rId14" Type="http://schemas.openxmlformats.org/officeDocument/2006/relationships/diagramLayout" Target="../diagrams/layout11.xml"/><Relationship Id="rId22" Type="http://schemas.microsoft.com/office/2007/relationships/diagramDrawing" Target="../diagrams/drawing12.xml"/></Relationships>
</file>

<file path=ppt/slides/_rels/slide8.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3.png"/><Relationship Id="rId7" Type="http://schemas.openxmlformats.org/officeDocument/2006/relationships/chart" Target="../charts/chart3.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4.png"/><Relationship Id="rId11" Type="http://schemas.openxmlformats.org/officeDocument/2006/relationships/image" Target="../media/image27.png"/><Relationship Id="rId5" Type="http://schemas.openxmlformats.org/officeDocument/2006/relationships/chart" Target="../charts/chart2.xml"/><Relationship Id="rId10" Type="http://schemas.openxmlformats.org/officeDocument/2006/relationships/image" Target="../media/image26.png"/><Relationship Id="rId4" Type="http://schemas.openxmlformats.org/officeDocument/2006/relationships/chart" Target="../charts/chart1.xml"/><Relationship Id="rId9" Type="http://schemas.openxmlformats.org/officeDocument/2006/relationships/chart" Target="../charts/chart4.xml"/></Relationships>
</file>

<file path=ppt/slides/_rels/slide9.xml.rels><?xml version="1.0" encoding="UTF-8" standalone="yes"?>
<Relationships xmlns="http://schemas.openxmlformats.org/package/2006/relationships"><Relationship Id="rId8" Type="http://schemas.openxmlformats.org/officeDocument/2006/relationships/diagramColors" Target="../diagrams/colors13.xml"/><Relationship Id="rId13" Type="http://schemas.openxmlformats.org/officeDocument/2006/relationships/diagramColors" Target="../diagrams/colors14.xml"/><Relationship Id="rId3" Type="http://schemas.openxmlformats.org/officeDocument/2006/relationships/image" Target="../media/image28.png"/><Relationship Id="rId7" Type="http://schemas.openxmlformats.org/officeDocument/2006/relationships/diagramQuickStyle" Target="../diagrams/quickStyle13.xml"/><Relationship Id="rId12" Type="http://schemas.openxmlformats.org/officeDocument/2006/relationships/diagramQuickStyle" Target="../diagrams/quickStyle14.xml"/><Relationship Id="rId17" Type="http://schemas.openxmlformats.org/officeDocument/2006/relationships/image" Target="../media/image32.jpeg"/><Relationship Id="rId2" Type="http://schemas.openxmlformats.org/officeDocument/2006/relationships/notesSlide" Target="../notesSlides/notesSlide8.xml"/><Relationship Id="rId16"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diagramLayout" Target="../diagrams/layout13.xml"/><Relationship Id="rId11" Type="http://schemas.openxmlformats.org/officeDocument/2006/relationships/diagramLayout" Target="../diagrams/layout14.xml"/><Relationship Id="rId5" Type="http://schemas.openxmlformats.org/officeDocument/2006/relationships/diagramData" Target="../diagrams/data13.xml"/><Relationship Id="rId15" Type="http://schemas.openxmlformats.org/officeDocument/2006/relationships/image" Target="../media/image30.png"/><Relationship Id="rId10" Type="http://schemas.openxmlformats.org/officeDocument/2006/relationships/diagramData" Target="../diagrams/data14.xml"/><Relationship Id="rId4" Type="http://schemas.openxmlformats.org/officeDocument/2006/relationships/image" Target="../media/image29.png"/><Relationship Id="rId9" Type="http://schemas.microsoft.com/office/2007/relationships/diagramDrawing" Target="../diagrams/drawing13.xml"/><Relationship Id="rId14" Type="http://schemas.microsoft.com/office/2007/relationships/diagramDrawing" Target="../diagrams/drawing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422400" y="2654300"/>
            <a:ext cx="9766300" cy="1200329"/>
          </a:xfrm>
          <a:prstGeom prst="rect">
            <a:avLst/>
          </a:prstGeom>
        </p:spPr>
        <p:txBody>
          <a:bodyPr wrap="square">
            <a:spAutoFit/>
          </a:bodyPr>
          <a:lstStyle/>
          <a:p>
            <a:pPr algn="ctr"/>
            <a:r>
              <a:rPr lang="fa-IR" sz="3600" b="1" dirty="0" smtClean="0">
                <a:cs typeface="B Homa" panose="00000400000000000000" pitchFamily="2" charset="-78"/>
              </a:rPr>
              <a:t>مقایسه نظام </a:t>
            </a:r>
            <a:r>
              <a:rPr lang="fa-IR" sz="3600" b="1" dirty="0" smtClean="0">
                <a:cs typeface="B Homa" panose="00000400000000000000" pitchFamily="2" charset="-78"/>
              </a:rPr>
              <a:t>مدیریت شهری در </a:t>
            </a:r>
            <a:r>
              <a:rPr lang="fa-IR" sz="3600" b="1" dirty="0" smtClean="0">
                <a:cs typeface="B Homa" panose="00000400000000000000" pitchFamily="2" charset="-78"/>
              </a:rPr>
              <a:t>کلانشهر </a:t>
            </a:r>
            <a:r>
              <a:rPr lang="fa-IR" sz="3600" b="1" dirty="0" smtClean="0">
                <a:cs typeface="B Homa" panose="00000400000000000000" pitchFamily="2" charset="-78"/>
              </a:rPr>
              <a:t>تهران و </a:t>
            </a:r>
            <a:r>
              <a:rPr lang="fa-IR" sz="3600" b="1" dirty="0" smtClean="0">
                <a:cs typeface="B Homa" panose="00000400000000000000" pitchFamily="2" charset="-78"/>
              </a:rPr>
              <a:t>کلانشهر نیویورک</a:t>
            </a:r>
            <a:endParaRPr lang="en-US" sz="3600" b="1" dirty="0">
              <a:cs typeface="B Homa" panose="00000400000000000000" pitchFamily="2" charset="-78"/>
            </a:endParaRPr>
          </a:p>
        </p:txBody>
      </p:sp>
    </p:spTree>
    <p:extLst>
      <p:ext uri="{BB962C8B-B14F-4D97-AF65-F5344CB8AC3E}">
        <p14:creationId xmlns:p14="http://schemas.microsoft.com/office/powerpoint/2010/main" val="20008749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6220066" y="-10085"/>
            <a:ext cx="3285888" cy="6838951"/>
          </a:xfrm>
          <a:prstGeom prst="rect">
            <a:avLst/>
          </a:prstGeom>
          <a:solidFill>
            <a:srgbClr val="C00000">
              <a:alpha val="56000"/>
            </a:srgb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14" name="Rectangle 13"/>
          <p:cNvSpPr/>
          <p:nvPr/>
        </p:nvSpPr>
        <p:spPr>
          <a:xfrm>
            <a:off x="761531" y="-39218"/>
            <a:ext cx="3285889" cy="6897218"/>
          </a:xfrm>
          <a:prstGeom prst="rect">
            <a:avLst/>
          </a:prstGeom>
          <a:solidFill>
            <a:schemeClr val="accent6">
              <a:lumMod val="50000"/>
              <a:alpha val="56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6" name="Rectangle 5"/>
          <p:cNvSpPr/>
          <p:nvPr/>
        </p:nvSpPr>
        <p:spPr>
          <a:xfrm>
            <a:off x="0" y="296547"/>
            <a:ext cx="12192000" cy="512335"/>
          </a:xfrm>
          <a:prstGeom prst="rect">
            <a:avLst/>
          </a:prstGeom>
        </p:spPr>
        <p:style>
          <a:lnRef idx="1">
            <a:schemeClr val="dk1"/>
          </a:lnRef>
          <a:fillRef idx="3">
            <a:schemeClr val="dk1"/>
          </a:fillRef>
          <a:effectRef idx="2">
            <a:schemeClr val="dk1"/>
          </a:effectRef>
          <a:fontRef idx="minor">
            <a:schemeClr val="lt1"/>
          </a:fontRef>
        </p:style>
        <p:txBody>
          <a:bodyPr rtlCol="1" anchor="ctr"/>
          <a:lstStyle/>
          <a:p>
            <a:pPr algn="ctr"/>
            <a:r>
              <a:rPr lang="fa-IR" sz="2400" b="1" dirty="0">
                <a:cs typeface="B Homa" panose="00000400000000000000" pitchFamily="2" charset="-78"/>
              </a:rPr>
              <a:t>بررسی تطبیقی نظام مدیریت شهری در شهرهای تهران و </a:t>
            </a:r>
            <a:r>
              <a:rPr lang="fa-IR" sz="2400" b="1" dirty="0" smtClean="0">
                <a:cs typeface="B Homa" panose="00000400000000000000" pitchFamily="2" charset="-78"/>
              </a:rPr>
              <a:t>نیویورک</a:t>
            </a:r>
            <a:endParaRPr lang="en-US" sz="2400" b="1" dirty="0">
              <a:cs typeface="B Homa" panose="00000400000000000000" pitchFamily="2" charset="-78"/>
            </a:endParaRPr>
          </a:p>
        </p:txBody>
      </p:sp>
      <p:pic>
        <p:nvPicPr>
          <p:cNvPr id="17" name="Picture 16"/>
          <p:cNvPicPr>
            <a:picLocks noChangeAspect="1"/>
          </p:cNvPicPr>
          <p:nvPr/>
        </p:nvPicPr>
        <p:blipFill>
          <a:blip r:embed="rId3"/>
          <a:stretch>
            <a:fillRect/>
          </a:stretch>
        </p:blipFill>
        <p:spPr>
          <a:xfrm>
            <a:off x="6424173" y="3665463"/>
            <a:ext cx="2877674" cy="1733799"/>
          </a:xfrm>
          <a:prstGeom prst="rect">
            <a:avLst/>
          </a:prstGeom>
        </p:spPr>
      </p:pic>
      <p:pic>
        <p:nvPicPr>
          <p:cNvPr id="18" name="Picture 17"/>
          <p:cNvPicPr>
            <a:picLocks noChangeAspect="1"/>
          </p:cNvPicPr>
          <p:nvPr/>
        </p:nvPicPr>
        <p:blipFill rotWithShape="1">
          <a:blip r:embed="rId4"/>
          <a:srcRect t="11632"/>
          <a:stretch/>
        </p:blipFill>
        <p:spPr>
          <a:xfrm>
            <a:off x="1253603" y="3547013"/>
            <a:ext cx="2280417" cy="2376461"/>
          </a:xfrm>
          <a:prstGeom prst="rect">
            <a:avLst/>
          </a:prstGeom>
        </p:spPr>
      </p:pic>
      <p:sp>
        <p:nvSpPr>
          <p:cNvPr id="2" name="Rectangle 1"/>
          <p:cNvSpPr/>
          <p:nvPr/>
        </p:nvSpPr>
        <p:spPr>
          <a:xfrm>
            <a:off x="10514457" y="6116850"/>
            <a:ext cx="1274771" cy="368649"/>
          </a:xfrm>
          <a:prstGeom prst="rect">
            <a:avLst/>
          </a:prstGeom>
          <a:ln/>
        </p:spPr>
        <p:style>
          <a:lnRef idx="3">
            <a:schemeClr val="lt1"/>
          </a:lnRef>
          <a:fillRef idx="1">
            <a:schemeClr val="accent1"/>
          </a:fillRef>
          <a:effectRef idx="1">
            <a:schemeClr val="accent1"/>
          </a:effectRef>
          <a:fontRef idx="minor">
            <a:schemeClr val="lt1"/>
          </a:fontRef>
        </p:style>
        <p:txBody>
          <a:bodyPr rtlCol="0" anchor="ctr"/>
          <a:lstStyle/>
          <a:p>
            <a:pPr algn="ctr"/>
            <a:r>
              <a:rPr lang="fa-IR" dirty="0" smtClean="0">
                <a:solidFill>
                  <a:schemeClr val="tx1"/>
                </a:solidFill>
                <a:cs typeface="B Homa" panose="00000400000000000000" pitchFamily="2" charset="-78"/>
              </a:rPr>
              <a:t>حمل و نقل</a:t>
            </a:r>
            <a:endParaRPr lang="en-US" dirty="0">
              <a:solidFill>
                <a:schemeClr val="tx1"/>
              </a:solidFill>
              <a:cs typeface="B Homa" panose="00000400000000000000" pitchFamily="2" charset="-78"/>
            </a:endParaRPr>
          </a:p>
        </p:txBody>
      </p:sp>
      <p:sp>
        <p:nvSpPr>
          <p:cNvPr id="16" name="TextBox 15"/>
          <p:cNvSpPr txBox="1"/>
          <p:nvPr/>
        </p:nvSpPr>
        <p:spPr>
          <a:xfrm>
            <a:off x="-2789380" y="556575"/>
            <a:ext cx="3009900" cy="584775"/>
          </a:xfrm>
          <a:prstGeom prst="rect">
            <a:avLst/>
          </a:prstGeom>
          <a:noFill/>
        </p:spPr>
        <p:txBody>
          <a:bodyPr wrap="square" rtlCol="0">
            <a:spAutoFit/>
          </a:bodyPr>
          <a:lstStyle/>
          <a:p>
            <a:pPr algn="just"/>
            <a:endParaRPr lang="fa-IR" sz="1600" dirty="0" smtClean="0">
              <a:cs typeface="B Homa" panose="00000400000000000000" pitchFamily="2" charset="-78"/>
            </a:endParaRPr>
          </a:p>
          <a:p>
            <a:pPr algn="just"/>
            <a:endParaRPr lang="en-US" sz="1600" dirty="0">
              <a:cs typeface="B Homa" panose="00000400000000000000" pitchFamily="2" charset="-78"/>
            </a:endParaRPr>
          </a:p>
        </p:txBody>
      </p:sp>
      <p:sp>
        <p:nvSpPr>
          <p:cNvPr id="22" name="TextBox 21"/>
          <p:cNvSpPr txBox="1"/>
          <p:nvPr/>
        </p:nvSpPr>
        <p:spPr>
          <a:xfrm>
            <a:off x="6328860" y="866264"/>
            <a:ext cx="3154783" cy="3416320"/>
          </a:xfrm>
          <a:prstGeom prst="rect">
            <a:avLst/>
          </a:prstGeom>
          <a:noFill/>
        </p:spPr>
        <p:txBody>
          <a:bodyPr wrap="square" rtlCol="0">
            <a:spAutoFit/>
          </a:bodyPr>
          <a:lstStyle/>
          <a:p>
            <a:pPr algn="just"/>
            <a:r>
              <a:rPr lang="fa-IR" b="1" dirty="0">
                <a:cs typeface="B Homa" panose="00000400000000000000" pitchFamily="2" charset="-78"/>
              </a:rPr>
              <a:t>افزایش روزافزون خودروها و وسایل نقلیه </a:t>
            </a:r>
            <a:r>
              <a:rPr lang="fa-IR" b="1" dirty="0" smtClean="0">
                <a:cs typeface="B Homa" panose="00000400000000000000" pitchFamily="2" charset="-78"/>
              </a:rPr>
              <a:t>شخصی، </a:t>
            </a:r>
            <a:r>
              <a:rPr lang="fa-IR" b="1" dirty="0">
                <a:cs typeface="B Homa" panose="00000400000000000000" pitchFamily="2" charset="-78"/>
              </a:rPr>
              <a:t>به یکی از معضلات اصلی </a:t>
            </a:r>
            <a:r>
              <a:rPr lang="fa-IR" b="1" dirty="0" smtClean="0">
                <a:cs typeface="B Homa" panose="00000400000000000000" pitchFamily="2" charset="-78"/>
              </a:rPr>
              <a:t> کلانشهرتهران تبدیل </a:t>
            </a:r>
            <a:r>
              <a:rPr lang="fa-IR" b="1" dirty="0">
                <a:cs typeface="B Homa" panose="00000400000000000000" pitchFamily="2" charset="-78"/>
              </a:rPr>
              <a:t>شده است. </a:t>
            </a:r>
            <a:r>
              <a:rPr lang="fa-IR" b="1" dirty="0" smtClean="0">
                <a:cs typeface="B Homa" panose="00000400000000000000" pitchFamily="2" charset="-78"/>
              </a:rPr>
              <a:t>بر طبق آخرین آمارهای ارائه شده 50 درصد ساکنین تهرانی دارای </a:t>
            </a:r>
            <a:r>
              <a:rPr lang="fa-IR" b="1" dirty="0">
                <a:cs typeface="B Homa" panose="00000400000000000000" pitchFamily="2" charset="-78"/>
              </a:rPr>
              <a:t>خودروی شخصی سبک و14درصد دارای موتورسیکلت </a:t>
            </a:r>
            <a:r>
              <a:rPr lang="fa-IR" b="1" dirty="0" smtClean="0">
                <a:cs typeface="B Homa" panose="00000400000000000000" pitchFamily="2" charset="-78"/>
              </a:rPr>
              <a:t>بوده </a:t>
            </a:r>
            <a:r>
              <a:rPr lang="fa-IR" b="1" dirty="0">
                <a:cs typeface="B Homa" panose="00000400000000000000" pitchFamily="2" charset="-78"/>
              </a:rPr>
              <a:t>اند</a:t>
            </a:r>
            <a:r>
              <a:rPr lang="fa-IR" b="1" dirty="0" smtClean="0">
                <a:cs typeface="B Homa" panose="00000400000000000000" pitchFamily="2" charset="-78"/>
              </a:rPr>
              <a:t>.</a:t>
            </a:r>
          </a:p>
          <a:p>
            <a:pPr algn="just"/>
            <a:r>
              <a:rPr lang="fa-IR" b="1" dirty="0">
                <a:cs typeface="B Homa" panose="00000400000000000000" pitchFamily="2" charset="-78"/>
              </a:rPr>
              <a:t>مالکیت خودرو سبک در مناطق شمالی شهر تهران بیشتر از سایر مناطق بوده است.</a:t>
            </a:r>
            <a:endParaRPr lang="en-US" b="1" dirty="0">
              <a:cs typeface="B Homa" panose="00000400000000000000" pitchFamily="2" charset="-78"/>
            </a:endParaRPr>
          </a:p>
          <a:p>
            <a:pPr algn="just"/>
            <a:endParaRPr lang="fa-IR" b="1" dirty="0">
              <a:cs typeface="B Homa" panose="00000400000000000000" pitchFamily="2" charset="-78"/>
            </a:endParaRPr>
          </a:p>
          <a:p>
            <a:pPr algn="just"/>
            <a:endParaRPr lang="en-US" b="1" dirty="0">
              <a:cs typeface="B Homa" panose="00000400000000000000" pitchFamily="2" charset="-78"/>
            </a:endParaRPr>
          </a:p>
        </p:txBody>
      </p:sp>
      <p:sp>
        <p:nvSpPr>
          <p:cNvPr id="24" name="TextBox 23"/>
          <p:cNvSpPr txBox="1"/>
          <p:nvPr/>
        </p:nvSpPr>
        <p:spPr>
          <a:xfrm>
            <a:off x="1021340" y="893252"/>
            <a:ext cx="2876550" cy="2862322"/>
          </a:xfrm>
          <a:prstGeom prst="rect">
            <a:avLst/>
          </a:prstGeom>
          <a:noFill/>
        </p:spPr>
        <p:txBody>
          <a:bodyPr wrap="square" rtlCol="0">
            <a:spAutoFit/>
          </a:bodyPr>
          <a:lstStyle/>
          <a:p>
            <a:pPr algn="just"/>
            <a:r>
              <a:rPr lang="fa-IR" b="1" dirty="0">
                <a:cs typeface="B Homa" panose="00000400000000000000" pitchFamily="2" charset="-78"/>
              </a:rPr>
              <a:t>نیویورک تنها شهری در آمریکاست که بیش از نیمی از </a:t>
            </a:r>
            <a:r>
              <a:rPr lang="fa-IR" b="1" dirty="0" smtClean="0">
                <a:cs typeface="B Homa" panose="00000400000000000000" pitchFamily="2" charset="-78"/>
              </a:rPr>
              <a:t>ساکنین </a:t>
            </a:r>
            <a:r>
              <a:rPr lang="fa-IR" b="1" dirty="0">
                <a:cs typeface="B Homa" panose="00000400000000000000" pitchFamily="2" charset="-78"/>
              </a:rPr>
              <a:t>آن دارای اتومبیل شخصی </a:t>
            </a:r>
            <a:r>
              <a:rPr lang="fa-IR" b="1" dirty="0" smtClean="0">
                <a:cs typeface="B Homa" panose="00000400000000000000" pitchFamily="2" charset="-78"/>
              </a:rPr>
              <a:t>نیستند؛ </a:t>
            </a:r>
            <a:r>
              <a:rPr lang="fa-IR" b="1" dirty="0">
                <a:cs typeface="B Homa" panose="00000400000000000000" pitchFamily="2" charset="-78"/>
              </a:rPr>
              <a:t>این قسمت در منطقه مرکزی شهر به بیش از 75 درصد میرسد</a:t>
            </a:r>
            <a:r>
              <a:rPr lang="fa-IR" b="1" dirty="0" smtClean="0">
                <a:cs typeface="B Homa" panose="00000400000000000000" pitchFamily="2" charset="-78"/>
              </a:rPr>
              <a:t>.</a:t>
            </a:r>
          </a:p>
          <a:p>
            <a:pPr algn="just"/>
            <a:r>
              <a:rPr lang="fa-IR" b="1" dirty="0">
                <a:cs typeface="B Homa" panose="00000400000000000000" pitchFamily="2" charset="-78"/>
              </a:rPr>
              <a:t>نیویورک بخاطر نسبت بالای استفاده از حمل و نقل عمومی، بهترین شهر در شهرهای آمریکا به لحاظ مصرف انرژی بشمار میرود.</a:t>
            </a:r>
          </a:p>
          <a:p>
            <a:pPr algn="just"/>
            <a:endParaRPr lang="en-US" b="1" dirty="0"/>
          </a:p>
        </p:txBody>
      </p:sp>
      <p:sp>
        <p:nvSpPr>
          <p:cNvPr id="20" name="Rectangle 19"/>
          <p:cNvSpPr/>
          <p:nvPr/>
        </p:nvSpPr>
        <p:spPr>
          <a:xfrm>
            <a:off x="11831083" y="597020"/>
            <a:ext cx="304489" cy="2141230"/>
          </a:xfrm>
          <a:prstGeom prst="rect">
            <a:avLst/>
          </a:prstGeom>
          <a:ln/>
        </p:spPr>
        <p:style>
          <a:lnRef idx="0">
            <a:schemeClr val="accent1"/>
          </a:lnRef>
          <a:fillRef idx="3">
            <a:schemeClr val="accent1"/>
          </a:fillRef>
          <a:effectRef idx="3">
            <a:schemeClr val="accent1"/>
          </a:effectRef>
          <a:fontRef idx="minor">
            <a:schemeClr val="lt1"/>
          </a:fontRef>
        </p:style>
        <p:txBody>
          <a:bodyPr vert="vert270" rtlCol="0" anchor="ctr"/>
          <a:lstStyle/>
          <a:p>
            <a:pPr algn="ctr"/>
            <a:r>
              <a:rPr lang="fa-IR" b="1" dirty="0" smtClean="0">
                <a:solidFill>
                  <a:schemeClr val="tx1"/>
                </a:solidFill>
                <a:cs typeface="B Homa" panose="00000400000000000000" pitchFamily="2" charset="-78"/>
              </a:rPr>
              <a:t>ایران و آمریکا</a:t>
            </a:r>
            <a:endParaRPr lang="en-US" b="1" dirty="0">
              <a:solidFill>
                <a:schemeClr val="tx1"/>
              </a:solidFill>
              <a:cs typeface="B Homa" panose="00000400000000000000" pitchFamily="2" charset="-78"/>
            </a:endParaRPr>
          </a:p>
        </p:txBody>
      </p:sp>
      <p:sp>
        <p:nvSpPr>
          <p:cNvPr id="21" name="Rectangle 20"/>
          <p:cNvSpPr/>
          <p:nvPr/>
        </p:nvSpPr>
        <p:spPr>
          <a:xfrm>
            <a:off x="11857588" y="3411091"/>
            <a:ext cx="304489" cy="2141229"/>
          </a:xfrm>
          <a:prstGeom prst="rect">
            <a:avLst/>
          </a:prstGeom>
          <a:ln/>
        </p:spPr>
        <p:style>
          <a:lnRef idx="3">
            <a:schemeClr val="lt1"/>
          </a:lnRef>
          <a:fillRef idx="1">
            <a:schemeClr val="accent2"/>
          </a:fillRef>
          <a:effectRef idx="1">
            <a:schemeClr val="accent2"/>
          </a:effectRef>
          <a:fontRef idx="minor">
            <a:schemeClr val="lt1"/>
          </a:fontRef>
        </p:style>
        <p:txBody>
          <a:bodyPr vert="vert270" rtlCol="0" anchor="ctr"/>
          <a:lstStyle/>
          <a:p>
            <a:pPr algn="ctr"/>
            <a:r>
              <a:rPr lang="fa-IR" b="1" dirty="0" smtClean="0">
                <a:solidFill>
                  <a:schemeClr val="tx1"/>
                </a:solidFill>
                <a:cs typeface="B Homa" panose="00000400000000000000" pitchFamily="2" charset="-78"/>
              </a:rPr>
              <a:t>تهران و نیویورک</a:t>
            </a:r>
            <a:endParaRPr lang="en-US" b="1" dirty="0">
              <a:solidFill>
                <a:schemeClr val="tx1"/>
              </a:solidFill>
              <a:cs typeface="B Homa" panose="00000400000000000000" pitchFamily="2" charset="-78"/>
            </a:endParaRPr>
          </a:p>
        </p:txBody>
      </p:sp>
      <p:sp>
        <p:nvSpPr>
          <p:cNvPr id="23" name="Rectangle 22"/>
          <p:cNvSpPr/>
          <p:nvPr/>
        </p:nvSpPr>
        <p:spPr>
          <a:xfrm>
            <a:off x="11831083" y="577996"/>
            <a:ext cx="304489" cy="2141230"/>
          </a:xfrm>
          <a:prstGeom prst="rect">
            <a:avLst/>
          </a:prstGeom>
          <a:noFill/>
          <a:ln>
            <a:solidFill>
              <a:schemeClr val="tx1"/>
            </a:solidFill>
          </a:ln>
        </p:spPr>
        <p:style>
          <a:lnRef idx="2">
            <a:schemeClr val="accent1"/>
          </a:lnRef>
          <a:fillRef idx="1">
            <a:schemeClr val="lt1"/>
          </a:fillRef>
          <a:effectRef idx="0">
            <a:schemeClr val="accent1"/>
          </a:effectRef>
          <a:fontRef idx="minor">
            <a:schemeClr val="dk1"/>
          </a:fontRef>
        </p:style>
        <p:txBody>
          <a:bodyPr vert="vert270" rtlCol="0" anchor="ctr"/>
          <a:lstStyle/>
          <a:p>
            <a:pPr algn="ctr"/>
            <a:endParaRPr lang="en-US" b="1" dirty="0">
              <a:solidFill>
                <a:schemeClr val="tx1"/>
              </a:solidFill>
              <a:cs typeface="B Homa" panose="00000400000000000000" pitchFamily="2" charset="-78"/>
            </a:endParaRPr>
          </a:p>
        </p:txBody>
      </p:sp>
      <p:cxnSp>
        <p:nvCxnSpPr>
          <p:cNvPr id="25" name="Straight Connector 24"/>
          <p:cNvCxnSpPr/>
          <p:nvPr/>
        </p:nvCxnSpPr>
        <p:spPr>
          <a:xfrm>
            <a:off x="9736481" y="2975408"/>
            <a:ext cx="0" cy="1691665"/>
          </a:xfrm>
          <a:prstGeom prst="line">
            <a:avLst/>
          </a:prstGeom>
        </p:spPr>
        <p:style>
          <a:lnRef idx="1">
            <a:schemeClr val="dk1"/>
          </a:lnRef>
          <a:fillRef idx="0">
            <a:schemeClr val="dk1"/>
          </a:fillRef>
          <a:effectRef idx="0">
            <a:schemeClr val="dk1"/>
          </a:effectRef>
          <a:fontRef idx="minor">
            <a:schemeClr val="tx1"/>
          </a:fontRef>
        </p:style>
      </p:cxnSp>
      <p:graphicFrame>
        <p:nvGraphicFramePr>
          <p:cNvPr id="26" name="Diagram 25"/>
          <p:cNvGraphicFramePr/>
          <p:nvPr/>
        </p:nvGraphicFramePr>
        <p:xfrm>
          <a:off x="9601267" y="32566"/>
          <a:ext cx="2534305" cy="314176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aphicFrame>
        <p:nvGraphicFramePr>
          <p:cNvPr id="27" name="Diagram 26"/>
          <p:cNvGraphicFramePr/>
          <p:nvPr/>
        </p:nvGraphicFramePr>
        <p:xfrm>
          <a:off x="9635184" y="2969839"/>
          <a:ext cx="2541814" cy="3113578"/>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Tree>
    <p:extLst>
      <p:ext uri="{BB962C8B-B14F-4D97-AF65-F5344CB8AC3E}">
        <p14:creationId xmlns:p14="http://schemas.microsoft.com/office/powerpoint/2010/main" val="2749719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fade">
                                      <p:cBhvr>
                                        <p:cTn id="7" dur="500"/>
                                        <p:tgtEl>
                                          <p:spTgt spid="2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2">
                                            <p:txEl>
                                              <p:pRg st="1" end="1"/>
                                            </p:txEl>
                                          </p:spTgt>
                                        </p:tgtEl>
                                        <p:attrNameLst>
                                          <p:attrName>style.visibility</p:attrName>
                                        </p:attrNameLst>
                                      </p:cBhvr>
                                      <p:to>
                                        <p:strVal val="visible"/>
                                      </p:to>
                                    </p:set>
                                    <p:animEffect transition="in" filter="fade">
                                      <p:cBhvr>
                                        <p:cTn id="10" dur="500"/>
                                        <p:tgtEl>
                                          <p:spTgt spid="2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1000"/>
                                        <p:tgtEl>
                                          <p:spTgt spid="17"/>
                                        </p:tgtEl>
                                      </p:cBhvr>
                                    </p:animEffect>
                                    <p:anim calcmode="lin" valueType="num">
                                      <p:cBhvr>
                                        <p:cTn id="16" dur="1000" fill="hold"/>
                                        <p:tgtEl>
                                          <p:spTgt spid="17"/>
                                        </p:tgtEl>
                                        <p:attrNameLst>
                                          <p:attrName>ppt_x</p:attrName>
                                        </p:attrNameLst>
                                      </p:cBhvr>
                                      <p:tavLst>
                                        <p:tav tm="0">
                                          <p:val>
                                            <p:strVal val="#ppt_x"/>
                                          </p:val>
                                        </p:tav>
                                        <p:tav tm="100000">
                                          <p:val>
                                            <p:strVal val="#ppt_x"/>
                                          </p:val>
                                        </p:tav>
                                      </p:tavLst>
                                    </p:anim>
                                    <p:anim calcmode="lin" valueType="num">
                                      <p:cBhvr>
                                        <p:cTn id="1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1000"/>
                                        <p:tgtEl>
                                          <p:spTgt spid="24"/>
                                        </p:tgtEl>
                                      </p:cBhvr>
                                    </p:animEffect>
                                    <p:anim calcmode="lin" valueType="num">
                                      <p:cBhvr>
                                        <p:cTn id="23" dur="1000" fill="hold"/>
                                        <p:tgtEl>
                                          <p:spTgt spid="24"/>
                                        </p:tgtEl>
                                        <p:attrNameLst>
                                          <p:attrName>ppt_x</p:attrName>
                                        </p:attrNameLst>
                                      </p:cBhvr>
                                      <p:tavLst>
                                        <p:tav tm="0">
                                          <p:val>
                                            <p:strVal val="#ppt_x"/>
                                          </p:val>
                                        </p:tav>
                                        <p:tav tm="100000">
                                          <p:val>
                                            <p:strVal val="#ppt_x"/>
                                          </p:val>
                                        </p:tav>
                                      </p:tavLst>
                                    </p:anim>
                                    <p:anim calcmode="lin" valueType="num">
                                      <p:cBhvr>
                                        <p:cTn id="2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1000"/>
                                        <p:tgtEl>
                                          <p:spTgt spid="18"/>
                                        </p:tgtEl>
                                      </p:cBhvr>
                                    </p:animEffect>
                                    <p:anim calcmode="lin" valueType="num">
                                      <p:cBhvr>
                                        <p:cTn id="30" dur="1000" fill="hold"/>
                                        <p:tgtEl>
                                          <p:spTgt spid="18"/>
                                        </p:tgtEl>
                                        <p:attrNameLst>
                                          <p:attrName>ppt_x</p:attrName>
                                        </p:attrNameLst>
                                      </p:cBhvr>
                                      <p:tavLst>
                                        <p:tav tm="0">
                                          <p:val>
                                            <p:strVal val="#ppt_x"/>
                                          </p:val>
                                        </p:tav>
                                        <p:tav tm="100000">
                                          <p:val>
                                            <p:strVal val="#ppt_x"/>
                                          </p:val>
                                        </p:tav>
                                      </p:tavLst>
                                    </p:anim>
                                    <p:anim calcmode="lin" valueType="num">
                                      <p:cBhvr>
                                        <p:cTn id="31" dur="1000" fill="hold"/>
                                        <p:tgtEl>
                                          <p:spTgt spid="18"/>
                                        </p:tgtEl>
                                        <p:attrNameLst>
                                          <p:attrName>ppt_y</p:attrName>
                                        </p:attrNameLst>
                                      </p:cBhvr>
                                      <p:tavLst>
                                        <p:tav tm="0">
                                          <p:val>
                                            <p:strVal val="#ppt_y+.1"/>
                                          </p:val>
                                        </p:tav>
                                        <p:tav tm="100000">
                                          <p:val>
                                            <p:strVal val="#ppt_y"/>
                                          </p:val>
                                        </p:tav>
                                      </p:tavLst>
                                    </p:anim>
                                  </p:childTnLst>
                                </p:cTn>
                              </p:par>
                              <p:par>
                                <p:cTn id="32" presetID="10" presetClass="entr" presetSubtype="0" fill="hold"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10514457" y="6116850"/>
            <a:ext cx="1274771" cy="368649"/>
          </a:xfrm>
          <a:prstGeom prst="rect">
            <a:avLst/>
          </a:prstGeom>
          <a:ln/>
        </p:spPr>
        <p:style>
          <a:lnRef idx="3">
            <a:schemeClr val="lt1"/>
          </a:lnRef>
          <a:fillRef idx="1">
            <a:schemeClr val="accent1"/>
          </a:fillRef>
          <a:effectRef idx="1">
            <a:schemeClr val="accent1"/>
          </a:effectRef>
          <a:fontRef idx="minor">
            <a:schemeClr val="lt1"/>
          </a:fontRef>
        </p:style>
        <p:txBody>
          <a:bodyPr rtlCol="0" anchor="ctr"/>
          <a:lstStyle/>
          <a:p>
            <a:pPr algn="ctr"/>
            <a:r>
              <a:rPr lang="fa-IR" dirty="0" smtClean="0">
                <a:solidFill>
                  <a:schemeClr val="tx1"/>
                </a:solidFill>
                <a:cs typeface="B Homa" panose="00000400000000000000" pitchFamily="2" charset="-78"/>
              </a:rPr>
              <a:t>آلودگی هوا</a:t>
            </a:r>
            <a:endParaRPr lang="en-US" dirty="0">
              <a:solidFill>
                <a:schemeClr val="tx1"/>
              </a:solidFill>
              <a:cs typeface="B Homa" panose="00000400000000000000" pitchFamily="2" charset="-78"/>
            </a:endParaRPr>
          </a:p>
        </p:txBody>
      </p:sp>
      <p:sp>
        <p:nvSpPr>
          <p:cNvPr id="26" name="Rectangle 25"/>
          <p:cNvSpPr/>
          <p:nvPr/>
        </p:nvSpPr>
        <p:spPr>
          <a:xfrm>
            <a:off x="11831083" y="597020"/>
            <a:ext cx="304489" cy="2141230"/>
          </a:xfrm>
          <a:prstGeom prst="rect">
            <a:avLst/>
          </a:prstGeom>
          <a:ln/>
        </p:spPr>
        <p:style>
          <a:lnRef idx="0">
            <a:schemeClr val="accent1"/>
          </a:lnRef>
          <a:fillRef idx="3">
            <a:schemeClr val="accent1"/>
          </a:fillRef>
          <a:effectRef idx="3">
            <a:schemeClr val="accent1"/>
          </a:effectRef>
          <a:fontRef idx="minor">
            <a:schemeClr val="lt1"/>
          </a:fontRef>
        </p:style>
        <p:txBody>
          <a:bodyPr vert="vert270" rtlCol="0" anchor="ctr"/>
          <a:lstStyle/>
          <a:p>
            <a:pPr algn="ctr"/>
            <a:r>
              <a:rPr lang="fa-IR" b="1" dirty="0" smtClean="0">
                <a:solidFill>
                  <a:schemeClr val="tx1"/>
                </a:solidFill>
                <a:cs typeface="B Homa" panose="00000400000000000000" pitchFamily="2" charset="-78"/>
              </a:rPr>
              <a:t>ایران و آمریکا</a:t>
            </a:r>
            <a:endParaRPr lang="en-US" b="1" dirty="0">
              <a:solidFill>
                <a:schemeClr val="tx1"/>
              </a:solidFill>
              <a:cs typeface="B Homa" panose="00000400000000000000" pitchFamily="2" charset="-78"/>
            </a:endParaRPr>
          </a:p>
        </p:txBody>
      </p:sp>
      <p:sp>
        <p:nvSpPr>
          <p:cNvPr id="27" name="Rectangle 26"/>
          <p:cNvSpPr/>
          <p:nvPr/>
        </p:nvSpPr>
        <p:spPr>
          <a:xfrm>
            <a:off x="11857588" y="3411091"/>
            <a:ext cx="304489" cy="2141229"/>
          </a:xfrm>
          <a:prstGeom prst="rect">
            <a:avLst/>
          </a:prstGeom>
          <a:ln/>
        </p:spPr>
        <p:style>
          <a:lnRef idx="3">
            <a:schemeClr val="lt1"/>
          </a:lnRef>
          <a:fillRef idx="1">
            <a:schemeClr val="accent2"/>
          </a:fillRef>
          <a:effectRef idx="1">
            <a:schemeClr val="accent2"/>
          </a:effectRef>
          <a:fontRef idx="minor">
            <a:schemeClr val="lt1"/>
          </a:fontRef>
        </p:style>
        <p:txBody>
          <a:bodyPr vert="vert270" rtlCol="0" anchor="ctr"/>
          <a:lstStyle/>
          <a:p>
            <a:pPr algn="ctr"/>
            <a:r>
              <a:rPr lang="fa-IR" b="1" dirty="0" smtClean="0">
                <a:solidFill>
                  <a:schemeClr val="tx1"/>
                </a:solidFill>
                <a:cs typeface="B Homa" panose="00000400000000000000" pitchFamily="2" charset="-78"/>
              </a:rPr>
              <a:t>تهران و نیویورک</a:t>
            </a:r>
            <a:endParaRPr lang="en-US" b="1" dirty="0">
              <a:solidFill>
                <a:schemeClr val="tx1"/>
              </a:solidFill>
              <a:cs typeface="B Homa" panose="00000400000000000000" pitchFamily="2" charset="-78"/>
            </a:endParaRPr>
          </a:p>
        </p:txBody>
      </p:sp>
      <p:sp>
        <p:nvSpPr>
          <p:cNvPr id="29" name="Rectangle 28"/>
          <p:cNvSpPr/>
          <p:nvPr/>
        </p:nvSpPr>
        <p:spPr>
          <a:xfrm>
            <a:off x="11831083" y="577996"/>
            <a:ext cx="304489" cy="2141230"/>
          </a:xfrm>
          <a:prstGeom prst="rect">
            <a:avLst/>
          </a:prstGeom>
          <a:noFill/>
          <a:ln>
            <a:solidFill>
              <a:schemeClr val="tx1"/>
            </a:solidFill>
          </a:ln>
        </p:spPr>
        <p:style>
          <a:lnRef idx="2">
            <a:schemeClr val="accent1"/>
          </a:lnRef>
          <a:fillRef idx="1">
            <a:schemeClr val="lt1"/>
          </a:fillRef>
          <a:effectRef idx="0">
            <a:schemeClr val="accent1"/>
          </a:effectRef>
          <a:fontRef idx="minor">
            <a:schemeClr val="dk1"/>
          </a:fontRef>
        </p:style>
        <p:txBody>
          <a:bodyPr vert="vert270" rtlCol="0" anchor="ctr"/>
          <a:lstStyle/>
          <a:p>
            <a:pPr algn="ctr"/>
            <a:endParaRPr lang="en-US" b="1" dirty="0">
              <a:solidFill>
                <a:schemeClr val="tx1"/>
              </a:solidFill>
              <a:cs typeface="B Homa" panose="00000400000000000000" pitchFamily="2" charset="-78"/>
            </a:endParaRPr>
          </a:p>
        </p:txBody>
      </p:sp>
      <p:graphicFrame>
        <p:nvGraphicFramePr>
          <p:cNvPr id="32" name="Diagram 31"/>
          <p:cNvGraphicFramePr/>
          <p:nvPr/>
        </p:nvGraphicFramePr>
        <p:xfrm>
          <a:off x="9635184" y="2969839"/>
          <a:ext cx="2541814" cy="31135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4" name="Rectangle 13"/>
          <p:cNvSpPr/>
          <p:nvPr/>
        </p:nvSpPr>
        <p:spPr>
          <a:xfrm>
            <a:off x="307985" y="-10085"/>
            <a:ext cx="2876550" cy="6897218"/>
          </a:xfrm>
          <a:prstGeom prst="rect">
            <a:avLst/>
          </a:prstGeom>
          <a:solidFill>
            <a:schemeClr val="accent6">
              <a:lumMod val="50000"/>
              <a:alpha val="56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15" name="Rectangle 14"/>
          <p:cNvSpPr/>
          <p:nvPr/>
        </p:nvSpPr>
        <p:spPr>
          <a:xfrm>
            <a:off x="7057276" y="-10085"/>
            <a:ext cx="2876550" cy="6838951"/>
          </a:xfrm>
          <a:prstGeom prst="rect">
            <a:avLst/>
          </a:prstGeom>
          <a:solidFill>
            <a:srgbClr val="C00000">
              <a:alpha val="56000"/>
            </a:srgb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pic>
        <p:nvPicPr>
          <p:cNvPr id="2" name="Picture 1"/>
          <p:cNvPicPr>
            <a:picLocks noChangeAspect="1"/>
          </p:cNvPicPr>
          <p:nvPr/>
        </p:nvPicPr>
        <p:blipFill rotWithShape="1">
          <a:blip r:embed="rId8"/>
          <a:srcRect b="16615"/>
          <a:stretch/>
        </p:blipFill>
        <p:spPr>
          <a:xfrm>
            <a:off x="3630606" y="2778695"/>
            <a:ext cx="2905658" cy="2987130"/>
          </a:xfrm>
          <a:prstGeom prst="rect">
            <a:avLst/>
          </a:prstGeom>
        </p:spPr>
      </p:pic>
      <p:sp>
        <p:nvSpPr>
          <p:cNvPr id="24" name="Content Placeholder 2"/>
          <p:cNvSpPr>
            <a:spLocks noGrp="1"/>
          </p:cNvSpPr>
          <p:nvPr>
            <p:ph idx="1"/>
          </p:nvPr>
        </p:nvSpPr>
        <p:spPr>
          <a:xfrm>
            <a:off x="6879381" y="868098"/>
            <a:ext cx="3054445" cy="1002804"/>
          </a:xfrm>
        </p:spPr>
        <p:txBody>
          <a:bodyPr>
            <a:noAutofit/>
          </a:bodyPr>
          <a:lstStyle/>
          <a:p>
            <a:pPr marL="0" indent="0" algn="r" rtl="1">
              <a:buNone/>
            </a:pPr>
            <a:r>
              <a:rPr lang="fa-IR" sz="1600" dirty="0" smtClean="0">
                <a:cs typeface="B Homa" panose="00000400000000000000" pitchFamily="2" charset="-78"/>
              </a:rPr>
              <a:t>نخستین اقدامات دولت یازدهم </a:t>
            </a:r>
            <a:r>
              <a:rPr lang="fa-IR" sz="1600" dirty="0">
                <a:cs typeface="B Homa" panose="00000400000000000000" pitchFamily="2" charset="-78"/>
              </a:rPr>
              <a:t>برای کاهش آلودگی </a:t>
            </a:r>
            <a:r>
              <a:rPr lang="fa-IR" sz="1600" dirty="0" smtClean="0">
                <a:cs typeface="B Homa" panose="00000400000000000000" pitchFamily="2" charset="-78"/>
              </a:rPr>
              <a:t>هوا:</a:t>
            </a:r>
          </a:p>
          <a:p>
            <a:pPr algn="r" rtl="1"/>
            <a:r>
              <a:rPr lang="fa-IR" sz="1600" dirty="0" smtClean="0">
                <a:cs typeface="B Homa" panose="00000400000000000000" pitchFamily="2" charset="-78"/>
              </a:rPr>
              <a:t> </a:t>
            </a:r>
            <a:r>
              <a:rPr lang="fa-IR" sz="1600" dirty="0">
                <a:cs typeface="B Homa" panose="00000400000000000000" pitchFamily="2" charset="-78"/>
              </a:rPr>
              <a:t>تبدیل سوخت مازوت نیروگاه ها و مراکز صنعتی به گاز </a:t>
            </a:r>
            <a:endParaRPr lang="fa-IR" sz="1600" dirty="0" smtClean="0">
              <a:cs typeface="B Homa" panose="00000400000000000000" pitchFamily="2" charset="-78"/>
            </a:endParaRPr>
          </a:p>
          <a:p>
            <a:pPr algn="r" rtl="1"/>
            <a:r>
              <a:rPr lang="fa-IR" sz="1600" dirty="0" smtClean="0">
                <a:cs typeface="B Homa" panose="00000400000000000000" pitchFamily="2" charset="-78"/>
              </a:rPr>
              <a:t>تغییر </a:t>
            </a:r>
            <a:r>
              <a:rPr lang="fa-IR" sz="1600" dirty="0">
                <a:cs typeface="B Homa" panose="00000400000000000000" pitchFamily="2" charset="-78"/>
              </a:rPr>
              <a:t>سوخت بنزین به یورو چهار و ارائه در جایگاههای سوخت در کلان شهرها </a:t>
            </a:r>
            <a:endParaRPr lang="fa-IR" sz="1600" dirty="0" smtClean="0">
              <a:cs typeface="B Homa" panose="00000400000000000000" pitchFamily="2" charset="-78"/>
            </a:endParaRPr>
          </a:p>
          <a:p>
            <a:pPr algn="r" rtl="1"/>
            <a:r>
              <a:rPr lang="fa-IR" sz="1600" dirty="0" smtClean="0">
                <a:cs typeface="B Homa" panose="00000400000000000000" pitchFamily="2" charset="-78"/>
              </a:rPr>
              <a:t>خارج </a:t>
            </a:r>
            <a:r>
              <a:rPr lang="fa-IR" sz="1600" dirty="0">
                <a:cs typeface="B Homa" panose="00000400000000000000" pitchFamily="2" charset="-78"/>
              </a:rPr>
              <a:t>کردن خودروهای </a:t>
            </a:r>
            <a:r>
              <a:rPr lang="fa-IR" sz="1600" dirty="0" smtClean="0">
                <a:cs typeface="B Homa" panose="00000400000000000000" pitchFamily="2" charset="-78"/>
              </a:rPr>
              <a:t>فرسوده</a:t>
            </a:r>
          </a:p>
          <a:p>
            <a:pPr algn="r" rtl="1"/>
            <a:r>
              <a:rPr lang="fa-IR" sz="1600" dirty="0" smtClean="0">
                <a:cs typeface="B Homa" panose="00000400000000000000" pitchFamily="2" charset="-78"/>
              </a:rPr>
              <a:t>تحول </a:t>
            </a:r>
            <a:r>
              <a:rPr lang="fa-IR" sz="1600" dirty="0">
                <a:cs typeface="B Homa" panose="00000400000000000000" pitchFamily="2" charset="-78"/>
              </a:rPr>
              <a:t>در ساخت خودرو </a:t>
            </a:r>
            <a:r>
              <a:rPr lang="fa-IR" sz="1600" dirty="0" smtClean="0">
                <a:cs typeface="B Homa" panose="00000400000000000000" pitchFamily="2" charset="-78"/>
              </a:rPr>
              <a:t>داخلی</a:t>
            </a:r>
            <a:endParaRPr lang="fa-IR" sz="1600" dirty="0">
              <a:cs typeface="B Homa" panose="00000400000000000000" pitchFamily="2" charset="-78"/>
            </a:endParaRPr>
          </a:p>
          <a:p>
            <a:pPr algn="r" rtl="1"/>
            <a:r>
              <a:rPr lang="fa-IR" sz="1600" dirty="0" smtClean="0">
                <a:cs typeface="B Homa" panose="00000400000000000000" pitchFamily="2" charset="-78"/>
              </a:rPr>
              <a:t>توجه </a:t>
            </a:r>
            <a:r>
              <a:rPr lang="fa-IR" sz="1600" dirty="0">
                <a:cs typeface="B Homa" panose="00000400000000000000" pitchFamily="2" charset="-78"/>
              </a:rPr>
              <a:t>به معاینه فنی و تعمیرات دوره ای خودرو ها در کنار استفاده از خودروهای عمومی </a:t>
            </a:r>
            <a:endParaRPr lang="fa-IR" sz="1600" dirty="0" smtClean="0">
              <a:cs typeface="B Homa" panose="00000400000000000000" pitchFamily="2" charset="-78"/>
            </a:endParaRPr>
          </a:p>
          <a:p>
            <a:pPr algn="r" rtl="1"/>
            <a:r>
              <a:rPr lang="fa-IR" sz="1600" dirty="0">
                <a:cs typeface="B Homa" panose="00000400000000000000" pitchFamily="2" charset="-78"/>
              </a:rPr>
              <a:t>اتکا به نوسازی ناوگان حمل و نقل عمومی</a:t>
            </a:r>
          </a:p>
          <a:p>
            <a:pPr algn="r" rtl="1"/>
            <a:endParaRPr lang="fa-IR" sz="1600" dirty="0">
              <a:cs typeface="B Homa" panose="00000400000000000000" pitchFamily="2" charset="-78"/>
            </a:endParaRPr>
          </a:p>
        </p:txBody>
      </p:sp>
      <p:pic>
        <p:nvPicPr>
          <p:cNvPr id="1026" name="Picture 2" descr="https://www.geospatialworld.net/wp-content/uploads/images/application/application-environment/environment-air-pollution/ma07258_3.jpg"/>
          <p:cNvPicPr>
            <a:picLocks noChangeAspect="1" noChangeArrowheads="1"/>
          </p:cNvPicPr>
          <p:nvPr/>
        </p:nvPicPr>
        <p:blipFill rotWithShape="1">
          <a:blip r:embed="rId9">
            <a:extLst>
              <a:ext uri="{28A0092B-C50C-407E-A947-70E740481C1C}">
                <a14:useLocalDpi xmlns:a14="http://schemas.microsoft.com/office/drawing/2010/main" val="0"/>
              </a:ext>
            </a:extLst>
          </a:blip>
          <a:srcRect b="28156"/>
          <a:stretch/>
        </p:blipFill>
        <p:spPr bwMode="auto">
          <a:xfrm>
            <a:off x="3249720" y="1076686"/>
            <a:ext cx="3696736" cy="162008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287289" y="2855467"/>
            <a:ext cx="2989087" cy="3539430"/>
          </a:xfrm>
          <a:prstGeom prst="rect">
            <a:avLst/>
          </a:prstGeom>
          <a:noFill/>
        </p:spPr>
        <p:txBody>
          <a:bodyPr wrap="square" rtlCol="0">
            <a:spAutoFit/>
          </a:bodyPr>
          <a:lstStyle/>
          <a:p>
            <a:r>
              <a:rPr lang="en-US" sz="1600" dirty="0">
                <a:cs typeface="B Homa" panose="00000400000000000000" pitchFamily="2" charset="-78"/>
              </a:rPr>
              <a:t> </a:t>
            </a:r>
            <a:r>
              <a:rPr lang="fa-IR" sz="1600" dirty="0" smtClean="0">
                <a:cs typeface="B Homa" panose="00000400000000000000" pitchFamily="2" charset="-78"/>
              </a:rPr>
              <a:t>اقدامات شهرداری نیویورک برای دستیابی </a:t>
            </a:r>
            <a:r>
              <a:rPr lang="fa-IR" sz="1600" dirty="0">
                <a:cs typeface="B Homa" panose="00000400000000000000" pitchFamily="2" charset="-78"/>
              </a:rPr>
              <a:t>به نیویورک شهری سبز </a:t>
            </a:r>
            <a:r>
              <a:rPr lang="fa-IR" sz="1600" dirty="0" smtClean="0">
                <a:cs typeface="B Homa" panose="00000400000000000000" pitchFamily="2" charset="-78"/>
              </a:rPr>
              <a:t>:</a:t>
            </a:r>
          </a:p>
          <a:p>
            <a:pPr marL="285750" indent="-285750">
              <a:buFont typeface="Arial" panose="020B0604020202020204" pitchFamily="34" charset="0"/>
              <a:buChar char="•"/>
            </a:pPr>
            <a:r>
              <a:rPr lang="fa-IR" sz="1600" dirty="0" smtClean="0">
                <a:cs typeface="B Homa" panose="00000400000000000000" pitchFamily="2" charset="-78"/>
              </a:rPr>
              <a:t>کاهش </a:t>
            </a:r>
            <a:r>
              <a:rPr lang="fa-IR" sz="1600" dirty="0">
                <a:cs typeface="B Homa" panose="00000400000000000000" pitchFamily="2" charset="-78"/>
              </a:rPr>
              <a:t>30 درصدی اثرات گلخانه </a:t>
            </a:r>
            <a:r>
              <a:rPr lang="fa-IR" sz="1600" dirty="0" smtClean="0">
                <a:cs typeface="B Homa" panose="00000400000000000000" pitchFamily="2" charset="-78"/>
              </a:rPr>
              <a:t>ای</a:t>
            </a:r>
          </a:p>
          <a:p>
            <a:pPr marL="285750" indent="-285750">
              <a:buFont typeface="Arial" panose="020B0604020202020204" pitchFamily="34" charset="0"/>
              <a:buChar char="•"/>
            </a:pPr>
            <a:r>
              <a:rPr lang="fa-IR" sz="1600" dirty="0" smtClean="0">
                <a:cs typeface="B Homa" panose="00000400000000000000" pitchFamily="2" charset="-78"/>
              </a:rPr>
              <a:t>احداث </a:t>
            </a:r>
            <a:r>
              <a:rPr lang="fa-IR" sz="1600" dirty="0">
                <a:cs typeface="B Homa" panose="00000400000000000000" pitchFamily="2" charset="-78"/>
              </a:rPr>
              <a:t>و بهبود مسیر ویژه دوچرخه </a:t>
            </a:r>
            <a:r>
              <a:rPr lang="fa-IR" sz="1600" dirty="0" smtClean="0">
                <a:cs typeface="B Homa" panose="00000400000000000000" pitchFamily="2" charset="-78"/>
              </a:rPr>
              <a:t>اختصاصی</a:t>
            </a:r>
          </a:p>
          <a:p>
            <a:pPr marL="285750" indent="-285750">
              <a:buFont typeface="Arial" panose="020B0604020202020204" pitchFamily="34" charset="0"/>
              <a:buChar char="•"/>
            </a:pPr>
            <a:r>
              <a:rPr lang="fa-IR" sz="1600" dirty="0" smtClean="0">
                <a:cs typeface="B Homa" panose="00000400000000000000" pitchFamily="2" charset="-78"/>
              </a:rPr>
              <a:t>توسعه </a:t>
            </a:r>
            <a:r>
              <a:rPr lang="fa-IR" sz="1600" dirty="0">
                <a:cs typeface="B Homa" panose="00000400000000000000" pitchFamily="2" charset="-78"/>
              </a:rPr>
              <a:t>و بهبود مسیرهای ویژه اتوبوس با دادن اولویت به اتوبوس ها در چراغهای راهنمایی در طول </a:t>
            </a:r>
            <a:r>
              <a:rPr lang="fa-IR" sz="1600" dirty="0" smtClean="0">
                <a:cs typeface="B Homa" panose="00000400000000000000" pitchFamily="2" charset="-78"/>
              </a:rPr>
              <a:t>مسیر</a:t>
            </a:r>
          </a:p>
          <a:p>
            <a:pPr marL="285750" indent="-285750">
              <a:buFont typeface="Arial" panose="020B0604020202020204" pitchFamily="34" charset="0"/>
              <a:buChar char="•"/>
            </a:pPr>
            <a:r>
              <a:rPr lang="fa-IR" sz="1600" dirty="0" smtClean="0">
                <a:cs typeface="B Homa" panose="00000400000000000000" pitchFamily="2" charset="-78"/>
              </a:rPr>
              <a:t>ایجاد </a:t>
            </a:r>
            <a:r>
              <a:rPr lang="fa-IR" sz="1600" dirty="0">
                <a:cs typeface="B Homa" panose="00000400000000000000" pitchFamily="2" charset="-78"/>
              </a:rPr>
              <a:t>میادین محلی برای عابرین پیاده در فضاهایی از </a:t>
            </a:r>
            <a:r>
              <a:rPr lang="fa-IR" sz="1600" dirty="0" smtClean="0">
                <a:cs typeface="B Homa" panose="00000400000000000000" pitchFamily="2" charset="-78"/>
              </a:rPr>
              <a:t>شهر</a:t>
            </a:r>
            <a:r>
              <a:rPr lang="fa-IR" sz="1600" dirty="0">
                <a:cs typeface="B Homa" panose="00000400000000000000" pitchFamily="2" charset="-78"/>
              </a:rPr>
              <a:t/>
            </a:r>
            <a:br>
              <a:rPr lang="fa-IR" sz="1600" dirty="0">
                <a:cs typeface="B Homa" panose="00000400000000000000" pitchFamily="2" charset="-78"/>
              </a:rPr>
            </a:br>
            <a:r>
              <a:rPr lang="fa-IR" sz="1600" dirty="0">
                <a:cs typeface="B Homa" panose="00000400000000000000" pitchFamily="2" charset="-78"/>
              </a:rPr>
              <a:t/>
            </a:r>
            <a:br>
              <a:rPr lang="fa-IR" sz="1600" dirty="0">
                <a:cs typeface="B Homa" panose="00000400000000000000" pitchFamily="2" charset="-78"/>
              </a:rPr>
            </a:br>
            <a:r>
              <a:rPr lang="fa-IR" sz="1600" dirty="0">
                <a:cs typeface="B Homa" panose="00000400000000000000" pitchFamily="2" charset="-78"/>
              </a:rPr>
              <a:t/>
            </a:r>
            <a:br>
              <a:rPr lang="fa-IR" sz="1600" dirty="0">
                <a:cs typeface="B Homa" panose="00000400000000000000" pitchFamily="2" charset="-78"/>
              </a:rPr>
            </a:br>
            <a:endParaRPr lang="en-US" sz="1600" dirty="0">
              <a:cs typeface="B Homa" panose="00000400000000000000" pitchFamily="2" charset="-78"/>
            </a:endParaRPr>
          </a:p>
        </p:txBody>
      </p:sp>
      <p:sp>
        <p:nvSpPr>
          <p:cNvPr id="16" name="Rectangle 15"/>
          <p:cNvSpPr/>
          <p:nvPr/>
        </p:nvSpPr>
        <p:spPr>
          <a:xfrm>
            <a:off x="269856" y="549748"/>
            <a:ext cx="2971802" cy="2585323"/>
          </a:xfrm>
          <a:prstGeom prst="rect">
            <a:avLst/>
          </a:prstGeom>
        </p:spPr>
        <p:txBody>
          <a:bodyPr wrap="square">
            <a:spAutoFit/>
          </a:bodyPr>
          <a:lstStyle/>
          <a:p>
            <a:pPr algn="just"/>
            <a:r>
              <a:rPr lang="en-US" dirty="0">
                <a:cs typeface="B Homa" panose="00000400000000000000" pitchFamily="2" charset="-78"/>
              </a:rPr>
              <a:t/>
            </a:r>
            <a:br>
              <a:rPr lang="en-US" dirty="0">
                <a:cs typeface="B Homa" panose="00000400000000000000" pitchFamily="2" charset="-78"/>
              </a:rPr>
            </a:br>
            <a:r>
              <a:rPr lang="en-US" dirty="0">
                <a:cs typeface="B Homa" panose="00000400000000000000" pitchFamily="2" charset="-78"/>
              </a:rPr>
              <a:t> </a:t>
            </a:r>
            <a:r>
              <a:rPr lang="fa-IR" dirty="0">
                <a:cs typeface="B Homa" panose="00000400000000000000" pitchFamily="2" charset="-78"/>
              </a:rPr>
              <a:t>استراتژی یکپارچه شهر برای تقویت توسعه اقتصادی، بهبود محیط زیست، مبارزه با نابرابری و بهبود کیفیت زندگی برای همه نیویورک است. این طرح هدف بلند پروازانه "دستیابی به تمیزترین کیفیت هوا در هر شهر بزرگ ایالات متحده" تا سال 2030 است.</a:t>
            </a:r>
            <a:r>
              <a:rPr lang="en-US" dirty="0">
                <a:cs typeface="B Homa" panose="00000400000000000000" pitchFamily="2" charset="-78"/>
              </a:rPr>
              <a:t> </a:t>
            </a:r>
            <a:endParaRPr lang="en-US" dirty="0"/>
          </a:p>
        </p:txBody>
      </p:sp>
      <p:cxnSp>
        <p:nvCxnSpPr>
          <p:cNvPr id="30" name="Straight Connector 29"/>
          <p:cNvCxnSpPr/>
          <p:nvPr/>
        </p:nvCxnSpPr>
        <p:spPr>
          <a:xfrm>
            <a:off x="9736481" y="2975408"/>
            <a:ext cx="0" cy="1691665"/>
          </a:xfrm>
          <a:prstGeom prst="line">
            <a:avLst/>
          </a:prstGeom>
        </p:spPr>
        <p:style>
          <a:lnRef idx="1">
            <a:schemeClr val="dk1"/>
          </a:lnRef>
          <a:fillRef idx="0">
            <a:schemeClr val="dk1"/>
          </a:fillRef>
          <a:effectRef idx="0">
            <a:schemeClr val="dk1"/>
          </a:effectRef>
          <a:fontRef idx="minor">
            <a:schemeClr val="tx1"/>
          </a:fontRef>
        </p:style>
      </p:cxnSp>
      <p:sp>
        <p:nvSpPr>
          <p:cNvPr id="6" name="Rectangle 5"/>
          <p:cNvSpPr/>
          <p:nvPr/>
        </p:nvSpPr>
        <p:spPr>
          <a:xfrm>
            <a:off x="0" y="296547"/>
            <a:ext cx="12192000" cy="512335"/>
          </a:xfrm>
          <a:prstGeom prst="rect">
            <a:avLst/>
          </a:prstGeom>
        </p:spPr>
        <p:style>
          <a:lnRef idx="1">
            <a:schemeClr val="dk1"/>
          </a:lnRef>
          <a:fillRef idx="3">
            <a:schemeClr val="dk1"/>
          </a:fillRef>
          <a:effectRef idx="2">
            <a:schemeClr val="dk1"/>
          </a:effectRef>
          <a:fontRef idx="minor">
            <a:schemeClr val="lt1"/>
          </a:fontRef>
        </p:style>
        <p:txBody>
          <a:bodyPr rtlCol="1" anchor="ctr"/>
          <a:lstStyle/>
          <a:p>
            <a:pPr algn="ctr"/>
            <a:r>
              <a:rPr lang="fa-IR" sz="2400" b="1" dirty="0">
                <a:cs typeface="B Homa" panose="00000400000000000000" pitchFamily="2" charset="-78"/>
              </a:rPr>
              <a:t>بررسی تطبیقی نظام مدیریت شهری در شهرهای تهران و </a:t>
            </a:r>
            <a:r>
              <a:rPr lang="fa-IR" sz="2400" b="1" dirty="0" smtClean="0">
                <a:cs typeface="B Homa" panose="00000400000000000000" pitchFamily="2" charset="-78"/>
              </a:rPr>
              <a:t>نیویورک</a:t>
            </a:r>
            <a:endParaRPr lang="en-US" sz="2400" b="1" dirty="0">
              <a:cs typeface="B Homa" panose="00000400000000000000" pitchFamily="2" charset="-78"/>
            </a:endParaRPr>
          </a:p>
        </p:txBody>
      </p:sp>
      <p:graphicFrame>
        <p:nvGraphicFramePr>
          <p:cNvPr id="31" name="Diagram 30"/>
          <p:cNvGraphicFramePr/>
          <p:nvPr/>
        </p:nvGraphicFramePr>
        <p:xfrm>
          <a:off x="9601267" y="32566"/>
          <a:ext cx="2534305" cy="3141765"/>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pic>
        <p:nvPicPr>
          <p:cNvPr id="22" name="Picture 21"/>
          <p:cNvPicPr>
            <a:picLocks noChangeAspect="1"/>
          </p:cNvPicPr>
          <p:nvPr/>
        </p:nvPicPr>
        <p:blipFill>
          <a:blip r:embed="rId15"/>
          <a:stretch>
            <a:fillRect/>
          </a:stretch>
        </p:blipFill>
        <p:spPr>
          <a:xfrm>
            <a:off x="-575505" y="-10085"/>
            <a:ext cx="12946356" cy="7280221"/>
          </a:xfrm>
          <a:prstGeom prst="rect">
            <a:avLst/>
          </a:prstGeom>
        </p:spPr>
      </p:pic>
    </p:spTree>
    <p:extLst>
      <p:ext uri="{BB962C8B-B14F-4D97-AF65-F5344CB8AC3E}">
        <p14:creationId xmlns:p14="http://schemas.microsoft.com/office/powerpoint/2010/main" val="4029514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circle(in)">
                                      <p:cBhvr>
                                        <p:cTn id="7" dur="20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xit" presetSubtype="32" fill="hold" nodeType="clickEffect">
                                  <p:stCondLst>
                                    <p:cond delay="0"/>
                                  </p:stCondLst>
                                  <p:childTnLst>
                                    <p:animEffect transition="out" filter="circle(out)">
                                      <p:cBhvr>
                                        <p:cTn id="11" dur="2000"/>
                                        <p:tgtEl>
                                          <p:spTgt spid="22"/>
                                        </p:tgtEl>
                                      </p:cBhvr>
                                    </p:animEffect>
                                    <p:set>
                                      <p:cBhvr>
                                        <p:cTn id="12" dur="1" fill="hold">
                                          <p:stCondLst>
                                            <p:cond delay="1999"/>
                                          </p:stCondLst>
                                        </p:cTn>
                                        <p:tgtEl>
                                          <p:spTgt spid="2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1026"/>
                                        </p:tgtEl>
                                        <p:attrNameLst>
                                          <p:attrName>style.visibility</p:attrName>
                                        </p:attrNameLst>
                                      </p:cBhvr>
                                      <p:to>
                                        <p:strVal val="visible"/>
                                      </p:to>
                                    </p:set>
                                    <p:animEffect transition="in" filter="wheel(1)">
                                      <p:cBhvr>
                                        <p:cTn id="17" dur="2000"/>
                                        <p:tgtEl>
                                          <p:spTgt spid="1026"/>
                                        </p:tgtEl>
                                      </p:cBhvr>
                                    </p:animEffect>
                                  </p:childTnLst>
                                </p:cTn>
                              </p:par>
                              <p:par>
                                <p:cTn id="18" presetID="21" presetClass="entr" presetSubtype="1" fill="hold"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heel(1)">
                                      <p:cBhvr>
                                        <p:cTn id="20" dur="20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24">
                                            <p:txEl>
                                              <p:pRg st="0" end="0"/>
                                            </p:txEl>
                                          </p:spTgt>
                                        </p:tgtEl>
                                        <p:attrNameLst>
                                          <p:attrName>style.visibility</p:attrName>
                                        </p:attrNameLst>
                                      </p:cBhvr>
                                      <p:to>
                                        <p:strVal val="visible"/>
                                      </p:to>
                                    </p:set>
                                    <p:animEffect transition="in" filter="fade">
                                      <p:cBhvr>
                                        <p:cTn id="25" dur="1000"/>
                                        <p:tgtEl>
                                          <p:spTgt spid="24">
                                            <p:txEl>
                                              <p:pRg st="0" end="0"/>
                                            </p:txEl>
                                          </p:spTgt>
                                        </p:tgtEl>
                                      </p:cBhvr>
                                    </p:animEffect>
                                    <p:anim calcmode="lin" valueType="num">
                                      <p:cBhvr>
                                        <p:cTn id="26" dur="1000" fill="hold"/>
                                        <p:tgtEl>
                                          <p:spTgt spid="24">
                                            <p:txEl>
                                              <p:pRg st="0" end="0"/>
                                            </p:txEl>
                                          </p:spTgt>
                                        </p:tgtEl>
                                        <p:attrNameLst>
                                          <p:attrName>ppt_x</p:attrName>
                                        </p:attrNameLst>
                                      </p:cBhvr>
                                      <p:tavLst>
                                        <p:tav tm="0">
                                          <p:val>
                                            <p:strVal val="#ppt_x"/>
                                          </p:val>
                                        </p:tav>
                                        <p:tav tm="100000">
                                          <p:val>
                                            <p:strVal val="#ppt_x"/>
                                          </p:val>
                                        </p:tav>
                                      </p:tavLst>
                                    </p:anim>
                                    <p:anim calcmode="lin" valueType="num">
                                      <p:cBhvr>
                                        <p:cTn id="27" dur="1000" fill="hold"/>
                                        <p:tgtEl>
                                          <p:spTgt spid="2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4">
                                            <p:txEl>
                                              <p:pRg st="1" end="1"/>
                                            </p:txEl>
                                          </p:spTgt>
                                        </p:tgtEl>
                                        <p:attrNameLst>
                                          <p:attrName>style.visibility</p:attrName>
                                        </p:attrNameLst>
                                      </p:cBhvr>
                                      <p:to>
                                        <p:strVal val="visible"/>
                                      </p:to>
                                    </p:set>
                                    <p:animEffect transition="in" filter="fade">
                                      <p:cBhvr>
                                        <p:cTn id="32" dur="500"/>
                                        <p:tgtEl>
                                          <p:spTgt spid="24">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4">
                                            <p:txEl>
                                              <p:pRg st="2" end="2"/>
                                            </p:txEl>
                                          </p:spTgt>
                                        </p:tgtEl>
                                        <p:attrNameLst>
                                          <p:attrName>style.visibility</p:attrName>
                                        </p:attrNameLst>
                                      </p:cBhvr>
                                      <p:to>
                                        <p:strVal val="visible"/>
                                      </p:to>
                                    </p:set>
                                    <p:animEffect transition="in" filter="fade">
                                      <p:cBhvr>
                                        <p:cTn id="37" dur="500"/>
                                        <p:tgtEl>
                                          <p:spTgt spid="24">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4">
                                            <p:txEl>
                                              <p:pRg st="3" end="3"/>
                                            </p:txEl>
                                          </p:spTgt>
                                        </p:tgtEl>
                                        <p:attrNameLst>
                                          <p:attrName>style.visibility</p:attrName>
                                        </p:attrNameLst>
                                      </p:cBhvr>
                                      <p:to>
                                        <p:strVal val="visible"/>
                                      </p:to>
                                    </p:set>
                                    <p:animEffect transition="in" filter="fade">
                                      <p:cBhvr>
                                        <p:cTn id="42" dur="500"/>
                                        <p:tgtEl>
                                          <p:spTgt spid="24">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4">
                                            <p:txEl>
                                              <p:pRg st="4" end="4"/>
                                            </p:txEl>
                                          </p:spTgt>
                                        </p:tgtEl>
                                        <p:attrNameLst>
                                          <p:attrName>style.visibility</p:attrName>
                                        </p:attrNameLst>
                                      </p:cBhvr>
                                      <p:to>
                                        <p:strVal val="visible"/>
                                      </p:to>
                                    </p:set>
                                    <p:animEffect transition="in" filter="fade">
                                      <p:cBhvr>
                                        <p:cTn id="47" dur="500"/>
                                        <p:tgtEl>
                                          <p:spTgt spid="24">
                                            <p:txEl>
                                              <p:pRg st="4" end="4"/>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4">
                                            <p:txEl>
                                              <p:pRg st="5" end="5"/>
                                            </p:txEl>
                                          </p:spTgt>
                                        </p:tgtEl>
                                        <p:attrNameLst>
                                          <p:attrName>style.visibility</p:attrName>
                                        </p:attrNameLst>
                                      </p:cBhvr>
                                      <p:to>
                                        <p:strVal val="visible"/>
                                      </p:to>
                                    </p:set>
                                    <p:animEffect transition="in" filter="fade">
                                      <p:cBhvr>
                                        <p:cTn id="52" dur="500"/>
                                        <p:tgtEl>
                                          <p:spTgt spid="24">
                                            <p:txEl>
                                              <p:pRg st="5" end="5"/>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4">
                                            <p:txEl>
                                              <p:pRg st="6" end="6"/>
                                            </p:txEl>
                                          </p:spTgt>
                                        </p:tgtEl>
                                        <p:attrNameLst>
                                          <p:attrName>style.visibility</p:attrName>
                                        </p:attrNameLst>
                                      </p:cBhvr>
                                      <p:to>
                                        <p:strVal val="visible"/>
                                      </p:to>
                                    </p:set>
                                    <p:animEffect transition="in" filter="fade">
                                      <p:cBhvr>
                                        <p:cTn id="57" dur="500"/>
                                        <p:tgtEl>
                                          <p:spTgt spid="24">
                                            <p:txEl>
                                              <p:pRg st="6" end="6"/>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16">
                                            <p:txEl>
                                              <p:pRg st="0" end="0"/>
                                            </p:txEl>
                                          </p:spTgt>
                                        </p:tgtEl>
                                        <p:attrNameLst>
                                          <p:attrName>style.visibility</p:attrName>
                                        </p:attrNameLst>
                                      </p:cBhvr>
                                      <p:to>
                                        <p:strVal val="visible"/>
                                      </p:to>
                                    </p:set>
                                    <p:animEffect transition="in" filter="fade">
                                      <p:cBhvr>
                                        <p:cTn id="62" dur="1000"/>
                                        <p:tgtEl>
                                          <p:spTgt spid="16">
                                            <p:txEl>
                                              <p:pRg st="0" end="0"/>
                                            </p:txEl>
                                          </p:spTgt>
                                        </p:tgtEl>
                                      </p:cBhvr>
                                    </p:animEffect>
                                    <p:anim calcmode="lin" valueType="num">
                                      <p:cBhvr>
                                        <p:cTn id="63" dur="100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64" dur="1000" fill="hold"/>
                                        <p:tgtEl>
                                          <p:spTgt spid="1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childTnLst>
                                    <p:set>
                                      <p:cBhvr>
                                        <p:cTn id="68" dur="1" fill="hold">
                                          <p:stCondLst>
                                            <p:cond delay="0"/>
                                          </p:stCondLst>
                                        </p:cTn>
                                        <p:tgtEl>
                                          <p:spTgt spid="3">
                                            <p:txEl>
                                              <p:pRg st="0" end="0"/>
                                            </p:txEl>
                                          </p:spTgt>
                                        </p:tgtEl>
                                        <p:attrNameLst>
                                          <p:attrName>style.visibility</p:attrName>
                                        </p:attrNameLst>
                                      </p:cBhvr>
                                      <p:to>
                                        <p:strVal val="visible"/>
                                      </p:to>
                                    </p:set>
                                    <p:animEffect transition="in" filter="fade">
                                      <p:cBhvr>
                                        <p:cTn id="69" dur="500"/>
                                        <p:tgtEl>
                                          <p:spTgt spid="3">
                                            <p:txEl>
                                              <p:pRg st="0" end="0"/>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nodeType="clickEffect">
                                  <p:stCondLst>
                                    <p:cond delay="0"/>
                                  </p:stCondLst>
                                  <p:childTnLst>
                                    <p:set>
                                      <p:cBhvr>
                                        <p:cTn id="73" dur="1" fill="hold">
                                          <p:stCondLst>
                                            <p:cond delay="0"/>
                                          </p:stCondLst>
                                        </p:cTn>
                                        <p:tgtEl>
                                          <p:spTgt spid="3">
                                            <p:txEl>
                                              <p:pRg st="1" end="1"/>
                                            </p:txEl>
                                          </p:spTgt>
                                        </p:tgtEl>
                                        <p:attrNameLst>
                                          <p:attrName>style.visibility</p:attrName>
                                        </p:attrNameLst>
                                      </p:cBhvr>
                                      <p:to>
                                        <p:strVal val="visible"/>
                                      </p:to>
                                    </p:set>
                                    <p:animEffect transition="in" filter="fade">
                                      <p:cBhvr>
                                        <p:cTn id="74" dur="500"/>
                                        <p:tgtEl>
                                          <p:spTgt spid="3">
                                            <p:txEl>
                                              <p:pRg st="1" end="1"/>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nodeType="clickEffect">
                                  <p:stCondLst>
                                    <p:cond delay="0"/>
                                  </p:stCondLst>
                                  <p:childTnLst>
                                    <p:set>
                                      <p:cBhvr>
                                        <p:cTn id="78" dur="1" fill="hold">
                                          <p:stCondLst>
                                            <p:cond delay="0"/>
                                          </p:stCondLst>
                                        </p:cTn>
                                        <p:tgtEl>
                                          <p:spTgt spid="3">
                                            <p:txEl>
                                              <p:pRg st="2" end="2"/>
                                            </p:txEl>
                                          </p:spTgt>
                                        </p:tgtEl>
                                        <p:attrNameLst>
                                          <p:attrName>style.visibility</p:attrName>
                                        </p:attrNameLst>
                                      </p:cBhvr>
                                      <p:to>
                                        <p:strVal val="visible"/>
                                      </p:to>
                                    </p:set>
                                    <p:animEffect transition="in" filter="fade">
                                      <p:cBhvr>
                                        <p:cTn id="79" dur="500"/>
                                        <p:tgtEl>
                                          <p:spTgt spid="3">
                                            <p:txEl>
                                              <p:pRg st="2" end="2"/>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nodeType="clickEffect">
                                  <p:stCondLst>
                                    <p:cond delay="0"/>
                                  </p:stCondLst>
                                  <p:childTnLst>
                                    <p:set>
                                      <p:cBhvr>
                                        <p:cTn id="83" dur="1" fill="hold">
                                          <p:stCondLst>
                                            <p:cond delay="0"/>
                                          </p:stCondLst>
                                        </p:cTn>
                                        <p:tgtEl>
                                          <p:spTgt spid="3">
                                            <p:txEl>
                                              <p:pRg st="3" end="3"/>
                                            </p:txEl>
                                          </p:spTgt>
                                        </p:tgtEl>
                                        <p:attrNameLst>
                                          <p:attrName>style.visibility</p:attrName>
                                        </p:attrNameLst>
                                      </p:cBhvr>
                                      <p:to>
                                        <p:strVal val="visible"/>
                                      </p:to>
                                    </p:set>
                                    <p:animEffect transition="in" filter="fade">
                                      <p:cBhvr>
                                        <p:cTn id="84" dur="500"/>
                                        <p:tgtEl>
                                          <p:spTgt spid="3">
                                            <p:txEl>
                                              <p:pRg st="3" end="3"/>
                                            </p:txEl>
                                          </p:spTgt>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nodeType="clickEffect">
                                  <p:stCondLst>
                                    <p:cond delay="0"/>
                                  </p:stCondLst>
                                  <p:childTnLst>
                                    <p:set>
                                      <p:cBhvr>
                                        <p:cTn id="88" dur="1" fill="hold">
                                          <p:stCondLst>
                                            <p:cond delay="0"/>
                                          </p:stCondLst>
                                        </p:cTn>
                                        <p:tgtEl>
                                          <p:spTgt spid="3">
                                            <p:txEl>
                                              <p:pRg st="4" end="4"/>
                                            </p:txEl>
                                          </p:spTgt>
                                        </p:tgtEl>
                                        <p:attrNameLst>
                                          <p:attrName>style.visibility</p:attrName>
                                        </p:attrNameLst>
                                      </p:cBhvr>
                                      <p:to>
                                        <p:strVal val="visible"/>
                                      </p:to>
                                    </p:set>
                                    <p:animEffect transition="in" filter="fade">
                                      <p:cBhvr>
                                        <p:cTn id="89" dur="500"/>
                                        <p:tgtEl>
                                          <p:spTgt spid="3">
                                            <p:txEl>
                                              <p:pRg st="4" end="4"/>
                                            </p:txEl>
                                          </p:spTgt>
                                        </p:tgtEl>
                                      </p:cBhvr>
                                    </p:animEffect>
                                  </p:childTnLst>
                                </p:cTn>
                              </p:par>
                              <p:par>
                                <p:cTn id="90" presetID="10" presetClass="entr" presetSubtype="0" fill="hold" nodeType="withEffect">
                                  <p:stCondLst>
                                    <p:cond delay="0"/>
                                  </p:stCondLst>
                                  <p:childTnLst>
                                    <p:set>
                                      <p:cBhvr>
                                        <p:cTn id="91" dur="1" fill="hold">
                                          <p:stCondLst>
                                            <p:cond delay="0"/>
                                          </p:stCondLst>
                                        </p:cTn>
                                        <p:tgtEl>
                                          <p:spTgt spid="30"/>
                                        </p:tgtEl>
                                        <p:attrNameLst>
                                          <p:attrName>style.visibility</p:attrName>
                                        </p:attrNameLst>
                                      </p:cBhvr>
                                      <p:to>
                                        <p:strVal val="visible"/>
                                      </p:to>
                                    </p:set>
                                    <p:animEffect transition="in" filter="fade">
                                      <p:cBhvr>
                                        <p:cTn id="9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359215" y="1"/>
            <a:ext cx="3585546" cy="6916266"/>
          </a:xfrm>
          <a:prstGeom prst="rect">
            <a:avLst/>
          </a:prstGeom>
          <a:solidFill>
            <a:schemeClr val="accent6">
              <a:lumMod val="50000"/>
              <a:alpha val="56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15" name="Rectangle 14"/>
          <p:cNvSpPr/>
          <p:nvPr/>
        </p:nvSpPr>
        <p:spPr>
          <a:xfrm>
            <a:off x="6663868" y="1"/>
            <a:ext cx="3504583" cy="6858000"/>
          </a:xfrm>
          <a:prstGeom prst="rect">
            <a:avLst/>
          </a:prstGeom>
          <a:solidFill>
            <a:srgbClr val="C00000">
              <a:alpha val="56000"/>
            </a:srgb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6" name="Rectangle 5"/>
          <p:cNvSpPr/>
          <p:nvPr/>
        </p:nvSpPr>
        <p:spPr>
          <a:xfrm>
            <a:off x="0" y="296547"/>
            <a:ext cx="12192000" cy="512335"/>
          </a:xfrm>
          <a:prstGeom prst="rect">
            <a:avLst/>
          </a:prstGeom>
        </p:spPr>
        <p:style>
          <a:lnRef idx="1">
            <a:schemeClr val="dk1"/>
          </a:lnRef>
          <a:fillRef idx="3">
            <a:schemeClr val="dk1"/>
          </a:fillRef>
          <a:effectRef idx="2">
            <a:schemeClr val="dk1"/>
          </a:effectRef>
          <a:fontRef idx="minor">
            <a:schemeClr val="lt1"/>
          </a:fontRef>
        </p:style>
        <p:txBody>
          <a:bodyPr rtlCol="1" anchor="ctr"/>
          <a:lstStyle/>
          <a:p>
            <a:pPr algn="ctr"/>
            <a:r>
              <a:rPr lang="fa-IR" sz="2400" b="1" dirty="0">
                <a:cs typeface="B Homa" panose="00000400000000000000" pitchFamily="2" charset="-78"/>
              </a:rPr>
              <a:t>بررسی تطبیقی نظام مدیریت شهری در شهرهای تهران و </a:t>
            </a:r>
            <a:r>
              <a:rPr lang="fa-IR" sz="2400" b="1" dirty="0" smtClean="0">
                <a:cs typeface="B Homa" panose="00000400000000000000" pitchFamily="2" charset="-78"/>
              </a:rPr>
              <a:t>نیویورک</a:t>
            </a:r>
            <a:endParaRPr lang="en-US" sz="2400" b="1" dirty="0">
              <a:cs typeface="B Homa" panose="00000400000000000000" pitchFamily="2" charset="-78"/>
            </a:endParaRPr>
          </a:p>
        </p:txBody>
      </p:sp>
      <p:pic>
        <p:nvPicPr>
          <p:cNvPr id="17" name="Picture 16"/>
          <p:cNvPicPr>
            <a:picLocks noChangeAspect="1"/>
          </p:cNvPicPr>
          <p:nvPr/>
        </p:nvPicPr>
        <p:blipFill>
          <a:blip r:embed="rId3"/>
          <a:stretch>
            <a:fillRect/>
          </a:stretch>
        </p:blipFill>
        <p:spPr>
          <a:xfrm>
            <a:off x="7137676" y="921094"/>
            <a:ext cx="2680592" cy="1789295"/>
          </a:xfrm>
          <a:prstGeom prst="rect">
            <a:avLst/>
          </a:prstGeom>
        </p:spPr>
      </p:pic>
      <p:pic>
        <p:nvPicPr>
          <p:cNvPr id="18" name="Picture 17"/>
          <p:cNvPicPr>
            <a:picLocks noChangeAspect="1"/>
          </p:cNvPicPr>
          <p:nvPr/>
        </p:nvPicPr>
        <p:blipFill>
          <a:blip r:embed="rId4"/>
          <a:stretch>
            <a:fillRect/>
          </a:stretch>
        </p:blipFill>
        <p:spPr>
          <a:xfrm>
            <a:off x="7169201" y="2782107"/>
            <a:ext cx="2617541" cy="1573797"/>
          </a:xfrm>
          <a:prstGeom prst="rect">
            <a:avLst/>
          </a:prstGeom>
        </p:spPr>
      </p:pic>
      <p:sp>
        <p:nvSpPr>
          <p:cNvPr id="19" name="Rectangle 18"/>
          <p:cNvSpPr/>
          <p:nvPr/>
        </p:nvSpPr>
        <p:spPr>
          <a:xfrm rot="16200000">
            <a:off x="6179121" y="3269687"/>
            <a:ext cx="1338828" cy="369332"/>
          </a:xfrm>
          <a:prstGeom prst="rect">
            <a:avLst/>
          </a:prstGeom>
        </p:spPr>
        <p:txBody>
          <a:bodyPr wrap="none">
            <a:spAutoFit/>
          </a:bodyPr>
          <a:lstStyle/>
          <a:p>
            <a:r>
              <a:rPr lang="fa-IR" b="1" dirty="0">
                <a:cs typeface="B Homa" panose="00000400000000000000" pitchFamily="2" charset="-78"/>
              </a:rPr>
              <a:t>ساكنان </a:t>
            </a:r>
            <a:r>
              <a:rPr lang="fa-IR" b="1" dirty="0" smtClean="0">
                <a:cs typeface="B Homa" panose="00000400000000000000" pitchFamily="2" charset="-78"/>
              </a:rPr>
              <a:t>يهودي</a:t>
            </a:r>
            <a:endParaRPr lang="en-US" b="1" dirty="0">
              <a:cs typeface="B Homa" panose="00000400000000000000" pitchFamily="2" charset="-78"/>
            </a:endParaRPr>
          </a:p>
        </p:txBody>
      </p:sp>
      <p:pic>
        <p:nvPicPr>
          <p:cNvPr id="20" name="Picture 19"/>
          <p:cNvPicPr>
            <a:picLocks noChangeAspect="1"/>
          </p:cNvPicPr>
          <p:nvPr/>
        </p:nvPicPr>
        <p:blipFill>
          <a:blip r:embed="rId5"/>
          <a:stretch>
            <a:fillRect/>
          </a:stretch>
        </p:blipFill>
        <p:spPr>
          <a:xfrm>
            <a:off x="7169201" y="4504615"/>
            <a:ext cx="2686303" cy="1615139"/>
          </a:xfrm>
          <a:prstGeom prst="rect">
            <a:avLst/>
          </a:prstGeom>
        </p:spPr>
      </p:pic>
      <p:sp>
        <p:nvSpPr>
          <p:cNvPr id="21" name="Rectangle 20"/>
          <p:cNvSpPr/>
          <p:nvPr/>
        </p:nvSpPr>
        <p:spPr>
          <a:xfrm rot="16200000">
            <a:off x="6142325" y="5127518"/>
            <a:ext cx="1412418" cy="369332"/>
          </a:xfrm>
          <a:prstGeom prst="rect">
            <a:avLst/>
          </a:prstGeom>
        </p:spPr>
        <p:txBody>
          <a:bodyPr wrap="square">
            <a:spAutoFit/>
          </a:bodyPr>
          <a:lstStyle/>
          <a:p>
            <a:r>
              <a:rPr lang="fa-IR" dirty="0">
                <a:cs typeface="B Homa" panose="00000400000000000000" pitchFamily="2" charset="-78"/>
              </a:rPr>
              <a:t>ساكنان </a:t>
            </a:r>
            <a:r>
              <a:rPr lang="fa-IR" dirty="0" smtClean="0">
                <a:cs typeface="B Homa" panose="00000400000000000000" pitchFamily="2" charset="-78"/>
              </a:rPr>
              <a:t>زرتشتي</a:t>
            </a:r>
            <a:endParaRPr lang="en-US" dirty="0">
              <a:cs typeface="B Homa" panose="00000400000000000000" pitchFamily="2" charset="-78"/>
            </a:endParaRPr>
          </a:p>
        </p:txBody>
      </p:sp>
      <p:pic>
        <p:nvPicPr>
          <p:cNvPr id="2" name="Picture 1"/>
          <p:cNvPicPr>
            <a:picLocks noChangeAspect="1"/>
          </p:cNvPicPr>
          <p:nvPr/>
        </p:nvPicPr>
        <p:blipFill rotWithShape="1">
          <a:blip r:embed="rId6"/>
          <a:srcRect l="14071" t="11140" r="55824" b="12466"/>
          <a:stretch/>
        </p:blipFill>
        <p:spPr>
          <a:xfrm>
            <a:off x="1966179" y="3796980"/>
            <a:ext cx="1742977" cy="1960851"/>
          </a:xfrm>
          <a:prstGeom prst="rect">
            <a:avLst/>
          </a:prstGeom>
        </p:spPr>
      </p:pic>
      <p:pic>
        <p:nvPicPr>
          <p:cNvPr id="25" name="Picture 24"/>
          <p:cNvPicPr>
            <a:picLocks noChangeAspect="1"/>
          </p:cNvPicPr>
          <p:nvPr/>
        </p:nvPicPr>
        <p:blipFill rotWithShape="1">
          <a:blip r:embed="rId6">
            <a:clrChange>
              <a:clrFrom>
                <a:srgbClr val="C6C6C6">
                  <a:alpha val="78039"/>
                </a:srgbClr>
              </a:clrFrom>
              <a:clrTo>
                <a:srgbClr val="C6C6C6">
                  <a:alpha val="0"/>
                </a:srgbClr>
              </a:clrTo>
            </a:clrChange>
          </a:blip>
          <a:srcRect l="44419" t="7843" r="25745" b="17582"/>
          <a:stretch/>
        </p:blipFill>
        <p:spPr>
          <a:xfrm>
            <a:off x="477334" y="3882408"/>
            <a:ext cx="1253240" cy="1388727"/>
          </a:xfrm>
          <a:prstGeom prst="rect">
            <a:avLst/>
          </a:prstGeom>
        </p:spPr>
      </p:pic>
      <p:pic>
        <p:nvPicPr>
          <p:cNvPr id="3" name="Picture 2"/>
          <p:cNvPicPr>
            <a:picLocks noChangeAspect="1"/>
          </p:cNvPicPr>
          <p:nvPr/>
        </p:nvPicPr>
        <p:blipFill>
          <a:blip r:embed="rId7"/>
          <a:stretch>
            <a:fillRect/>
          </a:stretch>
        </p:blipFill>
        <p:spPr>
          <a:xfrm>
            <a:off x="571999" y="947777"/>
            <a:ext cx="3060958" cy="2363474"/>
          </a:xfrm>
          <a:prstGeom prst="rect">
            <a:avLst/>
          </a:prstGeom>
        </p:spPr>
      </p:pic>
      <p:sp>
        <p:nvSpPr>
          <p:cNvPr id="16" name="TextBox 15"/>
          <p:cNvSpPr txBox="1"/>
          <p:nvPr/>
        </p:nvSpPr>
        <p:spPr>
          <a:xfrm>
            <a:off x="3888764" y="853201"/>
            <a:ext cx="2719693" cy="3970318"/>
          </a:xfrm>
          <a:prstGeom prst="rect">
            <a:avLst/>
          </a:prstGeom>
          <a:noFill/>
        </p:spPr>
        <p:txBody>
          <a:bodyPr wrap="square" rtlCol="0">
            <a:spAutoFit/>
          </a:bodyPr>
          <a:lstStyle/>
          <a:p>
            <a:pPr algn="just"/>
            <a:r>
              <a:rPr lang="fa-IR" dirty="0" smtClean="0">
                <a:cs typeface="B Homa" panose="00000400000000000000" pitchFamily="2" charset="-78"/>
              </a:rPr>
              <a:t>ساکنان </a:t>
            </a:r>
            <a:r>
              <a:rPr lang="fa-IR" dirty="0">
                <a:cs typeface="B Homa" panose="00000400000000000000" pitchFamily="2" charset="-78"/>
              </a:rPr>
              <a:t>تهران متشکل از کسانی است که از اطراف </a:t>
            </a:r>
            <a:r>
              <a:rPr lang="fa-IR" dirty="0" smtClean="0">
                <a:cs typeface="B Homa" panose="00000400000000000000" pitchFamily="2" charset="-78"/>
              </a:rPr>
              <a:t>ايران </a:t>
            </a:r>
            <a:r>
              <a:rPr lang="fa-IR" dirty="0">
                <a:cs typeface="B Homa" panose="00000400000000000000" pitchFamily="2" charset="-78"/>
              </a:rPr>
              <a:t>با عقايد، فرهنگ ها، زبان ها و اديان مختلف در آن جای گرفته و در يک بافت ملی در کنار هم زندگی می کنند. </a:t>
            </a:r>
            <a:endParaRPr lang="en-US" dirty="0" smtClean="0">
              <a:cs typeface="B Homa" panose="00000400000000000000" pitchFamily="2" charset="-78"/>
            </a:endParaRPr>
          </a:p>
          <a:p>
            <a:pPr algn="just"/>
            <a:r>
              <a:rPr lang="fa-IR" dirty="0">
                <a:cs typeface="B Homa" panose="00000400000000000000" pitchFamily="2" charset="-78"/>
              </a:rPr>
              <a:t>نحوه استقرار مکانی پيروان اديان مختلف در مناطق شهر تهران، بيانگر تمرکزگرايی فضايی محل سکونت آنان در قسمت هاي مرکزی شهر می باشد. </a:t>
            </a:r>
            <a:br>
              <a:rPr lang="fa-IR" dirty="0">
                <a:cs typeface="B Homa" panose="00000400000000000000" pitchFamily="2" charset="-78"/>
              </a:rPr>
            </a:br>
            <a:r>
              <a:rPr lang="fa-IR" dirty="0">
                <a:cs typeface="B Homa" panose="00000400000000000000" pitchFamily="2" charset="-78"/>
              </a:rPr>
              <a:t/>
            </a:r>
            <a:br>
              <a:rPr lang="fa-IR" dirty="0">
                <a:cs typeface="B Homa" panose="00000400000000000000" pitchFamily="2" charset="-78"/>
              </a:rPr>
            </a:br>
            <a:r>
              <a:rPr lang="fa-IR" dirty="0">
                <a:cs typeface="B Homa" panose="00000400000000000000" pitchFamily="2" charset="-78"/>
              </a:rPr>
              <a:t> </a:t>
            </a:r>
            <a:br>
              <a:rPr lang="fa-IR" dirty="0">
                <a:cs typeface="B Homa" panose="00000400000000000000" pitchFamily="2" charset="-78"/>
              </a:rPr>
            </a:br>
            <a:endParaRPr lang="en-US" dirty="0">
              <a:cs typeface="B Homa" panose="00000400000000000000" pitchFamily="2" charset="-78"/>
            </a:endParaRPr>
          </a:p>
        </p:txBody>
      </p:sp>
      <p:sp>
        <p:nvSpPr>
          <p:cNvPr id="22" name="TextBox 21"/>
          <p:cNvSpPr txBox="1"/>
          <p:nvPr/>
        </p:nvSpPr>
        <p:spPr>
          <a:xfrm>
            <a:off x="4029822" y="3594085"/>
            <a:ext cx="2578635" cy="1754326"/>
          </a:xfrm>
          <a:prstGeom prst="rect">
            <a:avLst/>
          </a:prstGeom>
          <a:noFill/>
        </p:spPr>
        <p:txBody>
          <a:bodyPr wrap="square" rtlCol="0">
            <a:spAutoFit/>
          </a:bodyPr>
          <a:lstStyle/>
          <a:p>
            <a:pPr algn="just"/>
            <a:r>
              <a:rPr lang="fa-IR" dirty="0" smtClean="0">
                <a:cs typeface="B Homa" panose="00000400000000000000" pitchFamily="2" charset="-78"/>
              </a:rPr>
              <a:t>شهرجهانی نیویورک متشکل از افرادی است که از سزتاسز جهان با فرهنگ ها و زبانهای مختلف اعم از سیاهپوست و سفیدپوست و.... درکنارهم زندگی میکنند. </a:t>
            </a:r>
            <a:endParaRPr lang="en-US" dirty="0">
              <a:cs typeface="B Homa" panose="00000400000000000000" pitchFamily="2" charset="-78"/>
            </a:endParaRPr>
          </a:p>
        </p:txBody>
      </p:sp>
      <p:sp>
        <p:nvSpPr>
          <p:cNvPr id="26" name="Rectangle 25"/>
          <p:cNvSpPr/>
          <p:nvPr/>
        </p:nvSpPr>
        <p:spPr>
          <a:xfrm>
            <a:off x="10514457" y="6116850"/>
            <a:ext cx="1274771" cy="368649"/>
          </a:xfrm>
          <a:prstGeom prst="rect">
            <a:avLst/>
          </a:prstGeom>
          <a:ln/>
        </p:spPr>
        <p:style>
          <a:lnRef idx="3">
            <a:schemeClr val="lt1"/>
          </a:lnRef>
          <a:fillRef idx="1">
            <a:schemeClr val="accent1"/>
          </a:fillRef>
          <a:effectRef idx="1">
            <a:schemeClr val="accent1"/>
          </a:effectRef>
          <a:fontRef idx="minor">
            <a:schemeClr val="lt1"/>
          </a:fontRef>
        </p:style>
        <p:txBody>
          <a:bodyPr rtlCol="0" anchor="ctr"/>
          <a:lstStyle/>
          <a:p>
            <a:pPr algn="ctr"/>
            <a:r>
              <a:rPr lang="fa-IR" dirty="0" smtClean="0">
                <a:solidFill>
                  <a:schemeClr val="tx1"/>
                </a:solidFill>
                <a:cs typeface="B Homa" panose="00000400000000000000" pitchFamily="2" charset="-78"/>
              </a:rPr>
              <a:t>مهاجرت</a:t>
            </a:r>
            <a:endParaRPr lang="en-US" dirty="0">
              <a:solidFill>
                <a:schemeClr val="tx1"/>
              </a:solidFill>
              <a:cs typeface="B Homa" panose="00000400000000000000" pitchFamily="2" charset="-78"/>
            </a:endParaRPr>
          </a:p>
        </p:txBody>
      </p:sp>
      <p:sp>
        <p:nvSpPr>
          <p:cNvPr id="27" name="Rectangle 26"/>
          <p:cNvSpPr/>
          <p:nvPr/>
        </p:nvSpPr>
        <p:spPr>
          <a:xfrm>
            <a:off x="11831083" y="597020"/>
            <a:ext cx="304489" cy="2141230"/>
          </a:xfrm>
          <a:prstGeom prst="rect">
            <a:avLst/>
          </a:prstGeom>
          <a:ln/>
        </p:spPr>
        <p:style>
          <a:lnRef idx="0">
            <a:schemeClr val="accent1"/>
          </a:lnRef>
          <a:fillRef idx="3">
            <a:schemeClr val="accent1"/>
          </a:fillRef>
          <a:effectRef idx="3">
            <a:schemeClr val="accent1"/>
          </a:effectRef>
          <a:fontRef idx="minor">
            <a:schemeClr val="lt1"/>
          </a:fontRef>
        </p:style>
        <p:txBody>
          <a:bodyPr vert="vert270" rtlCol="0" anchor="ctr"/>
          <a:lstStyle/>
          <a:p>
            <a:pPr algn="ctr"/>
            <a:r>
              <a:rPr lang="fa-IR" b="1" dirty="0" smtClean="0">
                <a:solidFill>
                  <a:schemeClr val="tx1"/>
                </a:solidFill>
                <a:cs typeface="B Homa" panose="00000400000000000000" pitchFamily="2" charset="-78"/>
              </a:rPr>
              <a:t>ایران و آمریکا</a:t>
            </a:r>
            <a:endParaRPr lang="en-US" b="1" dirty="0">
              <a:solidFill>
                <a:schemeClr val="tx1"/>
              </a:solidFill>
              <a:cs typeface="B Homa" panose="00000400000000000000" pitchFamily="2" charset="-78"/>
            </a:endParaRPr>
          </a:p>
        </p:txBody>
      </p:sp>
      <p:sp>
        <p:nvSpPr>
          <p:cNvPr id="28" name="Rectangle 27"/>
          <p:cNvSpPr/>
          <p:nvPr/>
        </p:nvSpPr>
        <p:spPr>
          <a:xfrm>
            <a:off x="11857588" y="3411091"/>
            <a:ext cx="304489" cy="2141229"/>
          </a:xfrm>
          <a:prstGeom prst="rect">
            <a:avLst/>
          </a:prstGeom>
          <a:ln/>
        </p:spPr>
        <p:style>
          <a:lnRef idx="3">
            <a:schemeClr val="lt1"/>
          </a:lnRef>
          <a:fillRef idx="1">
            <a:schemeClr val="accent2"/>
          </a:fillRef>
          <a:effectRef idx="1">
            <a:schemeClr val="accent2"/>
          </a:effectRef>
          <a:fontRef idx="minor">
            <a:schemeClr val="lt1"/>
          </a:fontRef>
        </p:style>
        <p:txBody>
          <a:bodyPr vert="vert270" rtlCol="0" anchor="ctr"/>
          <a:lstStyle/>
          <a:p>
            <a:pPr algn="ctr"/>
            <a:r>
              <a:rPr lang="fa-IR" b="1" dirty="0" smtClean="0">
                <a:solidFill>
                  <a:schemeClr val="tx1"/>
                </a:solidFill>
                <a:cs typeface="B Homa" panose="00000400000000000000" pitchFamily="2" charset="-78"/>
              </a:rPr>
              <a:t>تهران و نیویورک</a:t>
            </a:r>
            <a:endParaRPr lang="en-US" b="1" dirty="0">
              <a:solidFill>
                <a:schemeClr val="tx1"/>
              </a:solidFill>
              <a:cs typeface="B Homa" panose="00000400000000000000" pitchFamily="2" charset="-78"/>
            </a:endParaRPr>
          </a:p>
        </p:txBody>
      </p:sp>
      <p:sp>
        <p:nvSpPr>
          <p:cNvPr id="29" name="Rectangle 28"/>
          <p:cNvSpPr/>
          <p:nvPr/>
        </p:nvSpPr>
        <p:spPr>
          <a:xfrm>
            <a:off x="11831083" y="577996"/>
            <a:ext cx="304489" cy="2141230"/>
          </a:xfrm>
          <a:prstGeom prst="rect">
            <a:avLst/>
          </a:prstGeom>
          <a:noFill/>
          <a:ln>
            <a:solidFill>
              <a:schemeClr val="tx1"/>
            </a:solidFill>
          </a:ln>
        </p:spPr>
        <p:style>
          <a:lnRef idx="2">
            <a:schemeClr val="accent1"/>
          </a:lnRef>
          <a:fillRef idx="1">
            <a:schemeClr val="lt1"/>
          </a:fillRef>
          <a:effectRef idx="0">
            <a:schemeClr val="accent1"/>
          </a:effectRef>
          <a:fontRef idx="minor">
            <a:schemeClr val="dk1"/>
          </a:fontRef>
        </p:style>
        <p:txBody>
          <a:bodyPr vert="vert270" rtlCol="0" anchor="ctr"/>
          <a:lstStyle/>
          <a:p>
            <a:pPr algn="ctr"/>
            <a:endParaRPr lang="en-US" b="1" dirty="0">
              <a:solidFill>
                <a:schemeClr val="tx1"/>
              </a:solidFill>
              <a:cs typeface="B Homa" panose="00000400000000000000" pitchFamily="2" charset="-78"/>
            </a:endParaRPr>
          </a:p>
        </p:txBody>
      </p:sp>
      <p:cxnSp>
        <p:nvCxnSpPr>
          <p:cNvPr id="30" name="Straight Connector 29"/>
          <p:cNvCxnSpPr/>
          <p:nvPr/>
        </p:nvCxnSpPr>
        <p:spPr>
          <a:xfrm>
            <a:off x="9736481" y="2975408"/>
            <a:ext cx="0" cy="1691665"/>
          </a:xfrm>
          <a:prstGeom prst="line">
            <a:avLst/>
          </a:prstGeom>
        </p:spPr>
        <p:style>
          <a:lnRef idx="1">
            <a:schemeClr val="dk1"/>
          </a:lnRef>
          <a:fillRef idx="0">
            <a:schemeClr val="dk1"/>
          </a:fillRef>
          <a:effectRef idx="0">
            <a:schemeClr val="dk1"/>
          </a:effectRef>
          <a:fontRef idx="minor">
            <a:schemeClr val="tx1"/>
          </a:fontRef>
        </p:style>
      </p:cxnSp>
      <p:graphicFrame>
        <p:nvGraphicFramePr>
          <p:cNvPr id="31" name="Diagram 30"/>
          <p:cNvGraphicFramePr/>
          <p:nvPr/>
        </p:nvGraphicFramePr>
        <p:xfrm>
          <a:off x="9601267" y="32566"/>
          <a:ext cx="2534305" cy="3141765"/>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32" name="Diagram 31"/>
          <p:cNvGraphicFramePr/>
          <p:nvPr/>
        </p:nvGraphicFramePr>
        <p:xfrm>
          <a:off x="9635184" y="2969839"/>
          <a:ext cx="2541814" cy="3113578"/>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Tree>
    <p:extLst>
      <p:ext uri="{BB962C8B-B14F-4D97-AF65-F5344CB8AC3E}">
        <p14:creationId xmlns:p14="http://schemas.microsoft.com/office/powerpoint/2010/main" val="2703359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xEl>
                                              <p:pRg st="0" end="0"/>
                                            </p:txEl>
                                          </p:spTgt>
                                        </p:tgtEl>
                                        <p:attrNameLst>
                                          <p:attrName>style.visibility</p:attrName>
                                        </p:attrNameLst>
                                      </p:cBhvr>
                                      <p:to>
                                        <p:strVal val="visible"/>
                                      </p:to>
                                    </p:set>
                                    <p:animEffect transition="in" filter="fade">
                                      <p:cBhvr>
                                        <p:cTn id="12" dur="500"/>
                                        <p:tgtEl>
                                          <p:spTgt spid="1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par>
                                <p:cTn id="24" presetID="10" presetClass="entr" presetSubtype="0"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6">
                                            <p:txEl>
                                              <p:pRg st="1" end="1"/>
                                            </p:txEl>
                                          </p:spTgt>
                                        </p:tgtEl>
                                        <p:attrNameLst>
                                          <p:attrName>style.visibility</p:attrName>
                                        </p:attrNameLst>
                                      </p:cBhvr>
                                      <p:to>
                                        <p:strVal val="visible"/>
                                      </p:to>
                                    </p:set>
                                    <p:animEffect transition="in" filter="fade">
                                      <p:cBhvr>
                                        <p:cTn id="31" dur="500"/>
                                        <p:tgtEl>
                                          <p:spTgt spid="16">
                                            <p:txEl>
                                              <p:pRg st="1" end="1"/>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fade">
                                      <p:cBhvr>
                                        <p:cTn id="36" dur="500"/>
                                        <p:tgtEl>
                                          <p:spTgt spid="3"/>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fade">
                                      <p:cBhvr>
                                        <p:cTn id="41" dur="500"/>
                                        <p:tgtEl>
                                          <p:spTgt spid="2"/>
                                        </p:tgtEl>
                                      </p:cBhvr>
                                    </p:animEffect>
                                  </p:childTnLst>
                                </p:cTn>
                              </p:par>
                              <p:par>
                                <p:cTn id="42" presetID="10" presetClass="entr" presetSubtype="0" fill="hold" nodeType="with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500"/>
                                        <p:tgtEl>
                                          <p:spTgt spid="25"/>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1000"/>
                                        <p:tgtEl>
                                          <p:spTgt spid="22"/>
                                        </p:tgtEl>
                                      </p:cBhvr>
                                    </p:animEffect>
                                    <p:anim calcmode="lin" valueType="num">
                                      <p:cBhvr>
                                        <p:cTn id="50" dur="1000" fill="hold"/>
                                        <p:tgtEl>
                                          <p:spTgt spid="22"/>
                                        </p:tgtEl>
                                        <p:attrNameLst>
                                          <p:attrName>ppt_x</p:attrName>
                                        </p:attrNameLst>
                                      </p:cBhvr>
                                      <p:tavLst>
                                        <p:tav tm="0">
                                          <p:val>
                                            <p:strVal val="#ppt_x"/>
                                          </p:val>
                                        </p:tav>
                                        <p:tav tm="100000">
                                          <p:val>
                                            <p:strVal val="#ppt_x"/>
                                          </p:val>
                                        </p:tav>
                                      </p:tavLst>
                                    </p:anim>
                                    <p:anim calcmode="lin" valueType="num">
                                      <p:cBhvr>
                                        <p:cTn id="51" dur="1000" fill="hold"/>
                                        <p:tgtEl>
                                          <p:spTgt spid="22"/>
                                        </p:tgtEl>
                                        <p:attrNameLst>
                                          <p:attrName>ppt_y</p:attrName>
                                        </p:attrNameLst>
                                      </p:cBhvr>
                                      <p:tavLst>
                                        <p:tav tm="0">
                                          <p:val>
                                            <p:strVal val="#ppt_y+.1"/>
                                          </p:val>
                                        </p:tav>
                                        <p:tav tm="100000">
                                          <p:val>
                                            <p:strVal val="#ppt_y"/>
                                          </p:val>
                                        </p:tav>
                                      </p:tavLst>
                                    </p:anim>
                                  </p:childTnLst>
                                </p:cTn>
                              </p:par>
                              <p:par>
                                <p:cTn id="52" presetID="10" presetClass="entr" presetSubtype="0" fill="hold" nodeType="with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22179"/>
            <a:ext cx="2876550" cy="6838951"/>
          </a:xfrm>
          <a:prstGeom prst="rect">
            <a:avLst/>
          </a:prstGeom>
          <a:solidFill>
            <a:srgbClr val="C00000">
              <a:alpha val="56000"/>
            </a:srgb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6" name="Rectangle 5"/>
          <p:cNvSpPr/>
          <p:nvPr/>
        </p:nvSpPr>
        <p:spPr>
          <a:xfrm>
            <a:off x="0" y="296547"/>
            <a:ext cx="12192000" cy="512335"/>
          </a:xfrm>
          <a:prstGeom prst="rect">
            <a:avLst/>
          </a:prstGeom>
        </p:spPr>
        <p:style>
          <a:lnRef idx="1">
            <a:schemeClr val="dk1"/>
          </a:lnRef>
          <a:fillRef idx="3">
            <a:schemeClr val="dk1"/>
          </a:fillRef>
          <a:effectRef idx="2">
            <a:schemeClr val="dk1"/>
          </a:effectRef>
          <a:fontRef idx="minor">
            <a:schemeClr val="lt1"/>
          </a:fontRef>
        </p:style>
        <p:txBody>
          <a:bodyPr rtlCol="1" anchor="ctr"/>
          <a:lstStyle/>
          <a:p>
            <a:pPr algn="ctr"/>
            <a:r>
              <a:rPr lang="fa-IR" sz="2400" b="1" dirty="0">
                <a:cs typeface="B Homa" panose="00000400000000000000" pitchFamily="2" charset="-78"/>
              </a:rPr>
              <a:t>بررسی تطبیقی نظام مدیریت شهری در شهرهای تهران و </a:t>
            </a:r>
            <a:r>
              <a:rPr lang="fa-IR" sz="2400" b="1" dirty="0" smtClean="0">
                <a:cs typeface="B Homa" panose="00000400000000000000" pitchFamily="2" charset="-78"/>
              </a:rPr>
              <a:t>نیویورک</a:t>
            </a:r>
            <a:endParaRPr lang="en-US" sz="2400" b="1" dirty="0">
              <a:cs typeface="B Homa" panose="00000400000000000000" pitchFamily="2" charset="-78"/>
            </a:endParaRPr>
          </a:p>
        </p:txBody>
      </p:sp>
      <p:sp>
        <p:nvSpPr>
          <p:cNvPr id="26" name="Content Placeholder 2"/>
          <p:cNvSpPr>
            <a:spLocks noGrp="1"/>
          </p:cNvSpPr>
          <p:nvPr>
            <p:ph idx="1"/>
          </p:nvPr>
        </p:nvSpPr>
        <p:spPr>
          <a:xfrm>
            <a:off x="97973" y="949089"/>
            <a:ext cx="2778578" cy="4351338"/>
          </a:xfrm>
        </p:spPr>
        <p:txBody>
          <a:bodyPr>
            <a:normAutofit fontScale="92500" lnSpcReduction="20000"/>
          </a:bodyPr>
          <a:lstStyle/>
          <a:p>
            <a:pPr algn="just"/>
            <a:r>
              <a:rPr lang="fa-IR" sz="1800" dirty="0">
                <a:cs typeface="B Homa" panose="00000400000000000000" pitchFamily="2" charset="-78"/>
              </a:rPr>
              <a:t>استان تهران یکی از قطب‌های اصلی اقتصاد کشور است. تجمع کانون‌های عمده‌ اقتصادی در این استان و موقعیت سیاسی – اداری و از همه مهم تر پایتخت بودن آن باعث شده است بخش عمده امکانات صنعتی و خدماتی در محدوده آن متمرکز شود</a:t>
            </a:r>
            <a:r>
              <a:rPr lang="fa-IR" sz="1800" dirty="0" smtClean="0">
                <a:cs typeface="B Homa" panose="00000400000000000000" pitchFamily="2" charset="-78"/>
              </a:rPr>
              <a:t>.</a:t>
            </a:r>
            <a:endParaRPr lang="en-US" sz="1800" dirty="0" smtClean="0">
              <a:cs typeface="B Homa" panose="00000400000000000000" pitchFamily="2" charset="-78"/>
            </a:endParaRPr>
          </a:p>
          <a:p>
            <a:pPr algn="just"/>
            <a:r>
              <a:rPr lang="fa-IR" sz="1800" dirty="0">
                <a:cs typeface="B Homa" panose="00000400000000000000" pitchFamily="2" charset="-78"/>
              </a:rPr>
              <a:t>از دیگر ارکان اصلی اقتصاد استان </a:t>
            </a:r>
            <a:r>
              <a:rPr lang="fa-IR" sz="1800" dirty="0" smtClean="0">
                <a:cs typeface="B Homa" panose="00000400000000000000" pitchFamily="2" charset="-78"/>
              </a:rPr>
              <a:t>تهران صنایع </a:t>
            </a:r>
            <a:r>
              <a:rPr lang="fa-IR" sz="1800" dirty="0">
                <a:cs typeface="B Homa" panose="00000400000000000000" pitchFamily="2" charset="-78"/>
              </a:rPr>
              <a:t>ماشینی وابسته است که بیشتر آن‌ها به مونتاژ و تولید کالاهای مصرفی اشتغال دارند. توسعه این صنایع بیشتر در امتداد راه‌های ورودی به تهران به ویژه در مسیر تهران – کرج، تهران – دماوند، تهران – ساوه و تهران – قم متمرکز شده اند.</a:t>
            </a:r>
            <a:endParaRPr lang="en-US" sz="1800" dirty="0">
              <a:cs typeface="B Homa" panose="00000400000000000000" pitchFamily="2" charset="-78"/>
            </a:endParaRPr>
          </a:p>
        </p:txBody>
      </p:sp>
      <p:pic>
        <p:nvPicPr>
          <p:cNvPr id="2" name="Picture 1"/>
          <p:cNvPicPr>
            <a:picLocks noChangeAspect="1"/>
          </p:cNvPicPr>
          <p:nvPr/>
        </p:nvPicPr>
        <p:blipFill>
          <a:blip r:embed="rId3"/>
          <a:stretch>
            <a:fillRect/>
          </a:stretch>
        </p:blipFill>
        <p:spPr>
          <a:xfrm>
            <a:off x="3091973" y="1049586"/>
            <a:ext cx="7022549" cy="4250841"/>
          </a:xfrm>
          <a:prstGeom prst="rect">
            <a:avLst/>
          </a:prstGeom>
        </p:spPr>
      </p:pic>
      <p:sp>
        <p:nvSpPr>
          <p:cNvPr id="3" name="Rectangle 2"/>
          <p:cNvSpPr/>
          <p:nvPr/>
        </p:nvSpPr>
        <p:spPr>
          <a:xfrm>
            <a:off x="9179001" y="2845066"/>
            <a:ext cx="193598" cy="1047634"/>
          </a:xfrm>
          <a:prstGeom prst="rect">
            <a:avLst/>
          </a:prstGeom>
          <a:solidFill>
            <a:srgbClr val="FFC000">
              <a:alpha val="55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97972" y="5017688"/>
            <a:ext cx="2569028" cy="923330"/>
          </a:xfrm>
          <a:prstGeom prst="rect">
            <a:avLst/>
          </a:prstGeom>
        </p:spPr>
        <p:txBody>
          <a:bodyPr wrap="square">
            <a:spAutoFit/>
          </a:bodyPr>
          <a:lstStyle/>
          <a:p>
            <a:pPr algn="just"/>
            <a:r>
              <a:rPr lang="fa-IR" dirty="0">
                <a:cs typeface="B Homa" panose="00000400000000000000" pitchFamily="2" charset="-78"/>
              </a:rPr>
              <a:t>تقریبا نیمی از فعالیتهای اقتصادی و صنعتی </a:t>
            </a:r>
            <a:r>
              <a:rPr lang="fa-IR" dirty="0" smtClean="0">
                <a:cs typeface="B Homa" panose="00000400000000000000" pitchFamily="2" charset="-78"/>
              </a:rPr>
              <a:t>ایران </a:t>
            </a:r>
            <a:r>
              <a:rPr lang="fa-IR" dirty="0">
                <a:cs typeface="B Homa" panose="00000400000000000000" pitchFamily="2" charset="-78"/>
              </a:rPr>
              <a:t>را میزبانی </a:t>
            </a:r>
            <a:r>
              <a:rPr lang="fa-IR" dirty="0" smtClean="0">
                <a:cs typeface="B Homa" panose="00000400000000000000" pitchFamily="2" charset="-78"/>
              </a:rPr>
              <a:t>میکند.</a:t>
            </a:r>
            <a:endParaRPr lang="fa-IR" dirty="0">
              <a:cs typeface="B Homa" panose="00000400000000000000" pitchFamily="2" charset="-78"/>
            </a:endParaRPr>
          </a:p>
        </p:txBody>
      </p:sp>
      <p:pic>
        <p:nvPicPr>
          <p:cNvPr id="15" name="Picture 14"/>
          <p:cNvPicPr>
            <a:picLocks noChangeAspect="1"/>
          </p:cNvPicPr>
          <p:nvPr/>
        </p:nvPicPr>
        <p:blipFill>
          <a:blip r:embed="rId4"/>
          <a:stretch>
            <a:fillRect/>
          </a:stretch>
        </p:blipFill>
        <p:spPr>
          <a:xfrm>
            <a:off x="3029787" y="1049586"/>
            <a:ext cx="7084735" cy="4250841"/>
          </a:xfrm>
          <a:prstGeom prst="rect">
            <a:avLst/>
          </a:prstGeom>
        </p:spPr>
      </p:pic>
      <p:pic>
        <p:nvPicPr>
          <p:cNvPr id="18" name="Picture 17"/>
          <p:cNvPicPr>
            <a:picLocks noChangeAspect="1"/>
          </p:cNvPicPr>
          <p:nvPr/>
        </p:nvPicPr>
        <p:blipFill>
          <a:blip r:embed="rId5"/>
          <a:stretch>
            <a:fillRect/>
          </a:stretch>
        </p:blipFill>
        <p:spPr>
          <a:xfrm>
            <a:off x="3044516" y="1049586"/>
            <a:ext cx="7070006" cy="4250841"/>
          </a:xfrm>
          <a:prstGeom prst="rect">
            <a:avLst/>
          </a:prstGeom>
        </p:spPr>
      </p:pic>
      <p:sp>
        <p:nvSpPr>
          <p:cNvPr id="20" name="Rectangle 19"/>
          <p:cNvSpPr/>
          <p:nvPr/>
        </p:nvSpPr>
        <p:spPr>
          <a:xfrm>
            <a:off x="10514457" y="6116850"/>
            <a:ext cx="1274771" cy="368649"/>
          </a:xfrm>
          <a:prstGeom prst="rect">
            <a:avLst/>
          </a:prstGeom>
          <a:ln/>
        </p:spPr>
        <p:style>
          <a:lnRef idx="3">
            <a:schemeClr val="lt1"/>
          </a:lnRef>
          <a:fillRef idx="1">
            <a:schemeClr val="accent1"/>
          </a:fillRef>
          <a:effectRef idx="1">
            <a:schemeClr val="accent1"/>
          </a:effectRef>
          <a:fontRef idx="minor">
            <a:schemeClr val="lt1"/>
          </a:fontRef>
        </p:style>
        <p:txBody>
          <a:bodyPr rtlCol="0" anchor="ctr"/>
          <a:lstStyle/>
          <a:p>
            <a:pPr algn="ctr"/>
            <a:r>
              <a:rPr lang="fa-IR" dirty="0" smtClean="0">
                <a:solidFill>
                  <a:schemeClr val="tx1"/>
                </a:solidFill>
                <a:cs typeface="B Homa" panose="00000400000000000000" pitchFamily="2" charset="-78"/>
              </a:rPr>
              <a:t>اقتصاد</a:t>
            </a:r>
            <a:endParaRPr lang="en-US" dirty="0">
              <a:solidFill>
                <a:schemeClr val="tx1"/>
              </a:solidFill>
              <a:cs typeface="B Homa" panose="00000400000000000000" pitchFamily="2" charset="-78"/>
            </a:endParaRPr>
          </a:p>
        </p:txBody>
      </p:sp>
      <p:sp>
        <p:nvSpPr>
          <p:cNvPr id="21" name="Rectangle 20"/>
          <p:cNvSpPr/>
          <p:nvPr/>
        </p:nvSpPr>
        <p:spPr>
          <a:xfrm>
            <a:off x="11831083" y="597020"/>
            <a:ext cx="304489" cy="2141230"/>
          </a:xfrm>
          <a:prstGeom prst="rect">
            <a:avLst/>
          </a:prstGeom>
          <a:ln/>
        </p:spPr>
        <p:style>
          <a:lnRef idx="0">
            <a:schemeClr val="accent1"/>
          </a:lnRef>
          <a:fillRef idx="3">
            <a:schemeClr val="accent1"/>
          </a:fillRef>
          <a:effectRef idx="3">
            <a:schemeClr val="accent1"/>
          </a:effectRef>
          <a:fontRef idx="minor">
            <a:schemeClr val="lt1"/>
          </a:fontRef>
        </p:style>
        <p:txBody>
          <a:bodyPr vert="vert270" rtlCol="0" anchor="ctr"/>
          <a:lstStyle/>
          <a:p>
            <a:pPr algn="ctr"/>
            <a:r>
              <a:rPr lang="fa-IR" b="1" dirty="0" smtClean="0">
                <a:solidFill>
                  <a:schemeClr val="tx1"/>
                </a:solidFill>
                <a:cs typeface="B Homa" panose="00000400000000000000" pitchFamily="2" charset="-78"/>
              </a:rPr>
              <a:t>ایران و آمریکا</a:t>
            </a:r>
            <a:endParaRPr lang="en-US" b="1" dirty="0">
              <a:solidFill>
                <a:schemeClr val="tx1"/>
              </a:solidFill>
              <a:cs typeface="B Homa" panose="00000400000000000000" pitchFamily="2" charset="-78"/>
            </a:endParaRPr>
          </a:p>
        </p:txBody>
      </p:sp>
      <p:sp>
        <p:nvSpPr>
          <p:cNvPr id="22" name="Rectangle 21"/>
          <p:cNvSpPr/>
          <p:nvPr/>
        </p:nvSpPr>
        <p:spPr>
          <a:xfrm>
            <a:off x="11857588" y="3411091"/>
            <a:ext cx="304489" cy="2141229"/>
          </a:xfrm>
          <a:prstGeom prst="rect">
            <a:avLst/>
          </a:prstGeom>
          <a:ln/>
        </p:spPr>
        <p:style>
          <a:lnRef idx="3">
            <a:schemeClr val="lt1"/>
          </a:lnRef>
          <a:fillRef idx="1">
            <a:schemeClr val="accent2"/>
          </a:fillRef>
          <a:effectRef idx="1">
            <a:schemeClr val="accent2"/>
          </a:effectRef>
          <a:fontRef idx="minor">
            <a:schemeClr val="lt1"/>
          </a:fontRef>
        </p:style>
        <p:txBody>
          <a:bodyPr vert="vert270" rtlCol="0" anchor="ctr"/>
          <a:lstStyle/>
          <a:p>
            <a:pPr algn="ctr"/>
            <a:r>
              <a:rPr lang="fa-IR" b="1" dirty="0" smtClean="0">
                <a:solidFill>
                  <a:schemeClr val="tx1"/>
                </a:solidFill>
                <a:cs typeface="B Homa" panose="00000400000000000000" pitchFamily="2" charset="-78"/>
              </a:rPr>
              <a:t>تهران و نیویورک</a:t>
            </a:r>
            <a:endParaRPr lang="en-US" b="1" dirty="0">
              <a:solidFill>
                <a:schemeClr val="tx1"/>
              </a:solidFill>
              <a:cs typeface="B Homa" panose="00000400000000000000" pitchFamily="2" charset="-78"/>
            </a:endParaRPr>
          </a:p>
        </p:txBody>
      </p:sp>
      <p:sp>
        <p:nvSpPr>
          <p:cNvPr id="23" name="Rectangle 22"/>
          <p:cNvSpPr/>
          <p:nvPr/>
        </p:nvSpPr>
        <p:spPr>
          <a:xfrm>
            <a:off x="11831083" y="577996"/>
            <a:ext cx="304489" cy="2141230"/>
          </a:xfrm>
          <a:prstGeom prst="rect">
            <a:avLst/>
          </a:prstGeom>
          <a:noFill/>
          <a:ln>
            <a:solidFill>
              <a:schemeClr val="tx1"/>
            </a:solidFill>
          </a:ln>
        </p:spPr>
        <p:style>
          <a:lnRef idx="2">
            <a:schemeClr val="accent1"/>
          </a:lnRef>
          <a:fillRef idx="1">
            <a:schemeClr val="lt1"/>
          </a:fillRef>
          <a:effectRef idx="0">
            <a:schemeClr val="accent1"/>
          </a:effectRef>
          <a:fontRef idx="minor">
            <a:schemeClr val="dk1"/>
          </a:fontRef>
        </p:style>
        <p:txBody>
          <a:bodyPr vert="vert270" rtlCol="0" anchor="ctr"/>
          <a:lstStyle/>
          <a:p>
            <a:pPr algn="ctr"/>
            <a:endParaRPr lang="en-US" b="1" dirty="0">
              <a:solidFill>
                <a:schemeClr val="tx1"/>
              </a:solidFill>
              <a:cs typeface="B Homa" panose="00000400000000000000" pitchFamily="2" charset="-78"/>
            </a:endParaRPr>
          </a:p>
        </p:txBody>
      </p:sp>
      <p:cxnSp>
        <p:nvCxnSpPr>
          <p:cNvPr id="24" name="Straight Connector 23"/>
          <p:cNvCxnSpPr/>
          <p:nvPr/>
        </p:nvCxnSpPr>
        <p:spPr>
          <a:xfrm>
            <a:off x="9736481" y="2975408"/>
            <a:ext cx="0" cy="1691665"/>
          </a:xfrm>
          <a:prstGeom prst="line">
            <a:avLst/>
          </a:prstGeom>
        </p:spPr>
        <p:style>
          <a:lnRef idx="1">
            <a:schemeClr val="dk1"/>
          </a:lnRef>
          <a:fillRef idx="0">
            <a:schemeClr val="dk1"/>
          </a:fillRef>
          <a:effectRef idx="0">
            <a:schemeClr val="dk1"/>
          </a:effectRef>
          <a:fontRef idx="minor">
            <a:schemeClr val="tx1"/>
          </a:fontRef>
        </p:style>
      </p:cxnSp>
      <p:graphicFrame>
        <p:nvGraphicFramePr>
          <p:cNvPr id="25" name="Diagram 24"/>
          <p:cNvGraphicFramePr/>
          <p:nvPr/>
        </p:nvGraphicFramePr>
        <p:xfrm>
          <a:off x="9601267" y="32566"/>
          <a:ext cx="2534305" cy="3141765"/>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aphicFrame>
        <p:nvGraphicFramePr>
          <p:cNvPr id="27" name="Diagram 26"/>
          <p:cNvGraphicFramePr/>
          <p:nvPr/>
        </p:nvGraphicFramePr>
        <p:xfrm>
          <a:off x="9635184" y="2969839"/>
          <a:ext cx="2541814" cy="3113578"/>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Tree>
    <p:extLst>
      <p:ext uri="{BB962C8B-B14F-4D97-AF65-F5344CB8AC3E}">
        <p14:creationId xmlns:p14="http://schemas.microsoft.com/office/powerpoint/2010/main" val="1262181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Effect transition="in" filter="fade">
                                      <p:cBhvr>
                                        <p:cTn id="7" dur="500"/>
                                        <p:tgtEl>
                                          <p:spTgt spid="2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
                                            <p:txEl>
                                              <p:pRg st="1" end="1"/>
                                            </p:txEl>
                                          </p:spTgt>
                                        </p:tgtEl>
                                        <p:attrNameLst>
                                          <p:attrName>style.visibility</p:attrName>
                                        </p:attrNameLst>
                                      </p:cBhvr>
                                      <p:to>
                                        <p:strVal val="visible"/>
                                      </p:to>
                                    </p:set>
                                    <p:animEffect transition="in" filter="fade">
                                      <p:cBhvr>
                                        <p:cTn id="12" dur="500"/>
                                        <p:tgtEl>
                                          <p:spTgt spid="2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circle(in)">
                                      <p:cBhvr>
                                        <p:cTn id="29" dur="20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21" presetClass="entr" presetSubtype="1" fill="hold" nodeType="click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heel(1)">
                                      <p:cBhvr>
                                        <p:cTn id="34" dur="2000"/>
                                        <p:tgtEl>
                                          <p:spTgt spid="18"/>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1000"/>
                                        <p:tgtEl>
                                          <p:spTgt spid="14"/>
                                        </p:tgtEl>
                                      </p:cBhvr>
                                    </p:animEffect>
                                    <p:anim calcmode="lin" valueType="num">
                                      <p:cBhvr>
                                        <p:cTn id="40" dur="1000" fill="hold"/>
                                        <p:tgtEl>
                                          <p:spTgt spid="14"/>
                                        </p:tgtEl>
                                        <p:attrNameLst>
                                          <p:attrName>ppt_x</p:attrName>
                                        </p:attrNameLst>
                                      </p:cBhvr>
                                      <p:tavLst>
                                        <p:tav tm="0">
                                          <p:val>
                                            <p:strVal val="#ppt_x"/>
                                          </p:val>
                                        </p:tav>
                                        <p:tav tm="100000">
                                          <p:val>
                                            <p:strVal val="#ppt_x"/>
                                          </p:val>
                                        </p:tav>
                                      </p:tavLst>
                                    </p:anim>
                                    <p:anim calcmode="lin" valueType="num">
                                      <p:cBhvr>
                                        <p:cTn id="41" dur="1000" fill="hold"/>
                                        <p:tgtEl>
                                          <p:spTgt spid="14"/>
                                        </p:tgtEl>
                                        <p:attrNameLst>
                                          <p:attrName>ppt_y</p:attrName>
                                        </p:attrNameLst>
                                      </p:cBhvr>
                                      <p:tavLst>
                                        <p:tav tm="0">
                                          <p:val>
                                            <p:strVal val="#ppt_y+.1"/>
                                          </p:val>
                                        </p:tav>
                                        <p:tav tm="100000">
                                          <p:val>
                                            <p:strVal val="#ppt_y"/>
                                          </p:val>
                                        </p:tav>
                                      </p:tavLst>
                                    </p:anim>
                                  </p:childTnLst>
                                </p:cTn>
                              </p:par>
                              <p:par>
                                <p:cTn id="42" presetID="10" presetClass="entr" presetSubtype="0" fill="hold"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0" y="0"/>
            <a:ext cx="2876550" cy="6897218"/>
          </a:xfrm>
          <a:prstGeom prst="rect">
            <a:avLst/>
          </a:prstGeom>
          <a:solidFill>
            <a:schemeClr val="accent6">
              <a:lumMod val="50000"/>
              <a:alpha val="56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6" name="Rectangle 5"/>
          <p:cNvSpPr/>
          <p:nvPr/>
        </p:nvSpPr>
        <p:spPr>
          <a:xfrm>
            <a:off x="0" y="296547"/>
            <a:ext cx="12192000" cy="512335"/>
          </a:xfrm>
          <a:prstGeom prst="rect">
            <a:avLst/>
          </a:prstGeom>
        </p:spPr>
        <p:style>
          <a:lnRef idx="1">
            <a:schemeClr val="dk1"/>
          </a:lnRef>
          <a:fillRef idx="3">
            <a:schemeClr val="dk1"/>
          </a:fillRef>
          <a:effectRef idx="2">
            <a:schemeClr val="dk1"/>
          </a:effectRef>
          <a:fontRef idx="minor">
            <a:schemeClr val="lt1"/>
          </a:fontRef>
        </p:style>
        <p:txBody>
          <a:bodyPr rtlCol="1" anchor="ctr"/>
          <a:lstStyle/>
          <a:p>
            <a:pPr algn="ctr"/>
            <a:r>
              <a:rPr lang="fa-IR" sz="2400" b="1" dirty="0">
                <a:cs typeface="B Homa" panose="00000400000000000000" pitchFamily="2" charset="-78"/>
              </a:rPr>
              <a:t>بررسی تطبیقی نظام مدیریت شهری در شهرهای تهران و </a:t>
            </a:r>
            <a:r>
              <a:rPr lang="fa-IR" sz="2400" b="1" dirty="0" smtClean="0">
                <a:cs typeface="B Homa" panose="00000400000000000000" pitchFamily="2" charset="-78"/>
              </a:rPr>
              <a:t>نیویورک</a:t>
            </a:r>
            <a:endParaRPr lang="en-US" sz="2400" b="1" dirty="0">
              <a:cs typeface="B Homa" panose="00000400000000000000" pitchFamily="2" charset="-78"/>
            </a:endParaRPr>
          </a:p>
        </p:txBody>
      </p:sp>
      <p:sp>
        <p:nvSpPr>
          <p:cNvPr id="17" name="Title 1"/>
          <p:cNvSpPr>
            <a:spLocks noGrp="1"/>
          </p:cNvSpPr>
          <p:nvPr>
            <p:ph type="title"/>
          </p:nvPr>
        </p:nvSpPr>
        <p:spPr>
          <a:xfrm>
            <a:off x="4690565" y="479359"/>
            <a:ext cx="3814538" cy="1325563"/>
          </a:xfrm>
        </p:spPr>
        <p:txBody>
          <a:bodyPr>
            <a:normAutofit/>
          </a:bodyPr>
          <a:lstStyle/>
          <a:p>
            <a:r>
              <a:rPr lang="fa-IR" sz="2000" dirty="0" smtClean="0">
                <a:cs typeface="B Homa" panose="00000400000000000000" pitchFamily="2" charset="-78"/>
              </a:rPr>
              <a:t>نرخ بیکاری در شهر نیویورک</a:t>
            </a:r>
            <a:endParaRPr lang="fa-IR" sz="2000" dirty="0">
              <a:cs typeface="B Homa" panose="00000400000000000000" pitchFamily="2" charset="-78"/>
            </a:endParaRPr>
          </a:p>
        </p:txBody>
      </p:sp>
      <p:pic>
        <p:nvPicPr>
          <p:cNvPr id="18" name="Picture 17"/>
          <p:cNvPicPr>
            <a:picLocks noChangeAspect="1"/>
          </p:cNvPicPr>
          <p:nvPr/>
        </p:nvPicPr>
        <p:blipFill rotWithShape="1">
          <a:blip r:embed="rId3"/>
          <a:srcRect l="4453" t="29166" r="34531" b="11389"/>
          <a:stretch/>
        </p:blipFill>
        <p:spPr>
          <a:xfrm>
            <a:off x="5004930" y="1395234"/>
            <a:ext cx="3997530" cy="2190707"/>
          </a:xfrm>
          <a:prstGeom prst="rect">
            <a:avLst/>
          </a:prstGeom>
        </p:spPr>
      </p:pic>
      <p:pic>
        <p:nvPicPr>
          <p:cNvPr id="19" name="Picture 18"/>
          <p:cNvPicPr>
            <a:picLocks noChangeAspect="1"/>
          </p:cNvPicPr>
          <p:nvPr/>
        </p:nvPicPr>
        <p:blipFill rotWithShape="1">
          <a:blip r:embed="rId4" cstate="print">
            <a:clrChange>
              <a:clrFrom>
                <a:srgbClr val="FFFCDE"/>
              </a:clrFrom>
              <a:clrTo>
                <a:srgbClr val="FFFCDE">
                  <a:alpha val="0"/>
                </a:srgbClr>
              </a:clrTo>
            </a:clrChange>
            <a:extLst>
              <a:ext uri="{28A0092B-C50C-407E-A947-70E740481C1C}">
                <a14:useLocalDpi xmlns:a14="http://schemas.microsoft.com/office/drawing/2010/main" val="0"/>
              </a:ext>
            </a:extLst>
          </a:blip>
          <a:srcRect l="3701" t="32762" r="26263" b="23919"/>
          <a:stretch/>
        </p:blipFill>
        <p:spPr>
          <a:xfrm>
            <a:off x="5013545" y="3571895"/>
            <a:ext cx="3981330" cy="2473623"/>
          </a:xfrm>
          <a:prstGeom prst="rect">
            <a:avLst/>
          </a:prstGeom>
        </p:spPr>
      </p:pic>
      <p:pic>
        <p:nvPicPr>
          <p:cNvPr id="20" name="Picture 19"/>
          <p:cNvPicPr>
            <a:picLocks noChangeAspect="1"/>
          </p:cNvPicPr>
          <p:nvPr/>
        </p:nvPicPr>
        <p:blipFill rotWithShape="1">
          <a:blip r:embed="rId5" cstate="print">
            <a:clrChange>
              <a:clrFrom>
                <a:srgbClr val="FFFCDE"/>
              </a:clrFrom>
              <a:clrTo>
                <a:srgbClr val="FFFCDE">
                  <a:alpha val="0"/>
                </a:srgbClr>
              </a:clrTo>
            </a:clrChange>
            <a:extLst>
              <a:ext uri="{28A0092B-C50C-407E-A947-70E740481C1C}">
                <a14:useLocalDpi xmlns:a14="http://schemas.microsoft.com/office/drawing/2010/main" val="0"/>
              </a:ext>
            </a:extLst>
          </a:blip>
          <a:srcRect l="75643" t="41406" b="17334"/>
          <a:stretch/>
        </p:blipFill>
        <p:spPr>
          <a:xfrm>
            <a:off x="3536853" y="3824551"/>
            <a:ext cx="1462908" cy="2109436"/>
          </a:xfrm>
          <a:prstGeom prst="rect">
            <a:avLst/>
          </a:prstGeom>
        </p:spPr>
      </p:pic>
      <p:sp>
        <p:nvSpPr>
          <p:cNvPr id="21" name="TextBox 20"/>
          <p:cNvSpPr txBox="1"/>
          <p:nvPr/>
        </p:nvSpPr>
        <p:spPr>
          <a:xfrm>
            <a:off x="4113369" y="5938302"/>
            <a:ext cx="4221842" cy="307777"/>
          </a:xfrm>
          <a:prstGeom prst="rect">
            <a:avLst/>
          </a:prstGeom>
          <a:noFill/>
        </p:spPr>
        <p:txBody>
          <a:bodyPr wrap="square" rtlCol="0">
            <a:spAutoFit/>
          </a:bodyPr>
          <a:lstStyle/>
          <a:p>
            <a:r>
              <a:rPr lang="fa-IR" sz="1400" b="1" dirty="0" smtClean="0">
                <a:cs typeface="B Homa" panose="00000400000000000000" pitchFamily="2" charset="-78"/>
              </a:rPr>
              <a:t>نمودار تخصیص بودجه به بخش های مختلف</a:t>
            </a:r>
            <a:endParaRPr lang="en-US" sz="1400" b="1" dirty="0">
              <a:cs typeface="B Homa" panose="00000400000000000000" pitchFamily="2" charset="-78"/>
            </a:endParaRPr>
          </a:p>
        </p:txBody>
      </p:sp>
      <p:sp>
        <p:nvSpPr>
          <p:cNvPr id="23" name="Content Placeholder 2"/>
          <p:cNvSpPr txBox="1">
            <a:spLocks/>
          </p:cNvSpPr>
          <p:nvPr/>
        </p:nvSpPr>
        <p:spPr>
          <a:xfrm>
            <a:off x="180890" y="904663"/>
            <a:ext cx="2486110" cy="5007555"/>
          </a:xfrm>
          <a:prstGeom prst="rect">
            <a:avLst/>
          </a:prstGeom>
        </p:spPr>
        <p:txBody>
          <a:bodyPr vert="horz" lIns="91440" tIns="45720" rIns="91440" bIns="45720" rtlCol="1">
            <a:noAutofit/>
          </a:bodyPr>
          <a:lst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fa-IR" sz="2000" dirty="0" smtClean="0">
                <a:cs typeface="B Homa" panose="00000400000000000000" pitchFamily="2" charset="-78"/>
              </a:rPr>
              <a:t>نیویورک یکی از مراکز اصلی مالی و اقتصادی کشور است.</a:t>
            </a:r>
          </a:p>
          <a:p>
            <a:pPr marL="0" indent="0" algn="just">
              <a:buFont typeface="Arial" panose="020B0604020202020204" pitchFamily="34" charset="0"/>
              <a:buNone/>
            </a:pPr>
            <a:r>
              <a:rPr lang="fa-IR" sz="2000" dirty="0" smtClean="0">
                <a:cs typeface="B Homa" panose="00000400000000000000" pitchFamily="2" charset="-78"/>
              </a:rPr>
              <a:t>نیویورک نه تنها مرکز مالی و اقتصادی بلکه مرکز شعب اصلی در ایالات متحده است.</a:t>
            </a:r>
          </a:p>
          <a:p>
            <a:pPr marL="0" indent="0" algn="just">
              <a:buFont typeface="Arial" panose="020B0604020202020204" pitchFamily="34" charset="0"/>
              <a:buNone/>
            </a:pPr>
            <a:r>
              <a:rPr lang="fa-IR" sz="2000" dirty="0" smtClean="0">
                <a:cs typeface="B Homa" panose="00000400000000000000" pitchFamily="2" charset="-78"/>
              </a:rPr>
              <a:t>تمامی نهادهای مالی مهم دنیا از جمله 400 بانک خارجی، دارای اداره هایی در شهر هستند .</a:t>
            </a:r>
          </a:p>
          <a:p>
            <a:pPr marL="0" indent="0" algn="just">
              <a:buFont typeface="Arial" panose="020B0604020202020204" pitchFamily="34" charset="0"/>
              <a:buNone/>
            </a:pPr>
            <a:r>
              <a:rPr lang="fa-IR" sz="2000" dirty="0" smtClean="0">
                <a:cs typeface="B Homa" panose="00000400000000000000" pitchFamily="2" charset="-78"/>
              </a:rPr>
              <a:t>نیویورک همچنین مرکز مهمی برای فعالیتهای خدماتی اصلی همچون بیمه، حسابداری و قانون است. پایتخت نشر کشور</a:t>
            </a:r>
            <a:r>
              <a:rPr lang="en-US" sz="2000" dirty="0" smtClean="0">
                <a:cs typeface="B Homa" panose="00000400000000000000" pitchFamily="2" charset="-78"/>
              </a:rPr>
              <a:t> </a:t>
            </a:r>
            <a:r>
              <a:rPr lang="fa-IR" sz="2000" dirty="0" smtClean="0">
                <a:cs typeface="B Homa" panose="00000400000000000000" pitchFamily="2" charset="-78"/>
              </a:rPr>
              <a:t> است.</a:t>
            </a:r>
            <a:endParaRPr lang="en-US" sz="2000" dirty="0">
              <a:cs typeface="B Homa" panose="00000400000000000000" pitchFamily="2" charset="-78"/>
            </a:endParaRPr>
          </a:p>
        </p:txBody>
      </p:sp>
      <p:pic>
        <p:nvPicPr>
          <p:cNvPr id="2" name="Picture 1"/>
          <p:cNvPicPr>
            <a:picLocks noChangeAspect="1"/>
          </p:cNvPicPr>
          <p:nvPr/>
        </p:nvPicPr>
        <p:blipFill>
          <a:blip r:embed="rId6"/>
          <a:stretch>
            <a:fillRect/>
          </a:stretch>
        </p:blipFill>
        <p:spPr>
          <a:xfrm>
            <a:off x="2847890" y="810590"/>
            <a:ext cx="6574558" cy="6058709"/>
          </a:xfrm>
          <a:prstGeom prst="rect">
            <a:avLst/>
          </a:prstGeom>
        </p:spPr>
      </p:pic>
      <p:sp>
        <p:nvSpPr>
          <p:cNvPr id="25" name="Rectangle 24"/>
          <p:cNvSpPr/>
          <p:nvPr/>
        </p:nvSpPr>
        <p:spPr>
          <a:xfrm>
            <a:off x="10514457" y="6116850"/>
            <a:ext cx="1274771" cy="368649"/>
          </a:xfrm>
          <a:prstGeom prst="rect">
            <a:avLst/>
          </a:prstGeom>
          <a:ln/>
        </p:spPr>
        <p:style>
          <a:lnRef idx="3">
            <a:schemeClr val="lt1"/>
          </a:lnRef>
          <a:fillRef idx="1">
            <a:schemeClr val="accent1"/>
          </a:fillRef>
          <a:effectRef idx="1">
            <a:schemeClr val="accent1"/>
          </a:effectRef>
          <a:fontRef idx="minor">
            <a:schemeClr val="lt1"/>
          </a:fontRef>
        </p:style>
        <p:txBody>
          <a:bodyPr rtlCol="0" anchor="ctr"/>
          <a:lstStyle/>
          <a:p>
            <a:pPr algn="ctr"/>
            <a:r>
              <a:rPr lang="fa-IR" dirty="0" smtClean="0">
                <a:solidFill>
                  <a:schemeClr val="tx1"/>
                </a:solidFill>
                <a:cs typeface="B Homa" panose="00000400000000000000" pitchFamily="2" charset="-78"/>
              </a:rPr>
              <a:t>اقتصاد</a:t>
            </a:r>
            <a:endParaRPr lang="en-US" dirty="0">
              <a:solidFill>
                <a:schemeClr val="tx1"/>
              </a:solidFill>
              <a:cs typeface="B Homa" panose="00000400000000000000" pitchFamily="2" charset="-78"/>
            </a:endParaRPr>
          </a:p>
        </p:txBody>
      </p:sp>
      <p:sp>
        <p:nvSpPr>
          <p:cNvPr id="26" name="Rectangle 25"/>
          <p:cNvSpPr/>
          <p:nvPr/>
        </p:nvSpPr>
        <p:spPr>
          <a:xfrm>
            <a:off x="11831083" y="597020"/>
            <a:ext cx="304489" cy="2141230"/>
          </a:xfrm>
          <a:prstGeom prst="rect">
            <a:avLst/>
          </a:prstGeom>
          <a:ln/>
        </p:spPr>
        <p:style>
          <a:lnRef idx="0">
            <a:schemeClr val="accent1"/>
          </a:lnRef>
          <a:fillRef idx="3">
            <a:schemeClr val="accent1"/>
          </a:fillRef>
          <a:effectRef idx="3">
            <a:schemeClr val="accent1"/>
          </a:effectRef>
          <a:fontRef idx="minor">
            <a:schemeClr val="lt1"/>
          </a:fontRef>
        </p:style>
        <p:txBody>
          <a:bodyPr vert="vert270" rtlCol="0" anchor="ctr"/>
          <a:lstStyle/>
          <a:p>
            <a:pPr algn="ctr"/>
            <a:r>
              <a:rPr lang="fa-IR" b="1" dirty="0" smtClean="0">
                <a:solidFill>
                  <a:schemeClr val="tx1"/>
                </a:solidFill>
                <a:cs typeface="B Homa" panose="00000400000000000000" pitchFamily="2" charset="-78"/>
              </a:rPr>
              <a:t>ایران و آمریکا</a:t>
            </a:r>
            <a:endParaRPr lang="en-US" b="1" dirty="0">
              <a:solidFill>
                <a:schemeClr val="tx1"/>
              </a:solidFill>
              <a:cs typeface="B Homa" panose="00000400000000000000" pitchFamily="2" charset="-78"/>
            </a:endParaRPr>
          </a:p>
        </p:txBody>
      </p:sp>
      <p:sp>
        <p:nvSpPr>
          <p:cNvPr id="27" name="Rectangle 26"/>
          <p:cNvSpPr/>
          <p:nvPr/>
        </p:nvSpPr>
        <p:spPr>
          <a:xfrm>
            <a:off x="11857588" y="3411091"/>
            <a:ext cx="304489" cy="2141229"/>
          </a:xfrm>
          <a:prstGeom prst="rect">
            <a:avLst/>
          </a:prstGeom>
          <a:ln/>
        </p:spPr>
        <p:style>
          <a:lnRef idx="3">
            <a:schemeClr val="lt1"/>
          </a:lnRef>
          <a:fillRef idx="1">
            <a:schemeClr val="accent2"/>
          </a:fillRef>
          <a:effectRef idx="1">
            <a:schemeClr val="accent2"/>
          </a:effectRef>
          <a:fontRef idx="minor">
            <a:schemeClr val="lt1"/>
          </a:fontRef>
        </p:style>
        <p:txBody>
          <a:bodyPr vert="vert270" rtlCol="0" anchor="ctr"/>
          <a:lstStyle/>
          <a:p>
            <a:pPr algn="ctr"/>
            <a:r>
              <a:rPr lang="fa-IR" b="1" dirty="0" smtClean="0">
                <a:solidFill>
                  <a:schemeClr val="tx1"/>
                </a:solidFill>
                <a:cs typeface="B Homa" panose="00000400000000000000" pitchFamily="2" charset="-78"/>
              </a:rPr>
              <a:t>تهران و نیویورک</a:t>
            </a:r>
            <a:endParaRPr lang="en-US" b="1" dirty="0">
              <a:solidFill>
                <a:schemeClr val="tx1"/>
              </a:solidFill>
              <a:cs typeface="B Homa" panose="00000400000000000000" pitchFamily="2" charset="-78"/>
            </a:endParaRPr>
          </a:p>
        </p:txBody>
      </p:sp>
      <p:sp>
        <p:nvSpPr>
          <p:cNvPr id="28" name="Rectangle 27"/>
          <p:cNvSpPr/>
          <p:nvPr/>
        </p:nvSpPr>
        <p:spPr>
          <a:xfrm>
            <a:off x="11831083" y="577996"/>
            <a:ext cx="304489" cy="2141230"/>
          </a:xfrm>
          <a:prstGeom prst="rect">
            <a:avLst/>
          </a:prstGeom>
          <a:noFill/>
          <a:ln>
            <a:solidFill>
              <a:schemeClr val="tx1"/>
            </a:solidFill>
          </a:ln>
        </p:spPr>
        <p:style>
          <a:lnRef idx="2">
            <a:schemeClr val="accent1"/>
          </a:lnRef>
          <a:fillRef idx="1">
            <a:schemeClr val="lt1"/>
          </a:fillRef>
          <a:effectRef idx="0">
            <a:schemeClr val="accent1"/>
          </a:effectRef>
          <a:fontRef idx="minor">
            <a:schemeClr val="dk1"/>
          </a:fontRef>
        </p:style>
        <p:txBody>
          <a:bodyPr vert="vert270" rtlCol="0" anchor="ctr"/>
          <a:lstStyle/>
          <a:p>
            <a:pPr algn="ctr"/>
            <a:endParaRPr lang="en-US" b="1" dirty="0">
              <a:solidFill>
                <a:schemeClr val="tx1"/>
              </a:solidFill>
              <a:cs typeface="B Homa" panose="00000400000000000000" pitchFamily="2" charset="-78"/>
            </a:endParaRPr>
          </a:p>
        </p:txBody>
      </p:sp>
      <p:cxnSp>
        <p:nvCxnSpPr>
          <p:cNvPr id="29" name="Straight Connector 28"/>
          <p:cNvCxnSpPr/>
          <p:nvPr/>
        </p:nvCxnSpPr>
        <p:spPr>
          <a:xfrm>
            <a:off x="9736481" y="2975408"/>
            <a:ext cx="0" cy="1691665"/>
          </a:xfrm>
          <a:prstGeom prst="line">
            <a:avLst/>
          </a:prstGeom>
        </p:spPr>
        <p:style>
          <a:lnRef idx="1">
            <a:schemeClr val="dk1"/>
          </a:lnRef>
          <a:fillRef idx="0">
            <a:schemeClr val="dk1"/>
          </a:fillRef>
          <a:effectRef idx="0">
            <a:schemeClr val="dk1"/>
          </a:effectRef>
          <a:fontRef idx="minor">
            <a:schemeClr val="tx1"/>
          </a:fontRef>
        </p:style>
      </p:cxnSp>
      <p:graphicFrame>
        <p:nvGraphicFramePr>
          <p:cNvPr id="30" name="Diagram 29"/>
          <p:cNvGraphicFramePr/>
          <p:nvPr/>
        </p:nvGraphicFramePr>
        <p:xfrm>
          <a:off x="9601267" y="32566"/>
          <a:ext cx="2534305" cy="314176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31" name="Diagram 30"/>
          <p:cNvGraphicFramePr/>
          <p:nvPr/>
        </p:nvGraphicFramePr>
        <p:xfrm>
          <a:off x="9635184" y="2969839"/>
          <a:ext cx="2541814" cy="3113578"/>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val="3169939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animEffect transition="in" filter="fade">
                                      <p:cBhvr>
                                        <p:cTn id="7" dur="500"/>
                                        <p:tgtEl>
                                          <p:spTgt spid="2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3">
                                            <p:txEl>
                                              <p:pRg st="1" end="1"/>
                                            </p:txEl>
                                          </p:spTgt>
                                        </p:tgtEl>
                                        <p:attrNameLst>
                                          <p:attrName>style.visibility</p:attrName>
                                        </p:attrNameLst>
                                      </p:cBhvr>
                                      <p:to>
                                        <p:strVal val="visible"/>
                                      </p:to>
                                    </p:set>
                                    <p:animEffect transition="in" filter="fade">
                                      <p:cBhvr>
                                        <p:cTn id="10" dur="500"/>
                                        <p:tgtEl>
                                          <p:spTgt spid="2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3">
                                            <p:txEl>
                                              <p:pRg st="2" end="2"/>
                                            </p:txEl>
                                          </p:spTgt>
                                        </p:tgtEl>
                                        <p:attrNameLst>
                                          <p:attrName>style.visibility</p:attrName>
                                        </p:attrNameLst>
                                      </p:cBhvr>
                                      <p:to>
                                        <p:strVal val="visible"/>
                                      </p:to>
                                    </p:set>
                                    <p:animEffect transition="in" filter="fade">
                                      <p:cBhvr>
                                        <p:cTn id="15" dur="500"/>
                                        <p:tgtEl>
                                          <p:spTgt spid="2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3">
                                            <p:txEl>
                                              <p:pRg st="3" end="3"/>
                                            </p:txEl>
                                          </p:spTgt>
                                        </p:tgtEl>
                                        <p:attrNameLst>
                                          <p:attrName>style.visibility</p:attrName>
                                        </p:attrNameLst>
                                      </p:cBhvr>
                                      <p:to>
                                        <p:strVal val="visible"/>
                                      </p:to>
                                    </p:set>
                                    <p:animEffect transition="in" filter="fade">
                                      <p:cBhvr>
                                        <p:cTn id="20" dur="500"/>
                                        <p:tgtEl>
                                          <p:spTgt spid="2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10" presetClass="entr" presetSubtype="0"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2"/>
                                        </p:tgtEl>
                                        <p:attrNameLst>
                                          <p:attrName>style.visibility</p:attrName>
                                        </p:attrNameLst>
                                      </p:cBhvr>
                                      <p:to>
                                        <p:strVal val="visible"/>
                                      </p:to>
                                    </p:set>
                                    <p:animEffect transition="in" filter="fade">
                                      <p:cBhvr>
                                        <p:cTn id="44" dur="500"/>
                                        <p:tgtEl>
                                          <p:spTgt spid="2"/>
                                        </p:tgtEl>
                                      </p:cBhvr>
                                    </p:animEffect>
                                  </p:childTnLst>
                                </p:cTn>
                              </p:par>
                              <p:par>
                                <p:cTn id="45" presetID="10" presetClass="entr" presetSubtype="0" fill="hold"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a:xfrm>
            <a:off x="215520" y="-15135"/>
            <a:ext cx="2876550" cy="6897218"/>
          </a:xfrm>
          <a:prstGeom prst="rect">
            <a:avLst/>
          </a:prstGeom>
          <a:solidFill>
            <a:schemeClr val="accent6">
              <a:lumMod val="50000"/>
              <a:alpha val="56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9" name="Rectangle 28"/>
          <p:cNvSpPr/>
          <p:nvPr/>
        </p:nvSpPr>
        <p:spPr>
          <a:xfrm>
            <a:off x="7360326" y="43132"/>
            <a:ext cx="2876550" cy="6838951"/>
          </a:xfrm>
          <a:prstGeom prst="rect">
            <a:avLst/>
          </a:prstGeom>
          <a:solidFill>
            <a:srgbClr val="C00000">
              <a:alpha val="56000"/>
            </a:srgb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just"/>
            <a:endParaRPr lang="en-US" sz="1600" b="1" dirty="0">
              <a:solidFill>
                <a:schemeClr val="tx1"/>
              </a:solidFill>
              <a:cs typeface="B Homa" panose="00000400000000000000" pitchFamily="2" charset="-78"/>
            </a:endParaRPr>
          </a:p>
        </p:txBody>
      </p:sp>
      <p:sp>
        <p:nvSpPr>
          <p:cNvPr id="6" name="Rectangle 5"/>
          <p:cNvSpPr/>
          <p:nvPr/>
        </p:nvSpPr>
        <p:spPr>
          <a:xfrm>
            <a:off x="0" y="296546"/>
            <a:ext cx="12192000" cy="512335"/>
          </a:xfrm>
          <a:prstGeom prst="rect">
            <a:avLst/>
          </a:prstGeom>
        </p:spPr>
        <p:style>
          <a:lnRef idx="1">
            <a:schemeClr val="dk1"/>
          </a:lnRef>
          <a:fillRef idx="3">
            <a:schemeClr val="dk1"/>
          </a:fillRef>
          <a:effectRef idx="2">
            <a:schemeClr val="dk1"/>
          </a:effectRef>
          <a:fontRef idx="minor">
            <a:schemeClr val="lt1"/>
          </a:fontRef>
        </p:style>
        <p:txBody>
          <a:bodyPr rtlCol="1" anchor="ctr"/>
          <a:lstStyle/>
          <a:p>
            <a:pPr algn="ctr"/>
            <a:r>
              <a:rPr lang="fa-IR" sz="2400" b="1" dirty="0">
                <a:cs typeface="B Homa" panose="00000400000000000000" pitchFamily="2" charset="-78"/>
              </a:rPr>
              <a:t>بررسی تطبیقی نظام مدیریت شهری در شهرهای تهران و </a:t>
            </a:r>
            <a:r>
              <a:rPr lang="fa-IR" sz="2400" b="1" dirty="0" smtClean="0">
                <a:cs typeface="B Homa" panose="00000400000000000000" pitchFamily="2" charset="-78"/>
              </a:rPr>
              <a:t>نیویورک</a:t>
            </a:r>
            <a:endParaRPr lang="en-US" sz="2400" b="1" dirty="0">
              <a:cs typeface="B Homa" panose="00000400000000000000" pitchFamily="2" charset="-78"/>
            </a:endParaRPr>
          </a:p>
        </p:txBody>
      </p:sp>
      <p:sp>
        <p:nvSpPr>
          <p:cNvPr id="16" name="Rectangle 15"/>
          <p:cNvSpPr/>
          <p:nvPr/>
        </p:nvSpPr>
        <p:spPr>
          <a:xfrm>
            <a:off x="0" y="296547"/>
            <a:ext cx="12192000" cy="512335"/>
          </a:xfrm>
          <a:prstGeom prst="rect">
            <a:avLst/>
          </a:prstGeom>
        </p:spPr>
        <p:style>
          <a:lnRef idx="1">
            <a:schemeClr val="dk1"/>
          </a:lnRef>
          <a:fillRef idx="3">
            <a:schemeClr val="dk1"/>
          </a:fillRef>
          <a:effectRef idx="2">
            <a:schemeClr val="dk1"/>
          </a:effectRef>
          <a:fontRef idx="minor">
            <a:schemeClr val="lt1"/>
          </a:fontRef>
        </p:style>
        <p:txBody>
          <a:bodyPr rtlCol="1" anchor="ctr"/>
          <a:lstStyle/>
          <a:p>
            <a:pPr algn="ctr"/>
            <a:r>
              <a:rPr lang="fa-IR" sz="2400" b="1" dirty="0">
                <a:cs typeface="B Homa" panose="00000400000000000000" pitchFamily="2" charset="-78"/>
              </a:rPr>
              <a:t>بررسی تطبیقی نظام مدیریت شهری در شهرهای تهران و </a:t>
            </a:r>
            <a:r>
              <a:rPr lang="fa-IR" sz="2400" b="1" dirty="0" smtClean="0">
                <a:cs typeface="B Homa" panose="00000400000000000000" pitchFamily="2" charset="-78"/>
              </a:rPr>
              <a:t>نیویورک</a:t>
            </a:r>
            <a:endParaRPr lang="en-US" sz="2400" b="1" dirty="0">
              <a:cs typeface="B Homa" panose="00000400000000000000" pitchFamily="2" charset="-78"/>
            </a:endParaRPr>
          </a:p>
        </p:txBody>
      </p:sp>
      <p:sp>
        <p:nvSpPr>
          <p:cNvPr id="15" name="Rectangle 14"/>
          <p:cNvSpPr/>
          <p:nvPr/>
        </p:nvSpPr>
        <p:spPr>
          <a:xfrm>
            <a:off x="214056" y="910176"/>
            <a:ext cx="2878014" cy="923330"/>
          </a:xfrm>
          <a:prstGeom prst="rect">
            <a:avLst/>
          </a:prstGeom>
        </p:spPr>
        <p:txBody>
          <a:bodyPr wrap="square">
            <a:spAutoFit/>
          </a:bodyPr>
          <a:lstStyle/>
          <a:p>
            <a:pPr algn="just"/>
            <a:r>
              <a:rPr lang="fa-IR" dirty="0">
                <a:cs typeface="B Homa" panose="00000400000000000000" pitchFamily="2" charset="-78"/>
              </a:rPr>
              <a:t>چهار ورزشگاه از ده ورزشگاه گران دنیا در منطقه شهری نیویورک قرار </a:t>
            </a:r>
            <a:r>
              <a:rPr lang="fa-IR" dirty="0" smtClean="0">
                <a:cs typeface="B Homa" panose="00000400000000000000" pitchFamily="2" charset="-78"/>
              </a:rPr>
              <a:t>دارند.</a:t>
            </a:r>
            <a:endParaRPr lang="fa-IR" dirty="0">
              <a:cs typeface="B Homa" panose="00000400000000000000" pitchFamily="2" charset="-78"/>
            </a:endParaRPr>
          </a:p>
        </p:txBody>
      </p:sp>
      <p:sp>
        <p:nvSpPr>
          <p:cNvPr id="23" name="Rectangle 22"/>
          <p:cNvSpPr/>
          <p:nvPr/>
        </p:nvSpPr>
        <p:spPr>
          <a:xfrm>
            <a:off x="214055" y="1556507"/>
            <a:ext cx="2878015" cy="4524315"/>
          </a:xfrm>
          <a:prstGeom prst="rect">
            <a:avLst/>
          </a:prstGeom>
        </p:spPr>
        <p:txBody>
          <a:bodyPr wrap="square">
            <a:spAutoFit/>
          </a:bodyPr>
          <a:lstStyle/>
          <a:p>
            <a:pPr algn="just"/>
            <a:r>
              <a:rPr lang="fa-IR" dirty="0">
                <a:cs typeface="B Homa" panose="00000400000000000000" pitchFamily="2" charset="-78"/>
              </a:rPr>
              <a:t>مسابقات قهرمانی تنیس (</a:t>
            </a:r>
            <a:r>
              <a:rPr lang="en-US" dirty="0">
                <a:cs typeface="B Homa" panose="00000400000000000000" pitchFamily="2" charset="-78"/>
              </a:rPr>
              <a:t>open</a:t>
            </a:r>
            <a:r>
              <a:rPr lang="fa-IR" dirty="0">
                <a:cs typeface="B Homa" panose="00000400000000000000" pitchFamily="2" charset="-78"/>
              </a:rPr>
              <a:t>) آمریکا یکی از چهار مسابقات تنیس (</a:t>
            </a:r>
            <a:r>
              <a:rPr lang="en-US" dirty="0"/>
              <a:t> </a:t>
            </a:r>
            <a:r>
              <a:rPr lang="en-US" dirty="0">
                <a:hlinkClick r:id="rId3" tooltip="Grand Slam (tennis)"/>
              </a:rPr>
              <a:t>Grand Slam</a:t>
            </a:r>
            <a:r>
              <a:rPr lang="fa-IR" dirty="0">
                <a:cs typeface="B Homa" panose="00000400000000000000" pitchFamily="2" charset="-78"/>
              </a:rPr>
              <a:t>) دنیاست که سالیانه در این شهر در مرکز ملی تنیس در پارک (</a:t>
            </a:r>
            <a:r>
              <a:rPr lang="en-US" dirty="0"/>
              <a:t>Flushing Meadows–Corona Park</a:t>
            </a:r>
            <a:r>
              <a:rPr lang="fa-IR" dirty="0">
                <a:cs typeface="B Homa" panose="00000400000000000000" pitchFamily="2" charset="-78"/>
              </a:rPr>
              <a:t>) برگزار می شود. </a:t>
            </a:r>
          </a:p>
          <a:p>
            <a:pPr algn="just"/>
            <a:r>
              <a:rPr lang="fa-IR" dirty="0">
                <a:cs typeface="B Homa" panose="00000400000000000000" pitchFamily="2" charset="-78"/>
              </a:rPr>
              <a:t>مسابقات ماراتن شهر نیویورک نیز که از همه بخش های شهر عبور می کند ، بزرگترین ماراتن دنیاست.</a:t>
            </a:r>
          </a:p>
          <a:p>
            <a:pPr algn="just"/>
            <a:r>
              <a:rPr lang="fa-IR" dirty="0">
                <a:cs typeface="B Homa" panose="00000400000000000000" pitchFamily="2" charset="-78"/>
              </a:rPr>
              <a:t>مسابقات بکس نیز یکی از رویدادهای اساسی ورزشی در این شهر است ، برای مثال (</a:t>
            </a:r>
            <a:r>
              <a:rPr lang="en-US" dirty="0"/>
              <a:t>Amateur Boxing Golden Gloves</a:t>
            </a:r>
            <a:r>
              <a:rPr lang="fa-IR" dirty="0">
                <a:cs typeface="B Homa" panose="00000400000000000000" pitchFamily="2" charset="-78"/>
              </a:rPr>
              <a:t>) همه ساله در (</a:t>
            </a:r>
            <a:r>
              <a:rPr lang="en-US" dirty="0"/>
              <a:t> </a:t>
            </a:r>
            <a:r>
              <a:rPr lang="en-US" dirty="0">
                <a:hlinkClick r:id="rId4" tooltip="Madison Square Garden"/>
              </a:rPr>
              <a:t>Madison Square Garden</a:t>
            </a:r>
            <a:r>
              <a:rPr lang="fa-IR" dirty="0">
                <a:cs typeface="B Homa" panose="00000400000000000000" pitchFamily="2" charset="-78"/>
              </a:rPr>
              <a:t>) برگزار می شود.</a:t>
            </a:r>
          </a:p>
        </p:txBody>
      </p:sp>
      <p:graphicFrame>
        <p:nvGraphicFramePr>
          <p:cNvPr id="31" name="Table 30"/>
          <p:cNvGraphicFramePr>
            <a:graphicFrameLocks noGrp="1"/>
          </p:cNvGraphicFramePr>
          <p:nvPr>
            <p:extLst/>
          </p:nvPr>
        </p:nvGraphicFramePr>
        <p:xfrm>
          <a:off x="3092070" y="808881"/>
          <a:ext cx="4268256" cy="2794916"/>
        </p:xfrm>
        <a:graphic>
          <a:graphicData uri="http://schemas.openxmlformats.org/drawingml/2006/table">
            <a:tbl>
              <a:tblPr firstRow="1" bandRow="1">
                <a:tableStyleId>{5940675A-B579-460E-94D1-54222C63F5DA}</a:tableStyleId>
              </a:tblPr>
              <a:tblGrid>
                <a:gridCol w="912119">
                  <a:extLst>
                    <a:ext uri="{9D8B030D-6E8A-4147-A177-3AD203B41FA5}">
                      <a16:colId xmlns="" xmlns:a16="http://schemas.microsoft.com/office/drawing/2014/main" val="24051297"/>
                    </a:ext>
                  </a:extLst>
                </a:gridCol>
                <a:gridCol w="1123384">
                  <a:extLst>
                    <a:ext uri="{9D8B030D-6E8A-4147-A177-3AD203B41FA5}">
                      <a16:colId xmlns="" xmlns:a16="http://schemas.microsoft.com/office/drawing/2014/main" val="2759411298"/>
                    </a:ext>
                  </a:extLst>
                </a:gridCol>
                <a:gridCol w="2232753">
                  <a:extLst>
                    <a:ext uri="{9D8B030D-6E8A-4147-A177-3AD203B41FA5}">
                      <a16:colId xmlns="" xmlns:a16="http://schemas.microsoft.com/office/drawing/2014/main" val="130756223"/>
                    </a:ext>
                  </a:extLst>
                </a:gridCol>
              </a:tblGrid>
              <a:tr h="660596">
                <a:tc>
                  <a:txBody>
                    <a:bodyPr/>
                    <a:lstStyle/>
                    <a:p>
                      <a:pPr algn="ctr"/>
                      <a:r>
                        <a:rPr lang="fa-IR" b="1" dirty="0" smtClean="0">
                          <a:cs typeface="B Homa" panose="00000400000000000000" pitchFamily="2" charset="-78"/>
                        </a:rPr>
                        <a:t>رتبه در کشور</a:t>
                      </a:r>
                      <a:endParaRPr lang="en-US" b="1" dirty="0">
                        <a:cs typeface="B Homa" panose="00000400000000000000" pitchFamily="2" charset="-78"/>
                      </a:endParaRPr>
                    </a:p>
                  </a:txBody>
                  <a:tcPr/>
                </a:tc>
                <a:tc>
                  <a:txBody>
                    <a:bodyPr/>
                    <a:lstStyle/>
                    <a:p>
                      <a:pPr algn="ctr"/>
                      <a:r>
                        <a:rPr lang="fa-IR" b="1" dirty="0" smtClean="0">
                          <a:cs typeface="B Homa" panose="00000400000000000000" pitchFamily="2" charset="-78"/>
                        </a:rPr>
                        <a:t>رتبه</a:t>
                      </a:r>
                      <a:r>
                        <a:rPr lang="fa-IR" b="1" baseline="0" dirty="0" smtClean="0">
                          <a:cs typeface="B Homa" panose="00000400000000000000" pitchFamily="2" charset="-78"/>
                        </a:rPr>
                        <a:t> در جهان</a:t>
                      </a:r>
                      <a:endParaRPr lang="en-US" b="1" dirty="0">
                        <a:cs typeface="B Homa" panose="00000400000000000000" pitchFamily="2" charset="-78"/>
                      </a:endParaRPr>
                    </a:p>
                  </a:txBody>
                  <a:tcPr/>
                </a:tc>
                <a:tc>
                  <a:txBody>
                    <a:bodyPr/>
                    <a:lstStyle/>
                    <a:p>
                      <a:pPr algn="ctr"/>
                      <a:r>
                        <a:rPr lang="fa-IR" b="1" dirty="0" smtClean="0">
                          <a:cs typeface="B Homa" panose="00000400000000000000" pitchFamily="2" charset="-78"/>
                        </a:rPr>
                        <a:t>مقایسه دانشگاه ها</a:t>
                      </a:r>
                      <a:endParaRPr lang="en-US" b="1" dirty="0">
                        <a:cs typeface="B Homa" panose="00000400000000000000" pitchFamily="2" charset="-78"/>
                      </a:endParaRPr>
                    </a:p>
                  </a:txBody>
                  <a:tcPr>
                    <a:lnB w="12700" cap="flat" cmpd="sng" algn="ctr">
                      <a:solidFill>
                        <a:schemeClr val="tx1"/>
                      </a:solidFill>
                      <a:prstDash val="solid"/>
                      <a:round/>
                      <a:headEnd type="none" w="med" len="med"/>
                      <a:tailEnd type="none" w="med" len="med"/>
                    </a:lnB>
                    <a:lnBlToTr w="12700" cap="flat" cmpd="sng" algn="ctr">
                      <a:noFill/>
                      <a:prstDash val="solid"/>
                      <a:round/>
                      <a:headEnd type="none" w="med" len="med"/>
                      <a:tailEnd type="none" w="med" len="med"/>
                    </a:lnBlToTr>
                  </a:tcPr>
                </a:tc>
                <a:extLst>
                  <a:ext uri="{0D108BD9-81ED-4DB2-BD59-A6C34878D82A}">
                    <a16:rowId xmlns="" xmlns:a16="http://schemas.microsoft.com/office/drawing/2014/main" val="2728312116"/>
                  </a:ext>
                </a:extLst>
              </a:tr>
              <a:tr h="660596">
                <a:tc>
                  <a:txBody>
                    <a:bodyPr/>
                    <a:lstStyle/>
                    <a:p>
                      <a:pPr algn="ctr"/>
                      <a:r>
                        <a:rPr lang="fa-IR" b="1" dirty="0" smtClean="0">
                          <a:cs typeface="B Homa" panose="00000400000000000000" pitchFamily="2" charset="-78"/>
                        </a:rPr>
                        <a:t>8</a:t>
                      </a:r>
                      <a:endParaRPr lang="en-US" b="1" dirty="0">
                        <a:cs typeface="B Homa" panose="00000400000000000000" pitchFamily="2" charset="-78"/>
                      </a:endParaRPr>
                    </a:p>
                  </a:txBody>
                  <a:tcPr/>
                </a:tc>
                <a:tc>
                  <a:txBody>
                    <a:bodyPr/>
                    <a:lstStyle/>
                    <a:p>
                      <a:pPr algn="ctr"/>
                      <a:r>
                        <a:rPr lang="fa-IR" b="1" dirty="0" smtClean="0">
                          <a:cs typeface="B Homa" panose="00000400000000000000" pitchFamily="2" charset="-78"/>
                        </a:rPr>
                        <a:t>9</a:t>
                      </a:r>
                      <a:endParaRPr lang="en-US" b="1" dirty="0">
                        <a:cs typeface="B Homa" panose="00000400000000000000" pitchFamily="2" charset="-78"/>
                      </a:endParaRPr>
                    </a:p>
                  </a:txBody>
                  <a:tcPr/>
                </a:tc>
                <a:tc>
                  <a:txBody>
                    <a:bodyPr/>
                    <a:lstStyle/>
                    <a:p>
                      <a:pPr algn="ctr"/>
                      <a:r>
                        <a:rPr lang="fa-IR" b="1" dirty="0" smtClean="0">
                          <a:cs typeface="B Homa" panose="00000400000000000000" pitchFamily="2" charset="-78"/>
                        </a:rPr>
                        <a:t>دانشگاه کلمبیای</a:t>
                      </a:r>
                      <a:r>
                        <a:rPr lang="fa-IR" b="1" baseline="0" dirty="0" smtClean="0">
                          <a:cs typeface="B Homa" panose="00000400000000000000" pitchFamily="2" charset="-78"/>
                        </a:rPr>
                        <a:t> نیویورک</a:t>
                      </a:r>
                      <a:endParaRPr lang="en-US" b="1" dirty="0">
                        <a:cs typeface="B Homa" panose="00000400000000000000" pitchFamily="2" charset="-78"/>
                      </a:endParaRPr>
                    </a:p>
                  </a:txBody>
                  <a:tcPr>
                    <a:lnT w="12700" cap="flat" cmpd="sng" algn="ctr">
                      <a:solidFill>
                        <a:schemeClr val="tx1"/>
                      </a:solidFill>
                      <a:prstDash val="solid"/>
                      <a:round/>
                      <a:headEnd type="none" w="med" len="med"/>
                      <a:tailEnd type="none" w="med" len="med"/>
                    </a:lnT>
                  </a:tcPr>
                </a:tc>
                <a:extLst>
                  <a:ext uri="{0D108BD9-81ED-4DB2-BD59-A6C34878D82A}">
                    <a16:rowId xmlns="" xmlns:a16="http://schemas.microsoft.com/office/drawing/2014/main" val="844169443"/>
                  </a:ext>
                </a:extLst>
              </a:tr>
              <a:tr h="435644">
                <a:tc>
                  <a:txBody>
                    <a:bodyPr/>
                    <a:lstStyle/>
                    <a:p>
                      <a:pPr algn="ctr"/>
                      <a:r>
                        <a:rPr lang="fa-IR" b="1" dirty="0" smtClean="0">
                          <a:cs typeface="B Homa" panose="00000400000000000000" pitchFamily="2" charset="-78"/>
                        </a:rPr>
                        <a:t>20</a:t>
                      </a:r>
                      <a:endParaRPr lang="en-US" b="1" dirty="0">
                        <a:cs typeface="B Homa" panose="00000400000000000000" pitchFamily="2" charset="-78"/>
                      </a:endParaRPr>
                    </a:p>
                  </a:txBody>
                  <a:tcPr/>
                </a:tc>
                <a:tc>
                  <a:txBody>
                    <a:bodyPr/>
                    <a:lstStyle/>
                    <a:p>
                      <a:pPr algn="ctr"/>
                      <a:r>
                        <a:rPr lang="fa-IR" b="1" dirty="0" smtClean="0">
                          <a:cs typeface="B Homa" panose="00000400000000000000" pitchFamily="2" charset="-78"/>
                        </a:rPr>
                        <a:t>24</a:t>
                      </a:r>
                      <a:endParaRPr lang="en-US" b="1" dirty="0">
                        <a:cs typeface="B Homa" panose="00000400000000000000" pitchFamily="2" charset="-78"/>
                      </a:endParaRPr>
                    </a:p>
                  </a:txBody>
                  <a:tcPr/>
                </a:tc>
                <a:tc>
                  <a:txBody>
                    <a:bodyPr/>
                    <a:lstStyle/>
                    <a:p>
                      <a:pPr algn="ctr"/>
                      <a:r>
                        <a:rPr lang="fa-IR" b="1" dirty="0" smtClean="0">
                          <a:cs typeface="B Homa" panose="00000400000000000000" pitchFamily="2" charset="-78"/>
                        </a:rPr>
                        <a:t>دانشگاه</a:t>
                      </a:r>
                      <a:r>
                        <a:rPr lang="fa-IR" b="1" baseline="0" dirty="0" smtClean="0">
                          <a:cs typeface="B Homa" panose="00000400000000000000" pitchFamily="2" charset="-78"/>
                        </a:rPr>
                        <a:t> نیویورک</a:t>
                      </a:r>
                      <a:endParaRPr lang="en-US" b="1" dirty="0">
                        <a:cs typeface="B Homa" panose="00000400000000000000" pitchFamily="2" charset="-78"/>
                      </a:endParaRPr>
                    </a:p>
                  </a:txBody>
                  <a:tcPr/>
                </a:tc>
                <a:extLst>
                  <a:ext uri="{0D108BD9-81ED-4DB2-BD59-A6C34878D82A}">
                    <a16:rowId xmlns="" xmlns:a16="http://schemas.microsoft.com/office/drawing/2014/main" val="1694822137"/>
                  </a:ext>
                </a:extLst>
              </a:tr>
              <a:tr h="660596">
                <a:tc>
                  <a:txBody>
                    <a:bodyPr/>
                    <a:lstStyle/>
                    <a:p>
                      <a:pPr algn="ctr"/>
                      <a:r>
                        <a:rPr lang="fa-IR" b="1" dirty="0" smtClean="0">
                          <a:cs typeface="B Homa" panose="00000400000000000000" pitchFamily="2" charset="-78"/>
                        </a:rPr>
                        <a:t>1</a:t>
                      </a:r>
                      <a:endParaRPr lang="en-US" b="1" dirty="0">
                        <a:cs typeface="B Homa" panose="00000400000000000000" pitchFamily="2" charset="-78"/>
                      </a:endParaRPr>
                    </a:p>
                  </a:txBody>
                  <a:tcPr/>
                </a:tc>
                <a:tc>
                  <a:txBody>
                    <a:bodyPr/>
                    <a:lstStyle/>
                    <a:p>
                      <a:pPr algn="ctr"/>
                      <a:r>
                        <a:rPr lang="fa-IR" b="1" dirty="0" smtClean="0">
                          <a:cs typeface="B Homa" panose="00000400000000000000" pitchFamily="2" charset="-78"/>
                        </a:rPr>
                        <a:t>511</a:t>
                      </a:r>
                      <a:endParaRPr lang="en-US" b="1" dirty="0">
                        <a:cs typeface="B Homa" panose="00000400000000000000" pitchFamily="2" charset="-78"/>
                      </a:endParaRPr>
                    </a:p>
                  </a:txBody>
                  <a:tcPr/>
                </a:tc>
                <a:tc>
                  <a:txBody>
                    <a:bodyPr/>
                    <a:lstStyle/>
                    <a:p>
                      <a:pPr algn="ctr"/>
                      <a:r>
                        <a:rPr lang="fa-IR" b="1" dirty="0" smtClean="0">
                          <a:cs typeface="B Homa" panose="00000400000000000000" pitchFamily="2" charset="-78"/>
                        </a:rPr>
                        <a:t>دانشگاه علوم پزشکی تهران</a:t>
                      </a:r>
                      <a:endParaRPr lang="en-US" b="1" dirty="0">
                        <a:cs typeface="B Homa" panose="00000400000000000000" pitchFamily="2" charset="-78"/>
                      </a:endParaRPr>
                    </a:p>
                  </a:txBody>
                  <a:tcPr/>
                </a:tc>
                <a:extLst>
                  <a:ext uri="{0D108BD9-81ED-4DB2-BD59-A6C34878D82A}">
                    <a16:rowId xmlns="" xmlns:a16="http://schemas.microsoft.com/office/drawing/2014/main" val="2198162695"/>
                  </a:ext>
                </a:extLst>
              </a:tr>
              <a:tr h="377484">
                <a:tc>
                  <a:txBody>
                    <a:bodyPr/>
                    <a:lstStyle/>
                    <a:p>
                      <a:pPr algn="ctr"/>
                      <a:r>
                        <a:rPr lang="fa-IR" b="1" dirty="0" smtClean="0">
                          <a:cs typeface="B Homa" panose="00000400000000000000" pitchFamily="2" charset="-78"/>
                        </a:rPr>
                        <a:t>2</a:t>
                      </a:r>
                      <a:endParaRPr lang="en-US" b="1" dirty="0">
                        <a:cs typeface="B Homa" panose="00000400000000000000" pitchFamily="2" charset="-78"/>
                      </a:endParaRPr>
                    </a:p>
                  </a:txBody>
                  <a:tcPr/>
                </a:tc>
                <a:tc>
                  <a:txBody>
                    <a:bodyPr/>
                    <a:lstStyle/>
                    <a:p>
                      <a:pPr algn="ctr"/>
                      <a:r>
                        <a:rPr lang="fa-IR" b="1" dirty="0" smtClean="0">
                          <a:cs typeface="B Homa" panose="00000400000000000000" pitchFamily="2" charset="-78"/>
                        </a:rPr>
                        <a:t>532</a:t>
                      </a:r>
                      <a:endParaRPr lang="en-US" b="1" dirty="0">
                        <a:cs typeface="B Homa" panose="00000400000000000000" pitchFamily="2" charset="-78"/>
                      </a:endParaRPr>
                    </a:p>
                  </a:txBody>
                  <a:tcPr/>
                </a:tc>
                <a:tc>
                  <a:txBody>
                    <a:bodyPr/>
                    <a:lstStyle/>
                    <a:p>
                      <a:pPr algn="ctr"/>
                      <a:r>
                        <a:rPr lang="fa-IR" b="1" dirty="0" smtClean="0">
                          <a:cs typeface="B Homa" panose="00000400000000000000" pitchFamily="2" charset="-78"/>
                        </a:rPr>
                        <a:t>دانشگاه</a:t>
                      </a:r>
                      <a:r>
                        <a:rPr lang="fa-IR" b="1" baseline="0" dirty="0" smtClean="0">
                          <a:cs typeface="B Homa" panose="00000400000000000000" pitchFamily="2" charset="-78"/>
                        </a:rPr>
                        <a:t> تهران</a:t>
                      </a:r>
                      <a:endParaRPr lang="en-US" b="1" dirty="0">
                        <a:cs typeface="B Homa" panose="00000400000000000000" pitchFamily="2" charset="-78"/>
                      </a:endParaRPr>
                    </a:p>
                  </a:txBody>
                  <a:tcPr/>
                </a:tc>
                <a:extLst>
                  <a:ext uri="{0D108BD9-81ED-4DB2-BD59-A6C34878D82A}">
                    <a16:rowId xmlns="" xmlns:a16="http://schemas.microsoft.com/office/drawing/2014/main" val="911239454"/>
                  </a:ext>
                </a:extLst>
              </a:tr>
            </a:tbl>
          </a:graphicData>
        </a:graphic>
      </p:graphicFrame>
      <p:sp>
        <p:nvSpPr>
          <p:cNvPr id="24" name="Rectangle 23"/>
          <p:cNvSpPr/>
          <p:nvPr/>
        </p:nvSpPr>
        <p:spPr>
          <a:xfrm>
            <a:off x="7414879" y="817843"/>
            <a:ext cx="2791394" cy="1477328"/>
          </a:xfrm>
          <a:prstGeom prst="rect">
            <a:avLst/>
          </a:prstGeom>
        </p:spPr>
        <p:txBody>
          <a:bodyPr wrap="square">
            <a:spAutoFit/>
          </a:bodyPr>
          <a:lstStyle/>
          <a:p>
            <a:pPr algn="just"/>
            <a:r>
              <a:rPr lang="fa-IR" b="1" dirty="0">
                <a:cs typeface="B Homa" panose="00000400000000000000" pitchFamily="2" charset="-78"/>
              </a:rPr>
              <a:t>ورزشگاه </a:t>
            </a:r>
            <a:r>
              <a:rPr lang="fa-IR" b="1" dirty="0" smtClean="0">
                <a:cs typeface="B Homa" panose="00000400000000000000" pitchFamily="2" charset="-78"/>
              </a:rPr>
              <a:t>آزادی ورزشگاه </a:t>
            </a:r>
            <a:r>
              <a:rPr lang="fa-IR" b="1" dirty="0">
                <a:cs typeface="B Homa" panose="00000400000000000000" pitchFamily="2" charset="-78"/>
              </a:rPr>
              <a:t> ملّی ایران است. این ورزشگاه برای میزبانی بازی های آسیایی که </a:t>
            </a:r>
            <a:r>
              <a:rPr lang="fa-IR" b="1" dirty="0" smtClean="0">
                <a:cs typeface="B Homa" panose="00000400000000000000" pitchFamily="2" charset="-78"/>
              </a:rPr>
              <a:t>در1974 در </a:t>
            </a:r>
            <a:r>
              <a:rPr lang="fa-IR" b="1" dirty="0">
                <a:cs typeface="B Homa" panose="00000400000000000000" pitchFamily="2" charset="-78"/>
              </a:rPr>
              <a:t>تهران برگزار می‌شد ساخته شد. </a:t>
            </a:r>
            <a:endParaRPr lang="en-US" b="1" dirty="0">
              <a:cs typeface="B Homa" panose="00000400000000000000" pitchFamily="2" charset="-78"/>
            </a:endParaRPr>
          </a:p>
        </p:txBody>
      </p:sp>
      <p:sp>
        <p:nvSpPr>
          <p:cNvPr id="25" name="Rectangle 24"/>
          <p:cNvSpPr/>
          <p:nvPr/>
        </p:nvSpPr>
        <p:spPr>
          <a:xfrm>
            <a:off x="7414878" y="2206339"/>
            <a:ext cx="2759990" cy="4247317"/>
          </a:xfrm>
          <a:prstGeom prst="rect">
            <a:avLst/>
          </a:prstGeom>
        </p:spPr>
        <p:txBody>
          <a:bodyPr wrap="square">
            <a:spAutoFit/>
          </a:bodyPr>
          <a:lstStyle/>
          <a:p>
            <a:pPr algn="just"/>
            <a:r>
              <a:rPr lang="fa-IR" dirty="0">
                <a:latin typeface="Tahoma" panose="020B0604030504040204" pitchFamily="34" charset="0"/>
                <a:cs typeface="B Homa" panose="00000400000000000000" pitchFamily="2" charset="-78"/>
              </a:rPr>
              <a:t>سالن دوازده هزار نفری آزادی ورزشگاه ملّی ایران و بزرگ‌ترین سالن کشور و از سالن‌های ورزشی سرپوشیده ایران که در </a:t>
            </a:r>
            <a:r>
              <a:rPr lang="fa-IR" dirty="0" smtClean="0">
                <a:latin typeface="Tahoma" panose="020B0604030504040204" pitchFamily="34" charset="0"/>
                <a:cs typeface="B Homa" panose="00000400000000000000" pitchFamily="2" charset="-78"/>
              </a:rPr>
              <a:t>تهران واقع </a:t>
            </a:r>
            <a:r>
              <a:rPr lang="fa-IR" dirty="0">
                <a:latin typeface="Tahoma" panose="020B0604030504040204" pitchFamily="34" charset="0"/>
                <a:cs typeface="B Homa" panose="00000400000000000000" pitchFamily="2" charset="-78"/>
              </a:rPr>
              <a:t>شده‌است</a:t>
            </a:r>
            <a:r>
              <a:rPr lang="fa-IR" dirty="0" smtClean="0">
                <a:latin typeface="Tahoma" panose="020B0604030504040204" pitchFamily="34" charset="0"/>
                <a:cs typeface="B Homa" panose="00000400000000000000" pitchFamily="2" charset="-78"/>
              </a:rPr>
              <a:t>. </a:t>
            </a:r>
          </a:p>
          <a:p>
            <a:pPr algn="just"/>
            <a:r>
              <a:rPr lang="fa-IR" dirty="0" smtClean="0">
                <a:latin typeface="Tahoma" panose="020B0604030504040204" pitchFamily="34" charset="0"/>
                <a:cs typeface="B Homa" panose="00000400000000000000" pitchFamily="2" charset="-78"/>
              </a:rPr>
              <a:t>مسابقات </a:t>
            </a:r>
            <a:r>
              <a:rPr lang="fa-IR" dirty="0">
                <a:latin typeface="Tahoma" panose="020B0604030504040204" pitchFamily="34" charset="0"/>
                <a:cs typeface="B Homa" panose="00000400000000000000" pitchFamily="2" charset="-78"/>
              </a:rPr>
              <a:t>قهرمانی فوتسال و والیبال در آسیا که به میزبانی ایران انجام شده‌است، در سالن ورزشی دوازده هزار نفری آزادی تهران برگزار می‌شود. بازی‌های میزبانی </a:t>
            </a:r>
            <a:r>
              <a:rPr lang="fa-IR" dirty="0" smtClean="0">
                <a:latin typeface="Tahoma" panose="020B0604030504040204" pitchFamily="34" charset="0"/>
                <a:cs typeface="B Homa" panose="00000400000000000000" pitchFamily="2" charset="-78"/>
              </a:rPr>
              <a:t>تیم ملی والیبال  ایران</a:t>
            </a:r>
            <a:r>
              <a:rPr lang="fa-IR" dirty="0">
                <a:latin typeface="Tahoma" panose="020B0604030504040204" pitchFamily="34" charset="0"/>
                <a:cs typeface="B Homa" panose="00000400000000000000" pitchFamily="2" charset="-78"/>
              </a:rPr>
              <a:t> در لیگ جهانی در این سالن برگزار شده است و در میان سالن‌های لیگ جهانی چهارمین سالن لیگ جهانی از نظر ظرفیت نام گرفت.</a:t>
            </a:r>
            <a:endParaRPr lang="en-US" dirty="0">
              <a:cs typeface="B Homa" panose="00000400000000000000" pitchFamily="2" charset="-78"/>
            </a:endParaRPr>
          </a:p>
        </p:txBody>
      </p:sp>
      <p:pic>
        <p:nvPicPr>
          <p:cNvPr id="32" name="Picture 3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46294" y="853616"/>
            <a:ext cx="7200824" cy="5400619"/>
          </a:xfrm>
          <a:prstGeom prst="rect">
            <a:avLst/>
          </a:prstGeom>
        </p:spPr>
      </p:pic>
      <p:pic>
        <p:nvPicPr>
          <p:cNvPr id="2050" name="Picture 2" descr="https://upload.wikimedia.org/wikipedia/commons/d/df/1974_Asian_Game_inauguration.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154" y="853615"/>
            <a:ext cx="7344474" cy="482899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s://upload.wikimedia.org/wikipedia/commons/thumb/0/04/Azadi_Indoor_Stadium.jpg/800px-Azadi_Indoor_Stadium.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529" y="1102550"/>
            <a:ext cx="7329723" cy="5474789"/>
          </a:xfrm>
          <a:prstGeom prst="rect">
            <a:avLst/>
          </a:prstGeom>
          <a:noFill/>
          <a:extLst>
            <a:ext uri="{909E8E84-426E-40DD-AFC4-6F175D3DCCD1}">
              <a14:hiddenFill xmlns:a14="http://schemas.microsoft.com/office/drawing/2010/main">
                <a:solidFill>
                  <a:srgbClr val="FFFFFF"/>
                </a:solidFill>
              </a14:hiddenFill>
            </a:ext>
          </a:extLst>
        </p:spPr>
      </p:pic>
      <p:sp>
        <p:nvSpPr>
          <p:cNvPr id="33" name="Rectangle 32"/>
          <p:cNvSpPr/>
          <p:nvPr/>
        </p:nvSpPr>
        <p:spPr>
          <a:xfrm>
            <a:off x="10256503" y="6116850"/>
            <a:ext cx="1879070" cy="368649"/>
          </a:xfrm>
          <a:prstGeom prst="rect">
            <a:avLst/>
          </a:prstGeom>
          <a:ln/>
        </p:spPr>
        <p:style>
          <a:lnRef idx="3">
            <a:schemeClr val="lt1"/>
          </a:lnRef>
          <a:fillRef idx="1">
            <a:schemeClr val="accent1"/>
          </a:fillRef>
          <a:effectRef idx="1">
            <a:schemeClr val="accent1"/>
          </a:effectRef>
          <a:fontRef idx="minor">
            <a:schemeClr val="lt1"/>
          </a:fontRef>
        </p:style>
        <p:txBody>
          <a:bodyPr rtlCol="0" anchor="ctr"/>
          <a:lstStyle/>
          <a:p>
            <a:pPr algn="ctr"/>
            <a:r>
              <a:rPr lang="fa-IR" dirty="0" smtClean="0">
                <a:solidFill>
                  <a:schemeClr val="tx1"/>
                </a:solidFill>
                <a:cs typeface="B Homa" panose="00000400000000000000" pitchFamily="2" charset="-78"/>
              </a:rPr>
              <a:t>ورزشی و دانشگاهی</a:t>
            </a:r>
            <a:endParaRPr lang="en-US" dirty="0">
              <a:solidFill>
                <a:schemeClr val="tx1"/>
              </a:solidFill>
              <a:cs typeface="B Homa" panose="00000400000000000000" pitchFamily="2" charset="-78"/>
            </a:endParaRPr>
          </a:p>
        </p:txBody>
      </p:sp>
      <p:sp>
        <p:nvSpPr>
          <p:cNvPr id="34" name="Rectangle 33"/>
          <p:cNvSpPr/>
          <p:nvPr/>
        </p:nvSpPr>
        <p:spPr>
          <a:xfrm>
            <a:off x="11831083" y="597020"/>
            <a:ext cx="304489" cy="2141230"/>
          </a:xfrm>
          <a:prstGeom prst="rect">
            <a:avLst/>
          </a:prstGeom>
          <a:ln/>
        </p:spPr>
        <p:style>
          <a:lnRef idx="0">
            <a:schemeClr val="accent1"/>
          </a:lnRef>
          <a:fillRef idx="3">
            <a:schemeClr val="accent1"/>
          </a:fillRef>
          <a:effectRef idx="3">
            <a:schemeClr val="accent1"/>
          </a:effectRef>
          <a:fontRef idx="minor">
            <a:schemeClr val="lt1"/>
          </a:fontRef>
        </p:style>
        <p:txBody>
          <a:bodyPr vert="vert270" rtlCol="0" anchor="ctr"/>
          <a:lstStyle/>
          <a:p>
            <a:pPr algn="ctr"/>
            <a:r>
              <a:rPr lang="fa-IR" b="1" dirty="0" smtClean="0">
                <a:solidFill>
                  <a:schemeClr val="tx1"/>
                </a:solidFill>
                <a:cs typeface="B Homa" panose="00000400000000000000" pitchFamily="2" charset="-78"/>
              </a:rPr>
              <a:t>ایران و آمریکا</a:t>
            </a:r>
            <a:endParaRPr lang="en-US" b="1" dirty="0">
              <a:solidFill>
                <a:schemeClr val="tx1"/>
              </a:solidFill>
              <a:cs typeface="B Homa" panose="00000400000000000000" pitchFamily="2" charset="-78"/>
            </a:endParaRPr>
          </a:p>
        </p:txBody>
      </p:sp>
      <p:sp>
        <p:nvSpPr>
          <p:cNvPr id="35" name="Rectangle 34"/>
          <p:cNvSpPr/>
          <p:nvPr/>
        </p:nvSpPr>
        <p:spPr>
          <a:xfrm>
            <a:off x="11857588" y="3411091"/>
            <a:ext cx="304489" cy="2141229"/>
          </a:xfrm>
          <a:prstGeom prst="rect">
            <a:avLst/>
          </a:prstGeom>
          <a:ln/>
        </p:spPr>
        <p:style>
          <a:lnRef idx="3">
            <a:schemeClr val="lt1"/>
          </a:lnRef>
          <a:fillRef idx="1">
            <a:schemeClr val="accent2"/>
          </a:fillRef>
          <a:effectRef idx="1">
            <a:schemeClr val="accent2"/>
          </a:effectRef>
          <a:fontRef idx="minor">
            <a:schemeClr val="lt1"/>
          </a:fontRef>
        </p:style>
        <p:txBody>
          <a:bodyPr vert="vert270" rtlCol="0" anchor="ctr"/>
          <a:lstStyle/>
          <a:p>
            <a:pPr algn="ctr"/>
            <a:r>
              <a:rPr lang="fa-IR" b="1" dirty="0" smtClean="0">
                <a:solidFill>
                  <a:schemeClr val="tx1"/>
                </a:solidFill>
                <a:cs typeface="B Homa" panose="00000400000000000000" pitchFamily="2" charset="-78"/>
              </a:rPr>
              <a:t>تهران و نیویورک</a:t>
            </a:r>
            <a:endParaRPr lang="en-US" b="1" dirty="0">
              <a:solidFill>
                <a:schemeClr val="tx1"/>
              </a:solidFill>
              <a:cs typeface="B Homa" panose="00000400000000000000" pitchFamily="2" charset="-78"/>
            </a:endParaRPr>
          </a:p>
        </p:txBody>
      </p:sp>
      <p:sp>
        <p:nvSpPr>
          <p:cNvPr id="36" name="Rectangle 35"/>
          <p:cNvSpPr/>
          <p:nvPr/>
        </p:nvSpPr>
        <p:spPr>
          <a:xfrm>
            <a:off x="11831083" y="577996"/>
            <a:ext cx="304489" cy="2141230"/>
          </a:xfrm>
          <a:prstGeom prst="rect">
            <a:avLst/>
          </a:prstGeom>
          <a:noFill/>
          <a:ln>
            <a:solidFill>
              <a:schemeClr val="tx1"/>
            </a:solidFill>
          </a:ln>
        </p:spPr>
        <p:style>
          <a:lnRef idx="2">
            <a:schemeClr val="accent1"/>
          </a:lnRef>
          <a:fillRef idx="1">
            <a:schemeClr val="lt1"/>
          </a:fillRef>
          <a:effectRef idx="0">
            <a:schemeClr val="accent1"/>
          </a:effectRef>
          <a:fontRef idx="minor">
            <a:schemeClr val="dk1"/>
          </a:fontRef>
        </p:style>
        <p:txBody>
          <a:bodyPr vert="vert270" rtlCol="0" anchor="ctr"/>
          <a:lstStyle/>
          <a:p>
            <a:pPr algn="ctr"/>
            <a:endParaRPr lang="en-US" b="1" dirty="0">
              <a:solidFill>
                <a:schemeClr val="tx1"/>
              </a:solidFill>
              <a:cs typeface="B Homa" panose="00000400000000000000" pitchFamily="2" charset="-78"/>
            </a:endParaRPr>
          </a:p>
        </p:txBody>
      </p:sp>
      <p:cxnSp>
        <p:nvCxnSpPr>
          <p:cNvPr id="37" name="Straight Connector 36"/>
          <p:cNvCxnSpPr/>
          <p:nvPr/>
        </p:nvCxnSpPr>
        <p:spPr>
          <a:xfrm>
            <a:off x="9736481" y="2975408"/>
            <a:ext cx="0" cy="1691665"/>
          </a:xfrm>
          <a:prstGeom prst="line">
            <a:avLst/>
          </a:prstGeom>
        </p:spPr>
        <p:style>
          <a:lnRef idx="1">
            <a:schemeClr val="dk1"/>
          </a:lnRef>
          <a:fillRef idx="0">
            <a:schemeClr val="dk1"/>
          </a:fillRef>
          <a:effectRef idx="0">
            <a:schemeClr val="dk1"/>
          </a:effectRef>
          <a:fontRef idx="minor">
            <a:schemeClr val="tx1"/>
          </a:fontRef>
        </p:style>
      </p:cxnSp>
      <p:graphicFrame>
        <p:nvGraphicFramePr>
          <p:cNvPr id="38" name="Diagram 37"/>
          <p:cNvGraphicFramePr/>
          <p:nvPr/>
        </p:nvGraphicFramePr>
        <p:xfrm>
          <a:off x="9601267" y="32566"/>
          <a:ext cx="2534305" cy="3141765"/>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39" name="Diagram 38"/>
          <p:cNvGraphicFramePr/>
          <p:nvPr/>
        </p:nvGraphicFramePr>
        <p:xfrm>
          <a:off x="9635184" y="2969839"/>
          <a:ext cx="2541814" cy="3113578"/>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Tree>
    <p:extLst>
      <p:ext uri="{BB962C8B-B14F-4D97-AF65-F5344CB8AC3E}">
        <p14:creationId xmlns:p14="http://schemas.microsoft.com/office/powerpoint/2010/main" val="2316463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fade">
                                      <p:cBhvr>
                                        <p:cTn id="7" dur="1000"/>
                                        <p:tgtEl>
                                          <p:spTgt spid="24">
                                            <p:txEl>
                                              <p:pRg st="0" end="0"/>
                                            </p:txEl>
                                          </p:spTgt>
                                        </p:tgtEl>
                                      </p:cBhvr>
                                    </p:animEffect>
                                    <p:anim calcmode="lin" valueType="num">
                                      <p:cBhvr>
                                        <p:cTn id="8" dur="1000" fill="hold"/>
                                        <p:tgtEl>
                                          <p:spTgt spid="2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5">
                                            <p:txEl>
                                              <p:pRg st="0" end="0"/>
                                            </p:txEl>
                                          </p:spTgt>
                                        </p:tgtEl>
                                        <p:attrNameLst>
                                          <p:attrName>style.visibility</p:attrName>
                                        </p:attrNameLst>
                                      </p:cBhvr>
                                      <p:to>
                                        <p:strVal val="visible"/>
                                      </p:to>
                                    </p:set>
                                    <p:animEffect transition="in" filter="fade">
                                      <p:cBhvr>
                                        <p:cTn id="14" dur="1000"/>
                                        <p:tgtEl>
                                          <p:spTgt spid="25">
                                            <p:txEl>
                                              <p:pRg st="0" end="0"/>
                                            </p:txEl>
                                          </p:spTgt>
                                        </p:tgtEl>
                                      </p:cBhvr>
                                    </p:animEffect>
                                    <p:anim calcmode="lin" valueType="num">
                                      <p:cBhvr>
                                        <p:cTn id="15" dur="100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2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5">
                                            <p:txEl>
                                              <p:pRg st="1" end="1"/>
                                            </p:txEl>
                                          </p:spTgt>
                                        </p:tgtEl>
                                        <p:attrNameLst>
                                          <p:attrName>style.visibility</p:attrName>
                                        </p:attrNameLst>
                                      </p:cBhvr>
                                      <p:to>
                                        <p:strVal val="visible"/>
                                      </p:to>
                                    </p:set>
                                    <p:animEffect transition="in" filter="fade">
                                      <p:cBhvr>
                                        <p:cTn id="21" dur="1000"/>
                                        <p:tgtEl>
                                          <p:spTgt spid="25">
                                            <p:txEl>
                                              <p:pRg st="1" end="1"/>
                                            </p:txEl>
                                          </p:spTgt>
                                        </p:tgtEl>
                                      </p:cBhvr>
                                    </p:animEffect>
                                    <p:anim calcmode="lin" valueType="num">
                                      <p:cBhvr>
                                        <p:cTn id="22" dur="1000" fill="hold"/>
                                        <p:tgtEl>
                                          <p:spTgt spid="25">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2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050"/>
                                        </p:tgtEl>
                                        <p:attrNameLst>
                                          <p:attrName>style.visibility</p:attrName>
                                        </p:attrNameLst>
                                      </p:cBhvr>
                                      <p:to>
                                        <p:strVal val="visible"/>
                                      </p:to>
                                    </p:set>
                                    <p:animEffect transition="in" filter="fade">
                                      <p:cBhvr>
                                        <p:cTn id="28" dur="1000"/>
                                        <p:tgtEl>
                                          <p:spTgt spid="2050"/>
                                        </p:tgtEl>
                                      </p:cBhvr>
                                    </p:animEffect>
                                    <p:anim calcmode="lin" valueType="num">
                                      <p:cBhvr>
                                        <p:cTn id="29" dur="1000" fill="hold"/>
                                        <p:tgtEl>
                                          <p:spTgt spid="2050"/>
                                        </p:tgtEl>
                                        <p:attrNameLst>
                                          <p:attrName>ppt_x</p:attrName>
                                        </p:attrNameLst>
                                      </p:cBhvr>
                                      <p:tavLst>
                                        <p:tav tm="0">
                                          <p:val>
                                            <p:strVal val="#ppt_x"/>
                                          </p:val>
                                        </p:tav>
                                        <p:tav tm="100000">
                                          <p:val>
                                            <p:strVal val="#ppt_x"/>
                                          </p:val>
                                        </p:tav>
                                      </p:tavLst>
                                    </p:anim>
                                    <p:anim calcmode="lin" valueType="num">
                                      <p:cBhvr>
                                        <p:cTn id="30"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052"/>
                                        </p:tgtEl>
                                        <p:attrNameLst>
                                          <p:attrName>style.visibility</p:attrName>
                                        </p:attrNameLst>
                                      </p:cBhvr>
                                      <p:to>
                                        <p:strVal val="visible"/>
                                      </p:to>
                                    </p:set>
                                    <p:animEffect transition="in" filter="fade">
                                      <p:cBhvr>
                                        <p:cTn id="35" dur="1000"/>
                                        <p:tgtEl>
                                          <p:spTgt spid="2052"/>
                                        </p:tgtEl>
                                      </p:cBhvr>
                                    </p:animEffect>
                                    <p:anim calcmode="lin" valueType="num">
                                      <p:cBhvr>
                                        <p:cTn id="36" dur="1000" fill="hold"/>
                                        <p:tgtEl>
                                          <p:spTgt spid="2052"/>
                                        </p:tgtEl>
                                        <p:attrNameLst>
                                          <p:attrName>ppt_x</p:attrName>
                                        </p:attrNameLst>
                                      </p:cBhvr>
                                      <p:tavLst>
                                        <p:tav tm="0">
                                          <p:val>
                                            <p:strVal val="#ppt_x"/>
                                          </p:val>
                                        </p:tav>
                                        <p:tav tm="100000">
                                          <p:val>
                                            <p:strVal val="#ppt_x"/>
                                          </p:val>
                                        </p:tav>
                                      </p:tavLst>
                                    </p:anim>
                                    <p:anim calcmode="lin" valueType="num">
                                      <p:cBhvr>
                                        <p:cTn id="37" dur="1000" fill="hold"/>
                                        <p:tgtEl>
                                          <p:spTgt spid="205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xit" presetSubtype="4" fill="hold" nodeType="clickEffect">
                                  <p:stCondLst>
                                    <p:cond delay="0"/>
                                  </p:stCondLst>
                                  <p:childTnLst>
                                    <p:anim calcmode="lin" valueType="num">
                                      <p:cBhvr additive="base">
                                        <p:cTn id="41" dur="500"/>
                                        <p:tgtEl>
                                          <p:spTgt spid="2050"/>
                                        </p:tgtEl>
                                        <p:attrNameLst>
                                          <p:attrName>ppt_x</p:attrName>
                                        </p:attrNameLst>
                                      </p:cBhvr>
                                      <p:tavLst>
                                        <p:tav tm="0">
                                          <p:val>
                                            <p:strVal val="ppt_x"/>
                                          </p:val>
                                        </p:tav>
                                        <p:tav tm="100000">
                                          <p:val>
                                            <p:strVal val="ppt_x"/>
                                          </p:val>
                                        </p:tav>
                                      </p:tavLst>
                                    </p:anim>
                                    <p:anim calcmode="lin" valueType="num">
                                      <p:cBhvr additive="base">
                                        <p:cTn id="42" dur="500"/>
                                        <p:tgtEl>
                                          <p:spTgt spid="2050"/>
                                        </p:tgtEl>
                                        <p:attrNameLst>
                                          <p:attrName>ppt_y</p:attrName>
                                        </p:attrNameLst>
                                      </p:cBhvr>
                                      <p:tavLst>
                                        <p:tav tm="0">
                                          <p:val>
                                            <p:strVal val="ppt_y"/>
                                          </p:val>
                                        </p:tav>
                                        <p:tav tm="100000">
                                          <p:val>
                                            <p:strVal val="1+ppt_h/2"/>
                                          </p:val>
                                        </p:tav>
                                      </p:tavLst>
                                    </p:anim>
                                    <p:set>
                                      <p:cBhvr>
                                        <p:cTn id="43" dur="1" fill="hold">
                                          <p:stCondLst>
                                            <p:cond delay="499"/>
                                          </p:stCondLst>
                                        </p:cTn>
                                        <p:tgtEl>
                                          <p:spTgt spid="2050"/>
                                        </p:tgtEl>
                                        <p:attrNameLst>
                                          <p:attrName>style.visibility</p:attrName>
                                        </p:attrNameLst>
                                      </p:cBhvr>
                                      <p:to>
                                        <p:strVal val="hidden"/>
                                      </p:to>
                                    </p:set>
                                  </p:childTnLst>
                                </p:cTn>
                              </p:par>
                              <p:par>
                                <p:cTn id="44" presetID="2" presetClass="exit" presetSubtype="4" fill="hold" nodeType="withEffect">
                                  <p:stCondLst>
                                    <p:cond delay="0"/>
                                  </p:stCondLst>
                                  <p:childTnLst>
                                    <p:anim calcmode="lin" valueType="num">
                                      <p:cBhvr additive="base">
                                        <p:cTn id="45" dur="500"/>
                                        <p:tgtEl>
                                          <p:spTgt spid="2052"/>
                                        </p:tgtEl>
                                        <p:attrNameLst>
                                          <p:attrName>ppt_x</p:attrName>
                                        </p:attrNameLst>
                                      </p:cBhvr>
                                      <p:tavLst>
                                        <p:tav tm="0">
                                          <p:val>
                                            <p:strVal val="ppt_x"/>
                                          </p:val>
                                        </p:tav>
                                        <p:tav tm="100000">
                                          <p:val>
                                            <p:strVal val="ppt_x"/>
                                          </p:val>
                                        </p:tav>
                                      </p:tavLst>
                                    </p:anim>
                                    <p:anim calcmode="lin" valueType="num">
                                      <p:cBhvr additive="base">
                                        <p:cTn id="46" dur="500"/>
                                        <p:tgtEl>
                                          <p:spTgt spid="2052"/>
                                        </p:tgtEl>
                                        <p:attrNameLst>
                                          <p:attrName>ppt_y</p:attrName>
                                        </p:attrNameLst>
                                      </p:cBhvr>
                                      <p:tavLst>
                                        <p:tav tm="0">
                                          <p:val>
                                            <p:strVal val="ppt_y"/>
                                          </p:val>
                                        </p:tav>
                                        <p:tav tm="100000">
                                          <p:val>
                                            <p:strVal val="1+ppt_h/2"/>
                                          </p:val>
                                        </p:tav>
                                      </p:tavLst>
                                    </p:anim>
                                    <p:set>
                                      <p:cBhvr>
                                        <p:cTn id="47" dur="1" fill="hold">
                                          <p:stCondLst>
                                            <p:cond delay="499"/>
                                          </p:stCondLst>
                                        </p:cTn>
                                        <p:tgtEl>
                                          <p:spTgt spid="2052"/>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15">
                                            <p:txEl>
                                              <p:pRg st="0" end="0"/>
                                            </p:txEl>
                                          </p:spTgt>
                                        </p:tgtEl>
                                        <p:attrNameLst>
                                          <p:attrName>style.visibility</p:attrName>
                                        </p:attrNameLst>
                                      </p:cBhvr>
                                      <p:to>
                                        <p:strVal val="visible"/>
                                      </p:to>
                                    </p:set>
                                    <p:animEffect transition="in" filter="fade">
                                      <p:cBhvr>
                                        <p:cTn id="52" dur="1000"/>
                                        <p:tgtEl>
                                          <p:spTgt spid="15">
                                            <p:txEl>
                                              <p:pRg st="0" end="0"/>
                                            </p:txEl>
                                          </p:spTgt>
                                        </p:tgtEl>
                                      </p:cBhvr>
                                    </p:animEffect>
                                    <p:anim calcmode="lin" valueType="num">
                                      <p:cBhvr>
                                        <p:cTn id="53" dur="1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54" dur="10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23">
                                            <p:txEl>
                                              <p:pRg st="0" end="0"/>
                                            </p:txEl>
                                          </p:spTgt>
                                        </p:tgtEl>
                                        <p:attrNameLst>
                                          <p:attrName>style.visibility</p:attrName>
                                        </p:attrNameLst>
                                      </p:cBhvr>
                                      <p:to>
                                        <p:strVal val="visible"/>
                                      </p:to>
                                    </p:set>
                                    <p:animEffect transition="in" filter="fade">
                                      <p:cBhvr>
                                        <p:cTn id="59" dur="1000"/>
                                        <p:tgtEl>
                                          <p:spTgt spid="23">
                                            <p:txEl>
                                              <p:pRg st="0" end="0"/>
                                            </p:txEl>
                                          </p:spTgt>
                                        </p:tgtEl>
                                      </p:cBhvr>
                                    </p:animEffect>
                                    <p:anim calcmode="lin" valueType="num">
                                      <p:cBhvr>
                                        <p:cTn id="60" dur="10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61" dur="1000" fill="hold"/>
                                        <p:tgtEl>
                                          <p:spTgt spid="2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23">
                                            <p:txEl>
                                              <p:pRg st="1" end="1"/>
                                            </p:txEl>
                                          </p:spTgt>
                                        </p:tgtEl>
                                        <p:attrNameLst>
                                          <p:attrName>style.visibility</p:attrName>
                                        </p:attrNameLst>
                                      </p:cBhvr>
                                      <p:to>
                                        <p:strVal val="visible"/>
                                      </p:to>
                                    </p:set>
                                    <p:animEffect transition="in" filter="fade">
                                      <p:cBhvr>
                                        <p:cTn id="66" dur="1000"/>
                                        <p:tgtEl>
                                          <p:spTgt spid="23">
                                            <p:txEl>
                                              <p:pRg st="1" end="1"/>
                                            </p:txEl>
                                          </p:spTgt>
                                        </p:tgtEl>
                                      </p:cBhvr>
                                    </p:animEffect>
                                    <p:anim calcmode="lin" valueType="num">
                                      <p:cBhvr>
                                        <p:cTn id="67" dur="1000" fill="hold"/>
                                        <p:tgtEl>
                                          <p:spTgt spid="23">
                                            <p:txEl>
                                              <p:pRg st="1" end="1"/>
                                            </p:txEl>
                                          </p:spTgt>
                                        </p:tgtEl>
                                        <p:attrNameLst>
                                          <p:attrName>ppt_x</p:attrName>
                                        </p:attrNameLst>
                                      </p:cBhvr>
                                      <p:tavLst>
                                        <p:tav tm="0">
                                          <p:val>
                                            <p:strVal val="#ppt_x"/>
                                          </p:val>
                                        </p:tav>
                                        <p:tav tm="100000">
                                          <p:val>
                                            <p:strVal val="#ppt_x"/>
                                          </p:val>
                                        </p:tav>
                                      </p:tavLst>
                                    </p:anim>
                                    <p:anim calcmode="lin" valueType="num">
                                      <p:cBhvr>
                                        <p:cTn id="68" dur="1000" fill="hold"/>
                                        <p:tgtEl>
                                          <p:spTgt spid="2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nodeType="clickEffect">
                                  <p:stCondLst>
                                    <p:cond delay="0"/>
                                  </p:stCondLst>
                                  <p:childTnLst>
                                    <p:set>
                                      <p:cBhvr>
                                        <p:cTn id="72" dur="1" fill="hold">
                                          <p:stCondLst>
                                            <p:cond delay="0"/>
                                          </p:stCondLst>
                                        </p:cTn>
                                        <p:tgtEl>
                                          <p:spTgt spid="23">
                                            <p:txEl>
                                              <p:pRg st="2" end="2"/>
                                            </p:txEl>
                                          </p:spTgt>
                                        </p:tgtEl>
                                        <p:attrNameLst>
                                          <p:attrName>style.visibility</p:attrName>
                                        </p:attrNameLst>
                                      </p:cBhvr>
                                      <p:to>
                                        <p:strVal val="visible"/>
                                      </p:to>
                                    </p:set>
                                    <p:animEffect transition="in" filter="fade">
                                      <p:cBhvr>
                                        <p:cTn id="73" dur="1000"/>
                                        <p:tgtEl>
                                          <p:spTgt spid="23">
                                            <p:txEl>
                                              <p:pRg st="2" end="2"/>
                                            </p:txEl>
                                          </p:spTgt>
                                        </p:tgtEl>
                                      </p:cBhvr>
                                    </p:animEffect>
                                    <p:anim calcmode="lin" valueType="num">
                                      <p:cBhvr>
                                        <p:cTn id="74" dur="1000" fill="hold"/>
                                        <p:tgtEl>
                                          <p:spTgt spid="23">
                                            <p:txEl>
                                              <p:pRg st="2" end="2"/>
                                            </p:txEl>
                                          </p:spTgt>
                                        </p:tgtEl>
                                        <p:attrNameLst>
                                          <p:attrName>ppt_x</p:attrName>
                                        </p:attrNameLst>
                                      </p:cBhvr>
                                      <p:tavLst>
                                        <p:tav tm="0">
                                          <p:val>
                                            <p:strVal val="#ppt_x"/>
                                          </p:val>
                                        </p:tav>
                                        <p:tav tm="100000">
                                          <p:val>
                                            <p:strVal val="#ppt_x"/>
                                          </p:val>
                                        </p:tav>
                                      </p:tavLst>
                                    </p:anim>
                                    <p:anim calcmode="lin" valueType="num">
                                      <p:cBhvr>
                                        <p:cTn id="75" dur="1000" fill="hold"/>
                                        <p:tgtEl>
                                          <p:spTgt spid="2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42" presetClass="entr" presetSubtype="0" fill="hold" nodeType="click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fade">
                                      <p:cBhvr>
                                        <p:cTn id="80" dur="1000"/>
                                        <p:tgtEl>
                                          <p:spTgt spid="32"/>
                                        </p:tgtEl>
                                      </p:cBhvr>
                                    </p:animEffect>
                                    <p:anim calcmode="lin" valueType="num">
                                      <p:cBhvr>
                                        <p:cTn id="81" dur="1000" fill="hold"/>
                                        <p:tgtEl>
                                          <p:spTgt spid="32"/>
                                        </p:tgtEl>
                                        <p:attrNameLst>
                                          <p:attrName>ppt_x</p:attrName>
                                        </p:attrNameLst>
                                      </p:cBhvr>
                                      <p:tavLst>
                                        <p:tav tm="0">
                                          <p:val>
                                            <p:strVal val="#ppt_x"/>
                                          </p:val>
                                        </p:tav>
                                        <p:tav tm="100000">
                                          <p:val>
                                            <p:strVal val="#ppt_x"/>
                                          </p:val>
                                        </p:tav>
                                      </p:tavLst>
                                    </p:anim>
                                    <p:anim calcmode="lin" valueType="num">
                                      <p:cBhvr>
                                        <p:cTn id="82"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2" presetClass="exit" presetSubtype="4" fill="hold" nodeType="clickEffect">
                                  <p:stCondLst>
                                    <p:cond delay="0"/>
                                  </p:stCondLst>
                                  <p:childTnLst>
                                    <p:anim calcmode="lin" valueType="num">
                                      <p:cBhvr additive="base">
                                        <p:cTn id="86" dur="500"/>
                                        <p:tgtEl>
                                          <p:spTgt spid="32"/>
                                        </p:tgtEl>
                                        <p:attrNameLst>
                                          <p:attrName>ppt_x</p:attrName>
                                        </p:attrNameLst>
                                      </p:cBhvr>
                                      <p:tavLst>
                                        <p:tav tm="0">
                                          <p:val>
                                            <p:strVal val="ppt_x"/>
                                          </p:val>
                                        </p:tav>
                                        <p:tav tm="100000">
                                          <p:val>
                                            <p:strVal val="ppt_x"/>
                                          </p:val>
                                        </p:tav>
                                      </p:tavLst>
                                    </p:anim>
                                    <p:anim calcmode="lin" valueType="num">
                                      <p:cBhvr additive="base">
                                        <p:cTn id="87" dur="500"/>
                                        <p:tgtEl>
                                          <p:spTgt spid="32"/>
                                        </p:tgtEl>
                                        <p:attrNameLst>
                                          <p:attrName>ppt_y</p:attrName>
                                        </p:attrNameLst>
                                      </p:cBhvr>
                                      <p:tavLst>
                                        <p:tav tm="0">
                                          <p:val>
                                            <p:strVal val="ppt_y"/>
                                          </p:val>
                                        </p:tav>
                                        <p:tav tm="100000">
                                          <p:val>
                                            <p:strVal val="1+ppt_h/2"/>
                                          </p:val>
                                        </p:tav>
                                      </p:tavLst>
                                    </p:anim>
                                    <p:set>
                                      <p:cBhvr>
                                        <p:cTn id="88" dur="1" fill="hold">
                                          <p:stCondLst>
                                            <p:cond delay="499"/>
                                          </p:stCondLst>
                                        </p:cTn>
                                        <p:tgtEl>
                                          <p:spTgt spid="32"/>
                                        </p:tgtEl>
                                        <p:attrNameLst>
                                          <p:attrName>style.visibility</p:attrName>
                                        </p:attrNameLst>
                                      </p:cBhvr>
                                      <p:to>
                                        <p:strVal val="hidden"/>
                                      </p:to>
                                    </p:set>
                                  </p:childTnLst>
                                </p:cTn>
                              </p:par>
                            </p:childTnLst>
                          </p:cTn>
                        </p:par>
                      </p:childTnLst>
                    </p:cTn>
                  </p:par>
                  <p:par>
                    <p:cTn id="89" fill="hold">
                      <p:stCondLst>
                        <p:cond delay="indefinite"/>
                      </p:stCondLst>
                      <p:childTnLst>
                        <p:par>
                          <p:cTn id="90" fill="hold">
                            <p:stCondLst>
                              <p:cond delay="0"/>
                            </p:stCondLst>
                            <p:childTnLst>
                              <p:par>
                                <p:cTn id="91" presetID="42" presetClass="entr" presetSubtype="0" fill="hold" nodeType="clickEffect">
                                  <p:stCondLst>
                                    <p:cond delay="0"/>
                                  </p:stCondLst>
                                  <p:childTnLst>
                                    <p:set>
                                      <p:cBhvr>
                                        <p:cTn id="92" dur="1" fill="hold">
                                          <p:stCondLst>
                                            <p:cond delay="0"/>
                                          </p:stCondLst>
                                        </p:cTn>
                                        <p:tgtEl>
                                          <p:spTgt spid="31"/>
                                        </p:tgtEl>
                                        <p:attrNameLst>
                                          <p:attrName>style.visibility</p:attrName>
                                        </p:attrNameLst>
                                      </p:cBhvr>
                                      <p:to>
                                        <p:strVal val="visible"/>
                                      </p:to>
                                    </p:set>
                                    <p:animEffect transition="in" filter="fade">
                                      <p:cBhvr>
                                        <p:cTn id="93" dur="1000"/>
                                        <p:tgtEl>
                                          <p:spTgt spid="31"/>
                                        </p:tgtEl>
                                      </p:cBhvr>
                                    </p:animEffect>
                                    <p:anim calcmode="lin" valueType="num">
                                      <p:cBhvr>
                                        <p:cTn id="94" dur="1000" fill="hold"/>
                                        <p:tgtEl>
                                          <p:spTgt spid="31"/>
                                        </p:tgtEl>
                                        <p:attrNameLst>
                                          <p:attrName>ppt_x</p:attrName>
                                        </p:attrNameLst>
                                      </p:cBhvr>
                                      <p:tavLst>
                                        <p:tav tm="0">
                                          <p:val>
                                            <p:strVal val="#ppt_x"/>
                                          </p:val>
                                        </p:tav>
                                        <p:tav tm="100000">
                                          <p:val>
                                            <p:strVal val="#ppt_x"/>
                                          </p:val>
                                        </p:tav>
                                      </p:tavLst>
                                    </p:anim>
                                    <p:anim calcmode="lin" valueType="num">
                                      <p:cBhvr>
                                        <p:cTn id="95" dur="1000" fill="hold"/>
                                        <p:tgtEl>
                                          <p:spTgt spid="31"/>
                                        </p:tgtEl>
                                        <p:attrNameLst>
                                          <p:attrName>ppt_y</p:attrName>
                                        </p:attrNameLst>
                                      </p:cBhvr>
                                      <p:tavLst>
                                        <p:tav tm="0">
                                          <p:val>
                                            <p:strVal val="#ppt_y+.1"/>
                                          </p:val>
                                        </p:tav>
                                        <p:tav tm="100000">
                                          <p:val>
                                            <p:strVal val="#ppt_y"/>
                                          </p:val>
                                        </p:tav>
                                      </p:tavLst>
                                    </p:anim>
                                  </p:childTnLst>
                                </p:cTn>
                              </p:par>
                              <p:par>
                                <p:cTn id="96" presetID="10" presetClass="entr" presetSubtype="0" fill="hold" nodeType="withEffect">
                                  <p:stCondLst>
                                    <p:cond delay="0"/>
                                  </p:stCondLst>
                                  <p:childTnLst>
                                    <p:set>
                                      <p:cBhvr>
                                        <p:cTn id="97" dur="1" fill="hold">
                                          <p:stCondLst>
                                            <p:cond delay="0"/>
                                          </p:stCondLst>
                                        </p:cTn>
                                        <p:tgtEl>
                                          <p:spTgt spid="37"/>
                                        </p:tgtEl>
                                        <p:attrNameLst>
                                          <p:attrName>style.visibility</p:attrName>
                                        </p:attrNameLst>
                                      </p:cBhvr>
                                      <p:to>
                                        <p:strVal val="visible"/>
                                      </p:to>
                                    </p:set>
                                    <p:animEffect transition="in" filter="fade">
                                      <p:cBhvr>
                                        <p:cTn id="9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7109997" y="-10085"/>
            <a:ext cx="2876550" cy="6838951"/>
          </a:xfrm>
          <a:prstGeom prst="rect">
            <a:avLst/>
          </a:prstGeom>
          <a:solidFill>
            <a:srgbClr val="C00000">
              <a:alpha val="56000"/>
            </a:srgb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25" name="Rectangle 24"/>
          <p:cNvSpPr/>
          <p:nvPr/>
        </p:nvSpPr>
        <p:spPr>
          <a:xfrm>
            <a:off x="425460" y="0"/>
            <a:ext cx="2876550" cy="6897218"/>
          </a:xfrm>
          <a:prstGeom prst="rect">
            <a:avLst/>
          </a:prstGeom>
          <a:solidFill>
            <a:schemeClr val="accent6">
              <a:lumMod val="50000"/>
              <a:alpha val="56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just"/>
            <a:endParaRPr lang="fa-IR" dirty="0">
              <a:solidFill>
                <a:schemeClr val="bg1"/>
              </a:solidFill>
              <a:cs typeface="B Homa" panose="00000400000000000000" pitchFamily="2" charset="-78"/>
            </a:endParaRPr>
          </a:p>
        </p:txBody>
      </p:sp>
      <p:sp>
        <p:nvSpPr>
          <p:cNvPr id="6" name="Rectangle 5"/>
          <p:cNvSpPr/>
          <p:nvPr/>
        </p:nvSpPr>
        <p:spPr>
          <a:xfrm>
            <a:off x="0" y="296546"/>
            <a:ext cx="12192000" cy="512335"/>
          </a:xfrm>
          <a:prstGeom prst="rect">
            <a:avLst/>
          </a:prstGeom>
        </p:spPr>
        <p:style>
          <a:lnRef idx="1">
            <a:schemeClr val="dk1"/>
          </a:lnRef>
          <a:fillRef idx="3">
            <a:schemeClr val="dk1"/>
          </a:fillRef>
          <a:effectRef idx="2">
            <a:schemeClr val="dk1"/>
          </a:effectRef>
          <a:fontRef idx="minor">
            <a:schemeClr val="lt1"/>
          </a:fontRef>
        </p:style>
        <p:txBody>
          <a:bodyPr rtlCol="1" anchor="ctr"/>
          <a:lstStyle/>
          <a:p>
            <a:pPr algn="ctr"/>
            <a:r>
              <a:rPr lang="fa-IR" sz="2400" b="1" dirty="0">
                <a:cs typeface="B Homa" panose="00000400000000000000" pitchFamily="2" charset="-78"/>
              </a:rPr>
              <a:t>بررسی تطبیقی نظام مدیریت شهری در شهرهای تهران و </a:t>
            </a:r>
            <a:r>
              <a:rPr lang="fa-IR" sz="2400" b="1" dirty="0" smtClean="0">
                <a:cs typeface="B Homa" panose="00000400000000000000" pitchFamily="2" charset="-78"/>
              </a:rPr>
              <a:t>نیویورک</a:t>
            </a:r>
            <a:endParaRPr lang="en-US" sz="2400" b="1" dirty="0">
              <a:cs typeface="B Homa" panose="00000400000000000000" pitchFamily="2" charset="-78"/>
            </a:endParaRPr>
          </a:p>
        </p:txBody>
      </p:sp>
      <p:sp>
        <p:nvSpPr>
          <p:cNvPr id="16" name="Rectangle 15"/>
          <p:cNvSpPr/>
          <p:nvPr/>
        </p:nvSpPr>
        <p:spPr>
          <a:xfrm>
            <a:off x="0" y="296547"/>
            <a:ext cx="12192000" cy="512335"/>
          </a:xfrm>
          <a:prstGeom prst="rect">
            <a:avLst/>
          </a:prstGeom>
        </p:spPr>
        <p:style>
          <a:lnRef idx="1">
            <a:schemeClr val="dk1"/>
          </a:lnRef>
          <a:fillRef idx="3">
            <a:schemeClr val="dk1"/>
          </a:fillRef>
          <a:effectRef idx="2">
            <a:schemeClr val="dk1"/>
          </a:effectRef>
          <a:fontRef idx="minor">
            <a:schemeClr val="lt1"/>
          </a:fontRef>
        </p:style>
        <p:txBody>
          <a:bodyPr rtlCol="1" anchor="ctr"/>
          <a:lstStyle/>
          <a:p>
            <a:pPr algn="ctr"/>
            <a:r>
              <a:rPr lang="fa-IR" sz="2400" b="1" dirty="0">
                <a:cs typeface="B Homa" panose="00000400000000000000" pitchFamily="2" charset="-78"/>
              </a:rPr>
              <a:t>بررسی تطبیقی نظام مدیریت شهری در شهرهای تهران و </a:t>
            </a:r>
            <a:r>
              <a:rPr lang="fa-IR" sz="2400" b="1" dirty="0" smtClean="0">
                <a:cs typeface="B Homa" panose="00000400000000000000" pitchFamily="2" charset="-78"/>
              </a:rPr>
              <a:t>نیویورک</a:t>
            </a:r>
            <a:endParaRPr lang="en-US" sz="2400" b="1" dirty="0">
              <a:cs typeface="B Homa" panose="00000400000000000000" pitchFamily="2" charset="-78"/>
            </a:endParaRPr>
          </a:p>
        </p:txBody>
      </p:sp>
      <p:sp>
        <p:nvSpPr>
          <p:cNvPr id="2" name="Rectangle 1"/>
          <p:cNvSpPr/>
          <p:nvPr/>
        </p:nvSpPr>
        <p:spPr>
          <a:xfrm>
            <a:off x="7109996" y="840848"/>
            <a:ext cx="2876551" cy="3785652"/>
          </a:xfrm>
          <a:prstGeom prst="rect">
            <a:avLst/>
          </a:prstGeom>
        </p:spPr>
        <p:txBody>
          <a:bodyPr wrap="square">
            <a:spAutoFit/>
          </a:bodyPr>
          <a:lstStyle/>
          <a:p>
            <a:pPr algn="just"/>
            <a:r>
              <a:rPr lang="fa-IR" sz="1600" dirty="0" smtClean="0">
                <a:solidFill>
                  <a:schemeClr val="bg1"/>
                </a:solidFill>
                <a:cs typeface="B Homa" panose="00000400000000000000" pitchFamily="2" charset="-78"/>
              </a:rPr>
              <a:t>در شهر </a:t>
            </a:r>
            <a:r>
              <a:rPr lang="fa-IR" sz="1600" dirty="0">
                <a:solidFill>
                  <a:schemeClr val="bg1"/>
                </a:solidFill>
                <a:cs typeface="B Homa" panose="00000400000000000000" pitchFamily="2" charset="-78"/>
              </a:rPr>
              <a:t>تهران </a:t>
            </a:r>
            <a:r>
              <a:rPr lang="fa-IR" sz="1600" dirty="0" smtClean="0">
                <a:solidFill>
                  <a:schemeClr val="bg1"/>
                </a:solidFill>
                <a:cs typeface="B Homa" panose="00000400000000000000" pitchFamily="2" charset="-78"/>
              </a:rPr>
              <a:t>منابع </a:t>
            </a:r>
            <a:r>
              <a:rPr lang="fa-IR" sz="1600" dirty="0">
                <a:solidFill>
                  <a:schemeClr val="bg1"/>
                </a:solidFill>
                <a:cs typeface="B Homa" panose="00000400000000000000" pitchFamily="2" charset="-78"/>
              </a:rPr>
              <a:t>درآمدی شهرداری به دو بخش قابل تقسیم است که عبارتند از:</a:t>
            </a:r>
          </a:p>
          <a:p>
            <a:pPr algn="ctr"/>
            <a:r>
              <a:rPr lang="fa-IR" sz="1600" dirty="0">
                <a:solidFill>
                  <a:schemeClr val="bg1"/>
                </a:solidFill>
                <a:cs typeface="B Homa" panose="00000400000000000000" pitchFamily="2" charset="-78"/>
              </a:rPr>
              <a:t>۱)درآمدهای مستمر:</a:t>
            </a:r>
            <a:endParaRPr lang="fa-IR" sz="1600" dirty="0" smtClean="0">
              <a:solidFill>
                <a:schemeClr val="bg1"/>
              </a:solidFill>
              <a:cs typeface="B Homa" panose="00000400000000000000" pitchFamily="2" charset="-78"/>
            </a:endParaRPr>
          </a:p>
          <a:p>
            <a:pPr marL="285750" indent="-285750" algn="just">
              <a:buFont typeface="Arial" panose="020B0604020202020204" pitchFamily="34" charset="0"/>
              <a:buChar char="•"/>
            </a:pPr>
            <a:r>
              <a:rPr lang="fa-IR" sz="1600" dirty="0" smtClean="0">
                <a:solidFill>
                  <a:schemeClr val="bg1"/>
                </a:solidFill>
                <a:cs typeface="B Homa" panose="00000400000000000000" pitchFamily="2" charset="-78"/>
              </a:rPr>
              <a:t>عوارض نوسازی</a:t>
            </a:r>
          </a:p>
          <a:p>
            <a:pPr marL="285750" indent="-285750" algn="just">
              <a:buFont typeface="Arial" panose="020B0604020202020204" pitchFamily="34" charset="0"/>
              <a:buChar char="•"/>
            </a:pPr>
            <a:r>
              <a:rPr lang="fa-IR" sz="1600" dirty="0" smtClean="0">
                <a:solidFill>
                  <a:schemeClr val="bg1"/>
                </a:solidFill>
                <a:cs typeface="B Homa" panose="00000400000000000000" pitchFamily="2" charset="-78"/>
              </a:rPr>
              <a:t>عوارض اتومبیل</a:t>
            </a:r>
          </a:p>
          <a:p>
            <a:pPr marL="285750" indent="-285750" algn="just">
              <a:buFont typeface="Arial" panose="020B0604020202020204" pitchFamily="34" charset="0"/>
              <a:buChar char="•"/>
            </a:pPr>
            <a:r>
              <a:rPr lang="fa-IR" sz="1600" dirty="0" smtClean="0">
                <a:solidFill>
                  <a:schemeClr val="bg1"/>
                </a:solidFill>
                <a:cs typeface="B Homa" panose="00000400000000000000" pitchFamily="2" charset="-78"/>
              </a:rPr>
              <a:t>عوارض </a:t>
            </a:r>
            <a:r>
              <a:rPr lang="fa-IR" sz="1600" dirty="0">
                <a:solidFill>
                  <a:schemeClr val="bg1"/>
                </a:solidFill>
                <a:cs typeface="B Homa" panose="00000400000000000000" pitchFamily="2" charset="-78"/>
              </a:rPr>
              <a:t>کالا و </a:t>
            </a:r>
            <a:r>
              <a:rPr lang="fa-IR" sz="1600" dirty="0" smtClean="0">
                <a:solidFill>
                  <a:schemeClr val="bg1"/>
                </a:solidFill>
                <a:cs typeface="B Homa" panose="00000400000000000000" pitchFamily="2" charset="-78"/>
              </a:rPr>
              <a:t>خدمات</a:t>
            </a:r>
          </a:p>
          <a:p>
            <a:pPr marL="285750" indent="-285750" algn="just">
              <a:buFont typeface="Arial" panose="020B0604020202020204" pitchFamily="34" charset="0"/>
              <a:buChar char="•"/>
            </a:pPr>
            <a:r>
              <a:rPr lang="fa-IR" sz="1600" dirty="0" smtClean="0">
                <a:solidFill>
                  <a:schemeClr val="bg1"/>
                </a:solidFill>
                <a:cs typeface="B Homa" panose="00000400000000000000" pitchFamily="2" charset="-78"/>
              </a:rPr>
              <a:t> </a:t>
            </a:r>
            <a:r>
              <a:rPr lang="fa-IR" sz="1600" dirty="0">
                <a:solidFill>
                  <a:schemeClr val="bg1"/>
                </a:solidFill>
                <a:cs typeface="B Homa" panose="00000400000000000000" pitchFamily="2" charset="-78"/>
              </a:rPr>
              <a:t>سایر عوارض مرتبط با فعالیت های شهرداری.</a:t>
            </a:r>
          </a:p>
          <a:p>
            <a:pPr algn="ctr"/>
            <a:r>
              <a:rPr lang="fa-IR" sz="1600" dirty="0">
                <a:solidFill>
                  <a:schemeClr val="bg1"/>
                </a:solidFill>
                <a:cs typeface="B Homa" panose="00000400000000000000" pitchFamily="2" charset="-78"/>
              </a:rPr>
              <a:t>۲)درآمدهای خاص:</a:t>
            </a:r>
            <a:endParaRPr lang="fa-IR" sz="1600" dirty="0" smtClean="0">
              <a:solidFill>
                <a:schemeClr val="bg1"/>
              </a:solidFill>
              <a:cs typeface="B Homa" panose="00000400000000000000" pitchFamily="2" charset="-78"/>
            </a:endParaRPr>
          </a:p>
          <a:p>
            <a:pPr marL="285750" indent="-285750" algn="just">
              <a:buFont typeface="Arial" panose="020B0604020202020204" pitchFamily="34" charset="0"/>
              <a:buChar char="•"/>
            </a:pPr>
            <a:r>
              <a:rPr lang="fa-IR" sz="1600" dirty="0" smtClean="0">
                <a:solidFill>
                  <a:schemeClr val="bg1"/>
                </a:solidFill>
                <a:cs typeface="B Homa" panose="00000400000000000000" pitchFamily="2" charset="-78"/>
              </a:rPr>
              <a:t>فروش </a:t>
            </a:r>
            <a:r>
              <a:rPr lang="fa-IR" sz="1600" dirty="0">
                <a:solidFill>
                  <a:schemeClr val="bg1"/>
                </a:solidFill>
                <a:cs typeface="B Homa" panose="00000400000000000000" pitchFamily="2" charset="-78"/>
              </a:rPr>
              <a:t>تراکم مازاد ساختمانی </a:t>
            </a:r>
            <a:endParaRPr lang="fa-IR" sz="1600" dirty="0" smtClean="0">
              <a:solidFill>
                <a:schemeClr val="bg1"/>
              </a:solidFill>
              <a:cs typeface="B Homa" panose="00000400000000000000" pitchFamily="2" charset="-78"/>
            </a:endParaRPr>
          </a:p>
          <a:p>
            <a:pPr marL="285750" indent="-285750" algn="just">
              <a:buFont typeface="Arial" panose="020B0604020202020204" pitchFamily="34" charset="0"/>
              <a:buChar char="•"/>
            </a:pPr>
            <a:r>
              <a:rPr lang="fa-IR" sz="1600" dirty="0" smtClean="0">
                <a:solidFill>
                  <a:schemeClr val="bg1"/>
                </a:solidFill>
                <a:cs typeface="B Homa" panose="00000400000000000000" pitchFamily="2" charset="-78"/>
              </a:rPr>
              <a:t>تخلفات </a:t>
            </a:r>
            <a:r>
              <a:rPr lang="fa-IR" sz="1600" dirty="0">
                <a:solidFill>
                  <a:schemeClr val="bg1"/>
                </a:solidFill>
                <a:cs typeface="B Homa" panose="00000400000000000000" pitchFamily="2" charset="-78"/>
              </a:rPr>
              <a:t>پروانه های ساختمانی و ماده </a:t>
            </a:r>
            <a:r>
              <a:rPr lang="fa-IR" sz="1600" dirty="0" smtClean="0">
                <a:solidFill>
                  <a:schemeClr val="bg1"/>
                </a:solidFill>
                <a:cs typeface="B Homa" panose="00000400000000000000" pitchFamily="2" charset="-78"/>
              </a:rPr>
              <a:t>۱۰۰</a:t>
            </a:r>
          </a:p>
          <a:p>
            <a:pPr marL="285750" indent="-285750" algn="just">
              <a:buFont typeface="Arial" panose="020B0604020202020204" pitchFamily="34" charset="0"/>
              <a:buChar char="•"/>
            </a:pPr>
            <a:r>
              <a:rPr lang="fa-IR" sz="1600" dirty="0" smtClean="0">
                <a:solidFill>
                  <a:schemeClr val="bg1"/>
                </a:solidFill>
                <a:cs typeface="B Homa" panose="00000400000000000000" pitchFamily="2" charset="-78"/>
              </a:rPr>
              <a:t>درامدهای </a:t>
            </a:r>
            <a:r>
              <a:rPr lang="fa-IR" sz="1600" dirty="0">
                <a:solidFill>
                  <a:schemeClr val="bg1"/>
                </a:solidFill>
                <a:cs typeface="B Homa" panose="00000400000000000000" pitchFamily="2" charset="-78"/>
              </a:rPr>
              <a:t>ناشی از تغییر کاربری های مسکونی به اداری و تجاری </a:t>
            </a:r>
            <a:endParaRPr lang="fa-IR" sz="1600" dirty="0" smtClean="0">
              <a:solidFill>
                <a:schemeClr val="bg1"/>
              </a:solidFill>
              <a:cs typeface="B Homa" panose="00000400000000000000" pitchFamily="2" charset="-78"/>
            </a:endParaRPr>
          </a:p>
        </p:txBody>
      </p:sp>
      <p:graphicFrame>
        <p:nvGraphicFramePr>
          <p:cNvPr id="28" name="Chart 27"/>
          <p:cNvGraphicFramePr>
            <a:graphicFrameLocks/>
          </p:cNvGraphicFramePr>
          <p:nvPr>
            <p:extLst/>
          </p:nvPr>
        </p:nvGraphicFramePr>
        <p:xfrm>
          <a:off x="591405" y="1617447"/>
          <a:ext cx="2579663" cy="4236727"/>
        </p:xfrm>
        <a:graphic>
          <a:graphicData uri="http://schemas.openxmlformats.org/drawingml/2006/chart">
            <c:chart xmlns:c="http://schemas.openxmlformats.org/drawingml/2006/chart" xmlns:r="http://schemas.openxmlformats.org/officeDocument/2006/relationships" r:id="rId3"/>
          </a:graphicData>
        </a:graphic>
      </p:graphicFrame>
      <p:sp>
        <p:nvSpPr>
          <p:cNvPr id="3" name="Rectangle 2"/>
          <p:cNvSpPr/>
          <p:nvPr/>
        </p:nvSpPr>
        <p:spPr>
          <a:xfrm>
            <a:off x="414080" y="861757"/>
            <a:ext cx="2876550" cy="1200329"/>
          </a:xfrm>
          <a:prstGeom prst="rect">
            <a:avLst/>
          </a:prstGeom>
        </p:spPr>
        <p:txBody>
          <a:bodyPr wrap="square">
            <a:spAutoFit/>
          </a:bodyPr>
          <a:lstStyle/>
          <a:p>
            <a:pPr algn="just"/>
            <a:r>
              <a:rPr lang="fa-IR" dirty="0" smtClean="0">
                <a:solidFill>
                  <a:schemeClr val="bg1"/>
                </a:solidFill>
                <a:cs typeface="B Homa" panose="00000400000000000000" pitchFamily="2" charset="-78"/>
              </a:rPr>
              <a:t>می </a:t>
            </a:r>
            <a:r>
              <a:rPr lang="fa-IR" dirty="0">
                <a:solidFill>
                  <a:schemeClr val="bg1"/>
                </a:solidFill>
                <a:cs typeface="B Homa" panose="00000400000000000000" pitchFamily="2" charset="-78"/>
              </a:rPr>
              <a:t>توان منابع درامدی شهرداری </a:t>
            </a:r>
            <a:r>
              <a:rPr lang="fa-IR" dirty="0" smtClean="0">
                <a:solidFill>
                  <a:schemeClr val="bg1"/>
                </a:solidFill>
                <a:cs typeface="B Homa" panose="00000400000000000000" pitchFamily="2" charset="-78"/>
              </a:rPr>
              <a:t>ها در نیویورک </a:t>
            </a:r>
            <a:r>
              <a:rPr lang="fa-IR" dirty="0">
                <a:solidFill>
                  <a:schemeClr val="bg1"/>
                </a:solidFill>
                <a:cs typeface="B Homa" panose="00000400000000000000" pitchFamily="2" charset="-78"/>
              </a:rPr>
              <a:t>را به شرح زیر دسته بندی نمود:</a:t>
            </a:r>
          </a:p>
          <a:p>
            <a:pPr algn="just"/>
            <a:endParaRPr lang="fa-IR" dirty="0">
              <a:solidFill>
                <a:schemeClr val="bg1"/>
              </a:solidFill>
              <a:cs typeface="B Homa" panose="00000400000000000000" pitchFamily="2" charset="-78"/>
            </a:endParaRPr>
          </a:p>
        </p:txBody>
      </p:sp>
      <p:sp>
        <p:nvSpPr>
          <p:cNvPr id="29" name="Rectangle 28"/>
          <p:cNvSpPr/>
          <p:nvPr/>
        </p:nvSpPr>
        <p:spPr>
          <a:xfrm>
            <a:off x="3302010" y="840062"/>
            <a:ext cx="3807985" cy="4016484"/>
          </a:xfrm>
          <a:prstGeom prst="rect">
            <a:avLst/>
          </a:prstGeom>
        </p:spPr>
        <p:txBody>
          <a:bodyPr wrap="square">
            <a:spAutoFit/>
          </a:bodyPr>
          <a:lstStyle/>
          <a:p>
            <a:pPr algn="just"/>
            <a:r>
              <a:rPr lang="fa-IR" sz="1700" dirty="0" smtClean="0">
                <a:cs typeface="B Homa" panose="00000400000000000000" pitchFamily="2" charset="-78"/>
              </a:rPr>
              <a:t>سیاست </a:t>
            </a:r>
            <a:r>
              <a:rPr lang="fa-IR" sz="1700" dirty="0">
                <a:cs typeface="B Homa" panose="00000400000000000000" pitchFamily="2" charset="-78"/>
              </a:rPr>
              <a:t>قطع کمک های دولتی که بدون در نظر گرفتن منابع درامدی جایگزین صورت گرفت</a:t>
            </a:r>
            <a:r>
              <a:rPr lang="fa-IR" sz="1700" dirty="0" smtClean="0">
                <a:cs typeface="B Homa" panose="00000400000000000000" pitchFamily="2" charset="-78"/>
              </a:rPr>
              <a:t>، مشکلات </a:t>
            </a:r>
            <a:r>
              <a:rPr lang="fa-IR" sz="1700" dirty="0">
                <a:cs typeface="B Homa" panose="00000400000000000000" pitchFamily="2" charset="-78"/>
              </a:rPr>
              <a:t>عدیده ای را برای شهرداری ها به وجود آورد</a:t>
            </a:r>
            <a:r>
              <a:rPr lang="fa-IR" sz="1700" dirty="0" smtClean="0">
                <a:cs typeface="B Homa" panose="00000400000000000000" pitchFamily="2" charset="-78"/>
              </a:rPr>
              <a:t>.</a:t>
            </a:r>
          </a:p>
          <a:p>
            <a:pPr algn="just"/>
            <a:r>
              <a:rPr lang="fa-IR" sz="1700" dirty="0" smtClean="0">
                <a:cs typeface="B Homa" panose="00000400000000000000" pitchFamily="2" charset="-78"/>
              </a:rPr>
              <a:t> </a:t>
            </a:r>
            <a:r>
              <a:rPr lang="fa-IR" sz="1700" dirty="0">
                <a:cs typeface="B Homa" panose="00000400000000000000" pitchFamily="2" charset="-78"/>
              </a:rPr>
              <a:t>امروز نزدیک به ۸۵ درصد درامد شهرداری مثل تهران از فروش تراکم و عواض صدور پروانه ساختمانی حاصل </a:t>
            </a:r>
            <a:r>
              <a:rPr lang="fa-IR" sz="1700" dirty="0" smtClean="0">
                <a:cs typeface="B Homa" panose="00000400000000000000" pitchFamily="2" charset="-78"/>
              </a:rPr>
              <a:t>می شود.</a:t>
            </a:r>
          </a:p>
          <a:p>
            <a:pPr algn="just"/>
            <a:endParaRPr lang="fa-IR" sz="1700" dirty="0" smtClean="0">
              <a:cs typeface="B Homa" panose="00000400000000000000" pitchFamily="2" charset="-78"/>
            </a:endParaRPr>
          </a:p>
          <a:p>
            <a:pPr algn="just"/>
            <a:r>
              <a:rPr lang="fa-IR" sz="1700" dirty="0">
                <a:cs typeface="B Homa" panose="00000400000000000000" pitchFamily="2" charset="-78"/>
              </a:rPr>
              <a:t>ایالات متحده امریکا، اولین کشوری است  که مالیات بر اموال در آن متداول شده </a:t>
            </a:r>
            <a:r>
              <a:rPr lang="fa-IR" sz="1700" dirty="0" smtClean="0">
                <a:cs typeface="B Homa" panose="00000400000000000000" pitchFamily="2" charset="-78"/>
              </a:rPr>
              <a:t>است.</a:t>
            </a:r>
          </a:p>
          <a:p>
            <a:pPr algn="just"/>
            <a:r>
              <a:rPr lang="fa-IR" sz="1700" dirty="0" smtClean="0">
                <a:cs typeface="B Homa" panose="00000400000000000000" pitchFamily="2" charset="-78"/>
              </a:rPr>
              <a:t> </a:t>
            </a:r>
            <a:r>
              <a:rPr lang="fa-IR" sz="1700" dirty="0">
                <a:cs typeface="B Homa" panose="00000400000000000000" pitchFamily="2" charset="-78"/>
              </a:rPr>
              <a:t>اکنون حدود 55 درصد درآمد عمومی شهرداری ها را همین منبع مالیاتی تامین می کند</a:t>
            </a:r>
            <a:r>
              <a:rPr lang="fa-IR" sz="1700" dirty="0" smtClean="0">
                <a:cs typeface="B Homa" panose="00000400000000000000" pitchFamily="2" charset="-78"/>
              </a:rPr>
              <a:t>.</a:t>
            </a:r>
          </a:p>
          <a:p>
            <a:pPr algn="just"/>
            <a:r>
              <a:rPr lang="fa-IR" sz="1700" dirty="0">
                <a:cs typeface="B Homa" panose="00000400000000000000" pitchFamily="2" charset="-78"/>
              </a:rPr>
              <a:t>این منبع مالیاتی عمدتا به شهرداری ها و سازمان های محلی </a:t>
            </a:r>
            <a:r>
              <a:rPr lang="fa-IR" sz="1700" dirty="0" smtClean="0">
                <a:cs typeface="B Homa" panose="00000400000000000000" pitchFamily="2" charset="-78"/>
              </a:rPr>
              <a:t>تعلق دارد </a:t>
            </a:r>
            <a:r>
              <a:rPr lang="fa-IR" sz="1700" dirty="0">
                <a:cs typeface="B Homa" panose="00000400000000000000" pitchFamily="2" charset="-78"/>
              </a:rPr>
              <a:t>و سهمی از آن به حکومت های ایالتی یا حکومت فدرال پرداخت نمی </a:t>
            </a:r>
            <a:r>
              <a:rPr lang="fa-IR" sz="1700" dirty="0" smtClean="0">
                <a:cs typeface="B Homa" panose="00000400000000000000" pitchFamily="2" charset="-78"/>
              </a:rPr>
              <a:t>شود.</a:t>
            </a:r>
            <a:endParaRPr lang="fa-IR" sz="1700" dirty="0">
              <a:cs typeface="B Homa" panose="00000400000000000000" pitchFamily="2" charset="-78"/>
            </a:endParaRPr>
          </a:p>
        </p:txBody>
      </p:sp>
      <p:sp>
        <p:nvSpPr>
          <p:cNvPr id="27" name="Rectangle 26"/>
          <p:cNvSpPr/>
          <p:nvPr/>
        </p:nvSpPr>
        <p:spPr>
          <a:xfrm>
            <a:off x="10514457" y="6116850"/>
            <a:ext cx="1274771" cy="368649"/>
          </a:xfrm>
          <a:prstGeom prst="rect">
            <a:avLst/>
          </a:prstGeom>
          <a:ln/>
        </p:spPr>
        <p:style>
          <a:lnRef idx="3">
            <a:schemeClr val="lt1"/>
          </a:lnRef>
          <a:fillRef idx="1">
            <a:schemeClr val="accent1"/>
          </a:fillRef>
          <a:effectRef idx="1">
            <a:schemeClr val="accent1"/>
          </a:effectRef>
          <a:fontRef idx="minor">
            <a:schemeClr val="lt1"/>
          </a:fontRef>
        </p:style>
        <p:txBody>
          <a:bodyPr rtlCol="0" anchor="ctr"/>
          <a:lstStyle/>
          <a:p>
            <a:pPr algn="ctr"/>
            <a:r>
              <a:rPr lang="fa-IR" dirty="0" smtClean="0">
                <a:solidFill>
                  <a:schemeClr val="tx1"/>
                </a:solidFill>
                <a:cs typeface="B Homa" panose="00000400000000000000" pitchFamily="2" charset="-78"/>
              </a:rPr>
              <a:t>منابع مالی</a:t>
            </a:r>
            <a:endParaRPr lang="en-US" dirty="0">
              <a:solidFill>
                <a:schemeClr val="tx1"/>
              </a:solidFill>
              <a:cs typeface="B Homa" panose="00000400000000000000" pitchFamily="2" charset="-78"/>
            </a:endParaRPr>
          </a:p>
        </p:txBody>
      </p:sp>
      <p:sp>
        <p:nvSpPr>
          <p:cNvPr id="31" name="Rectangle 30"/>
          <p:cNvSpPr/>
          <p:nvPr/>
        </p:nvSpPr>
        <p:spPr>
          <a:xfrm>
            <a:off x="11831083" y="597020"/>
            <a:ext cx="304489" cy="2141230"/>
          </a:xfrm>
          <a:prstGeom prst="rect">
            <a:avLst/>
          </a:prstGeom>
          <a:ln/>
        </p:spPr>
        <p:style>
          <a:lnRef idx="0">
            <a:schemeClr val="accent1"/>
          </a:lnRef>
          <a:fillRef idx="3">
            <a:schemeClr val="accent1"/>
          </a:fillRef>
          <a:effectRef idx="3">
            <a:schemeClr val="accent1"/>
          </a:effectRef>
          <a:fontRef idx="minor">
            <a:schemeClr val="lt1"/>
          </a:fontRef>
        </p:style>
        <p:txBody>
          <a:bodyPr vert="vert270" rtlCol="0" anchor="ctr"/>
          <a:lstStyle/>
          <a:p>
            <a:pPr algn="ctr"/>
            <a:r>
              <a:rPr lang="fa-IR" b="1" dirty="0" smtClean="0">
                <a:solidFill>
                  <a:schemeClr val="tx1"/>
                </a:solidFill>
                <a:cs typeface="B Homa" panose="00000400000000000000" pitchFamily="2" charset="-78"/>
              </a:rPr>
              <a:t>ایران و آمریکا</a:t>
            </a:r>
            <a:endParaRPr lang="en-US" b="1" dirty="0">
              <a:solidFill>
                <a:schemeClr val="tx1"/>
              </a:solidFill>
              <a:cs typeface="B Homa" panose="00000400000000000000" pitchFamily="2" charset="-78"/>
            </a:endParaRPr>
          </a:p>
        </p:txBody>
      </p:sp>
      <p:sp>
        <p:nvSpPr>
          <p:cNvPr id="32" name="Rectangle 31"/>
          <p:cNvSpPr/>
          <p:nvPr/>
        </p:nvSpPr>
        <p:spPr>
          <a:xfrm>
            <a:off x="11857588" y="3411091"/>
            <a:ext cx="304489" cy="2141229"/>
          </a:xfrm>
          <a:prstGeom prst="rect">
            <a:avLst/>
          </a:prstGeom>
          <a:ln/>
        </p:spPr>
        <p:style>
          <a:lnRef idx="3">
            <a:schemeClr val="lt1"/>
          </a:lnRef>
          <a:fillRef idx="1">
            <a:schemeClr val="accent2"/>
          </a:fillRef>
          <a:effectRef idx="1">
            <a:schemeClr val="accent2"/>
          </a:effectRef>
          <a:fontRef idx="minor">
            <a:schemeClr val="lt1"/>
          </a:fontRef>
        </p:style>
        <p:txBody>
          <a:bodyPr vert="vert270" rtlCol="0" anchor="ctr"/>
          <a:lstStyle/>
          <a:p>
            <a:pPr algn="ctr"/>
            <a:r>
              <a:rPr lang="fa-IR" b="1" dirty="0" smtClean="0">
                <a:solidFill>
                  <a:schemeClr val="tx1"/>
                </a:solidFill>
                <a:cs typeface="B Homa" panose="00000400000000000000" pitchFamily="2" charset="-78"/>
              </a:rPr>
              <a:t>تهران و نیویورک</a:t>
            </a:r>
            <a:endParaRPr lang="en-US" b="1" dirty="0">
              <a:solidFill>
                <a:schemeClr val="tx1"/>
              </a:solidFill>
              <a:cs typeface="B Homa" panose="00000400000000000000" pitchFamily="2" charset="-78"/>
            </a:endParaRPr>
          </a:p>
        </p:txBody>
      </p:sp>
      <p:sp>
        <p:nvSpPr>
          <p:cNvPr id="33" name="Rectangle 32"/>
          <p:cNvSpPr/>
          <p:nvPr/>
        </p:nvSpPr>
        <p:spPr>
          <a:xfrm>
            <a:off x="11831083" y="577996"/>
            <a:ext cx="304489" cy="2141230"/>
          </a:xfrm>
          <a:prstGeom prst="rect">
            <a:avLst/>
          </a:prstGeom>
          <a:noFill/>
          <a:ln>
            <a:solidFill>
              <a:schemeClr val="tx1"/>
            </a:solidFill>
          </a:ln>
        </p:spPr>
        <p:style>
          <a:lnRef idx="2">
            <a:schemeClr val="accent1"/>
          </a:lnRef>
          <a:fillRef idx="1">
            <a:schemeClr val="lt1"/>
          </a:fillRef>
          <a:effectRef idx="0">
            <a:schemeClr val="accent1"/>
          </a:effectRef>
          <a:fontRef idx="minor">
            <a:schemeClr val="dk1"/>
          </a:fontRef>
        </p:style>
        <p:txBody>
          <a:bodyPr vert="vert270" rtlCol="0" anchor="ctr"/>
          <a:lstStyle/>
          <a:p>
            <a:pPr algn="ctr"/>
            <a:endParaRPr lang="en-US" b="1" dirty="0">
              <a:solidFill>
                <a:schemeClr val="tx1"/>
              </a:solidFill>
              <a:cs typeface="B Homa" panose="00000400000000000000" pitchFamily="2" charset="-78"/>
            </a:endParaRPr>
          </a:p>
        </p:txBody>
      </p:sp>
      <p:cxnSp>
        <p:nvCxnSpPr>
          <p:cNvPr id="34" name="Straight Connector 33"/>
          <p:cNvCxnSpPr/>
          <p:nvPr/>
        </p:nvCxnSpPr>
        <p:spPr>
          <a:xfrm>
            <a:off x="9736481" y="2975408"/>
            <a:ext cx="0" cy="1691665"/>
          </a:xfrm>
          <a:prstGeom prst="line">
            <a:avLst/>
          </a:prstGeom>
        </p:spPr>
        <p:style>
          <a:lnRef idx="1">
            <a:schemeClr val="dk1"/>
          </a:lnRef>
          <a:fillRef idx="0">
            <a:schemeClr val="dk1"/>
          </a:fillRef>
          <a:effectRef idx="0">
            <a:schemeClr val="dk1"/>
          </a:effectRef>
          <a:fontRef idx="minor">
            <a:schemeClr val="tx1"/>
          </a:fontRef>
        </p:style>
      </p:cxnSp>
      <p:graphicFrame>
        <p:nvGraphicFramePr>
          <p:cNvPr id="35" name="Diagram 34"/>
          <p:cNvGraphicFramePr/>
          <p:nvPr/>
        </p:nvGraphicFramePr>
        <p:xfrm>
          <a:off x="9601267" y="32566"/>
          <a:ext cx="2534305" cy="314176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36" name="Diagram 35"/>
          <p:cNvGraphicFramePr/>
          <p:nvPr/>
        </p:nvGraphicFramePr>
        <p:xfrm>
          <a:off x="9635184" y="2969839"/>
          <a:ext cx="2541814" cy="3113578"/>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1790545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Effect transition="in" filter="fade">
                                      <p:cBhvr>
                                        <p:cTn id="35" dur="1000"/>
                                        <p:tgtEl>
                                          <p:spTgt spid="2">
                                            <p:txEl>
                                              <p:pRg st="4" end="4"/>
                                            </p:txEl>
                                          </p:spTgt>
                                        </p:tgtEl>
                                      </p:cBhvr>
                                    </p:animEffect>
                                    <p:anim calcmode="lin" valueType="num">
                                      <p:cBhvr>
                                        <p:cTn id="36"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2">
                                            <p:txEl>
                                              <p:pRg st="5" end="5"/>
                                            </p:txEl>
                                          </p:spTgt>
                                        </p:tgtEl>
                                        <p:attrNameLst>
                                          <p:attrName>style.visibility</p:attrName>
                                        </p:attrNameLst>
                                      </p:cBhvr>
                                      <p:to>
                                        <p:strVal val="visible"/>
                                      </p:to>
                                    </p:set>
                                    <p:animEffect transition="in" filter="fade">
                                      <p:cBhvr>
                                        <p:cTn id="42" dur="1000"/>
                                        <p:tgtEl>
                                          <p:spTgt spid="2">
                                            <p:txEl>
                                              <p:pRg st="5" end="5"/>
                                            </p:txEl>
                                          </p:spTgt>
                                        </p:tgtEl>
                                      </p:cBhvr>
                                    </p:animEffect>
                                    <p:anim calcmode="lin" valueType="num">
                                      <p:cBhvr>
                                        <p:cTn id="43"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2">
                                            <p:txEl>
                                              <p:pRg st="6" end="6"/>
                                            </p:txEl>
                                          </p:spTgt>
                                        </p:tgtEl>
                                        <p:attrNameLst>
                                          <p:attrName>style.visibility</p:attrName>
                                        </p:attrNameLst>
                                      </p:cBhvr>
                                      <p:to>
                                        <p:strVal val="visible"/>
                                      </p:to>
                                    </p:set>
                                    <p:animEffect transition="in" filter="fade">
                                      <p:cBhvr>
                                        <p:cTn id="49" dur="1000"/>
                                        <p:tgtEl>
                                          <p:spTgt spid="2">
                                            <p:txEl>
                                              <p:pRg st="6" end="6"/>
                                            </p:txEl>
                                          </p:spTgt>
                                        </p:tgtEl>
                                      </p:cBhvr>
                                    </p:animEffect>
                                    <p:anim calcmode="lin" valueType="num">
                                      <p:cBhvr>
                                        <p:cTn id="50"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2">
                                            <p:txEl>
                                              <p:pRg st="7" end="7"/>
                                            </p:txEl>
                                          </p:spTgt>
                                        </p:tgtEl>
                                        <p:attrNameLst>
                                          <p:attrName>style.visibility</p:attrName>
                                        </p:attrNameLst>
                                      </p:cBhvr>
                                      <p:to>
                                        <p:strVal val="visible"/>
                                      </p:to>
                                    </p:set>
                                    <p:animEffect transition="in" filter="fade">
                                      <p:cBhvr>
                                        <p:cTn id="56" dur="1000"/>
                                        <p:tgtEl>
                                          <p:spTgt spid="2">
                                            <p:txEl>
                                              <p:pRg st="7" end="7"/>
                                            </p:txEl>
                                          </p:spTgt>
                                        </p:tgtEl>
                                      </p:cBhvr>
                                    </p:animEffect>
                                    <p:anim calcmode="lin" valueType="num">
                                      <p:cBhvr>
                                        <p:cTn id="57" dur="1000" fill="hold"/>
                                        <p:tgtEl>
                                          <p:spTgt spid="2">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2">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2">
                                            <p:txEl>
                                              <p:pRg st="8" end="8"/>
                                            </p:txEl>
                                          </p:spTgt>
                                        </p:tgtEl>
                                        <p:attrNameLst>
                                          <p:attrName>style.visibility</p:attrName>
                                        </p:attrNameLst>
                                      </p:cBhvr>
                                      <p:to>
                                        <p:strVal val="visible"/>
                                      </p:to>
                                    </p:set>
                                    <p:animEffect transition="in" filter="fade">
                                      <p:cBhvr>
                                        <p:cTn id="63" dur="1000"/>
                                        <p:tgtEl>
                                          <p:spTgt spid="2">
                                            <p:txEl>
                                              <p:pRg st="8" end="8"/>
                                            </p:txEl>
                                          </p:spTgt>
                                        </p:tgtEl>
                                      </p:cBhvr>
                                    </p:animEffect>
                                    <p:anim calcmode="lin" valueType="num">
                                      <p:cBhvr>
                                        <p:cTn id="64" dur="1000" fill="hold"/>
                                        <p:tgtEl>
                                          <p:spTgt spid="2">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2">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2">
                                            <p:txEl>
                                              <p:pRg st="9" end="9"/>
                                            </p:txEl>
                                          </p:spTgt>
                                        </p:tgtEl>
                                        <p:attrNameLst>
                                          <p:attrName>style.visibility</p:attrName>
                                        </p:attrNameLst>
                                      </p:cBhvr>
                                      <p:to>
                                        <p:strVal val="visible"/>
                                      </p:to>
                                    </p:set>
                                    <p:animEffect transition="in" filter="fade">
                                      <p:cBhvr>
                                        <p:cTn id="70" dur="1000"/>
                                        <p:tgtEl>
                                          <p:spTgt spid="2">
                                            <p:txEl>
                                              <p:pRg st="9" end="9"/>
                                            </p:txEl>
                                          </p:spTgt>
                                        </p:tgtEl>
                                      </p:cBhvr>
                                    </p:animEffect>
                                    <p:anim calcmode="lin" valueType="num">
                                      <p:cBhvr>
                                        <p:cTn id="71" dur="1000" fill="hold"/>
                                        <p:tgtEl>
                                          <p:spTgt spid="2">
                                            <p:txEl>
                                              <p:pRg st="9" end="9"/>
                                            </p:txEl>
                                          </p:spTgt>
                                        </p:tgtEl>
                                        <p:attrNameLst>
                                          <p:attrName>ppt_x</p:attrName>
                                        </p:attrNameLst>
                                      </p:cBhvr>
                                      <p:tavLst>
                                        <p:tav tm="0">
                                          <p:val>
                                            <p:strVal val="#ppt_x"/>
                                          </p:val>
                                        </p:tav>
                                        <p:tav tm="100000">
                                          <p:val>
                                            <p:strVal val="#ppt_x"/>
                                          </p:val>
                                        </p:tav>
                                      </p:tavLst>
                                    </p:anim>
                                    <p:anim calcmode="lin" valueType="num">
                                      <p:cBhvr>
                                        <p:cTn id="72" dur="1000" fill="hold"/>
                                        <p:tgtEl>
                                          <p:spTgt spid="2">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29">
                                            <p:txEl>
                                              <p:pRg st="0" end="0"/>
                                            </p:txEl>
                                          </p:spTgt>
                                        </p:tgtEl>
                                        <p:attrNameLst>
                                          <p:attrName>style.visibility</p:attrName>
                                        </p:attrNameLst>
                                      </p:cBhvr>
                                      <p:to>
                                        <p:strVal val="visible"/>
                                      </p:to>
                                    </p:set>
                                    <p:animEffect transition="in" filter="fade">
                                      <p:cBhvr>
                                        <p:cTn id="77" dur="500"/>
                                        <p:tgtEl>
                                          <p:spTgt spid="29">
                                            <p:txEl>
                                              <p:pRg st="0" end="0"/>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29">
                                            <p:txEl>
                                              <p:pRg st="1" end="1"/>
                                            </p:txEl>
                                          </p:spTgt>
                                        </p:tgtEl>
                                        <p:attrNameLst>
                                          <p:attrName>style.visibility</p:attrName>
                                        </p:attrNameLst>
                                      </p:cBhvr>
                                      <p:to>
                                        <p:strVal val="visible"/>
                                      </p:to>
                                    </p:set>
                                    <p:animEffect transition="in" filter="fade">
                                      <p:cBhvr>
                                        <p:cTn id="82" dur="500"/>
                                        <p:tgtEl>
                                          <p:spTgt spid="29">
                                            <p:txEl>
                                              <p:pRg st="1" end="1"/>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29">
                                            <p:txEl>
                                              <p:pRg st="3" end="3"/>
                                            </p:txEl>
                                          </p:spTgt>
                                        </p:tgtEl>
                                        <p:attrNameLst>
                                          <p:attrName>style.visibility</p:attrName>
                                        </p:attrNameLst>
                                      </p:cBhvr>
                                      <p:to>
                                        <p:strVal val="visible"/>
                                      </p:to>
                                    </p:set>
                                    <p:animEffect transition="in" filter="fade">
                                      <p:cBhvr>
                                        <p:cTn id="87" dur="500"/>
                                        <p:tgtEl>
                                          <p:spTgt spid="29">
                                            <p:txEl>
                                              <p:pRg st="3" end="3"/>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nodeType="clickEffect">
                                  <p:stCondLst>
                                    <p:cond delay="0"/>
                                  </p:stCondLst>
                                  <p:childTnLst>
                                    <p:set>
                                      <p:cBhvr>
                                        <p:cTn id="91" dur="1" fill="hold">
                                          <p:stCondLst>
                                            <p:cond delay="0"/>
                                          </p:stCondLst>
                                        </p:cTn>
                                        <p:tgtEl>
                                          <p:spTgt spid="29">
                                            <p:txEl>
                                              <p:pRg st="4" end="4"/>
                                            </p:txEl>
                                          </p:spTgt>
                                        </p:tgtEl>
                                        <p:attrNameLst>
                                          <p:attrName>style.visibility</p:attrName>
                                        </p:attrNameLst>
                                      </p:cBhvr>
                                      <p:to>
                                        <p:strVal val="visible"/>
                                      </p:to>
                                    </p:set>
                                    <p:animEffect transition="in" filter="fade">
                                      <p:cBhvr>
                                        <p:cTn id="92" dur="500"/>
                                        <p:tgtEl>
                                          <p:spTgt spid="29">
                                            <p:txEl>
                                              <p:pRg st="4" end="4"/>
                                            </p:txEl>
                                          </p:spTgt>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nodeType="clickEffect">
                                  <p:stCondLst>
                                    <p:cond delay="0"/>
                                  </p:stCondLst>
                                  <p:childTnLst>
                                    <p:set>
                                      <p:cBhvr>
                                        <p:cTn id="96" dur="1" fill="hold">
                                          <p:stCondLst>
                                            <p:cond delay="0"/>
                                          </p:stCondLst>
                                        </p:cTn>
                                        <p:tgtEl>
                                          <p:spTgt spid="29">
                                            <p:txEl>
                                              <p:pRg st="5" end="5"/>
                                            </p:txEl>
                                          </p:spTgt>
                                        </p:tgtEl>
                                        <p:attrNameLst>
                                          <p:attrName>style.visibility</p:attrName>
                                        </p:attrNameLst>
                                      </p:cBhvr>
                                      <p:to>
                                        <p:strVal val="visible"/>
                                      </p:to>
                                    </p:set>
                                    <p:animEffect transition="in" filter="fade">
                                      <p:cBhvr>
                                        <p:cTn id="97" dur="500"/>
                                        <p:tgtEl>
                                          <p:spTgt spid="29">
                                            <p:txEl>
                                              <p:pRg st="5" end="5"/>
                                            </p:txEl>
                                          </p:spTgt>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3"/>
                                        </p:tgtEl>
                                        <p:attrNameLst>
                                          <p:attrName>style.visibility</p:attrName>
                                        </p:attrNameLst>
                                      </p:cBhvr>
                                      <p:to>
                                        <p:strVal val="visible"/>
                                      </p:to>
                                    </p:set>
                                    <p:animEffect transition="in" filter="fade">
                                      <p:cBhvr>
                                        <p:cTn id="102" dur="500"/>
                                        <p:tgtEl>
                                          <p:spTgt spid="3"/>
                                        </p:tgtEl>
                                      </p:cBhvr>
                                    </p:animEffect>
                                  </p:childTnLst>
                                </p:cTn>
                              </p:par>
                            </p:childTnLst>
                          </p:cTn>
                        </p:par>
                      </p:childTnLst>
                    </p:cTn>
                  </p:par>
                  <p:par>
                    <p:cTn id="103" fill="hold">
                      <p:stCondLst>
                        <p:cond delay="indefinite"/>
                      </p:stCondLst>
                      <p:childTnLst>
                        <p:par>
                          <p:cTn id="104" fill="hold">
                            <p:stCondLst>
                              <p:cond delay="0"/>
                            </p:stCondLst>
                            <p:childTnLst>
                              <p:par>
                                <p:cTn id="105" presetID="42" presetClass="entr" presetSubtype="0" fill="hold" grpId="0" nodeType="clickEffect">
                                  <p:stCondLst>
                                    <p:cond delay="0"/>
                                  </p:stCondLst>
                                  <p:childTnLst>
                                    <p:set>
                                      <p:cBhvr>
                                        <p:cTn id="106" dur="1" fill="hold">
                                          <p:stCondLst>
                                            <p:cond delay="0"/>
                                          </p:stCondLst>
                                        </p:cTn>
                                        <p:tgtEl>
                                          <p:spTgt spid="28"/>
                                        </p:tgtEl>
                                        <p:attrNameLst>
                                          <p:attrName>style.visibility</p:attrName>
                                        </p:attrNameLst>
                                      </p:cBhvr>
                                      <p:to>
                                        <p:strVal val="visible"/>
                                      </p:to>
                                    </p:set>
                                    <p:animEffect transition="in" filter="fade">
                                      <p:cBhvr>
                                        <p:cTn id="107" dur="1000"/>
                                        <p:tgtEl>
                                          <p:spTgt spid="28"/>
                                        </p:tgtEl>
                                      </p:cBhvr>
                                    </p:animEffect>
                                    <p:anim calcmode="lin" valueType="num">
                                      <p:cBhvr>
                                        <p:cTn id="108" dur="1000" fill="hold"/>
                                        <p:tgtEl>
                                          <p:spTgt spid="28"/>
                                        </p:tgtEl>
                                        <p:attrNameLst>
                                          <p:attrName>ppt_x</p:attrName>
                                        </p:attrNameLst>
                                      </p:cBhvr>
                                      <p:tavLst>
                                        <p:tav tm="0">
                                          <p:val>
                                            <p:strVal val="#ppt_x"/>
                                          </p:val>
                                        </p:tav>
                                        <p:tav tm="100000">
                                          <p:val>
                                            <p:strVal val="#ppt_x"/>
                                          </p:val>
                                        </p:tav>
                                      </p:tavLst>
                                    </p:anim>
                                    <p:anim calcmode="lin" valueType="num">
                                      <p:cBhvr>
                                        <p:cTn id="109" dur="1000" fill="hold"/>
                                        <p:tgtEl>
                                          <p:spTgt spid="28"/>
                                        </p:tgtEl>
                                        <p:attrNameLst>
                                          <p:attrName>ppt_y</p:attrName>
                                        </p:attrNameLst>
                                      </p:cBhvr>
                                      <p:tavLst>
                                        <p:tav tm="0">
                                          <p:val>
                                            <p:strVal val="#ppt_y+.1"/>
                                          </p:val>
                                        </p:tav>
                                        <p:tav tm="100000">
                                          <p:val>
                                            <p:strVal val="#ppt_y"/>
                                          </p:val>
                                        </p:tav>
                                      </p:tavLst>
                                    </p:anim>
                                  </p:childTnLst>
                                </p:cTn>
                              </p:par>
                              <p:par>
                                <p:cTn id="110" presetID="10" presetClass="entr" presetSubtype="0" fill="hold" nodeType="withEffect">
                                  <p:stCondLst>
                                    <p:cond delay="0"/>
                                  </p:stCondLst>
                                  <p:childTnLst>
                                    <p:set>
                                      <p:cBhvr>
                                        <p:cTn id="111" dur="1" fill="hold">
                                          <p:stCondLst>
                                            <p:cond delay="0"/>
                                          </p:stCondLst>
                                        </p:cTn>
                                        <p:tgtEl>
                                          <p:spTgt spid="34"/>
                                        </p:tgtEl>
                                        <p:attrNameLst>
                                          <p:attrName>style.visibility</p:attrName>
                                        </p:attrNameLst>
                                      </p:cBhvr>
                                      <p:to>
                                        <p:strVal val="visible"/>
                                      </p:to>
                                    </p:set>
                                    <p:animEffect transition="in" filter="fade">
                                      <p:cBhvr>
                                        <p:cTn id="11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8" grpId="0">
        <p:bldAsOne/>
      </p:bldGraphic>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296546"/>
            <a:ext cx="12192000" cy="512335"/>
          </a:xfrm>
          <a:prstGeom prst="rect">
            <a:avLst/>
          </a:prstGeom>
        </p:spPr>
        <p:style>
          <a:lnRef idx="1">
            <a:schemeClr val="dk1"/>
          </a:lnRef>
          <a:fillRef idx="3">
            <a:schemeClr val="dk1"/>
          </a:fillRef>
          <a:effectRef idx="2">
            <a:schemeClr val="dk1"/>
          </a:effectRef>
          <a:fontRef idx="minor">
            <a:schemeClr val="lt1"/>
          </a:fontRef>
        </p:style>
        <p:txBody>
          <a:bodyPr rtlCol="1" anchor="ctr"/>
          <a:lstStyle/>
          <a:p>
            <a:pPr algn="ctr"/>
            <a:r>
              <a:rPr lang="fa-IR" sz="2400" b="1" dirty="0">
                <a:cs typeface="B Homa" panose="00000400000000000000" pitchFamily="2" charset="-78"/>
              </a:rPr>
              <a:t>بررسی تطبیقی نظام مدیریت شهری در شهرهای تهران و </a:t>
            </a:r>
            <a:r>
              <a:rPr lang="fa-IR" sz="2400" b="1" dirty="0" smtClean="0">
                <a:cs typeface="B Homa" panose="00000400000000000000" pitchFamily="2" charset="-78"/>
              </a:rPr>
              <a:t>نیویورک</a:t>
            </a:r>
            <a:endParaRPr lang="en-US" sz="2400" b="1" dirty="0">
              <a:cs typeface="B Homa" panose="00000400000000000000" pitchFamily="2" charset="-78"/>
            </a:endParaRPr>
          </a:p>
        </p:txBody>
      </p:sp>
      <p:sp>
        <p:nvSpPr>
          <p:cNvPr id="16" name="Rectangle 15"/>
          <p:cNvSpPr/>
          <p:nvPr/>
        </p:nvSpPr>
        <p:spPr>
          <a:xfrm>
            <a:off x="0" y="296547"/>
            <a:ext cx="12192000" cy="512335"/>
          </a:xfrm>
          <a:prstGeom prst="rect">
            <a:avLst/>
          </a:prstGeom>
        </p:spPr>
        <p:style>
          <a:lnRef idx="1">
            <a:schemeClr val="dk1"/>
          </a:lnRef>
          <a:fillRef idx="3">
            <a:schemeClr val="dk1"/>
          </a:fillRef>
          <a:effectRef idx="2">
            <a:schemeClr val="dk1"/>
          </a:effectRef>
          <a:fontRef idx="minor">
            <a:schemeClr val="lt1"/>
          </a:fontRef>
        </p:style>
        <p:txBody>
          <a:bodyPr rtlCol="1" anchor="ctr"/>
          <a:lstStyle/>
          <a:p>
            <a:pPr algn="ctr"/>
            <a:r>
              <a:rPr lang="fa-IR" sz="2400" b="1" dirty="0">
                <a:cs typeface="B Homa" panose="00000400000000000000" pitchFamily="2" charset="-78"/>
              </a:rPr>
              <a:t>بررسی تطبیقی نظام مدیریت شهری در شهرهای تهران و </a:t>
            </a:r>
            <a:r>
              <a:rPr lang="fa-IR" sz="2400" b="1" dirty="0" smtClean="0">
                <a:cs typeface="B Homa" panose="00000400000000000000" pitchFamily="2" charset="-78"/>
              </a:rPr>
              <a:t>نیویورک</a:t>
            </a:r>
            <a:endParaRPr lang="en-US" sz="2400" b="1" dirty="0">
              <a:cs typeface="B Homa" panose="00000400000000000000" pitchFamily="2" charset="-78"/>
            </a:endParaRPr>
          </a:p>
        </p:txBody>
      </p:sp>
      <p:pic>
        <p:nvPicPr>
          <p:cNvPr id="23" name="Picture 22"/>
          <p:cNvPicPr>
            <a:picLocks noChangeAspect="1"/>
          </p:cNvPicPr>
          <p:nvPr/>
        </p:nvPicPr>
        <p:blipFill>
          <a:blip r:embed="rId3"/>
          <a:stretch>
            <a:fillRect/>
          </a:stretch>
        </p:blipFill>
        <p:spPr>
          <a:xfrm>
            <a:off x="115307" y="1936706"/>
            <a:ext cx="4197668" cy="3162740"/>
          </a:xfrm>
          <a:prstGeom prst="rect">
            <a:avLst/>
          </a:prstGeom>
        </p:spPr>
      </p:pic>
      <p:pic>
        <p:nvPicPr>
          <p:cNvPr id="24" name="Picture 2" descr="http://atlas.tehran.ir/Portals/0/Qty/Maps/800x/19.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65163" y="1936706"/>
            <a:ext cx="5249359" cy="316274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6601819" y="1234124"/>
            <a:ext cx="1776046" cy="369332"/>
          </a:xfrm>
          <a:prstGeom prst="rect">
            <a:avLst/>
          </a:prstGeom>
          <a:noFill/>
        </p:spPr>
        <p:txBody>
          <a:bodyPr wrap="square" rtlCol="0">
            <a:spAutoFit/>
          </a:bodyPr>
          <a:lstStyle/>
          <a:p>
            <a:r>
              <a:rPr lang="fa-IR" b="1" dirty="0" smtClean="0">
                <a:cs typeface="B Homa" panose="00000400000000000000" pitchFamily="2" charset="-78"/>
              </a:rPr>
              <a:t>تهران رتبه 199</a:t>
            </a:r>
            <a:endParaRPr lang="en-US" b="1" dirty="0">
              <a:cs typeface="B Homa" panose="00000400000000000000" pitchFamily="2" charset="-78"/>
            </a:endParaRPr>
          </a:p>
        </p:txBody>
      </p:sp>
      <p:sp>
        <p:nvSpPr>
          <p:cNvPr id="25" name="TextBox 24"/>
          <p:cNvSpPr txBox="1"/>
          <p:nvPr/>
        </p:nvSpPr>
        <p:spPr>
          <a:xfrm>
            <a:off x="1326118" y="1237591"/>
            <a:ext cx="1776046" cy="369332"/>
          </a:xfrm>
          <a:prstGeom prst="rect">
            <a:avLst/>
          </a:prstGeom>
          <a:noFill/>
        </p:spPr>
        <p:txBody>
          <a:bodyPr wrap="square" rtlCol="0">
            <a:spAutoFit/>
          </a:bodyPr>
          <a:lstStyle/>
          <a:p>
            <a:r>
              <a:rPr lang="fa-IR" b="1" dirty="0" smtClean="0">
                <a:cs typeface="B Homa" panose="00000400000000000000" pitchFamily="2" charset="-78"/>
              </a:rPr>
              <a:t>نیویورک رتبه 44</a:t>
            </a:r>
            <a:endParaRPr lang="en-US" b="1" dirty="0">
              <a:cs typeface="B Homa" panose="00000400000000000000" pitchFamily="2" charset="-78"/>
            </a:endParaRPr>
          </a:p>
        </p:txBody>
      </p:sp>
      <p:pic>
        <p:nvPicPr>
          <p:cNvPr id="3" name="Picture 2"/>
          <p:cNvPicPr>
            <a:picLocks noChangeAspect="1"/>
          </p:cNvPicPr>
          <p:nvPr/>
        </p:nvPicPr>
        <p:blipFill rotWithShape="1">
          <a:blip r:embed="rId5"/>
          <a:srcRect l="7780" t="28575" r="16237" b="19815"/>
          <a:stretch/>
        </p:blipFill>
        <p:spPr>
          <a:xfrm>
            <a:off x="128284" y="1931054"/>
            <a:ext cx="9992458" cy="3817782"/>
          </a:xfrm>
          <a:prstGeom prst="rect">
            <a:avLst/>
          </a:prstGeom>
        </p:spPr>
      </p:pic>
      <p:sp>
        <p:nvSpPr>
          <p:cNvPr id="27" name="Rectangle 26"/>
          <p:cNvSpPr/>
          <p:nvPr/>
        </p:nvSpPr>
        <p:spPr>
          <a:xfrm>
            <a:off x="10514457" y="6116850"/>
            <a:ext cx="1274771" cy="368649"/>
          </a:xfrm>
          <a:prstGeom prst="rect">
            <a:avLst/>
          </a:prstGeom>
          <a:ln/>
        </p:spPr>
        <p:style>
          <a:lnRef idx="3">
            <a:schemeClr val="lt1"/>
          </a:lnRef>
          <a:fillRef idx="1">
            <a:schemeClr val="accent1"/>
          </a:fillRef>
          <a:effectRef idx="1">
            <a:schemeClr val="accent1"/>
          </a:effectRef>
          <a:fontRef idx="minor">
            <a:schemeClr val="lt1"/>
          </a:fontRef>
        </p:style>
        <p:txBody>
          <a:bodyPr rtlCol="0" anchor="ctr"/>
          <a:lstStyle/>
          <a:p>
            <a:pPr algn="ctr"/>
            <a:r>
              <a:rPr lang="fa-IR" dirty="0" smtClean="0">
                <a:solidFill>
                  <a:schemeClr val="tx1"/>
                </a:solidFill>
                <a:cs typeface="B Homa" panose="00000400000000000000" pitchFamily="2" charset="-78"/>
              </a:rPr>
              <a:t>کیفیت زندگی</a:t>
            </a:r>
            <a:endParaRPr lang="en-US" dirty="0">
              <a:solidFill>
                <a:schemeClr val="tx1"/>
              </a:solidFill>
              <a:cs typeface="B Homa" panose="00000400000000000000" pitchFamily="2" charset="-78"/>
            </a:endParaRPr>
          </a:p>
        </p:txBody>
      </p:sp>
      <p:sp>
        <p:nvSpPr>
          <p:cNvPr id="28" name="Rectangle 27"/>
          <p:cNvSpPr/>
          <p:nvPr/>
        </p:nvSpPr>
        <p:spPr>
          <a:xfrm>
            <a:off x="11831083" y="597020"/>
            <a:ext cx="304489" cy="2141230"/>
          </a:xfrm>
          <a:prstGeom prst="rect">
            <a:avLst/>
          </a:prstGeom>
          <a:ln/>
        </p:spPr>
        <p:style>
          <a:lnRef idx="0">
            <a:schemeClr val="accent1"/>
          </a:lnRef>
          <a:fillRef idx="3">
            <a:schemeClr val="accent1"/>
          </a:fillRef>
          <a:effectRef idx="3">
            <a:schemeClr val="accent1"/>
          </a:effectRef>
          <a:fontRef idx="minor">
            <a:schemeClr val="lt1"/>
          </a:fontRef>
        </p:style>
        <p:txBody>
          <a:bodyPr vert="vert270" rtlCol="0" anchor="ctr"/>
          <a:lstStyle/>
          <a:p>
            <a:pPr algn="ctr"/>
            <a:r>
              <a:rPr lang="fa-IR" b="1" dirty="0" smtClean="0">
                <a:solidFill>
                  <a:schemeClr val="tx1"/>
                </a:solidFill>
                <a:cs typeface="B Homa" panose="00000400000000000000" pitchFamily="2" charset="-78"/>
              </a:rPr>
              <a:t>ایران و آمریکا</a:t>
            </a:r>
            <a:endParaRPr lang="en-US" b="1" dirty="0">
              <a:solidFill>
                <a:schemeClr val="tx1"/>
              </a:solidFill>
              <a:cs typeface="B Homa" panose="00000400000000000000" pitchFamily="2" charset="-78"/>
            </a:endParaRPr>
          </a:p>
        </p:txBody>
      </p:sp>
      <p:sp>
        <p:nvSpPr>
          <p:cNvPr id="29" name="Rectangle 28"/>
          <p:cNvSpPr/>
          <p:nvPr/>
        </p:nvSpPr>
        <p:spPr>
          <a:xfrm>
            <a:off x="11857588" y="3411091"/>
            <a:ext cx="304489" cy="2141229"/>
          </a:xfrm>
          <a:prstGeom prst="rect">
            <a:avLst/>
          </a:prstGeom>
          <a:ln/>
        </p:spPr>
        <p:style>
          <a:lnRef idx="3">
            <a:schemeClr val="lt1"/>
          </a:lnRef>
          <a:fillRef idx="1">
            <a:schemeClr val="accent2"/>
          </a:fillRef>
          <a:effectRef idx="1">
            <a:schemeClr val="accent2"/>
          </a:effectRef>
          <a:fontRef idx="minor">
            <a:schemeClr val="lt1"/>
          </a:fontRef>
        </p:style>
        <p:txBody>
          <a:bodyPr vert="vert270" rtlCol="0" anchor="ctr"/>
          <a:lstStyle/>
          <a:p>
            <a:pPr algn="ctr"/>
            <a:r>
              <a:rPr lang="fa-IR" b="1" dirty="0" smtClean="0">
                <a:solidFill>
                  <a:schemeClr val="tx1"/>
                </a:solidFill>
                <a:cs typeface="B Homa" panose="00000400000000000000" pitchFamily="2" charset="-78"/>
              </a:rPr>
              <a:t>تهران و نیویورک</a:t>
            </a:r>
            <a:endParaRPr lang="en-US" b="1" dirty="0">
              <a:solidFill>
                <a:schemeClr val="tx1"/>
              </a:solidFill>
              <a:cs typeface="B Homa" panose="00000400000000000000" pitchFamily="2" charset="-78"/>
            </a:endParaRPr>
          </a:p>
        </p:txBody>
      </p:sp>
      <p:sp>
        <p:nvSpPr>
          <p:cNvPr id="30" name="Rectangle 29"/>
          <p:cNvSpPr/>
          <p:nvPr/>
        </p:nvSpPr>
        <p:spPr>
          <a:xfrm>
            <a:off x="11831083" y="577996"/>
            <a:ext cx="304489" cy="2141230"/>
          </a:xfrm>
          <a:prstGeom prst="rect">
            <a:avLst/>
          </a:prstGeom>
          <a:noFill/>
          <a:ln>
            <a:solidFill>
              <a:schemeClr val="tx1"/>
            </a:solidFill>
          </a:ln>
        </p:spPr>
        <p:style>
          <a:lnRef idx="2">
            <a:schemeClr val="accent1"/>
          </a:lnRef>
          <a:fillRef idx="1">
            <a:schemeClr val="lt1"/>
          </a:fillRef>
          <a:effectRef idx="0">
            <a:schemeClr val="accent1"/>
          </a:effectRef>
          <a:fontRef idx="minor">
            <a:schemeClr val="dk1"/>
          </a:fontRef>
        </p:style>
        <p:txBody>
          <a:bodyPr vert="vert270" rtlCol="0" anchor="ctr"/>
          <a:lstStyle/>
          <a:p>
            <a:pPr algn="ctr"/>
            <a:endParaRPr lang="en-US" b="1" dirty="0">
              <a:solidFill>
                <a:schemeClr val="tx1"/>
              </a:solidFill>
              <a:cs typeface="B Homa" panose="00000400000000000000" pitchFamily="2" charset="-78"/>
            </a:endParaRPr>
          </a:p>
        </p:txBody>
      </p:sp>
      <p:cxnSp>
        <p:nvCxnSpPr>
          <p:cNvPr id="31" name="Straight Connector 30"/>
          <p:cNvCxnSpPr/>
          <p:nvPr/>
        </p:nvCxnSpPr>
        <p:spPr>
          <a:xfrm>
            <a:off x="9736481" y="2975408"/>
            <a:ext cx="0" cy="1691665"/>
          </a:xfrm>
          <a:prstGeom prst="line">
            <a:avLst/>
          </a:prstGeom>
        </p:spPr>
        <p:style>
          <a:lnRef idx="1">
            <a:schemeClr val="dk1"/>
          </a:lnRef>
          <a:fillRef idx="0">
            <a:schemeClr val="dk1"/>
          </a:fillRef>
          <a:effectRef idx="0">
            <a:schemeClr val="dk1"/>
          </a:effectRef>
          <a:fontRef idx="minor">
            <a:schemeClr val="tx1"/>
          </a:fontRef>
        </p:style>
      </p:cxnSp>
      <p:graphicFrame>
        <p:nvGraphicFramePr>
          <p:cNvPr id="32" name="Diagram 31"/>
          <p:cNvGraphicFramePr/>
          <p:nvPr/>
        </p:nvGraphicFramePr>
        <p:xfrm>
          <a:off x="9601267" y="32566"/>
          <a:ext cx="2534305" cy="3141765"/>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aphicFrame>
        <p:nvGraphicFramePr>
          <p:cNvPr id="33" name="Diagram 32"/>
          <p:cNvGraphicFramePr/>
          <p:nvPr/>
        </p:nvGraphicFramePr>
        <p:xfrm>
          <a:off x="9635184" y="2969839"/>
          <a:ext cx="2541814" cy="3113578"/>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Tree>
    <p:extLst>
      <p:ext uri="{BB962C8B-B14F-4D97-AF65-F5344CB8AC3E}">
        <p14:creationId xmlns:p14="http://schemas.microsoft.com/office/powerpoint/2010/main" val="1075532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000"/>
                                        <p:tgtEl>
                                          <p:spTgt spid="23"/>
                                        </p:tgtEl>
                                      </p:cBhvr>
                                    </p:animEffect>
                                    <p:anim calcmode="lin" valueType="num">
                                      <p:cBhvr>
                                        <p:cTn id="22" dur="1000" fill="hold"/>
                                        <p:tgtEl>
                                          <p:spTgt spid="23"/>
                                        </p:tgtEl>
                                        <p:attrNameLst>
                                          <p:attrName>ppt_x</p:attrName>
                                        </p:attrNameLst>
                                      </p:cBhvr>
                                      <p:tavLst>
                                        <p:tav tm="0">
                                          <p:val>
                                            <p:strVal val="#ppt_x"/>
                                          </p:val>
                                        </p:tav>
                                        <p:tav tm="100000">
                                          <p:val>
                                            <p:strVal val="#ppt_x"/>
                                          </p:val>
                                        </p:tav>
                                      </p:tavLst>
                                    </p:anim>
                                    <p:anim calcmode="lin" valueType="num">
                                      <p:cBhvr>
                                        <p:cTn id="2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1000"/>
                                        <p:tgtEl>
                                          <p:spTgt spid="3"/>
                                        </p:tgtEl>
                                      </p:cBhvr>
                                    </p:animEffect>
                                    <p:anim calcmode="lin" valueType="num">
                                      <p:cBhvr>
                                        <p:cTn id="34" dur="1000" fill="hold"/>
                                        <p:tgtEl>
                                          <p:spTgt spid="3"/>
                                        </p:tgtEl>
                                        <p:attrNameLst>
                                          <p:attrName>ppt_x</p:attrName>
                                        </p:attrNameLst>
                                      </p:cBhvr>
                                      <p:tavLst>
                                        <p:tav tm="0">
                                          <p:val>
                                            <p:strVal val="#ppt_x"/>
                                          </p:val>
                                        </p:tav>
                                        <p:tav tm="100000">
                                          <p:val>
                                            <p:strVal val="#ppt_x"/>
                                          </p:val>
                                        </p:tav>
                                      </p:tavLst>
                                    </p:anim>
                                    <p:anim calcmode="lin" valueType="num">
                                      <p:cBhvr>
                                        <p:cTn id="35" dur="1000" fill="hold"/>
                                        <p:tgtEl>
                                          <p:spTgt spid="3"/>
                                        </p:tgtEl>
                                        <p:attrNameLst>
                                          <p:attrName>ppt_y</p:attrName>
                                        </p:attrNameLst>
                                      </p:cBhvr>
                                      <p:tavLst>
                                        <p:tav tm="0">
                                          <p:val>
                                            <p:strVal val="#ppt_y+.1"/>
                                          </p:val>
                                        </p:tav>
                                        <p:tav tm="100000">
                                          <p:val>
                                            <p:strVal val="#ppt_y"/>
                                          </p:val>
                                        </p:tav>
                                      </p:tavLst>
                                    </p:anim>
                                  </p:childTnLst>
                                </p:cTn>
                              </p:par>
                              <p:par>
                                <p:cTn id="36" presetID="10" presetClass="entr" presetSubtype="0" fill="hold" nodeType="with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296546"/>
            <a:ext cx="12192000" cy="512335"/>
          </a:xfrm>
          <a:prstGeom prst="rect">
            <a:avLst/>
          </a:prstGeom>
        </p:spPr>
        <p:style>
          <a:lnRef idx="1">
            <a:schemeClr val="dk1"/>
          </a:lnRef>
          <a:fillRef idx="3">
            <a:schemeClr val="dk1"/>
          </a:fillRef>
          <a:effectRef idx="2">
            <a:schemeClr val="dk1"/>
          </a:effectRef>
          <a:fontRef idx="minor">
            <a:schemeClr val="lt1"/>
          </a:fontRef>
        </p:style>
        <p:txBody>
          <a:bodyPr rtlCol="1" anchor="ctr"/>
          <a:lstStyle/>
          <a:p>
            <a:pPr algn="ctr"/>
            <a:r>
              <a:rPr lang="fa-IR" sz="2400" b="1" dirty="0">
                <a:cs typeface="B Homa" panose="00000400000000000000" pitchFamily="2" charset="-78"/>
              </a:rPr>
              <a:t>بررسی تطبیقی نظام مدیریت شهری در شهرهای تهران و </a:t>
            </a:r>
            <a:r>
              <a:rPr lang="fa-IR" sz="2400" b="1" dirty="0" smtClean="0">
                <a:cs typeface="B Homa" panose="00000400000000000000" pitchFamily="2" charset="-78"/>
              </a:rPr>
              <a:t>نیویورک</a:t>
            </a:r>
            <a:endParaRPr lang="en-US" sz="2400" b="1" dirty="0">
              <a:cs typeface="B Homa" panose="00000400000000000000" pitchFamily="2" charset="-78"/>
            </a:endParaRPr>
          </a:p>
        </p:txBody>
      </p:sp>
      <p:sp>
        <p:nvSpPr>
          <p:cNvPr id="16" name="Rectangle 15"/>
          <p:cNvSpPr/>
          <p:nvPr/>
        </p:nvSpPr>
        <p:spPr>
          <a:xfrm>
            <a:off x="0" y="296547"/>
            <a:ext cx="12192000" cy="512335"/>
          </a:xfrm>
          <a:prstGeom prst="rect">
            <a:avLst/>
          </a:prstGeom>
        </p:spPr>
        <p:style>
          <a:lnRef idx="1">
            <a:schemeClr val="dk1"/>
          </a:lnRef>
          <a:fillRef idx="3">
            <a:schemeClr val="dk1"/>
          </a:fillRef>
          <a:effectRef idx="2">
            <a:schemeClr val="dk1"/>
          </a:effectRef>
          <a:fontRef idx="minor">
            <a:schemeClr val="lt1"/>
          </a:fontRef>
        </p:style>
        <p:txBody>
          <a:bodyPr rtlCol="1" anchor="ctr"/>
          <a:lstStyle/>
          <a:p>
            <a:pPr algn="ctr"/>
            <a:r>
              <a:rPr lang="fa-IR" sz="2400" b="1" dirty="0">
                <a:cs typeface="B Homa" panose="00000400000000000000" pitchFamily="2" charset="-78"/>
              </a:rPr>
              <a:t>بررسی تطبیقی نظام مدیریت شهری در شهرهای تهران و </a:t>
            </a:r>
            <a:r>
              <a:rPr lang="fa-IR" sz="2400" b="1" dirty="0" smtClean="0">
                <a:cs typeface="B Homa" panose="00000400000000000000" pitchFamily="2" charset="-78"/>
              </a:rPr>
              <a:t>نیویورک</a:t>
            </a:r>
            <a:endParaRPr lang="en-US" sz="2400" b="1" dirty="0">
              <a:cs typeface="B Homa" panose="00000400000000000000" pitchFamily="2" charset="-78"/>
            </a:endParaRPr>
          </a:p>
        </p:txBody>
      </p:sp>
      <p:sp>
        <p:nvSpPr>
          <p:cNvPr id="23" name="Title 1"/>
          <p:cNvSpPr>
            <a:spLocks noGrp="1"/>
          </p:cNvSpPr>
          <p:nvPr/>
        </p:nvSpPr>
        <p:spPr>
          <a:xfrm>
            <a:off x="1061357" y="441045"/>
            <a:ext cx="5791200" cy="1371600"/>
          </a:xfrm>
          <a:prstGeom prst="rect">
            <a:avLst/>
          </a:prstGeom>
        </p:spPr>
        <p:txBody>
          <a:bodyPr vert="horz" lIns="91440" tIns="45720" rIns="91440" bIns="45720" rtlCol="0" anchor="b">
            <a:normAutofit/>
          </a:bodyPr>
          <a:lstStyle>
            <a:lvl1pPr algn="l" defTabSz="914400" rtl="1" eaLnBrk="1" latinLnBrk="0" hangingPunct="1">
              <a:spcBef>
                <a:spcPct val="0"/>
              </a:spcBef>
              <a:buNone/>
              <a:defRPr sz="3600" kern="1200" cap="all" spc="-60" baseline="0">
                <a:solidFill>
                  <a:schemeClr val="tx2"/>
                </a:solidFill>
                <a:latin typeface="+mj-lt"/>
                <a:ea typeface="+mj-ea"/>
                <a:cs typeface="+mj-cs"/>
              </a:defRPr>
            </a:lvl1pPr>
          </a:lstStyle>
          <a:p>
            <a:pPr algn="r"/>
            <a:r>
              <a:rPr lang="fa-IR" sz="4800" dirty="0" smtClean="0">
                <a:solidFill>
                  <a:schemeClr val="tx1"/>
                </a:solidFill>
                <a:cs typeface="B Homa" panose="00000400000000000000" pitchFamily="2" charset="-78"/>
              </a:rPr>
              <a:t>منابع</a:t>
            </a:r>
            <a:endParaRPr lang="fa-IR" sz="4800" dirty="0">
              <a:solidFill>
                <a:schemeClr val="tx1"/>
              </a:solidFill>
              <a:cs typeface="B Homa" panose="00000400000000000000" pitchFamily="2" charset="-78"/>
            </a:endParaRPr>
          </a:p>
        </p:txBody>
      </p:sp>
      <p:sp>
        <p:nvSpPr>
          <p:cNvPr id="24" name="Content Placeholder 2"/>
          <p:cNvSpPr>
            <a:spLocks noGrp="1"/>
          </p:cNvSpPr>
          <p:nvPr/>
        </p:nvSpPr>
        <p:spPr>
          <a:xfrm>
            <a:off x="375557" y="2042159"/>
            <a:ext cx="9530443" cy="4373563"/>
          </a:xfrm>
          <a:prstGeom prst="rect">
            <a:avLst/>
          </a:prstGeom>
        </p:spPr>
        <p:txBody>
          <a:bodyPr vert="horz" lIns="91440" tIns="45720" rIns="91440" bIns="45720" rtlCol="0">
            <a:normAutofit/>
          </a:bodyPr>
          <a:lstStyle>
            <a:lvl1pPr marL="0" indent="0" algn="r" defTabSz="914400" rtl="1" eaLnBrk="1" latinLnBrk="0" hangingPunct="1">
              <a:spcBef>
                <a:spcPct val="20000"/>
              </a:spcBef>
              <a:spcAft>
                <a:spcPts val="600"/>
              </a:spcAft>
              <a:buFont typeface="Arial" pitchFamily="34" charset="0"/>
              <a:buNone/>
              <a:defRPr sz="2000" b="1" kern="1200">
                <a:solidFill>
                  <a:schemeClr val="tx1"/>
                </a:solidFill>
                <a:latin typeface="+mn-lt"/>
                <a:ea typeface="+mn-ea"/>
                <a:cs typeface="+mn-cs"/>
              </a:defRPr>
            </a:lvl1pPr>
            <a:lvl2pPr marL="457200" indent="-182880" algn="r" defTabSz="914400" rtl="1" eaLnBrk="1" latinLnBrk="0" hangingPunct="1">
              <a:spcBef>
                <a:spcPct val="20000"/>
              </a:spcBef>
              <a:buClr>
                <a:schemeClr val="tx2"/>
              </a:buClr>
              <a:buFont typeface="Arial" pitchFamily="34" charset="0"/>
              <a:buChar char="•"/>
              <a:defRPr sz="2000" kern="1200">
                <a:solidFill>
                  <a:schemeClr val="tx1"/>
                </a:solidFill>
                <a:latin typeface="+mn-lt"/>
                <a:ea typeface="+mn-ea"/>
                <a:cs typeface="+mn-cs"/>
              </a:defRPr>
            </a:lvl2pPr>
            <a:lvl3pPr marL="1143000" indent="-228600" algn="r" defTabSz="914400" rtl="1"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3pPr>
            <a:lvl4pPr marL="1600200" indent="-228600" algn="r" defTabSz="914400" rtl="1"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4pPr>
            <a:lvl5pPr marL="2057400" indent="-228600" algn="r" defTabSz="914400" rtl="1" eaLnBrk="1" latinLnBrk="0" hangingPunct="1">
              <a:spcBef>
                <a:spcPct val="20000"/>
              </a:spcBef>
              <a:buClr>
                <a:schemeClr val="tx2"/>
              </a:buClr>
              <a:buFont typeface="Arial" pitchFamily="34" charset="0"/>
              <a:buChar char="•"/>
              <a:defRPr sz="1800" kern="1200" baseline="0">
                <a:solidFill>
                  <a:schemeClr val="tx1"/>
                </a:solidFill>
                <a:latin typeface="+mn-lt"/>
                <a:ea typeface="+mn-ea"/>
                <a:cs typeface="+mn-cs"/>
              </a:defRPr>
            </a:lvl5pPr>
            <a:lvl6pPr marL="2514600" indent="-228600" algn="r" defTabSz="914400" rtl="1"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r" defTabSz="914400" rtl="1"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r" defTabSz="914400" rtl="1"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r" defTabSz="914400" rtl="1"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a:lstStyle>
          <a:p>
            <a:r>
              <a:rPr lang="fa-IR" dirty="0">
                <a:cs typeface="B Homa" panose="00000400000000000000" pitchFamily="2" charset="-78"/>
              </a:rPr>
              <a:t>مدیریت شهری جلد سوم </a:t>
            </a:r>
            <a:r>
              <a:rPr lang="fa-IR" dirty="0" smtClean="0">
                <a:cs typeface="B Homa" panose="00000400000000000000" pitchFamily="2" charset="-78"/>
              </a:rPr>
              <a:t>بررسی </a:t>
            </a:r>
            <a:r>
              <a:rPr lang="fa-IR" dirty="0">
                <a:cs typeface="B Homa" panose="00000400000000000000" pitchFamily="2" charset="-78"/>
              </a:rPr>
              <a:t>تطبیقی نظام مدیریت شهری در کشور های نمونه؛ سعیدی رضوانی، نوید  و همکاران،چاپ دوم ،جلد سوم،1392</a:t>
            </a:r>
          </a:p>
          <a:p>
            <a:r>
              <a:rPr lang="fa-IR" dirty="0">
                <a:cs typeface="B Homa" panose="00000400000000000000" pitchFamily="2" charset="-78"/>
              </a:rPr>
              <a:t>مدیریت شهری،لطیفی ، غلامرضا،چاپ اول،1387</a:t>
            </a:r>
          </a:p>
          <a:p>
            <a:r>
              <a:rPr lang="fa-IR" dirty="0" smtClean="0">
                <a:cs typeface="B Homa" panose="00000400000000000000" pitchFamily="2" charset="-78"/>
              </a:rPr>
              <a:t>آمار و سرشماری 1390</a:t>
            </a:r>
          </a:p>
          <a:p>
            <a:r>
              <a:rPr lang="fa-IR" dirty="0">
                <a:cs typeface="B Homa" panose="00000400000000000000" pitchFamily="2" charset="-78"/>
              </a:rPr>
              <a:t>برک پور،ناصر،اسدی،ایرج،مدیریت و حکمروایی شهری،ناشر تهران دانشگاه هنر،چاپ </a:t>
            </a:r>
            <a:r>
              <a:rPr lang="fa-IR" dirty="0" smtClean="0">
                <a:cs typeface="B Homa" panose="00000400000000000000" pitchFamily="2" charset="-78"/>
              </a:rPr>
              <a:t>دوم،1390</a:t>
            </a:r>
            <a:endParaRPr lang="en-US" dirty="0" smtClean="0">
              <a:cs typeface="B Homa" panose="00000400000000000000" pitchFamily="2" charset="-78"/>
            </a:endParaRPr>
          </a:p>
          <a:p>
            <a:r>
              <a:rPr lang="fa-IR" dirty="0" smtClean="0">
                <a:cs typeface="B Homa" panose="00000400000000000000" pitchFamily="2" charset="-78"/>
              </a:rPr>
              <a:t>ﮔﺰارش </a:t>
            </a:r>
            <a:r>
              <a:rPr lang="fa-IR" dirty="0">
                <a:cs typeface="B Homa" panose="00000400000000000000" pitchFamily="2" charset="-78"/>
              </a:rPr>
              <a:t>ﺷﺎﺧﺺ ﮐﯿﻔﯿﺖ زﻧﺪﮔﯽ در جهان در سال 2016، دفتر مطالعات رفاه اجتماعی، شهریورماه 1395</a:t>
            </a:r>
            <a:r>
              <a:rPr lang="fa-IR" dirty="0" smtClean="0">
                <a:cs typeface="B Homa" panose="00000400000000000000" pitchFamily="2" charset="-78"/>
              </a:rPr>
              <a:t>.</a:t>
            </a:r>
            <a:endParaRPr lang="en-US" dirty="0" smtClean="0">
              <a:cs typeface="B Homa" panose="00000400000000000000" pitchFamily="2" charset="-78"/>
            </a:endParaRPr>
          </a:p>
          <a:p>
            <a:r>
              <a:rPr lang="fa-IR" dirty="0">
                <a:cs typeface="B Homa" panose="00000400000000000000" pitchFamily="2" charset="-78"/>
              </a:rPr>
              <a:t>سعیدنیا، احمد. 1383. مدیریت شهری (جلد یازدهم). انتشارات سازمان شهرداری ها و دهیاری های کشور.</a:t>
            </a:r>
          </a:p>
          <a:p>
            <a:endParaRPr lang="fa-IR" dirty="0">
              <a:cs typeface="B Homa" panose="00000400000000000000" pitchFamily="2" charset="-78"/>
            </a:endParaRPr>
          </a:p>
          <a:p>
            <a:endParaRPr lang="fa-IR" dirty="0">
              <a:cs typeface="B Homa" panose="00000400000000000000" pitchFamily="2" charset="-78"/>
            </a:endParaRPr>
          </a:p>
          <a:p>
            <a:endParaRPr lang="fa-IR" dirty="0">
              <a:cs typeface="B Homa" panose="00000400000000000000" pitchFamily="2" charset="-78"/>
            </a:endParaRPr>
          </a:p>
        </p:txBody>
      </p:sp>
      <p:sp>
        <p:nvSpPr>
          <p:cNvPr id="25" name="Rectangle 24"/>
          <p:cNvSpPr/>
          <p:nvPr/>
        </p:nvSpPr>
        <p:spPr>
          <a:xfrm>
            <a:off x="10514457" y="6116850"/>
            <a:ext cx="1274771" cy="368649"/>
          </a:xfrm>
          <a:prstGeom prst="rect">
            <a:avLst/>
          </a:prstGeom>
          <a:ln/>
        </p:spPr>
        <p:style>
          <a:lnRef idx="3">
            <a:schemeClr val="lt1"/>
          </a:lnRef>
          <a:fillRef idx="1">
            <a:schemeClr val="accent1"/>
          </a:fillRef>
          <a:effectRef idx="1">
            <a:schemeClr val="accent1"/>
          </a:effectRef>
          <a:fontRef idx="minor">
            <a:schemeClr val="lt1"/>
          </a:fontRef>
        </p:style>
        <p:txBody>
          <a:bodyPr rtlCol="0" anchor="ctr"/>
          <a:lstStyle/>
          <a:p>
            <a:pPr algn="ctr"/>
            <a:r>
              <a:rPr lang="fa-IR" dirty="0" smtClean="0">
                <a:solidFill>
                  <a:schemeClr val="tx1"/>
                </a:solidFill>
                <a:cs typeface="B Homa" panose="00000400000000000000" pitchFamily="2" charset="-78"/>
              </a:rPr>
              <a:t>جمع بندی</a:t>
            </a:r>
            <a:endParaRPr lang="en-US" dirty="0">
              <a:solidFill>
                <a:schemeClr val="tx1"/>
              </a:solidFill>
              <a:cs typeface="B Homa" panose="00000400000000000000" pitchFamily="2" charset="-78"/>
            </a:endParaRPr>
          </a:p>
        </p:txBody>
      </p:sp>
      <p:sp>
        <p:nvSpPr>
          <p:cNvPr id="27" name="Rectangle 26"/>
          <p:cNvSpPr/>
          <p:nvPr/>
        </p:nvSpPr>
        <p:spPr>
          <a:xfrm>
            <a:off x="11831083" y="597020"/>
            <a:ext cx="304489" cy="2141230"/>
          </a:xfrm>
          <a:prstGeom prst="rect">
            <a:avLst/>
          </a:prstGeom>
          <a:ln/>
        </p:spPr>
        <p:style>
          <a:lnRef idx="0">
            <a:schemeClr val="accent1"/>
          </a:lnRef>
          <a:fillRef idx="3">
            <a:schemeClr val="accent1"/>
          </a:fillRef>
          <a:effectRef idx="3">
            <a:schemeClr val="accent1"/>
          </a:effectRef>
          <a:fontRef idx="minor">
            <a:schemeClr val="lt1"/>
          </a:fontRef>
        </p:style>
        <p:txBody>
          <a:bodyPr vert="vert270" rtlCol="0" anchor="ctr"/>
          <a:lstStyle/>
          <a:p>
            <a:pPr algn="ctr"/>
            <a:r>
              <a:rPr lang="fa-IR" b="1" dirty="0" smtClean="0">
                <a:solidFill>
                  <a:schemeClr val="tx1"/>
                </a:solidFill>
                <a:cs typeface="B Homa" panose="00000400000000000000" pitchFamily="2" charset="-78"/>
              </a:rPr>
              <a:t>ایران و آمریکا</a:t>
            </a:r>
            <a:endParaRPr lang="en-US" b="1" dirty="0">
              <a:solidFill>
                <a:schemeClr val="tx1"/>
              </a:solidFill>
              <a:cs typeface="B Homa" panose="00000400000000000000" pitchFamily="2" charset="-78"/>
            </a:endParaRPr>
          </a:p>
        </p:txBody>
      </p:sp>
      <p:sp>
        <p:nvSpPr>
          <p:cNvPr id="28" name="Rectangle 27"/>
          <p:cNvSpPr/>
          <p:nvPr/>
        </p:nvSpPr>
        <p:spPr>
          <a:xfrm>
            <a:off x="11857588" y="3411091"/>
            <a:ext cx="304489" cy="2141229"/>
          </a:xfrm>
          <a:prstGeom prst="rect">
            <a:avLst/>
          </a:prstGeom>
          <a:ln/>
        </p:spPr>
        <p:style>
          <a:lnRef idx="3">
            <a:schemeClr val="lt1"/>
          </a:lnRef>
          <a:fillRef idx="1">
            <a:schemeClr val="accent2"/>
          </a:fillRef>
          <a:effectRef idx="1">
            <a:schemeClr val="accent2"/>
          </a:effectRef>
          <a:fontRef idx="minor">
            <a:schemeClr val="lt1"/>
          </a:fontRef>
        </p:style>
        <p:txBody>
          <a:bodyPr vert="vert270" rtlCol="0" anchor="ctr"/>
          <a:lstStyle/>
          <a:p>
            <a:pPr algn="ctr"/>
            <a:r>
              <a:rPr lang="fa-IR" b="1" dirty="0" smtClean="0">
                <a:solidFill>
                  <a:schemeClr val="tx1"/>
                </a:solidFill>
                <a:cs typeface="B Homa" panose="00000400000000000000" pitchFamily="2" charset="-78"/>
              </a:rPr>
              <a:t>تهران و نیویورک</a:t>
            </a:r>
            <a:endParaRPr lang="en-US" b="1" dirty="0">
              <a:solidFill>
                <a:schemeClr val="tx1"/>
              </a:solidFill>
              <a:cs typeface="B Homa" panose="00000400000000000000" pitchFamily="2" charset="-78"/>
            </a:endParaRPr>
          </a:p>
        </p:txBody>
      </p:sp>
      <p:sp>
        <p:nvSpPr>
          <p:cNvPr id="29" name="Rectangle 28"/>
          <p:cNvSpPr/>
          <p:nvPr/>
        </p:nvSpPr>
        <p:spPr>
          <a:xfrm>
            <a:off x="11831083" y="577996"/>
            <a:ext cx="304489" cy="2141230"/>
          </a:xfrm>
          <a:prstGeom prst="rect">
            <a:avLst/>
          </a:prstGeom>
          <a:noFill/>
          <a:ln>
            <a:solidFill>
              <a:schemeClr val="tx1"/>
            </a:solidFill>
          </a:ln>
        </p:spPr>
        <p:style>
          <a:lnRef idx="2">
            <a:schemeClr val="accent1"/>
          </a:lnRef>
          <a:fillRef idx="1">
            <a:schemeClr val="lt1"/>
          </a:fillRef>
          <a:effectRef idx="0">
            <a:schemeClr val="accent1"/>
          </a:effectRef>
          <a:fontRef idx="minor">
            <a:schemeClr val="dk1"/>
          </a:fontRef>
        </p:style>
        <p:txBody>
          <a:bodyPr vert="vert270" rtlCol="0" anchor="ctr"/>
          <a:lstStyle/>
          <a:p>
            <a:pPr algn="ctr"/>
            <a:endParaRPr lang="en-US" b="1" dirty="0">
              <a:solidFill>
                <a:schemeClr val="tx1"/>
              </a:solidFill>
              <a:cs typeface="B Homa" panose="00000400000000000000" pitchFamily="2" charset="-78"/>
            </a:endParaRPr>
          </a:p>
        </p:txBody>
      </p:sp>
      <p:cxnSp>
        <p:nvCxnSpPr>
          <p:cNvPr id="30" name="Straight Connector 29"/>
          <p:cNvCxnSpPr/>
          <p:nvPr/>
        </p:nvCxnSpPr>
        <p:spPr>
          <a:xfrm>
            <a:off x="9736481" y="2975408"/>
            <a:ext cx="0" cy="1691665"/>
          </a:xfrm>
          <a:prstGeom prst="line">
            <a:avLst/>
          </a:prstGeom>
        </p:spPr>
        <p:style>
          <a:lnRef idx="1">
            <a:schemeClr val="dk1"/>
          </a:lnRef>
          <a:fillRef idx="0">
            <a:schemeClr val="dk1"/>
          </a:fillRef>
          <a:effectRef idx="0">
            <a:schemeClr val="dk1"/>
          </a:effectRef>
          <a:fontRef idx="minor">
            <a:schemeClr val="tx1"/>
          </a:fontRef>
        </p:style>
      </p:cxnSp>
      <p:graphicFrame>
        <p:nvGraphicFramePr>
          <p:cNvPr id="31" name="Diagram 30"/>
          <p:cNvGraphicFramePr/>
          <p:nvPr/>
        </p:nvGraphicFramePr>
        <p:xfrm>
          <a:off x="9601267" y="32566"/>
          <a:ext cx="2534305" cy="314176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32" name="Diagram 31"/>
          <p:cNvGraphicFramePr/>
          <p:nvPr/>
        </p:nvGraphicFramePr>
        <p:xfrm>
          <a:off x="9635184" y="2969839"/>
          <a:ext cx="2541814" cy="311357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516132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296546"/>
            <a:ext cx="12192000" cy="512335"/>
          </a:xfrm>
          <a:prstGeom prst="rect">
            <a:avLst/>
          </a:prstGeom>
        </p:spPr>
        <p:style>
          <a:lnRef idx="1">
            <a:schemeClr val="dk1"/>
          </a:lnRef>
          <a:fillRef idx="3">
            <a:schemeClr val="dk1"/>
          </a:fillRef>
          <a:effectRef idx="2">
            <a:schemeClr val="dk1"/>
          </a:effectRef>
          <a:fontRef idx="minor">
            <a:schemeClr val="lt1"/>
          </a:fontRef>
        </p:style>
        <p:txBody>
          <a:bodyPr rtlCol="1" anchor="ctr"/>
          <a:lstStyle/>
          <a:p>
            <a:pPr algn="ctr"/>
            <a:r>
              <a:rPr lang="fa-IR" sz="2400" b="1" dirty="0">
                <a:cs typeface="B Homa" panose="00000400000000000000" pitchFamily="2" charset="-78"/>
              </a:rPr>
              <a:t>بررسی تطبیقی نظام مدیریت شهری در شهرهای تهران و </a:t>
            </a:r>
            <a:r>
              <a:rPr lang="fa-IR" sz="2400" b="1" dirty="0" smtClean="0">
                <a:cs typeface="B Homa" panose="00000400000000000000" pitchFamily="2" charset="-78"/>
              </a:rPr>
              <a:t>نیویورک</a:t>
            </a:r>
            <a:endParaRPr lang="en-US" sz="2400" b="1" dirty="0">
              <a:cs typeface="B Homa" panose="00000400000000000000" pitchFamily="2" charset="-78"/>
            </a:endParaRPr>
          </a:p>
        </p:txBody>
      </p:sp>
      <p:sp>
        <p:nvSpPr>
          <p:cNvPr id="13" name="Shape 197"/>
          <p:cNvSpPr/>
          <p:nvPr/>
        </p:nvSpPr>
        <p:spPr>
          <a:xfrm>
            <a:off x="1247775" y="1120032"/>
            <a:ext cx="8829675" cy="4206262"/>
          </a:xfrm>
          <a:custGeom>
            <a:avLst/>
            <a:gdLst/>
            <a:ahLst/>
            <a:cxnLst/>
            <a:rect l="0" t="0" r="0" b="0"/>
            <a:pathLst>
              <a:path w="285750" h="136125" extrusionOk="0">
                <a:moveTo>
                  <a:pt x="74830" y="1313"/>
                </a:moveTo>
                <a:lnTo>
                  <a:pt x="74352" y="1330"/>
                </a:lnTo>
                <a:lnTo>
                  <a:pt x="74864" y="1330"/>
                </a:lnTo>
                <a:lnTo>
                  <a:pt x="74830" y="1313"/>
                </a:lnTo>
                <a:close/>
                <a:moveTo>
                  <a:pt x="77830" y="1739"/>
                </a:moveTo>
                <a:lnTo>
                  <a:pt x="77830" y="1739"/>
                </a:lnTo>
                <a:lnTo>
                  <a:pt x="77830" y="1739"/>
                </a:lnTo>
                <a:close/>
                <a:moveTo>
                  <a:pt x="176011" y="1432"/>
                </a:moveTo>
                <a:lnTo>
                  <a:pt x="176114" y="1636"/>
                </a:lnTo>
                <a:lnTo>
                  <a:pt x="175500" y="1841"/>
                </a:lnTo>
                <a:lnTo>
                  <a:pt x="175807" y="1943"/>
                </a:lnTo>
                <a:lnTo>
                  <a:pt x="178875" y="1943"/>
                </a:lnTo>
                <a:lnTo>
                  <a:pt x="178773" y="1636"/>
                </a:lnTo>
                <a:lnTo>
                  <a:pt x="176011" y="1432"/>
                </a:lnTo>
                <a:close/>
                <a:moveTo>
                  <a:pt x="135102" y="1841"/>
                </a:moveTo>
                <a:lnTo>
                  <a:pt x="134898" y="1943"/>
                </a:lnTo>
                <a:lnTo>
                  <a:pt x="135102" y="2045"/>
                </a:lnTo>
                <a:lnTo>
                  <a:pt x="134489" y="2045"/>
                </a:lnTo>
                <a:lnTo>
                  <a:pt x="134795" y="2148"/>
                </a:lnTo>
                <a:lnTo>
                  <a:pt x="134489" y="2148"/>
                </a:lnTo>
                <a:lnTo>
                  <a:pt x="135920" y="2352"/>
                </a:lnTo>
                <a:lnTo>
                  <a:pt x="135307" y="2455"/>
                </a:lnTo>
                <a:lnTo>
                  <a:pt x="137148" y="2557"/>
                </a:lnTo>
                <a:lnTo>
                  <a:pt x="137148" y="2659"/>
                </a:lnTo>
                <a:lnTo>
                  <a:pt x="139500" y="2148"/>
                </a:lnTo>
                <a:lnTo>
                  <a:pt x="137148" y="2045"/>
                </a:lnTo>
                <a:lnTo>
                  <a:pt x="137250" y="1841"/>
                </a:lnTo>
                <a:lnTo>
                  <a:pt x="136739" y="1841"/>
                </a:lnTo>
                <a:lnTo>
                  <a:pt x="136739" y="2045"/>
                </a:lnTo>
                <a:lnTo>
                  <a:pt x="135102" y="1841"/>
                </a:lnTo>
                <a:close/>
                <a:moveTo>
                  <a:pt x="178466" y="2045"/>
                </a:moveTo>
                <a:lnTo>
                  <a:pt x="177443" y="2148"/>
                </a:lnTo>
                <a:lnTo>
                  <a:pt x="177136" y="2455"/>
                </a:lnTo>
                <a:lnTo>
                  <a:pt x="181534" y="2864"/>
                </a:lnTo>
                <a:lnTo>
                  <a:pt x="181534" y="2864"/>
                </a:lnTo>
                <a:lnTo>
                  <a:pt x="180716" y="2659"/>
                </a:lnTo>
                <a:lnTo>
                  <a:pt x="181023" y="2659"/>
                </a:lnTo>
                <a:lnTo>
                  <a:pt x="180818" y="2250"/>
                </a:lnTo>
                <a:lnTo>
                  <a:pt x="178466" y="2045"/>
                </a:lnTo>
                <a:close/>
                <a:moveTo>
                  <a:pt x="75068" y="3170"/>
                </a:moveTo>
                <a:lnTo>
                  <a:pt x="74870" y="3225"/>
                </a:lnTo>
                <a:lnTo>
                  <a:pt x="75022" y="3201"/>
                </a:lnTo>
                <a:lnTo>
                  <a:pt x="75022" y="3201"/>
                </a:lnTo>
                <a:lnTo>
                  <a:pt x="75068" y="3170"/>
                </a:lnTo>
                <a:close/>
                <a:moveTo>
                  <a:pt x="72920" y="1227"/>
                </a:moveTo>
                <a:lnTo>
                  <a:pt x="72102" y="1330"/>
                </a:lnTo>
                <a:lnTo>
                  <a:pt x="72511" y="1330"/>
                </a:lnTo>
                <a:lnTo>
                  <a:pt x="70977" y="1534"/>
                </a:lnTo>
                <a:lnTo>
                  <a:pt x="71591" y="1739"/>
                </a:lnTo>
                <a:lnTo>
                  <a:pt x="70364" y="1739"/>
                </a:lnTo>
                <a:lnTo>
                  <a:pt x="70568" y="1841"/>
                </a:lnTo>
                <a:lnTo>
                  <a:pt x="70057" y="1943"/>
                </a:lnTo>
                <a:lnTo>
                  <a:pt x="71080" y="2045"/>
                </a:lnTo>
                <a:lnTo>
                  <a:pt x="69648" y="2045"/>
                </a:lnTo>
                <a:lnTo>
                  <a:pt x="69750" y="2352"/>
                </a:lnTo>
                <a:lnTo>
                  <a:pt x="70670" y="2352"/>
                </a:lnTo>
                <a:lnTo>
                  <a:pt x="69545" y="2557"/>
                </a:lnTo>
                <a:lnTo>
                  <a:pt x="70568" y="2557"/>
                </a:lnTo>
                <a:lnTo>
                  <a:pt x="70466" y="2659"/>
                </a:lnTo>
                <a:lnTo>
                  <a:pt x="72102" y="2557"/>
                </a:lnTo>
                <a:lnTo>
                  <a:pt x="70773" y="2761"/>
                </a:lnTo>
                <a:lnTo>
                  <a:pt x="70466" y="2966"/>
                </a:lnTo>
                <a:lnTo>
                  <a:pt x="70159" y="3068"/>
                </a:lnTo>
                <a:lnTo>
                  <a:pt x="70977" y="3170"/>
                </a:lnTo>
                <a:lnTo>
                  <a:pt x="70364" y="3273"/>
                </a:lnTo>
                <a:lnTo>
                  <a:pt x="72102" y="3477"/>
                </a:lnTo>
                <a:lnTo>
                  <a:pt x="72102" y="3170"/>
                </a:lnTo>
                <a:lnTo>
                  <a:pt x="72307" y="3273"/>
                </a:lnTo>
                <a:lnTo>
                  <a:pt x="73330" y="3170"/>
                </a:lnTo>
                <a:lnTo>
                  <a:pt x="73227" y="3068"/>
                </a:lnTo>
                <a:lnTo>
                  <a:pt x="73739" y="2864"/>
                </a:lnTo>
                <a:lnTo>
                  <a:pt x="73432" y="3068"/>
                </a:lnTo>
                <a:lnTo>
                  <a:pt x="75580" y="2557"/>
                </a:lnTo>
                <a:lnTo>
                  <a:pt x="74557" y="2455"/>
                </a:lnTo>
                <a:lnTo>
                  <a:pt x="74659" y="2045"/>
                </a:lnTo>
                <a:lnTo>
                  <a:pt x="74966" y="1841"/>
                </a:lnTo>
                <a:lnTo>
                  <a:pt x="74352" y="1943"/>
                </a:lnTo>
                <a:lnTo>
                  <a:pt x="74455" y="2045"/>
                </a:lnTo>
                <a:lnTo>
                  <a:pt x="73534" y="1739"/>
                </a:lnTo>
                <a:lnTo>
                  <a:pt x="73534" y="1636"/>
                </a:lnTo>
                <a:lnTo>
                  <a:pt x="72920" y="1227"/>
                </a:lnTo>
                <a:close/>
                <a:moveTo>
                  <a:pt x="74870" y="3225"/>
                </a:moveTo>
                <a:lnTo>
                  <a:pt x="73227" y="3477"/>
                </a:lnTo>
                <a:lnTo>
                  <a:pt x="74301" y="3380"/>
                </a:lnTo>
                <a:lnTo>
                  <a:pt x="74301" y="3380"/>
                </a:lnTo>
                <a:lnTo>
                  <a:pt x="74870" y="3225"/>
                </a:lnTo>
                <a:close/>
                <a:moveTo>
                  <a:pt x="74352" y="3375"/>
                </a:moveTo>
                <a:lnTo>
                  <a:pt x="74301" y="3380"/>
                </a:lnTo>
                <a:lnTo>
                  <a:pt x="74301" y="3380"/>
                </a:lnTo>
                <a:lnTo>
                  <a:pt x="73943" y="3477"/>
                </a:lnTo>
                <a:lnTo>
                  <a:pt x="74352" y="3375"/>
                </a:lnTo>
                <a:close/>
                <a:moveTo>
                  <a:pt x="182148" y="2557"/>
                </a:moveTo>
                <a:lnTo>
                  <a:pt x="182250" y="2966"/>
                </a:lnTo>
                <a:lnTo>
                  <a:pt x="182148" y="3170"/>
                </a:lnTo>
                <a:lnTo>
                  <a:pt x="182045" y="3580"/>
                </a:lnTo>
                <a:lnTo>
                  <a:pt x="185114" y="3170"/>
                </a:lnTo>
                <a:lnTo>
                  <a:pt x="183682" y="2761"/>
                </a:lnTo>
                <a:lnTo>
                  <a:pt x="183170" y="2864"/>
                </a:lnTo>
                <a:lnTo>
                  <a:pt x="182966" y="2761"/>
                </a:lnTo>
                <a:lnTo>
                  <a:pt x="183068" y="2659"/>
                </a:lnTo>
                <a:lnTo>
                  <a:pt x="182455" y="2557"/>
                </a:lnTo>
                <a:lnTo>
                  <a:pt x="182455" y="2557"/>
                </a:lnTo>
                <a:lnTo>
                  <a:pt x="182557" y="2659"/>
                </a:lnTo>
                <a:lnTo>
                  <a:pt x="182148" y="2557"/>
                </a:lnTo>
                <a:close/>
                <a:moveTo>
                  <a:pt x="64739" y="2557"/>
                </a:moveTo>
                <a:lnTo>
                  <a:pt x="63614" y="2864"/>
                </a:lnTo>
                <a:lnTo>
                  <a:pt x="64023" y="2864"/>
                </a:lnTo>
                <a:lnTo>
                  <a:pt x="63716" y="2966"/>
                </a:lnTo>
                <a:lnTo>
                  <a:pt x="63716" y="2966"/>
                </a:lnTo>
                <a:lnTo>
                  <a:pt x="64432" y="2864"/>
                </a:lnTo>
                <a:lnTo>
                  <a:pt x="64125" y="2966"/>
                </a:lnTo>
                <a:lnTo>
                  <a:pt x="64534" y="3068"/>
                </a:lnTo>
                <a:lnTo>
                  <a:pt x="64125" y="3068"/>
                </a:lnTo>
                <a:lnTo>
                  <a:pt x="64330" y="3170"/>
                </a:lnTo>
                <a:lnTo>
                  <a:pt x="63511" y="3375"/>
                </a:lnTo>
                <a:lnTo>
                  <a:pt x="65352" y="3477"/>
                </a:lnTo>
                <a:lnTo>
                  <a:pt x="65352" y="3580"/>
                </a:lnTo>
                <a:lnTo>
                  <a:pt x="66068" y="3682"/>
                </a:lnTo>
                <a:lnTo>
                  <a:pt x="66273" y="3375"/>
                </a:lnTo>
                <a:lnTo>
                  <a:pt x="66580" y="3170"/>
                </a:lnTo>
                <a:lnTo>
                  <a:pt x="65966" y="2966"/>
                </a:lnTo>
                <a:lnTo>
                  <a:pt x="66068" y="2864"/>
                </a:lnTo>
                <a:lnTo>
                  <a:pt x="65148" y="2966"/>
                </a:lnTo>
                <a:lnTo>
                  <a:pt x="65148" y="2864"/>
                </a:lnTo>
                <a:lnTo>
                  <a:pt x="64739" y="2557"/>
                </a:lnTo>
                <a:close/>
                <a:moveTo>
                  <a:pt x="67705" y="2966"/>
                </a:moveTo>
                <a:lnTo>
                  <a:pt x="67295" y="3273"/>
                </a:lnTo>
                <a:lnTo>
                  <a:pt x="67705" y="3477"/>
                </a:lnTo>
                <a:lnTo>
                  <a:pt x="67398" y="3682"/>
                </a:lnTo>
                <a:lnTo>
                  <a:pt x="69136" y="3273"/>
                </a:lnTo>
                <a:lnTo>
                  <a:pt x="67705" y="2966"/>
                </a:lnTo>
                <a:close/>
                <a:moveTo>
                  <a:pt x="136943" y="3170"/>
                </a:moveTo>
                <a:lnTo>
                  <a:pt x="135818" y="3273"/>
                </a:lnTo>
                <a:lnTo>
                  <a:pt x="136841" y="3682"/>
                </a:lnTo>
                <a:lnTo>
                  <a:pt x="136432" y="3886"/>
                </a:lnTo>
                <a:lnTo>
                  <a:pt x="137557" y="3886"/>
                </a:lnTo>
                <a:lnTo>
                  <a:pt x="137352" y="3989"/>
                </a:lnTo>
                <a:lnTo>
                  <a:pt x="137761" y="4091"/>
                </a:lnTo>
                <a:lnTo>
                  <a:pt x="138784" y="3784"/>
                </a:lnTo>
                <a:lnTo>
                  <a:pt x="137659" y="3477"/>
                </a:lnTo>
                <a:lnTo>
                  <a:pt x="137761" y="3477"/>
                </a:lnTo>
                <a:lnTo>
                  <a:pt x="137148" y="3375"/>
                </a:lnTo>
                <a:lnTo>
                  <a:pt x="136943" y="3170"/>
                </a:lnTo>
                <a:close/>
                <a:moveTo>
                  <a:pt x="131114" y="2250"/>
                </a:moveTo>
                <a:lnTo>
                  <a:pt x="131114" y="2352"/>
                </a:lnTo>
                <a:lnTo>
                  <a:pt x="130295" y="2352"/>
                </a:lnTo>
                <a:lnTo>
                  <a:pt x="131318" y="2864"/>
                </a:lnTo>
                <a:lnTo>
                  <a:pt x="130705" y="2864"/>
                </a:lnTo>
                <a:lnTo>
                  <a:pt x="131625" y="3375"/>
                </a:lnTo>
                <a:lnTo>
                  <a:pt x="132648" y="3273"/>
                </a:lnTo>
                <a:lnTo>
                  <a:pt x="132545" y="3170"/>
                </a:lnTo>
                <a:lnTo>
                  <a:pt x="132545" y="3068"/>
                </a:lnTo>
                <a:lnTo>
                  <a:pt x="132955" y="3068"/>
                </a:lnTo>
                <a:lnTo>
                  <a:pt x="133261" y="3273"/>
                </a:lnTo>
                <a:lnTo>
                  <a:pt x="133875" y="3068"/>
                </a:lnTo>
                <a:lnTo>
                  <a:pt x="133670" y="3170"/>
                </a:lnTo>
                <a:lnTo>
                  <a:pt x="134080" y="3273"/>
                </a:lnTo>
                <a:lnTo>
                  <a:pt x="132443" y="3580"/>
                </a:lnTo>
                <a:lnTo>
                  <a:pt x="132750" y="3784"/>
                </a:lnTo>
                <a:lnTo>
                  <a:pt x="134080" y="3784"/>
                </a:lnTo>
                <a:lnTo>
                  <a:pt x="132545" y="4091"/>
                </a:lnTo>
                <a:lnTo>
                  <a:pt x="134284" y="4602"/>
                </a:lnTo>
                <a:lnTo>
                  <a:pt x="134386" y="4398"/>
                </a:lnTo>
                <a:lnTo>
                  <a:pt x="134284" y="4295"/>
                </a:lnTo>
                <a:lnTo>
                  <a:pt x="134898" y="3886"/>
                </a:lnTo>
                <a:lnTo>
                  <a:pt x="134898" y="3580"/>
                </a:lnTo>
                <a:lnTo>
                  <a:pt x="135205" y="3477"/>
                </a:lnTo>
                <a:lnTo>
                  <a:pt x="135511" y="3170"/>
                </a:lnTo>
                <a:lnTo>
                  <a:pt x="136432" y="3068"/>
                </a:lnTo>
                <a:lnTo>
                  <a:pt x="135920" y="2864"/>
                </a:lnTo>
                <a:lnTo>
                  <a:pt x="136023" y="2761"/>
                </a:lnTo>
                <a:lnTo>
                  <a:pt x="134795" y="2659"/>
                </a:lnTo>
                <a:lnTo>
                  <a:pt x="134795" y="2455"/>
                </a:lnTo>
                <a:lnTo>
                  <a:pt x="134182" y="2557"/>
                </a:lnTo>
                <a:lnTo>
                  <a:pt x="134386" y="2352"/>
                </a:lnTo>
                <a:lnTo>
                  <a:pt x="133261" y="2250"/>
                </a:lnTo>
                <a:lnTo>
                  <a:pt x="133261" y="2250"/>
                </a:lnTo>
                <a:lnTo>
                  <a:pt x="133568" y="2864"/>
                </a:lnTo>
                <a:lnTo>
                  <a:pt x="133568" y="2864"/>
                </a:lnTo>
                <a:lnTo>
                  <a:pt x="132750" y="2455"/>
                </a:lnTo>
                <a:lnTo>
                  <a:pt x="131318" y="2455"/>
                </a:lnTo>
                <a:lnTo>
                  <a:pt x="131932" y="2250"/>
                </a:lnTo>
                <a:close/>
                <a:moveTo>
                  <a:pt x="66682" y="4398"/>
                </a:moveTo>
                <a:lnTo>
                  <a:pt x="66784" y="4500"/>
                </a:lnTo>
                <a:lnTo>
                  <a:pt x="66477" y="4500"/>
                </a:lnTo>
                <a:lnTo>
                  <a:pt x="67091" y="4705"/>
                </a:lnTo>
                <a:lnTo>
                  <a:pt x="66784" y="4705"/>
                </a:lnTo>
                <a:lnTo>
                  <a:pt x="68232" y="4795"/>
                </a:lnTo>
                <a:lnTo>
                  <a:pt x="68232" y="4795"/>
                </a:lnTo>
                <a:lnTo>
                  <a:pt x="68625" y="4500"/>
                </a:lnTo>
                <a:lnTo>
                  <a:pt x="66682" y="4398"/>
                </a:lnTo>
                <a:close/>
                <a:moveTo>
                  <a:pt x="68232" y="4795"/>
                </a:moveTo>
                <a:lnTo>
                  <a:pt x="68216" y="4807"/>
                </a:lnTo>
                <a:lnTo>
                  <a:pt x="68324" y="4801"/>
                </a:lnTo>
                <a:lnTo>
                  <a:pt x="68324" y="4801"/>
                </a:lnTo>
                <a:lnTo>
                  <a:pt x="68232" y="4795"/>
                </a:lnTo>
                <a:close/>
                <a:moveTo>
                  <a:pt x="71489" y="4500"/>
                </a:moveTo>
                <a:lnTo>
                  <a:pt x="70568" y="4705"/>
                </a:lnTo>
                <a:lnTo>
                  <a:pt x="71080" y="4807"/>
                </a:lnTo>
                <a:lnTo>
                  <a:pt x="71489" y="4500"/>
                </a:lnTo>
                <a:close/>
                <a:moveTo>
                  <a:pt x="81102" y="205"/>
                </a:moveTo>
                <a:lnTo>
                  <a:pt x="81614" y="409"/>
                </a:lnTo>
                <a:lnTo>
                  <a:pt x="80386" y="307"/>
                </a:lnTo>
                <a:lnTo>
                  <a:pt x="80489" y="409"/>
                </a:lnTo>
                <a:lnTo>
                  <a:pt x="79773" y="409"/>
                </a:lnTo>
                <a:lnTo>
                  <a:pt x="79977" y="511"/>
                </a:lnTo>
                <a:lnTo>
                  <a:pt x="79466" y="511"/>
                </a:lnTo>
                <a:lnTo>
                  <a:pt x="80693" y="920"/>
                </a:lnTo>
                <a:lnTo>
                  <a:pt x="80693" y="920"/>
                </a:lnTo>
                <a:lnTo>
                  <a:pt x="79159" y="716"/>
                </a:lnTo>
                <a:lnTo>
                  <a:pt x="77011" y="716"/>
                </a:lnTo>
                <a:lnTo>
                  <a:pt x="77727" y="818"/>
                </a:lnTo>
                <a:lnTo>
                  <a:pt x="73841" y="1023"/>
                </a:lnTo>
                <a:lnTo>
                  <a:pt x="73943" y="1125"/>
                </a:lnTo>
                <a:lnTo>
                  <a:pt x="74864" y="1023"/>
                </a:lnTo>
                <a:lnTo>
                  <a:pt x="74864" y="1023"/>
                </a:lnTo>
                <a:lnTo>
                  <a:pt x="74250" y="1125"/>
                </a:lnTo>
                <a:lnTo>
                  <a:pt x="75989" y="1125"/>
                </a:lnTo>
                <a:lnTo>
                  <a:pt x="74659" y="1227"/>
                </a:lnTo>
                <a:lnTo>
                  <a:pt x="74830" y="1313"/>
                </a:lnTo>
                <a:lnTo>
                  <a:pt x="74830" y="1313"/>
                </a:lnTo>
                <a:lnTo>
                  <a:pt x="77216" y="1227"/>
                </a:lnTo>
                <a:lnTo>
                  <a:pt x="74557" y="1534"/>
                </a:lnTo>
                <a:lnTo>
                  <a:pt x="74557" y="1534"/>
                </a:lnTo>
                <a:lnTo>
                  <a:pt x="78034" y="1330"/>
                </a:lnTo>
                <a:lnTo>
                  <a:pt x="75784" y="1739"/>
                </a:lnTo>
                <a:lnTo>
                  <a:pt x="75784" y="1739"/>
                </a:lnTo>
                <a:lnTo>
                  <a:pt x="78341" y="1636"/>
                </a:lnTo>
                <a:lnTo>
                  <a:pt x="78341" y="1636"/>
                </a:lnTo>
                <a:lnTo>
                  <a:pt x="77830" y="1739"/>
                </a:lnTo>
                <a:lnTo>
                  <a:pt x="81818" y="1125"/>
                </a:lnTo>
                <a:lnTo>
                  <a:pt x="81818" y="1125"/>
                </a:lnTo>
                <a:lnTo>
                  <a:pt x="80386" y="1534"/>
                </a:lnTo>
                <a:lnTo>
                  <a:pt x="81409" y="1534"/>
                </a:lnTo>
                <a:lnTo>
                  <a:pt x="77523" y="1943"/>
                </a:lnTo>
                <a:lnTo>
                  <a:pt x="78648" y="2352"/>
                </a:lnTo>
                <a:lnTo>
                  <a:pt x="78648" y="2352"/>
                </a:lnTo>
                <a:lnTo>
                  <a:pt x="75375" y="2045"/>
                </a:lnTo>
                <a:lnTo>
                  <a:pt x="75375" y="2352"/>
                </a:lnTo>
                <a:lnTo>
                  <a:pt x="76193" y="2761"/>
                </a:lnTo>
                <a:lnTo>
                  <a:pt x="75682" y="2761"/>
                </a:lnTo>
                <a:lnTo>
                  <a:pt x="77216" y="2864"/>
                </a:lnTo>
                <a:lnTo>
                  <a:pt x="75022" y="3201"/>
                </a:lnTo>
                <a:lnTo>
                  <a:pt x="75022" y="3201"/>
                </a:lnTo>
                <a:lnTo>
                  <a:pt x="74761" y="3375"/>
                </a:lnTo>
                <a:lnTo>
                  <a:pt x="75170" y="3477"/>
                </a:lnTo>
                <a:lnTo>
                  <a:pt x="74148" y="3682"/>
                </a:lnTo>
                <a:lnTo>
                  <a:pt x="74045" y="3886"/>
                </a:lnTo>
                <a:lnTo>
                  <a:pt x="75989" y="3580"/>
                </a:lnTo>
                <a:lnTo>
                  <a:pt x="73739" y="3989"/>
                </a:lnTo>
                <a:lnTo>
                  <a:pt x="73432" y="3682"/>
                </a:lnTo>
                <a:lnTo>
                  <a:pt x="72716" y="3682"/>
                </a:lnTo>
                <a:lnTo>
                  <a:pt x="72818" y="4193"/>
                </a:lnTo>
                <a:lnTo>
                  <a:pt x="71489" y="4500"/>
                </a:lnTo>
                <a:lnTo>
                  <a:pt x="71489" y="4500"/>
                </a:lnTo>
                <a:lnTo>
                  <a:pt x="71489" y="4500"/>
                </a:lnTo>
                <a:lnTo>
                  <a:pt x="71284" y="4807"/>
                </a:lnTo>
                <a:lnTo>
                  <a:pt x="71898" y="4705"/>
                </a:lnTo>
                <a:lnTo>
                  <a:pt x="71898" y="4807"/>
                </a:lnTo>
                <a:lnTo>
                  <a:pt x="75784" y="4807"/>
                </a:lnTo>
                <a:lnTo>
                  <a:pt x="75477" y="5011"/>
                </a:lnTo>
                <a:lnTo>
                  <a:pt x="75477" y="5011"/>
                </a:lnTo>
                <a:lnTo>
                  <a:pt x="77318" y="4705"/>
                </a:lnTo>
                <a:lnTo>
                  <a:pt x="77727" y="4398"/>
                </a:lnTo>
                <a:lnTo>
                  <a:pt x="77114" y="4398"/>
                </a:lnTo>
                <a:lnTo>
                  <a:pt x="77216" y="4193"/>
                </a:lnTo>
                <a:lnTo>
                  <a:pt x="75682" y="4091"/>
                </a:lnTo>
                <a:lnTo>
                  <a:pt x="76193" y="4091"/>
                </a:lnTo>
                <a:lnTo>
                  <a:pt x="76091" y="3989"/>
                </a:lnTo>
                <a:lnTo>
                  <a:pt x="78341" y="3886"/>
                </a:lnTo>
                <a:lnTo>
                  <a:pt x="78545" y="3580"/>
                </a:lnTo>
                <a:lnTo>
                  <a:pt x="80489" y="3375"/>
                </a:lnTo>
                <a:lnTo>
                  <a:pt x="79977" y="3170"/>
                </a:lnTo>
                <a:lnTo>
                  <a:pt x="81205" y="3068"/>
                </a:lnTo>
                <a:lnTo>
                  <a:pt x="79159" y="2761"/>
                </a:lnTo>
                <a:lnTo>
                  <a:pt x="81614" y="2659"/>
                </a:lnTo>
                <a:lnTo>
                  <a:pt x="80386" y="2455"/>
                </a:lnTo>
                <a:lnTo>
                  <a:pt x="82534" y="2352"/>
                </a:lnTo>
                <a:lnTo>
                  <a:pt x="81920" y="2250"/>
                </a:lnTo>
                <a:lnTo>
                  <a:pt x="83966" y="2250"/>
                </a:lnTo>
                <a:lnTo>
                  <a:pt x="83864" y="2148"/>
                </a:lnTo>
                <a:lnTo>
                  <a:pt x="84375" y="2045"/>
                </a:lnTo>
                <a:lnTo>
                  <a:pt x="83557" y="2045"/>
                </a:lnTo>
                <a:lnTo>
                  <a:pt x="84682" y="1943"/>
                </a:lnTo>
                <a:lnTo>
                  <a:pt x="84580" y="1739"/>
                </a:lnTo>
                <a:lnTo>
                  <a:pt x="88466" y="1125"/>
                </a:lnTo>
                <a:lnTo>
                  <a:pt x="86216" y="1330"/>
                </a:lnTo>
                <a:lnTo>
                  <a:pt x="90920" y="614"/>
                </a:lnTo>
                <a:lnTo>
                  <a:pt x="89898" y="511"/>
                </a:lnTo>
                <a:lnTo>
                  <a:pt x="90000" y="409"/>
                </a:lnTo>
                <a:lnTo>
                  <a:pt x="89795" y="409"/>
                </a:lnTo>
                <a:lnTo>
                  <a:pt x="89898" y="307"/>
                </a:lnTo>
                <a:lnTo>
                  <a:pt x="89898" y="307"/>
                </a:lnTo>
                <a:lnTo>
                  <a:pt x="87136" y="409"/>
                </a:lnTo>
                <a:lnTo>
                  <a:pt x="88466" y="205"/>
                </a:lnTo>
                <a:lnTo>
                  <a:pt x="84682" y="205"/>
                </a:lnTo>
                <a:lnTo>
                  <a:pt x="84989" y="409"/>
                </a:lnTo>
                <a:lnTo>
                  <a:pt x="82739" y="205"/>
                </a:lnTo>
                <a:lnTo>
                  <a:pt x="83352" y="409"/>
                </a:lnTo>
                <a:lnTo>
                  <a:pt x="83352" y="409"/>
                </a:lnTo>
                <a:lnTo>
                  <a:pt x="81102" y="205"/>
                </a:lnTo>
                <a:close/>
                <a:moveTo>
                  <a:pt x="62898" y="4909"/>
                </a:moveTo>
                <a:lnTo>
                  <a:pt x="63205" y="5011"/>
                </a:lnTo>
                <a:lnTo>
                  <a:pt x="63205" y="4909"/>
                </a:lnTo>
                <a:close/>
                <a:moveTo>
                  <a:pt x="55227" y="3989"/>
                </a:moveTo>
                <a:lnTo>
                  <a:pt x="55330" y="4091"/>
                </a:lnTo>
                <a:lnTo>
                  <a:pt x="50318" y="5011"/>
                </a:lnTo>
                <a:lnTo>
                  <a:pt x="50523" y="5011"/>
                </a:lnTo>
                <a:lnTo>
                  <a:pt x="50318" y="5216"/>
                </a:lnTo>
                <a:lnTo>
                  <a:pt x="50318" y="5216"/>
                </a:lnTo>
                <a:lnTo>
                  <a:pt x="51545" y="5011"/>
                </a:lnTo>
                <a:lnTo>
                  <a:pt x="51443" y="5318"/>
                </a:lnTo>
                <a:lnTo>
                  <a:pt x="54102" y="4500"/>
                </a:lnTo>
                <a:lnTo>
                  <a:pt x="53591" y="4909"/>
                </a:lnTo>
                <a:lnTo>
                  <a:pt x="53591" y="4909"/>
                </a:lnTo>
                <a:lnTo>
                  <a:pt x="56045" y="4091"/>
                </a:lnTo>
                <a:lnTo>
                  <a:pt x="55227" y="3989"/>
                </a:lnTo>
                <a:close/>
                <a:moveTo>
                  <a:pt x="65761" y="4705"/>
                </a:moveTo>
                <a:lnTo>
                  <a:pt x="63818" y="4807"/>
                </a:lnTo>
                <a:lnTo>
                  <a:pt x="64227" y="4909"/>
                </a:lnTo>
                <a:lnTo>
                  <a:pt x="63920" y="4909"/>
                </a:lnTo>
                <a:lnTo>
                  <a:pt x="64330" y="5011"/>
                </a:lnTo>
                <a:lnTo>
                  <a:pt x="64023" y="5216"/>
                </a:lnTo>
                <a:lnTo>
                  <a:pt x="63205" y="5011"/>
                </a:lnTo>
                <a:lnTo>
                  <a:pt x="62898" y="5114"/>
                </a:lnTo>
                <a:lnTo>
                  <a:pt x="63000" y="5114"/>
                </a:lnTo>
                <a:lnTo>
                  <a:pt x="63102" y="5318"/>
                </a:lnTo>
                <a:lnTo>
                  <a:pt x="63102" y="5318"/>
                </a:lnTo>
                <a:lnTo>
                  <a:pt x="62489" y="5216"/>
                </a:lnTo>
                <a:lnTo>
                  <a:pt x="61875" y="5420"/>
                </a:lnTo>
                <a:lnTo>
                  <a:pt x="64125" y="5420"/>
                </a:lnTo>
                <a:lnTo>
                  <a:pt x="62898" y="5625"/>
                </a:lnTo>
                <a:lnTo>
                  <a:pt x="63102" y="5727"/>
                </a:lnTo>
                <a:lnTo>
                  <a:pt x="63000" y="5932"/>
                </a:lnTo>
                <a:lnTo>
                  <a:pt x="63000" y="5932"/>
                </a:lnTo>
                <a:lnTo>
                  <a:pt x="65148" y="5420"/>
                </a:lnTo>
                <a:lnTo>
                  <a:pt x="64943" y="5318"/>
                </a:lnTo>
                <a:lnTo>
                  <a:pt x="65761" y="4705"/>
                </a:lnTo>
                <a:close/>
                <a:moveTo>
                  <a:pt x="209148" y="5011"/>
                </a:moveTo>
                <a:lnTo>
                  <a:pt x="209455" y="5420"/>
                </a:lnTo>
                <a:lnTo>
                  <a:pt x="207102" y="5216"/>
                </a:lnTo>
                <a:lnTo>
                  <a:pt x="207409" y="5318"/>
                </a:lnTo>
                <a:lnTo>
                  <a:pt x="207205" y="5318"/>
                </a:lnTo>
                <a:lnTo>
                  <a:pt x="207716" y="5625"/>
                </a:lnTo>
                <a:lnTo>
                  <a:pt x="207511" y="5625"/>
                </a:lnTo>
                <a:lnTo>
                  <a:pt x="211705" y="5932"/>
                </a:lnTo>
                <a:lnTo>
                  <a:pt x="210170" y="5420"/>
                </a:lnTo>
                <a:lnTo>
                  <a:pt x="210170" y="5420"/>
                </a:lnTo>
                <a:lnTo>
                  <a:pt x="212420" y="5727"/>
                </a:lnTo>
                <a:lnTo>
                  <a:pt x="212318" y="5523"/>
                </a:lnTo>
                <a:lnTo>
                  <a:pt x="209148" y="5011"/>
                </a:lnTo>
                <a:close/>
                <a:moveTo>
                  <a:pt x="65148" y="5932"/>
                </a:moveTo>
                <a:lnTo>
                  <a:pt x="65966" y="6239"/>
                </a:lnTo>
                <a:lnTo>
                  <a:pt x="66989" y="5932"/>
                </a:lnTo>
                <a:close/>
                <a:moveTo>
                  <a:pt x="59523" y="4500"/>
                </a:moveTo>
                <a:lnTo>
                  <a:pt x="58193" y="4807"/>
                </a:lnTo>
                <a:lnTo>
                  <a:pt x="58295" y="5011"/>
                </a:lnTo>
                <a:lnTo>
                  <a:pt x="57886" y="5216"/>
                </a:lnTo>
                <a:lnTo>
                  <a:pt x="58193" y="5420"/>
                </a:lnTo>
                <a:lnTo>
                  <a:pt x="56455" y="5216"/>
                </a:lnTo>
                <a:lnTo>
                  <a:pt x="56659" y="5216"/>
                </a:lnTo>
                <a:lnTo>
                  <a:pt x="55739" y="4909"/>
                </a:lnTo>
                <a:lnTo>
                  <a:pt x="55841" y="4807"/>
                </a:lnTo>
                <a:lnTo>
                  <a:pt x="54716" y="4909"/>
                </a:lnTo>
                <a:lnTo>
                  <a:pt x="55227" y="5011"/>
                </a:lnTo>
                <a:lnTo>
                  <a:pt x="53795" y="5216"/>
                </a:lnTo>
                <a:lnTo>
                  <a:pt x="54818" y="5216"/>
                </a:lnTo>
                <a:lnTo>
                  <a:pt x="53182" y="5420"/>
                </a:lnTo>
                <a:lnTo>
                  <a:pt x="54511" y="5318"/>
                </a:lnTo>
                <a:lnTo>
                  <a:pt x="52466" y="5727"/>
                </a:lnTo>
                <a:lnTo>
                  <a:pt x="53386" y="5932"/>
                </a:lnTo>
                <a:lnTo>
                  <a:pt x="53693" y="5830"/>
                </a:lnTo>
                <a:lnTo>
                  <a:pt x="53898" y="5932"/>
                </a:lnTo>
                <a:lnTo>
                  <a:pt x="54307" y="5830"/>
                </a:lnTo>
                <a:lnTo>
                  <a:pt x="54409" y="5727"/>
                </a:lnTo>
                <a:lnTo>
                  <a:pt x="55227" y="5625"/>
                </a:lnTo>
                <a:lnTo>
                  <a:pt x="54614" y="5830"/>
                </a:lnTo>
                <a:lnTo>
                  <a:pt x="56455" y="5727"/>
                </a:lnTo>
                <a:lnTo>
                  <a:pt x="56455" y="5727"/>
                </a:lnTo>
                <a:lnTo>
                  <a:pt x="54102" y="6136"/>
                </a:lnTo>
                <a:lnTo>
                  <a:pt x="54102" y="6341"/>
                </a:lnTo>
                <a:lnTo>
                  <a:pt x="57784" y="5932"/>
                </a:lnTo>
                <a:lnTo>
                  <a:pt x="57682" y="5932"/>
                </a:lnTo>
                <a:lnTo>
                  <a:pt x="59625" y="5727"/>
                </a:lnTo>
                <a:lnTo>
                  <a:pt x="60443" y="5114"/>
                </a:lnTo>
                <a:lnTo>
                  <a:pt x="58909" y="5318"/>
                </a:lnTo>
                <a:lnTo>
                  <a:pt x="59216" y="5114"/>
                </a:lnTo>
                <a:lnTo>
                  <a:pt x="58909" y="5114"/>
                </a:lnTo>
                <a:lnTo>
                  <a:pt x="59523" y="4500"/>
                </a:lnTo>
                <a:close/>
                <a:moveTo>
                  <a:pt x="70057" y="4705"/>
                </a:moveTo>
                <a:lnTo>
                  <a:pt x="68324" y="4801"/>
                </a:lnTo>
                <a:lnTo>
                  <a:pt x="68324" y="4801"/>
                </a:lnTo>
                <a:lnTo>
                  <a:pt x="68420" y="4807"/>
                </a:lnTo>
                <a:lnTo>
                  <a:pt x="68420" y="5318"/>
                </a:lnTo>
                <a:lnTo>
                  <a:pt x="67909" y="5625"/>
                </a:lnTo>
                <a:lnTo>
                  <a:pt x="67807" y="5830"/>
                </a:lnTo>
                <a:lnTo>
                  <a:pt x="68420" y="6034"/>
                </a:lnTo>
                <a:lnTo>
                  <a:pt x="68318" y="6136"/>
                </a:lnTo>
                <a:lnTo>
                  <a:pt x="69955" y="6136"/>
                </a:lnTo>
                <a:lnTo>
                  <a:pt x="69648" y="6341"/>
                </a:lnTo>
                <a:lnTo>
                  <a:pt x="75580" y="6034"/>
                </a:lnTo>
                <a:lnTo>
                  <a:pt x="75068" y="5932"/>
                </a:lnTo>
                <a:lnTo>
                  <a:pt x="75580" y="5523"/>
                </a:lnTo>
                <a:lnTo>
                  <a:pt x="74966" y="5420"/>
                </a:lnTo>
                <a:lnTo>
                  <a:pt x="75068" y="5318"/>
                </a:lnTo>
                <a:lnTo>
                  <a:pt x="71898" y="5523"/>
                </a:lnTo>
                <a:lnTo>
                  <a:pt x="72000" y="5625"/>
                </a:lnTo>
                <a:lnTo>
                  <a:pt x="70261" y="5420"/>
                </a:lnTo>
                <a:lnTo>
                  <a:pt x="70159" y="5523"/>
                </a:lnTo>
                <a:lnTo>
                  <a:pt x="69750" y="5523"/>
                </a:lnTo>
                <a:lnTo>
                  <a:pt x="70261" y="5318"/>
                </a:lnTo>
                <a:lnTo>
                  <a:pt x="69239" y="4909"/>
                </a:lnTo>
                <a:lnTo>
                  <a:pt x="70568" y="4909"/>
                </a:lnTo>
                <a:lnTo>
                  <a:pt x="69443" y="4807"/>
                </a:lnTo>
                <a:lnTo>
                  <a:pt x="70057" y="4705"/>
                </a:lnTo>
                <a:close/>
                <a:moveTo>
                  <a:pt x="165273" y="4705"/>
                </a:moveTo>
                <a:lnTo>
                  <a:pt x="160773" y="4909"/>
                </a:lnTo>
                <a:lnTo>
                  <a:pt x="160875" y="5011"/>
                </a:lnTo>
                <a:lnTo>
                  <a:pt x="160364" y="5114"/>
                </a:lnTo>
                <a:lnTo>
                  <a:pt x="159341" y="5420"/>
                </a:lnTo>
                <a:lnTo>
                  <a:pt x="158727" y="5625"/>
                </a:lnTo>
                <a:lnTo>
                  <a:pt x="158830" y="5727"/>
                </a:lnTo>
                <a:lnTo>
                  <a:pt x="158216" y="5830"/>
                </a:lnTo>
                <a:lnTo>
                  <a:pt x="158727" y="5932"/>
                </a:lnTo>
                <a:lnTo>
                  <a:pt x="158318" y="6239"/>
                </a:lnTo>
                <a:lnTo>
                  <a:pt x="158727" y="6341"/>
                </a:lnTo>
                <a:lnTo>
                  <a:pt x="158318" y="6443"/>
                </a:lnTo>
                <a:lnTo>
                  <a:pt x="158114" y="6648"/>
                </a:lnTo>
                <a:lnTo>
                  <a:pt x="157602" y="6955"/>
                </a:lnTo>
                <a:lnTo>
                  <a:pt x="158114" y="7261"/>
                </a:lnTo>
                <a:lnTo>
                  <a:pt x="160057" y="7057"/>
                </a:lnTo>
                <a:lnTo>
                  <a:pt x="159750" y="6852"/>
                </a:lnTo>
                <a:lnTo>
                  <a:pt x="160159" y="6341"/>
                </a:lnTo>
                <a:lnTo>
                  <a:pt x="160875" y="6239"/>
                </a:lnTo>
                <a:lnTo>
                  <a:pt x="160875" y="6136"/>
                </a:lnTo>
                <a:lnTo>
                  <a:pt x="161182" y="6034"/>
                </a:lnTo>
                <a:lnTo>
                  <a:pt x="160977" y="5932"/>
                </a:lnTo>
                <a:lnTo>
                  <a:pt x="165273" y="4705"/>
                </a:lnTo>
                <a:close/>
                <a:moveTo>
                  <a:pt x="212114" y="6852"/>
                </a:moveTo>
                <a:lnTo>
                  <a:pt x="211500" y="7261"/>
                </a:lnTo>
                <a:lnTo>
                  <a:pt x="214057" y="7364"/>
                </a:lnTo>
                <a:lnTo>
                  <a:pt x="212114" y="6852"/>
                </a:lnTo>
                <a:close/>
                <a:moveTo>
                  <a:pt x="177955" y="7159"/>
                </a:moveTo>
                <a:lnTo>
                  <a:pt x="178568" y="7466"/>
                </a:lnTo>
                <a:lnTo>
                  <a:pt x="177852" y="7261"/>
                </a:lnTo>
                <a:lnTo>
                  <a:pt x="177955" y="7159"/>
                </a:lnTo>
                <a:close/>
                <a:moveTo>
                  <a:pt x="58602" y="6955"/>
                </a:moveTo>
                <a:lnTo>
                  <a:pt x="57375" y="7159"/>
                </a:lnTo>
                <a:lnTo>
                  <a:pt x="57784" y="7568"/>
                </a:lnTo>
                <a:lnTo>
                  <a:pt x="58602" y="7261"/>
                </a:lnTo>
                <a:lnTo>
                  <a:pt x="58602" y="6955"/>
                </a:lnTo>
                <a:close/>
                <a:moveTo>
                  <a:pt x="108307" y="7568"/>
                </a:moveTo>
                <a:lnTo>
                  <a:pt x="108211" y="7587"/>
                </a:lnTo>
                <a:lnTo>
                  <a:pt x="108211" y="7587"/>
                </a:lnTo>
                <a:lnTo>
                  <a:pt x="108381" y="7603"/>
                </a:lnTo>
                <a:lnTo>
                  <a:pt x="108381" y="7603"/>
                </a:lnTo>
                <a:lnTo>
                  <a:pt x="108307" y="7568"/>
                </a:lnTo>
                <a:close/>
                <a:moveTo>
                  <a:pt x="73636" y="7159"/>
                </a:moveTo>
                <a:lnTo>
                  <a:pt x="74659" y="7670"/>
                </a:lnTo>
                <a:lnTo>
                  <a:pt x="76193" y="7670"/>
                </a:lnTo>
                <a:lnTo>
                  <a:pt x="76193" y="7466"/>
                </a:lnTo>
                <a:lnTo>
                  <a:pt x="75989" y="7261"/>
                </a:lnTo>
                <a:lnTo>
                  <a:pt x="73636" y="7159"/>
                </a:lnTo>
                <a:close/>
                <a:moveTo>
                  <a:pt x="108381" y="7603"/>
                </a:moveTo>
                <a:lnTo>
                  <a:pt x="109841" y="8284"/>
                </a:lnTo>
                <a:lnTo>
                  <a:pt x="110250" y="7773"/>
                </a:lnTo>
                <a:lnTo>
                  <a:pt x="108381" y="7603"/>
                </a:lnTo>
                <a:close/>
                <a:moveTo>
                  <a:pt x="68011" y="6852"/>
                </a:moveTo>
                <a:lnTo>
                  <a:pt x="64227" y="7364"/>
                </a:lnTo>
                <a:lnTo>
                  <a:pt x="63511" y="8386"/>
                </a:lnTo>
                <a:lnTo>
                  <a:pt x="63511" y="8386"/>
                </a:lnTo>
                <a:lnTo>
                  <a:pt x="64534" y="8182"/>
                </a:lnTo>
                <a:lnTo>
                  <a:pt x="64739" y="7773"/>
                </a:lnTo>
                <a:lnTo>
                  <a:pt x="65352" y="7773"/>
                </a:lnTo>
                <a:lnTo>
                  <a:pt x="68011" y="6852"/>
                </a:lnTo>
                <a:close/>
                <a:moveTo>
                  <a:pt x="216716" y="8182"/>
                </a:moveTo>
                <a:lnTo>
                  <a:pt x="217227" y="8489"/>
                </a:lnTo>
                <a:lnTo>
                  <a:pt x="217330" y="8182"/>
                </a:lnTo>
                <a:close/>
                <a:moveTo>
                  <a:pt x="62080" y="6852"/>
                </a:moveTo>
                <a:lnTo>
                  <a:pt x="60852" y="7159"/>
                </a:lnTo>
                <a:lnTo>
                  <a:pt x="61568" y="7364"/>
                </a:lnTo>
                <a:lnTo>
                  <a:pt x="61057" y="7466"/>
                </a:lnTo>
                <a:lnTo>
                  <a:pt x="61057" y="7568"/>
                </a:lnTo>
                <a:lnTo>
                  <a:pt x="60341" y="7773"/>
                </a:lnTo>
                <a:lnTo>
                  <a:pt x="60034" y="7466"/>
                </a:lnTo>
                <a:lnTo>
                  <a:pt x="59420" y="7773"/>
                </a:lnTo>
                <a:lnTo>
                  <a:pt x="59727" y="8182"/>
                </a:lnTo>
                <a:lnTo>
                  <a:pt x="60136" y="8284"/>
                </a:lnTo>
                <a:lnTo>
                  <a:pt x="60443" y="8898"/>
                </a:lnTo>
                <a:lnTo>
                  <a:pt x="61159" y="8898"/>
                </a:lnTo>
                <a:lnTo>
                  <a:pt x="61364" y="8489"/>
                </a:lnTo>
                <a:lnTo>
                  <a:pt x="62182" y="8591"/>
                </a:lnTo>
                <a:lnTo>
                  <a:pt x="63205" y="7773"/>
                </a:lnTo>
                <a:lnTo>
                  <a:pt x="62795" y="7875"/>
                </a:lnTo>
                <a:lnTo>
                  <a:pt x="62795" y="7670"/>
                </a:lnTo>
                <a:lnTo>
                  <a:pt x="62898" y="7670"/>
                </a:lnTo>
                <a:lnTo>
                  <a:pt x="62182" y="7568"/>
                </a:lnTo>
                <a:lnTo>
                  <a:pt x="63409" y="7261"/>
                </a:lnTo>
                <a:lnTo>
                  <a:pt x="63205" y="7159"/>
                </a:lnTo>
                <a:lnTo>
                  <a:pt x="63511" y="6852"/>
                </a:lnTo>
                <a:close/>
                <a:moveTo>
                  <a:pt x="47250" y="6443"/>
                </a:moveTo>
                <a:lnTo>
                  <a:pt x="47148" y="6852"/>
                </a:lnTo>
                <a:lnTo>
                  <a:pt x="43977" y="8386"/>
                </a:lnTo>
                <a:lnTo>
                  <a:pt x="44284" y="8386"/>
                </a:lnTo>
                <a:lnTo>
                  <a:pt x="44898" y="8693"/>
                </a:lnTo>
                <a:lnTo>
                  <a:pt x="44795" y="9102"/>
                </a:lnTo>
                <a:lnTo>
                  <a:pt x="44795" y="9102"/>
                </a:lnTo>
                <a:lnTo>
                  <a:pt x="51955" y="7159"/>
                </a:lnTo>
                <a:lnTo>
                  <a:pt x="51545" y="6545"/>
                </a:lnTo>
                <a:lnTo>
                  <a:pt x="50318" y="6750"/>
                </a:lnTo>
                <a:lnTo>
                  <a:pt x="50420" y="6545"/>
                </a:lnTo>
                <a:lnTo>
                  <a:pt x="50011" y="6648"/>
                </a:lnTo>
                <a:lnTo>
                  <a:pt x="50216" y="6545"/>
                </a:lnTo>
                <a:lnTo>
                  <a:pt x="47250" y="6443"/>
                </a:lnTo>
                <a:close/>
                <a:moveTo>
                  <a:pt x="158625" y="7261"/>
                </a:moveTo>
                <a:lnTo>
                  <a:pt x="157602" y="7875"/>
                </a:lnTo>
                <a:lnTo>
                  <a:pt x="157500" y="8182"/>
                </a:lnTo>
                <a:lnTo>
                  <a:pt x="156989" y="8284"/>
                </a:lnTo>
                <a:lnTo>
                  <a:pt x="159034" y="9102"/>
                </a:lnTo>
                <a:lnTo>
                  <a:pt x="158830" y="9102"/>
                </a:lnTo>
                <a:lnTo>
                  <a:pt x="158830" y="9205"/>
                </a:lnTo>
                <a:lnTo>
                  <a:pt x="158727" y="9205"/>
                </a:lnTo>
                <a:lnTo>
                  <a:pt x="158727" y="9307"/>
                </a:lnTo>
                <a:lnTo>
                  <a:pt x="158625" y="9307"/>
                </a:lnTo>
                <a:lnTo>
                  <a:pt x="160773" y="9614"/>
                </a:lnTo>
                <a:lnTo>
                  <a:pt x="160773" y="9614"/>
                </a:lnTo>
                <a:lnTo>
                  <a:pt x="160568" y="9511"/>
                </a:lnTo>
                <a:lnTo>
                  <a:pt x="161489" y="9511"/>
                </a:lnTo>
                <a:lnTo>
                  <a:pt x="159239" y="8080"/>
                </a:lnTo>
                <a:lnTo>
                  <a:pt x="159341" y="7773"/>
                </a:lnTo>
                <a:lnTo>
                  <a:pt x="159545" y="7670"/>
                </a:lnTo>
                <a:lnTo>
                  <a:pt x="159545" y="7466"/>
                </a:lnTo>
                <a:lnTo>
                  <a:pt x="158625" y="7261"/>
                </a:lnTo>
                <a:close/>
                <a:moveTo>
                  <a:pt x="18920" y="9818"/>
                </a:moveTo>
                <a:lnTo>
                  <a:pt x="18511" y="9920"/>
                </a:lnTo>
                <a:lnTo>
                  <a:pt x="18511" y="9920"/>
                </a:lnTo>
                <a:lnTo>
                  <a:pt x="18637" y="9901"/>
                </a:lnTo>
                <a:lnTo>
                  <a:pt x="18637" y="9901"/>
                </a:lnTo>
                <a:lnTo>
                  <a:pt x="18920" y="9818"/>
                </a:lnTo>
                <a:close/>
                <a:moveTo>
                  <a:pt x="137352" y="10125"/>
                </a:moveTo>
                <a:lnTo>
                  <a:pt x="137352" y="10125"/>
                </a:lnTo>
                <a:lnTo>
                  <a:pt x="137352" y="10125"/>
                </a:lnTo>
                <a:close/>
                <a:moveTo>
                  <a:pt x="88977" y="9818"/>
                </a:moveTo>
                <a:lnTo>
                  <a:pt x="88670" y="10125"/>
                </a:lnTo>
                <a:lnTo>
                  <a:pt x="88466" y="10125"/>
                </a:lnTo>
                <a:lnTo>
                  <a:pt x="88364" y="10432"/>
                </a:lnTo>
                <a:lnTo>
                  <a:pt x="88875" y="10534"/>
                </a:lnTo>
                <a:lnTo>
                  <a:pt x="88568" y="10636"/>
                </a:lnTo>
                <a:lnTo>
                  <a:pt x="89489" y="10636"/>
                </a:lnTo>
                <a:lnTo>
                  <a:pt x="90000" y="10227"/>
                </a:lnTo>
                <a:lnTo>
                  <a:pt x="88977" y="9818"/>
                </a:lnTo>
                <a:close/>
                <a:moveTo>
                  <a:pt x="52466" y="7261"/>
                </a:moveTo>
                <a:lnTo>
                  <a:pt x="48170" y="8591"/>
                </a:lnTo>
                <a:lnTo>
                  <a:pt x="48784" y="8693"/>
                </a:lnTo>
                <a:lnTo>
                  <a:pt x="48375" y="8898"/>
                </a:lnTo>
                <a:lnTo>
                  <a:pt x="50216" y="8795"/>
                </a:lnTo>
                <a:lnTo>
                  <a:pt x="50216" y="8795"/>
                </a:lnTo>
                <a:lnTo>
                  <a:pt x="49705" y="8898"/>
                </a:lnTo>
                <a:lnTo>
                  <a:pt x="49807" y="8898"/>
                </a:lnTo>
                <a:lnTo>
                  <a:pt x="47761" y="9307"/>
                </a:lnTo>
                <a:lnTo>
                  <a:pt x="51545" y="9818"/>
                </a:lnTo>
                <a:lnTo>
                  <a:pt x="48273" y="9920"/>
                </a:lnTo>
                <a:lnTo>
                  <a:pt x="47557" y="10534"/>
                </a:lnTo>
                <a:lnTo>
                  <a:pt x="49193" y="10739"/>
                </a:lnTo>
                <a:lnTo>
                  <a:pt x="48989" y="11352"/>
                </a:lnTo>
                <a:lnTo>
                  <a:pt x="54102" y="10534"/>
                </a:lnTo>
                <a:lnTo>
                  <a:pt x="54102" y="10739"/>
                </a:lnTo>
                <a:lnTo>
                  <a:pt x="54818" y="10841"/>
                </a:lnTo>
                <a:lnTo>
                  <a:pt x="54614" y="10943"/>
                </a:lnTo>
                <a:lnTo>
                  <a:pt x="56148" y="11045"/>
                </a:lnTo>
                <a:lnTo>
                  <a:pt x="57170" y="10534"/>
                </a:lnTo>
                <a:lnTo>
                  <a:pt x="56250" y="10739"/>
                </a:lnTo>
                <a:lnTo>
                  <a:pt x="56455" y="10534"/>
                </a:lnTo>
                <a:lnTo>
                  <a:pt x="56352" y="10432"/>
                </a:lnTo>
                <a:lnTo>
                  <a:pt x="58295" y="10023"/>
                </a:lnTo>
                <a:lnTo>
                  <a:pt x="57989" y="9920"/>
                </a:lnTo>
                <a:lnTo>
                  <a:pt x="57989" y="9818"/>
                </a:lnTo>
                <a:lnTo>
                  <a:pt x="56864" y="9409"/>
                </a:lnTo>
                <a:lnTo>
                  <a:pt x="57682" y="7670"/>
                </a:lnTo>
                <a:lnTo>
                  <a:pt x="56455" y="7364"/>
                </a:lnTo>
                <a:lnTo>
                  <a:pt x="55739" y="8489"/>
                </a:lnTo>
                <a:lnTo>
                  <a:pt x="55023" y="8693"/>
                </a:lnTo>
                <a:lnTo>
                  <a:pt x="55023" y="8693"/>
                </a:lnTo>
                <a:lnTo>
                  <a:pt x="55227" y="7875"/>
                </a:lnTo>
                <a:lnTo>
                  <a:pt x="54614" y="7773"/>
                </a:lnTo>
                <a:lnTo>
                  <a:pt x="53591" y="8080"/>
                </a:lnTo>
                <a:lnTo>
                  <a:pt x="53693" y="7977"/>
                </a:lnTo>
                <a:lnTo>
                  <a:pt x="53182" y="8080"/>
                </a:lnTo>
                <a:lnTo>
                  <a:pt x="53182" y="8080"/>
                </a:lnTo>
                <a:lnTo>
                  <a:pt x="53898" y="7773"/>
                </a:lnTo>
                <a:lnTo>
                  <a:pt x="51750" y="7875"/>
                </a:lnTo>
                <a:lnTo>
                  <a:pt x="52466" y="7261"/>
                </a:lnTo>
                <a:close/>
                <a:moveTo>
                  <a:pt x="60341" y="10330"/>
                </a:moveTo>
                <a:lnTo>
                  <a:pt x="58602" y="10841"/>
                </a:lnTo>
                <a:lnTo>
                  <a:pt x="59114" y="11148"/>
                </a:lnTo>
                <a:lnTo>
                  <a:pt x="60136" y="11352"/>
                </a:lnTo>
                <a:lnTo>
                  <a:pt x="61159" y="11045"/>
                </a:lnTo>
                <a:lnTo>
                  <a:pt x="60239" y="10432"/>
                </a:lnTo>
                <a:lnTo>
                  <a:pt x="60341" y="10330"/>
                </a:lnTo>
                <a:close/>
                <a:moveTo>
                  <a:pt x="175193" y="11250"/>
                </a:moveTo>
                <a:lnTo>
                  <a:pt x="176114" y="11557"/>
                </a:lnTo>
                <a:lnTo>
                  <a:pt x="176114" y="12068"/>
                </a:lnTo>
                <a:lnTo>
                  <a:pt x="177136" y="12170"/>
                </a:lnTo>
                <a:lnTo>
                  <a:pt x="177136" y="12170"/>
                </a:lnTo>
                <a:lnTo>
                  <a:pt x="176011" y="12068"/>
                </a:lnTo>
                <a:lnTo>
                  <a:pt x="175193" y="11250"/>
                </a:lnTo>
                <a:close/>
                <a:moveTo>
                  <a:pt x="73023" y="11557"/>
                </a:moveTo>
                <a:lnTo>
                  <a:pt x="72307" y="12375"/>
                </a:lnTo>
                <a:lnTo>
                  <a:pt x="73432" y="12375"/>
                </a:lnTo>
                <a:lnTo>
                  <a:pt x="74148" y="11659"/>
                </a:lnTo>
                <a:lnTo>
                  <a:pt x="73023" y="11557"/>
                </a:lnTo>
                <a:close/>
                <a:moveTo>
                  <a:pt x="108409" y="13295"/>
                </a:moveTo>
                <a:lnTo>
                  <a:pt x="108716" y="13398"/>
                </a:lnTo>
                <a:lnTo>
                  <a:pt x="108818" y="13398"/>
                </a:lnTo>
                <a:lnTo>
                  <a:pt x="108409" y="13295"/>
                </a:lnTo>
                <a:close/>
                <a:moveTo>
                  <a:pt x="9205" y="13807"/>
                </a:moveTo>
                <a:lnTo>
                  <a:pt x="9102" y="13909"/>
                </a:lnTo>
                <a:lnTo>
                  <a:pt x="9205" y="13909"/>
                </a:lnTo>
                <a:lnTo>
                  <a:pt x="9205" y="13807"/>
                </a:lnTo>
                <a:close/>
                <a:moveTo>
                  <a:pt x="5420" y="11045"/>
                </a:moveTo>
                <a:lnTo>
                  <a:pt x="0" y="14420"/>
                </a:lnTo>
                <a:lnTo>
                  <a:pt x="511" y="14318"/>
                </a:lnTo>
                <a:lnTo>
                  <a:pt x="1227" y="13909"/>
                </a:lnTo>
                <a:lnTo>
                  <a:pt x="1227" y="13705"/>
                </a:lnTo>
                <a:lnTo>
                  <a:pt x="1739" y="13398"/>
                </a:lnTo>
                <a:lnTo>
                  <a:pt x="1636" y="13500"/>
                </a:lnTo>
                <a:lnTo>
                  <a:pt x="2352" y="13295"/>
                </a:lnTo>
                <a:lnTo>
                  <a:pt x="2148" y="13398"/>
                </a:lnTo>
                <a:lnTo>
                  <a:pt x="2761" y="13193"/>
                </a:lnTo>
                <a:lnTo>
                  <a:pt x="2761" y="13193"/>
                </a:lnTo>
                <a:lnTo>
                  <a:pt x="1636" y="14011"/>
                </a:lnTo>
                <a:lnTo>
                  <a:pt x="3273" y="14114"/>
                </a:lnTo>
                <a:lnTo>
                  <a:pt x="3068" y="14625"/>
                </a:lnTo>
                <a:lnTo>
                  <a:pt x="3375" y="15034"/>
                </a:lnTo>
                <a:lnTo>
                  <a:pt x="3989" y="14932"/>
                </a:lnTo>
                <a:lnTo>
                  <a:pt x="3682" y="15136"/>
                </a:lnTo>
                <a:lnTo>
                  <a:pt x="4295" y="14932"/>
                </a:lnTo>
                <a:lnTo>
                  <a:pt x="4193" y="15034"/>
                </a:lnTo>
                <a:lnTo>
                  <a:pt x="4193" y="15034"/>
                </a:lnTo>
                <a:lnTo>
                  <a:pt x="4602" y="14727"/>
                </a:lnTo>
                <a:lnTo>
                  <a:pt x="4500" y="14625"/>
                </a:lnTo>
                <a:lnTo>
                  <a:pt x="5523" y="14318"/>
                </a:lnTo>
                <a:lnTo>
                  <a:pt x="5318" y="14318"/>
                </a:lnTo>
                <a:lnTo>
                  <a:pt x="5830" y="14114"/>
                </a:lnTo>
                <a:lnTo>
                  <a:pt x="5727" y="14114"/>
                </a:lnTo>
                <a:lnTo>
                  <a:pt x="5727" y="13909"/>
                </a:lnTo>
                <a:lnTo>
                  <a:pt x="6136" y="14011"/>
                </a:lnTo>
                <a:lnTo>
                  <a:pt x="6750" y="14011"/>
                </a:lnTo>
                <a:lnTo>
                  <a:pt x="6852" y="13807"/>
                </a:lnTo>
                <a:lnTo>
                  <a:pt x="7159" y="13909"/>
                </a:lnTo>
                <a:lnTo>
                  <a:pt x="8386" y="13500"/>
                </a:lnTo>
                <a:lnTo>
                  <a:pt x="8080" y="13398"/>
                </a:lnTo>
                <a:lnTo>
                  <a:pt x="7977" y="13398"/>
                </a:lnTo>
                <a:lnTo>
                  <a:pt x="8080" y="13193"/>
                </a:lnTo>
                <a:lnTo>
                  <a:pt x="8080" y="12886"/>
                </a:lnTo>
                <a:lnTo>
                  <a:pt x="7364" y="12682"/>
                </a:lnTo>
                <a:lnTo>
                  <a:pt x="7364" y="12682"/>
                </a:lnTo>
                <a:lnTo>
                  <a:pt x="7568" y="12784"/>
                </a:lnTo>
                <a:lnTo>
                  <a:pt x="6852" y="12886"/>
                </a:lnTo>
                <a:lnTo>
                  <a:pt x="7261" y="12682"/>
                </a:lnTo>
                <a:lnTo>
                  <a:pt x="6341" y="12682"/>
                </a:lnTo>
                <a:lnTo>
                  <a:pt x="6034" y="12989"/>
                </a:lnTo>
                <a:lnTo>
                  <a:pt x="6034" y="13193"/>
                </a:lnTo>
                <a:lnTo>
                  <a:pt x="5625" y="13398"/>
                </a:lnTo>
                <a:lnTo>
                  <a:pt x="5625" y="13398"/>
                </a:lnTo>
                <a:lnTo>
                  <a:pt x="5932" y="13193"/>
                </a:lnTo>
                <a:lnTo>
                  <a:pt x="5523" y="13295"/>
                </a:lnTo>
                <a:lnTo>
                  <a:pt x="5523" y="13091"/>
                </a:lnTo>
                <a:lnTo>
                  <a:pt x="6545" y="12375"/>
                </a:lnTo>
                <a:lnTo>
                  <a:pt x="6136" y="12375"/>
                </a:lnTo>
                <a:lnTo>
                  <a:pt x="6648" y="12068"/>
                </a:lnTo>
                <a:lnTo>
                  <a:pt x="5830" y="11659"/>
                </a:lnTo>
                <a:lnTo>
                  <a:pt x="5932" y="11557"/>
                </a:lnTo>
                <a:lnTo>
                  <a:pt x="5727" y="11352"/>
                </a:lnTo>
                <a:lnTo>
                  <a:pt x="5523" y="11557"/>
                </a:lnTo>
                <a:lnTo>
                  <a:pt x="5523" y="11352"/>
                </a:lnTo>
                <a:lnTo>
                  <a:pt x="5625" y="11250"/>
                </a:lnTo>
                <a:lnTo>
                  <a:pt x="5420" y="11045"/>
                </a:lnTo>
                <a:close/>
                <a:moveTo>
                  <a:pt x="113011" y="13193"/>
                </a:moveTo>
                <a:lnTo>
                  <a:pt x="112807" y="13398"/>
                </a:lnTo>
                <a:lnTo>
                  <a:pt x="112500" y="13398"/>
                </a:lnTo>
                <a:lnTo>
                  <a:pt x="112193" y="13602"/>
                </a:lnTo>
                <a:lnTo>
                  <a:pt x="111682" y="13500"/>
                </a:lnTo>
                <a:lnTo>
                  <a:pt x="111682" y="13500"/>
                </a:lnTo>
                <a:lnTo>
                  <a:pt x="111784" y="13807"/>
                </a:lnTo>
                <a:lnTo>
                  <a:pt x="111170" y="13500"/>
                </a:lnTo>
                <a:lnTo>
                  <a:pt x="110864" y="13500"/>
                </a:lnTo>
                <a:lnTo>
                  <a:pt x="110864" y="13807"/>
                </a:lnTo>
                <a:lnTo>
                  <a:pt x="110250" y="13602"/>
                </a:lnTo>
                <a:lnTo>
                  <a:pt x="110148" y="14011"/>
                </a:lnTo>
                <a:lnTo>
                  <a:pt x="109739" y="14011"/>
                </a:lnTo>
                <a:lnTo>
                  <a:pt x="109636" y="14216"/>
                </a:lnTo>
                <a:lnTo>
                  <a:pt x="109432" y="14114"/>
                </a:lnTo>
                <a:lnTo>
                  <a:pt x="109534" y="14011"/>
                </a:lnTo>
                <a:lnTo>
                  <a:pt x="109330" y="13807"/>
                </a:lnTo>
                <a:lnTo>
                  <a:pt x="109534" y="13602"/>
                </a:lnTo>
                <a:lnTo>
                  <a:pt x="108716" y="13398"/>
                </a:lnTo>
                <a:lnTo>
                  <a:pt x="108511" y="13398"/>
                </a:lnTo>
                <a:lnTo>
                  <a:pt x="108716" y="13705"/>
                </a:lnTo>
                <a:lnTo>
                  <a:pt x="108102" y="13500"/>
                </a:lnTo>
                <a:lnTo>
                  <a:pt x="108102" y="13500"/>
                </a:lnTo>
                <a:lnTo>
                  <a:pt x="108205" y="13602"/>
                </a:lnTo>
                <a:lnTo>
                  <a:pt x="108102" y="13705"/>
                </a:lnTo>
                <a:lnTo>
                  <a:pt x="107898" y="13705"/>
                </a:lnTo>
                <a:lnTo>
                  <a:pt x="108205" y="13807"/>
                </a:lnTo>
                <a:lnTo>
                  <a:pt x="107693" y="13807"/>
                </a:lnTo>
                <a:lnTo>
                  <a:pt x="107795" y="14011"/>
                </a:lnTo>
                <a:lnTo>
                  <a:pt x="107386" y="14011"/>
                </a:lnTo>
                <a:lnTo>
                  <a:pt x="109125" y="14114"/>
                </a:lnTo>
                <a:lnTo>
                  <a:pt x="108614" y="14318"/>
                </a:lnTo>
                <a:lnTo>
                  <a:pt x="109125" y="14318"/>
                </a:lnTo>
                <a:lnTo>
                  <a:pt x="109125" y="14420"/>
                </a:lnTo>
                <a:lnTo>
                  <a:pt x="107898" y="14523"/>
                </a:lnTo>
                <a:lnTo>
                  <a:pt x="107795" y="14727"/>
                </a:lnTo>
                <a:lnTo>
                  <a:pt x="109227" y="14830"/>
                </a:lnTo>
                <a:lnTo>
                  <a:pt x="108818" y="15136"/>
                </a:lnTo>
                <a:lnTo>
                  <a:pt x="109227" y="15034"/>
                </a:lnTo>
                <a:lnTo>
                  <a:pt x="108307" y="15341"/>
                </a:lnTo>
                <a:lnTo>
                  <a:pt x="108716" y="15545"/>
                </a:lnTo>
                <a:lnTo>
                  <a:pt x="109432" y="15443"/>
                </a:lnTo>
                <a:lnTo>
                  <a:pt x="111375" y="15852"/>
                </a:lnTo>
                <a:lnTo>
                  <a:pt x="114648" y="14625"/>
                </a:lnTo>
                <a:lnTo>
                  <a:pt x="114648" y="14216"/>
                </a:lnTo>
                <a:lnTo>
                  <a:pt x="114034" y="13807"/>
                </a:lnTo>
                <a:lnTo>
                  <a:pt x="113830" y="13500"/>
                </a:lnTo>
                <a:lnTo>
                  <a:pt x="114239" y="13295"/>
                </a:lnTo>
                <a:lnTo>
                  <a:pt x="113011" y="13193"/>
                </a:lnTo>
                <a:close/>
                <a:moveTo>
                  <a:pt x="65557" y="13705"/>
                </a:moveTo>
                <a:lnTo>
                  <a:pt x="63102" y="15750"/>
                </a:lnTo>
                <a:lnTo>
                  <a:pt x="63818" y="15750"/>
                </a:lnTo>
                <a:lnTo>
                  <a:pt x="64023" y="16159"/>
                </a:lnTo>
                <a:lnTo>
                  <a:pt x="66309" y="15364"/>
                </a:lnTo>
                <a:lnTo>
                  <a:pt x="66309" y="15364"/>
                </a:lnTo>
                <a:lnTo>
                  <a:pt x="67091" y="15852"/>
                </a:lnTo>
                <a:lnTo>
                  <a:pt x="68114" y="15545"/>
                </a:lnTo>
                <a:lnTo>
                  <a:pt x="67091" y="15443"/>
                </a:lnTo>
                <a:lnTo>
                  <a:pt x="67295" y="14830"/>
                </a:lnTo>
                <a:lnTo>
                  <a:pt x="65659" y="14011"/>
                </a:lnTo>
                <a:lnTo>
                  <a:pt x="65557" y="13705"/>
                </a:lnTo>
                <a:close/>
                <a:moveTo>
                  <a:pt x="128864" y="16773"/>
                </a:moveTo>
                <a:lnTo>
                  <a:pt x="128455" y="16875"/>
                </a:lnTo>
                <a:lnTo>
                  <a:pt x="128455" y="16875"/>
                </a:lnTo>
                <a:lnTo>
                  <a:pt x="128785" y="16804"/>
                </a:lnTo>
                <a:lnTo>
                  <a:pt x="128785" y="16804"/>
                </a:lnTo>
                <a:lnTo>
                  <a:pt x="128864" y="16773"/>
                </a:lnTo>
                <a:close/>
                <a:moveTo>
                  <a:pt x="73227" y="6955"/>
                </a:moveTo>
                <a:lnTo>
                  <a:pt x="70773" y="7364"/>
                </a:lnTo>
                <a:lnTo>
                  <a:pt x="71080" y="7670"/>
                </a:lnTo>
                <a:lnTo>
                  <a:pt x="70159" y="7773"/>
                </a:lnTo>
                <a:lnTo>
                  <a:pt x="70466" y="8080"/>
                </a:lnTo>
                <a:lnTo>
                  <a:pt x="70466" y="8386"/>
                </a:lnTo>
                <a:lnTo>
                  <a:pt x="69443" y="8386"/>
                </a:lnTo>
                <a:lnTo>
                  <a:pt x="69955" y="8693"/>
                </a:lnTo>
                <a:lnTo>
                  <a:pt x="69545" y="9205"/>
                </a:lnTo>
                <a:lnTo>
                  <a:pt x="68318" y="9205"/>
                </a:lnTo>
                <a:lnTo>
                  <a:pt x="69545" y="8898"/>
                </a:lnTo>
                <a:lnTo>
                  <a:pt x="69136" y="8489"/>
                </a:lnTo>
                <a:lnTo>
                  <a:pt x="69443" y="7773"/>
                </a:lnTo>
                <a:lnTo>
                  <a:pt x="71284" y="6955"/>
                </a:lnTo>
                <a:lnTo>
                  <a:pt x="71284" y="6955"/>
                </a:lnTo>
                <a:lnTo>
                  <a:pt x="67193" y="8284"/>
                </a:lnTo>
                <a:lnTo>
                  <a:pt x="66682" y="8898"/>
                </a:lnTo>
                <a:lnTo>
                  <a:pt x="67909" y="9205"/>
                </a:lnTo>
                <a:lnTo>
                  <a:pt x="66477" y="9205"/>
                </a:lnTo>
                <a:lnTo>
                  <a:pt x="68114" y="9716"/>
                </a:lnTo>
                <a:lnTo>
                  <a:pt x="67909" y="9920"/>
                </a:lnTo>
                <a:lnTo>
                  <a:pt x="70875" y="10125"/>
                </a:lnTo>
                <a:lnTo>
                  <a:pt x="70875" y="10023"/>
                </a:lnTo>
                <a:lnTo>
                  <a:pt x="72205" y="10227"/>
                </a:lnTo>
                <a:lnTo>
                  <a:pt x="72614" y="9716"/>
                </a:lnTo>
                <a:lnTo>
                  <a:pt x="73534" y="9920"/>
                </a:lnTo>
                <a:lnTo>
                  <a:pt x="73432" y="10227"/>
                </a:lnTo>
                <a:lnTo>
                  <a:pt x="73841" y="10330"/>
                </a:lnTo>
                <a:lnTo>
                  <a:pt x="73636" y="10432"/>
                </a:lnTo>
                <a:lnTo>
                  <a:pt x="74148" y="10330"/>
                </a:lnTo>
                <a:lnTo>
                  <a:pt x="74250" y="10739"/>
                </a:lnTo>
                <a:lnTo>
                  <a:pt x="73432" y="11148"/>
                </a:lnTo>
                <a:lnTo>
                  <a:pt x="74685" y="10969"/>
                </a:lnTo>
                <a:lnTo>
                  <a:pt x="74761" y="11045"/>
                </a:lnTo>
                <a:lnTo>
                  <a:pt x="74557" y="11148"/>
                </a:lnTo>
                <a:lnTo>
                  <a:pt x="75375" y="11557"/>
                </a:lnTo>
                <a:lnTo>
                  <a:pt x="75477" y="12273"/>
                </a:lnTo>
                <a:lnTo>
                  <a:pt x="73534" y="13398"/>
                </a:lnTo>
                <a:lnTo>
                  <a:pt x="73636" y="13807"/>
                </a:lnTo>
                <a:lnTo>
                  <a:pt x="72000" y="14216"/>
                </a:lnTo>
                <a:lnTo>
                  <a:pt x="72000" y="14318"/>
                </a:lnTo>
                <a:lnTo>
                  <a:pt x="72000" y="14420"/>
                </a:lnTo>
                <a:lnTo>
                  <a:pt x="71898" y="14625"/>
                </a:lnTo>
                <a:lnTo>
                  <a:pt x="72000" y="14318"/>
                </a:lnTo>
                <a:lnTo>
                  <a:pt x="71080" y="14114"/>
                </a:lnTo>
                <a:lnTo>
                  <a:pt x="70057" y="14727"/>
                </a:lnTo>
                <a:lnTo>
                  <a:pt x="70977" y="15136"/>
                </a:lnTo>
                <a:lnTo>
                  <a:pt x="72307" y="14727"/>
                </a:lnTo>
                <a:lnTo>
                  <a:pt x="72818" y="14830"/>
                </a:lnTo>
                <a:lnTo>
                  <a:pt x="72716" y="15034"/>
                </a:lnTo>
                <a:lnTo>
                  <a:pt x="72716" y="15034"/>
                </a:lnTo>
                <a:lnTo>
                  <a:pt x="73330" y="14830"/>
                </a:lnTo>
                <a:lnTo>
                  <a:pt x="73125" y="15034"/>
                </a:lnTo>
                <a:lnTo>
                  <a:pt x="73739" y="15545"/>
                </a:lnTo>
                <a:lnTo>
                  <a:pt x="73636" y="15648"/>
                </a:lnTo>
                <a:lnTo>
                  <a:pt x="74148" y="15750"/>
                </a:lnTo>
                <a:lnTo>
                  <a:pt x="73636" y="15955"/>
                </a:lnTo>
                <a:lnTo>
                  <a:pt x="74250" y="16261"/>
                </a:lnTo>
                <a:lnTo>
                  <a:pt x="74045" y="16364"/>
                </a:lnTo>
                <a:lnTo>
                  <a:pt x="76909" y="17386"/>
                </a:lnTo>
                <a:lnTo>
                  <a:pt x="77318" y="17080"/>
                </a:lnTo>
                <a:lnTo>
                  <a:pt x="76398" y="16364"/>
                </a:lnTo>
                <a:lnTo>
                  <a:pt x="76500" y="16261"/>
                </a:lnTo>
                <a:lnTo>
                  <a:pt x="75989" y="15648"/>
                </a:lnTo>
                <a:lnTo>
                  <a:pt x="76705" y="15648"/>
                </a:lnTo>
                <a:lnTo>
                  <a:pt x="78034" y="16568"/>
                </a:lnTo>
                <a:lnTo>
                  <a:pt x="78239" y="16364"/>
                </a:lnTo>
                <a:lnTo>
                  <a:pt x="78545" y="16364"/>
                </a:lnTo>
                <a:lnTo>
                  <a:pt x="78545" y="15648"/>
                </a:lnTo>
                <a:lnTo>
                  <a:pt x="78955" y="15955"/>
                </a:lnTo>
                <a:lnTo>
                  <a:pt x="78955" y="15443"/>
                </a:lnTo>
                <a:lnTo>
                  <a:pt x="79057" y="15341"/>
                </a:lnTo>
                <a:lnTo>
                  <a:pt x="78750" y="15341"/>
                </a:lnTo>
                <a:lnTo>
                  <a:pt x="78545" y="15136"/>
                </a:lnTo>
                <a:lnTo>
                  <a:pt x="78955" y="14932"/>
                </a:lnTo>
                <a:lnTo>
                  <a:pt x="78648" y="14932"/>
                </a:lnTo>
                <a:lnTo>
                  <a:pt x="78955" y="14830"/>
                </a:lnTo>
                <a:lnTo>
                  <a:pt x="78648" y="14625"/>
                </a:lnTo>
                <a:lnTo>
                  <a:pt x="78034" y="14625"/>
                </a:lnTo>
                <a:lnTo>
                  <a:pt x="77830" y="14216"/>
                </a:lnTo>
                <a:lnTo>
                  <a:pt x="78034" y="14114"/>
                </a:lnTo>
                <a:lnTo>
                  <a:pt x="77523" y="14011"/>
                </a:lnTo>
                <a:lnTo>
                  <a:pt x="77727" y="13807"/>
                </a:lnTo>
                <a:lnTo>
                  <a:pt x="77318" y="13398"/>
                </a:lnTo>
                <a:lnTo>
                  <a:pt x="78341" y="13602"/>
                </a:lnTo>
                <a:lnTo>
                  <a:pt x="78136" y="13193"/>
                </a:lnTo>
                <a:lnTo>
                  <a:pt x="78545" y="13091"/>
                </a:lnTo>
                <a:lnTo>
                  <a:pt x="79466" y="13398"/>
                </a:lnTo>
                <a:lnTo>
                  <a:pt x="79159" y="13602"/>
                </a:lnTo>
                <a:lnTo>
                  <a:pt x="79159" y="13602"/>
                </a:lnTo>
                <a:lnTo>
                  <a:pt x="80284" y="13295"/>
                </a:lnTo>
                <a:lnTo>
                  <a:pt x="79466" y="13909"/>
                </a:lnTo>
                <a:lnTo>
                  <a:pt x="79568" y="14318"/>
                </a:lnTo>
                <a:lnTo>
                  <a:pt x="79977" y="14114"/>
                </a:lnTo>
                <a:lnTo>
                  <a:pt x="80182" y="14420"/>
                </a:lnTo>
                <a:lnTo>
                  <a:pt x="80489" y="14420"/>
                </a:lnTo>
                <a:lnTo>
                  <a:pt x="80693" y="13909"/>
                </a:lnTo>
                <a:lnTo>
                  <a:pt x="80489" y="13909"/>
                </a:lnTo>
                <a:lnTo>
                  <a:pt x="81818" y="13602"/>
                </a:lnTo>
                <a:lnTo>
                  <a:pt x="81511" y="13398"/>
                </a:lnTo>
                <a:lnTo>
                  <a:pt x="81716" y="13295"/>
                </a:lnTo>
                <a:lnTo>
                  <a:pt x="81614" y="13193"/>
                </a:lnTo>
                <a:lnTo>
                  <a:pt x="82023" y="13295"/>
                </a:lnTo>
                <a:lnTo>
                  <a:pt x="82023" y="12989"/>
                </a:lnTo>
                <a:lnTo>
                  <a:pt x="82227" y="12989"/>
                </a:lnTo>
                <a:lnTo>
                  <a:pt x="82227" y="12682"/>
                </a:lnTo>
                <a:lnTo>
                  <a:pt x="81000" y="12886"/>
                </a:lnTo>
                <a:lnTo>
                  <a:pt x="81716" y="12477"/>
                </a:lnTo>
                <a:lnTo>
                  <a:pt x="80591" y="12375"/>
                </a:lnTo>
                <a:lnTo>
                  <a:pt x="81307" y="12170"/>
                </a:lnTo>
                <a:lnTo>
                  <a:pt x="80591" y="11966"/>
                </a:lnTo>
                <a:lnTo>
                  <a:pt x="80795" y="11864"/>
                </a:lnTo>
                <a:lnTo>
                  <a:pt x="80284" y="12068"/>
                </a:lnTo>
                <a:lnTo>
                  <a:pt x="80386" y="11864"/>
                </a:lnTo>
                <a:lnTo>
                  <a:pt x="80080" y="11864"/>
                </a:lnTo>
                <a:lnTo>
                  <a:pt x="80182" y="11761"/>
                </a:lnTo>
                <a:lnTo>
                  <a:pt x="79670" y="11966"/>
                </a:lnTo>
                <a:lnTo>
                  <a:pt x="80080" y="11557"/>
                </a:lnTo>
                <a:lnTo>
                  <a:pt x="79670" y="11761"/>
                </a:lnTo>
                <a:lnTo>
                  <a:pt x="79466" y="11761"/>
                </a:lnTo>
                <a:lnTo>
                  <a:pt x="79568" y="11557"/>
                </a:lnTo>
                <a:lnTo>
                  <a:pt x="79773" y="11455"/>
                </a:lnTo>
                <a:lnTo>
                  <a:pt x="79057" y="11352"/>
                </a:lnTo>
                <a:lnTo>
                  <a:pt x="78955" y="11148"/>
                </a:lnTo>
                <a:lnTo>
                  <a:pt x="78239" y="11045"/>
                </a:lnTo>
                <a:lnTo>
                  <a:pt x="79466" y="10943"/>
                </a:lnTo>
                <a:lnTo>
                  <a:pt x="78648" y="10841"/>
                </a:lnTo>
                <a:lnTo>
                  <a:pt x="80284" y="10739"/>
                </a:lnTo>
                <a:lnTo>
                  <a:pt x="78648" y="10534"/>
                </a:lnTo>
                <a:lnTo>
                  <a:pt x="80080" y="10330"/>
                </a:lnTo>
                <a:lnTo>
                  <a:pt x="79670" y="10023"/>
                </a:lnTo>
                <a:lnTo>
                  <a:pt x="79057" y="10125"/>
                </a:lnTo>
                <a:lnTo>
                  <a:pt x="79364" y="9920"/>
                </a:lnTo>
                <a:lnTo>
                  <a:pt x="78443" y="10023"/>
                </a:lnTo>
                <a:lnTo>
                  <a:pt x="79568" y="9716"/>
                </a:lnTo>
                <a:lnTo>
                  <a:pt x="79466" y="9409"/>
                </a:lnTo>
                <a:lnTo>
                  <a:pt x="78750" y="9409"/>
                </a:lnTo>
                <a:lnTo>
                  <a:pt x="77625" y="10023"/>
                </a:lnTo>
                <a:lnTo>
                  <a:pt x="77420" y="9716"/>
                </a:lnTo>
                <a:lnTo>
                  <a:pt x="78545" y="9205"/>
                </a:lnTo>
                <a:lnTo>
                  <a:pt x="77216" y="9409"/>
                </a:lnTo>
                <a:lnTo>
                  <a:pt x="77216" y="9409"/>
                </a:lnTo>
                <a:lnTo>
                  <a:pt x="78341" y="8898"/>
                </a:lnTo>
                <a:lnTo>
                  <a:pt x="76500" y="8898"/>
                </a:lnTo>
                <a:lnTo>
                  <a:pt x="77011" y="8591"/>
                </a:lnTo>
                <a:lnTo>
                  <a:pt x="75886" y="9000"/>
                </a:lnTo>
                <a:lnTo>
                  <a:pt x="76398" y="8693"/>
                </a:lnTo>
                <a:lnTo>
                  <a:pt x="76091" y="8693"/>
                </a:lnTo>
                <a:lnTo>
                  <a:pt x="76807" y="8386"/>
                </a:lnTo>
                <a:lnTo>
                  <a:pt x="76807" y="8386"/>
                </a:lnTo>
                <a:lnTo>
                  <a:pt x="75580" y="8591"/>
                </a:lnTo>
                <a:lnTo>
                  <a:pt x="75580" y="8591"/>
                </a:lnTo>
                <a:lnTo>
                  <a:pt x="76500" y="8182"/>
                </a:lnTo>
                <a:lnTo>
                  <a:pt x="74761" y="7875"/>
                </a:lnTo>
                <a:lnTo>
                  <a:pt x="74761" y="7875"/>
                </a:lnTo>
                <a:lnTo>
                  <a:pt x="74864" y="8182"/>
                </a:lnTo>
                <a:lnTo>
                  <a:pt x="74045" y="8489"/>
                </a:lnTo>
                <a:lnTo>
                  <a:pt x="73739" y="8080"/>
                </a:lnTo>
                <a:lnTo>
                  <a:pt x="72511" y="8489"/>
                </a:lnTo>
                <a:lnTo>
                  <a:pt x="72818" y="8284"/>
                </a:lnTo>
                <a:lnTo>
                  <a:pt x="72716" y="8182"/>
                </a:lnTo>
                <a:lnTo>
                  <a:pt x="73125" y="7977"/>
                </a:lnTo>
                <a:lnTo>
                  <a:pt x="72614" y="8182"/>
                </a:lnTo>
                <a:lnTo>
                  <a:pt x="73534" y="7773"/>
                </a:lnTo>
                <a:lnTo>
                  <a:pt x="73227" y="6955"/>
                </a:lnTo>
                <a:close/>
                <a:moveTo>
                  <a:pt x="103500" y="0"/>
                </a:moveTo>
                <a:lnTo>
                  <a:pt x="103807" y="102"/>
                </a:lnTo>
                <a:lnTo>
                  <a:pt x="99205" y="205"/>
                </a:lnTo>
                <a:lnTo>
                  <a:pt x="101864" y="307"/>
                </a:lnTo>
                <a:lnTo>
                  <a:pt x="99614" y="409"/>
                </a:lnTo>
                <a:lnTo>
                  <a:pt x="100125" y="511"/>
                </a:lnTo>
                <a:lnTo>
                  <a:pt x="99818" y="818"/>
                </a:lnTo>
                <a:lnTo>
                  <a:pt x="97057" y="511"/>
                </a:lnTo>
                <a:lnTo>
                  <a:pt x="97057" y="818"/>
                </a:lnTo>
                <a:lnTo>
                  <a:pt x="94705" y="1023"/>
                </a:lnTo>
                <a:lnTo>
                  <a:pt x="94705" y="614"/>
                </a:lnTo>
                <a:lnTo>
                  <a:pt x="91841" y="818"/>
                </a:lnTo>
                <a:lnTo>
                  <a:pt x="92966" y="1227"/>
                </a:lnTo>
                <a:lnTo>
                  <a:pt x="90716" y="920"/>
                </a:lnTo>
                <a:lnTo>
                  <a:pt x="86625" y="1841"/>
                </a:lnTo>
                <a:lnTo>
                  <a:pt x="86932" y="2148"/>
                </a:lnTo>
                <a:lnTo>
                  <a:pt x="87955" y="2045"/>
                </a:lnTo>
                <a:lnTo>
                  <a:pt x="87955" y="2045"/>
                </a:lnTo>
                <a:lnTo>
                  <a:pt x="81818" y="3477"/>
                </a:lnTo>
                <a:lnTo>
                  <a:pt x="83148" y="3682"/>
                </a:lnTo>
                <a:lnTo>
                  <a:pt x="82841" y="3784"/>
                </a:lnTo>
                <a:lnTo>
                  <a:pt x="85091" y="3989"/>
                </a:lnTo>
                <a:lnTo>
                  <a:pt x="82023" y="4295"/>
                </a:lnTo>
                <a:lnTo>
                  <a:pt x="82125" y="4398"/>
                </a:lnTo>
                <a:lnTo>
                  <a:pt x="82125" y="4500"/>
                </a:lnTo>
                <a:lnTo>
                  <a:pt x="83557" y="4602"/>
                </a:lnTo>
                <a:lnTo>
                  <a:pt x="82534" y="4807"/>
                </a:lnTo>
                <a:lnTo>
                  <a:pt x="88568" y="5318"/>
                </a:lnTo>
                <a:lnTo>
                  <a:pt x="88568" y="5625"/>
                </a:lnTo>
                <a:lnTo>
                  <a:pt x="89489" y="6341"/>
                </a:lnTo>
                <a:lnTo>
                  <a:pt x="88670" y="6648"/>
                </a:lnTo>
                <a:lnTo>
                  <a:pt x="89386" y="6750"/>
                </a:lnTo>
                <a:lnTo>
                  <a:pt x="89182" y="7057"/>
                </a:lnTo>
                <a:lnTo>
                  <a:pt x="89386" y="7466"/>
                </a:lnTo>
                <a:lnTo>
                  <a:pt x="89386" y="7568"/>
                </a:lnTo>
                <a:lnTo>
                  <a:pt x="89591" y="7773"/>
                </a:lnTo>
                <a:lnTo>
                  <a:pt x="88977" y="7977"/>
                </a:lnTo>
                <a:lnTo>
                  <a:pt x="89080" y="8080"/>
                </a:lnTo>
                <a:lnTo>
                  <a:pt x="88773" y="8182"/>
                </a:lnTo>
                <a:lnTo>
                  <a:pt x="88773" y="8182"/>
                </a:lnTo>
                <a:lnTo>
                  <a:pt x="89386" y="8080"/>
                </a:lnTo>
                <a:lnTo>
                  <a:pt x="88568" y="8795"/>
                </a:lnTo>
                <a:lnTo>
                  <a:pt x="90102" y="8489"/>
                </a:lnTo>
                <a:lnTo>
                  <a:pt x="90102" y="8591"/>
                </a:lnTo>
                <a:lnTo>
                  <a:pt x="90205" y="8591"/>
                </a:lnTo>
                <a:lnTo>
                  <a:pt x="90205" y="8693"/>
                </a:lnTo>
                <a:lnTo>
                  <a:pt x="91023" y="8693"/>
                </a:lnTo>
                <a:lnTo>
                  <a:pt x="90000" y="9102"/>
                </a:lnTo>
                <a:lnTo>
                  <a:pt x="91227" y="9205"/>
                </a:lnTo>
                <a:lnTo>
                  <a:pt x="90716" y="9205"/>
                </a:lnTo>
                <a:lnTo>
                  <a:pt x="91023" y="9409"/>
                </a:lnTo>
                <a:lnTo>
                  <a:pt x="91227" y="9716"/>
                </a:lnTo>
                <a:lnTo>
                  <a:pt x="88875" y="9614"/>
                </a:lnTo>
                <a:lnTo>
                  <a:pt x="91330" y="10125"/>
                </a:lnTo>
                <a:lnTo>
                  <a:pt x="90511" y="10739"/>
                </a:lnTo>
                <a:lnTo>
                  <a:pt x="91023" y="10739"/>
                </a:lnTo>
                <a:lnTo>
                  <a:pt x="90511" y="10841"/>
                </a:lnTo>
                <a:lnTo>
                  <a:pt x="90205" y="11148"/>
                </a:lnTo>
                <a:lnTo>
                  <a:pt x="90511" y="11148"/>
                </a:lnTo>
                <a:lnTo>
                  <a:pt x="88568" y="11557"/>
                </a:lnTo>
                <a:lnTo>
                  <a:pt x="90102" y="11455"/>
                </a:lnTo>
                <a:lnTo>
                  <a:pt x="88057" y="12170"/>
                </a:lnTo>
                <a:lnTo>
                  <a:pt x="90102" y="11966"/>
                </a:lnTo>
                <a:lnTo>
                  <a:pt x="89898" y="12068"/>
                </a:lnTo>
                <a:lnTo>
                  <a:pt x="90205" y="12273"/>
                </a:lnTo>
                <a:lnTo>
                  <a:pt x="88261" y="12273"/>
                </a:lnTo>
                <a:lnTo>
                  <a:pt x="87955" y="12784"/>
                </a:lnTo>
                <a:lnTo>
                  <a:pt x="88773" y="12784"/>
                </a:lnTo>
                <a:lnTo>
                  <a:pt x="87648" y="13500"/>
                </a:lnTo>
                <a:lnTo>
                  <a:pt x="89489" y="12784"/>
                </a:lnTo>
                <a:lnTo>
                  <a:pt x="89489" y="12784"/>
                </a:lnTo>
                <a:lnTo>
                  <a:pt x="87750" y="13602"/>
                </a:lnTo>
                <a:lnTo>
                  <a:pt x="87852" y="13602"/>
                </a:lnTo>
                <a:lnTo>
                  <a:pt x="87750" y="14011"/>
                </a:lnTo>
                <a:lnTo>
                  <a:pt x="89182" y="13807"/>
                </a:lnTo>
                <a:lnTo>
                  <a:pt x="88261" y="14114"/>
                </a:lnTo>
                <a:lnTo>
                  <a:pt x="88057" y="15239"/>
                </a:lnTo>
                <a:lnTo>
                  <a:pt x="88773" y="14727"/>
                </a:lnTo>
                <a:lnTo>
                  <a:pt x="89080" y="14318"/>
                </a:lnTo>
                <a:lnTo>
                  <a:pt x="89489" y="15034"/>
                </a:lnTo>
                <a:lnTo>
                  <a:pt x="88466" y="15034"/>
                </a:lnTo>
                <a:lnTo>
                  <a:pt x="88364" y="15341"/>
                </a:lnTo>
                <a:lnTo>
                  <a:pt x="89080" y="15136"/>
                </a:lnTo>
                <a:lnTo>
                  <a:pt x="88977" y="15239"/>
                </a:lnTo>
                <a:lnTo>
                  <a:pt x="89182" y="15239"/>
                </a:lnTo>
                <a:lnTo>
                  <a:pt x="88261" y="15443"/>
                </a:lnTo>
                <a:lnTo>
                  <a:pt x="88568" y="16466"/>
                </a:lnTo>
                <a:lnTo>
                  <a:pt x="89080" y="16261"/>
                </a:lnTo>
                <a:lnTo>
                  <a:pt x="88568" y="16773"/>
                </a:lnTo>
                <a:lnTo>
                  <a:pt x="89386" y="17182"/>
                </a:lnTo>
                <a:lnTo>
                  <a:pt x="88977" y="17591"/>
                </a:lnTo>
                <a:lnTo>
                  <a:pt x="89386" y="18205"/>
                </a:lnTo>
                <a:lnTo>
                  <a:pt x="89795" y="18205"/>
                </a:lnTo>
                <a:lnTo>
                  <a:pt x="89386" y="18409"/>
                </a:lnTo>
                <a:lnTo>
                  <a:pt x="89795" y="18409"/>
                </a:lnTo>
                <a:lnTo>
                  <a:pt x="89795" y="18307"/>
                </a:lnTo>
                <a:lnTo>
                  <a:pt x="91227" y="18000"/>
                </a:lnTo>
                <a:lnTo>
                  <a:pt x="91023" y="18614"/>
                </a:lnTo>
                <a:lnTo>
                  <a:pt x="91943" y="18511"/>
                </a:lnTo>
                <a:lnTo>
                  <a:pt x="91943" y="18511"/>
                </a:lnTo>
                <a:lnTo>
                  <a:pt x="91330" y="18920"/>
                </a:lnTo>
                <a:lnTo>
                  <a:pt x="91330" y="18920"/>
                </a:lnTo>
                <a:lnTo>
                  <a:pt x="92148" y="18818"/>
                </a:lnTo>
                <a:lnTo>
                  <a:pt x="92148" y="19227"/>
                </a:lnTo>
                <a:lnTo>
                  <a:pt x="92455" y="19227"/>
                </a:lnTo>
                <a:lnTo>
                  <a:pt x="92250" y="19125"/>
                </a:lnTo>
                <a:lnTo>
                  <a:pt x="92966" y="18920"/>
                </a:lnTo>
                <a:lnTo>
                  <a:pt x="92455" y="18614"/>
                </a:lnTo>
                <a:lnTo>
                  <a:pt x="93375" y="18409"/>
                </a:lnTo>
                <a:lnTo>
                  <a:pt x="93989" y="17591"/>
                </a:lnTo>
                <a:lnTo>
                  <a:pt x="93784" y="17489"/>
                </a:lnTo>
                <a:lnTo>
                  <a:pt x="94091" y="17386"/>
                </a:lnTo>
                <a:lnTo>
                  <a:pt x="94295" y="16670"/>
                </a:lnTo>
                <a:lnTo>
                  <a:pt x="93784" y="16568"/>
                </a:lnTo>
                <a:lnTo>
                  <a:pt x="94807" y="16364"/>
                </a:lnTo>
                <a:lnTo>
                  <a:pt x="94500" y="16159"/>
                </a:lnTo>
                <a:lnTo>
                  <a:pt x="95830" y="15648"/>
                </a:lnTo>
                <a:lnTo>
                  <a:pt x="95830" y="15239"/>
                </a:lnTo>
                <a:lnTo>
                  <a:pt x="95216" y="15136"/>
                </a:lnTo>
                <a:lnTo>
                  <a:pt x="96136" y="15034"/>
                </a:lnTo>
                <a:lnTo>
                  <a:pt x="95830" y="14625"/>
                </a:lnTo>
                <a:lnTo>
                  <a:pt x="96955" y="14216"/>
                </a:lnTo>
                <a:lnTo>
                  <a:pt x="96545" y="14011"/>
                </a:lnTo>
                <a:lnTo>
                  <a:pt x="98489" y="13398"/>
                </a:lnTo>
                <a:lnTo>
                  <a:pt x="98182" y="13295"/>
                </a:lnTo>
                <a:lnTo>
                  <a:pt x="98795" y="13295"/>
                </a:lnTo>
                <a:lnTo>
                  <a:pt x="98386" y="13909"/>
                </a:lnTo>
                <a:lnTo>
                  <a:pt x="99205" y="13602"/>
                </a:lnTo>
                <a:lnTo>
                  <a:pt x="99307" y="13705"/>
                </a:lnTo>
                <a:lnTo>
                  <a:pt x="102580" y="11659"/>
                </a:lnTo>
                <a:lnTo>
                  <a:pt x="102682" y="11455"/>
                </a:lnTo>
                <a:lnTo>
                  <a:pt x="109125" y="10227"/>
                </a:lnTo>
                <a:lnTo>
                  <a:pt x="109023" y="10227"/>
                </a:lnTo>
                <a:lnTo>
                  <a:pt x="109636" y="10023"/>
                </a:lnTo>
                <a:lnTo>
                  <a:pt x="106159" y="10023"/>
                </a:lnTo>
                <a:lnTo>
                  <a:pt x="106977" y="9716"/>
                </a:lnTo>
                <a:lnTo>
                  <a:pt x="105239" y="9716"/>
                </a:lnTo>
                <a:lnTo>
                  <a:pt x="105852" y="9205"/>
                </a:lnTo>
                <a:lnTo>
                  <a:pt x="107386" y="9205"/>
                </a:lnTo>
                <a:lnTo>
                  <a:pt x="106773" y="8693"/>
                </a:lnTo>
                <a:lnTo>
                  <a:pt x="108409" y="9102"/>
                </a:lnTo>
                <a:lnTo>
                  <a:pt x="109023" y="9716"/>
                </a:lnTo>
                <a:lnTo>
                  <a:pt x="109636" y="9307"/>
                </a:lnTo>
                <a:lnTo>
                  <a:pt x="109636" y="9716"/>
                </a:lnTo>
                <a:lnTo>
                  <a:pt x="110148" y="9307"/>
                </a:lnTo>
                <a:lnTo>
                  <a:pt x="110148" y="8795"/>
                </a:lnTo>
                <a:lnTo>
                  <a:pt x="109739" y="9000"/>
                </a:lnTo>
                <a:lnTo>
                  <a:pt x="110148" y="8591"/>
                </a:lnTo>
                <a:lnTo>
                  <a:pt x="108205" y="8080"/>
                </a:lnTo>
                <a:lnTo>
                  <a:pt x="108511" y="7977"/>
                </a:lnTo>
                <a:lnTo>
                  <a:pt x="108307" y="7670"/>
                </a:lnTo>
                <a:lnTo>
                  <a:pt x="107284" y="7773"/>
                </a:lnTo>
                <a:lnTo>
                  <a:pt x="107284" y="7773"/>
                </a:lnTo>
                <a:lnTo>
                  <a:pt x="108211" y="7587"/>
                </a:lnTo>
                <a:lnTo>
                  <a:pt x="108211" y="7587"/>
                </a:lnTo>
                <a:lnTo>
                  <a:pt x="106875" y="7466"/>
                </a:lnTo>
                <a:lnTo>
                  <a:pt x="107489" y="7364"/>
                </a:lnTo>
                <a:lnTo>
                  <a:pt x="107080" y="7159"/>
                </a:lnTo>
                <a:lnTo>
                  <a:pt x="108716" y="7159"/>
                </a:lnTo>
                <a:lnTo>
                  <a:pt x="108307" y="6852"/>
                </a:lnTo>
                <a:lnTo>
                  <a:pt x="111375" y="7159"/>
                </a:lnTo>
                <a:lnTo>
                  <a:pt x="111068" y="6750"/>
                </a:lnTo>
                <a:lnTo>
                  <a:pt x="110352" y="6750"/>
                </a:lnTo>
                <a:lnTo>
                  <a:pt x="110352" y="6545"/>
                </a:lnTo>
                <a:lnTo>
                  <a:pt x="110659" y="6239"/>
                </a:lnTo>
                <a:lnTo>
                  <a:pt x="110557" y="6545"/>
                </a:lnTo>
                <a:lnTo>
                  <a:pt x="112295" y="6443"/>
                </a:lnTo>
                <a:lnTo>
                  <a:pt x="111989" y="6034"/>
                </a:lnTo>
                <a:lnTo>
                  <a:pt x="111273" y="6239"/>
                </a:lnTo>
                <a:lnTo>
                  <a:pt x="111273" y="5830"/>
                </a:lnTo>
                <a:lnTo>
                  <a:pt x="110557" y="5830"/>
                </a:lnTo>
                <a:lnTo>
                  <a:pt x="111784" y="5727"/>
                </a:lnTo>
                <a:lnTo>
                  <a:pt x="112091" y="5830"/>
                </a:lnTo>
                <a:lnTo>
                  <a:pt x="112193" y="5011"/>
                </a:lnTo>
                <a:lnTo>
                  <a:pt x="111375" y="4909"/>
                </a:lnTo>
                <a:lnTo>
                  <a:pt x="111068" y="4705"/>
                </a:lnTo>
                <a:lnTo>
                  <a:pt x="110659" y="4602"/>
                </a:lnTo>
                <a:lnTo>
                  <a:pt x="113011" y="4500"/>
                </a:lnTo>
                <a:lnTo>
                  <a:pt x="113216" y="4091"/>
                </a:lnTo>
                <a:lnTo>
                  <a:pt x="111989" y="3886"/>
                </a:lnTo>
                <a:lnTo>
                  <a:pt x="112807" y="3886"/>
                </a:lnTo>
                <a:lnTo>
                  <a:pt x="111580" y="3784"/>
                </a:lnTo>
                <a:lnTo>
                  <a:pt x="112091" y="3170"/>
                </a:lnTo>
                <a:lnTo>
                  <a:pt x="111989" y="3068"/>
                </a:lnTo>
                <a:lnTo>
                  <a:pt x="113114" y="2557"/>
                </a:lnTo>
                <a:lnTo>
                  <a:pt x="112909" y="2352"/>
                </a:lnTo>
                <a:lnTo>
                  <a:pt x="113216" y="1943"/>
                </a:lnTo>
                <a:lnTo>
                  <a:pt x="115261" y="1841"/>
                </a:lnTo>
                <a:lnTo>
                  <a:pt x="114750" y="1739"/>
                </a:lnTo>
                <a:lnTo>
                  <a:pt x="116284" y="1534"/>
                </a:lnTo>
                <a:lnTo>
                  <a:pt x="116080" y="1432"/>
                </a:lnTo>
                <a:lnTo>
                  <a:pt x="117818" y="1125"/>
                </a:lnTo>
                <a:lnTo>
                  <a:pt x="111273" y="1636"/>
                </a:lnTo>
                <a:lnTo>
                  <a:pt x="111273" y="1636"/>
                </a:lnTo>
                <a:lnTo>
                  <a:pt x="112398" y="1125"/>
                </a:lnTo>
                <a:lnTo>
                  <a:pt x="107898" y="818"/>
                </a:lnTo>
                <a:lnTo>
                  <a:pt x="112500" y="409"/>
                </a:lnTo>
                <a:lnTo>
                  <a:pt x="106977" y="205"/>
                </a:lnTo>
                <a:lnTo>
                  <a:pt x="110352" y="0"/>
                </a:lnTo>
                <a:close/>
                <a:moveTo>
                  <a:pt x="5114" y="22807"/>
                </a:moveTo>
                <a:lnTo>
                  <a:pt x="5069" y="22823"/>
                </a:lnTo>
                <a:lnTo>
                  <a:pt x="5069" y="22823"/>
                </a:lnTo>
                <a:lnTo>
                  <a:pt x="5011" y="22909"/>
                </a:lnTo>
                <a:lnTo>
                  <a:pt x="5114" y="22807"/>
                </a:lnTo>
                <a:close/>
                <a:moveTo>
                  <a:pt x="133057" y="23011"/>
                </a:moveTo>
                <a:lnTo>
                  <a:pt x="132955" y="23216"/>
                </a:lnTo>
                <a:lnTo>
                  <a:pt x="132443" y="23216"/>
                </a:lnTo>
                <a:lnTo>
                  <a:pt x="132955" y="23727"/>
                </a:lnTo>
                <a:lnTo>
                  <a:pt x="133261" y="23727"/>
                </a:lnTo>
                <a:lnTo>
                  <a:pt x="133568" y="23216"/>
                </a:lnTo>
                <a:lnTo>
                  <a:pt x="133057" y="23011"/>
                </a:lnTo>
                <a:close/>
                <a:moveTo>
                  <a:pt x="1125" y="23625"/>
                </a:moveTo>
                <a:lnTo>
                  <a:pt x="102" y="24034"/>
                </a:lnTo>
                <a:lnTo>
                  <a:pt x="1120" y="23634"/>
                </a:lnTo>
                <a:lnTo>
                  <a:pt x="1120" y="23634"/>
                </a:lnTo>
                <a:lnTo>
                  <a:pt x="1125" y="23625"/>
                </a:lnTo>
                <a:close/>
                <a:moveTo>
                  <a:pt x="102" y="24034"/>
                </a:moveTo>
                <a:lnTo>
                  <a:pt x="102" y="24034"/>
                </a:lnTo>
                <a:lnTo>
                  <a:pt x="102" y="24034"/>
                </a:lnTo>
                <a:close/>
                <a:moveTo>
                  <a:pt x="138170" y="24136"/>
                </a:moveTo>
                <a:lnTo>
                  <a:pt x="138375" y="24239"/>
                </a:lnTo>
                <a:lnTo>
                  <a:pt x="138477" y="24239"/>
                </a:lnTo>
                <a:lnTo>
                  <a:pt x="138170" y="24136"/>
                </a:lnTo>
                <a:close/>
                <a:moveTo>
                  <a:pt x="118534" y="23523"/>
                </a:moveTo>
                <a:lnTo>
                  <a:pt x="118636" y="23625"/>
                </a:lnTo>
                <a:lnTo>
                  <a:pt x="118330" y="23932"/>
                </a:lnTo>
                <a:lnTo>
                  <a:pt x="118330" y="23727"/>
                </a:lnTo>
                <a:lnTo>
                  <a:pt x="117818" y="23830"/>
                </a:lnTo>
                <a:lnTo>
                  <a:pt x="117511" y="24239"/>
                </a:lnTo>
                <a:lnTo>
                  <a:pt x="117920" y="24239"/>
                </a:lnTo>
                <a:lnTo>
                  <a:pt x="117614" y="24648"/>
                </a:lnTo>
                <a:lnTo>
                  <a:pt x="116489" y="24750"/>
                </a:lnTo>
                <a:lnTo>
                  <a:pt x="116591" y="24852"/>
                </a:lnTo>
                <a:lnTo>
                  <a:pt x="116591" y="25057"/>
                </a:lnTo>
                <a:lnTo>
                  <a:pt x="116795" y="24955"/>
                </a:lnTo>
                <a:lnTo>
                  <a:pt x="116693" y="25261"/>
                </a:lnTo>
                <a:lnTo>
                  <a:pt x="116386" y="25364"/>
                </a:lnTo>
                <a:lnTo>
                  <a:pt x="116386" y="25466"/>
                </a:lnTo>
                <a:lnTo>
                  <a:pt x="116591" y="25466"/>
                </a:lnTo>
                <a:lnTo>
                  <a:pt x="116591" y="25568"/>
                </a:lnTo>
                <a:lnTo>
                  <a:pt x="117307" y="25670"/>
                </a:lnTo>
                <a:lnTo>
                  <a:pt x="116489" y="26284"/>
                </a:lnTo>
                <a:lnTo>
                  <a:pt x="116489" y="26284"/>
                </a:lnTo>
                <a:lnTo>
                  <a:pt x="117409" y="26182"/>
                </a:lnTo>
                <a:lnTo>
                  <a:pt x="116489" y="26489"/>
                </a:lnTo>
                <a:lnTo>
                  <a:pt x="116591" y="26591"/>
                </a:lnTo>
                <a:lnTo>
                  <a:pt x="116080" y="26693"/>
                </a:lnTo>
                <a:lnTo>
                  <a:pt x="116489" y="26693"/>
                </a:lnTo>
                <a:lnTo>
                  <a:pt x="116080" y="27000"/>
                </a:lnTo>
                <a:lnTo>
                  <a:pt x="116693" y="27000"/>
                </a:lnTo>
                <a:lnTo>
                  <a:pt x="116284" y="27205"/>
                </a:lnTo>
                <a:lnTo>
                  <a:pt x="116284" y="27205"/>
                </a:lnTo>
                <a:lnTo>
                  <a:pt x="116693" y="27102"/>
                </a:lnTo>
                <a:lnTo>
                  <a:pt x="116489" y="27307"/>
                </a:lnTo>
                <a:lnTo>
                  <a:pt x="119250" y="26591"/>
                </a:lnTo>
                <a:lnTo>
                  <a:pt x="119148" y="26489"/>
                </a:lnTo>
                <a:lnTo>
                  <a:pt x="119455" y="24852"/>
                </a:lnTo>
                <a:lnTo>
                  <a:pt x="119352" y="24750"/>
                </a:lnTo>
                <a:lnTo>
                  <a:pt x="119966" y="24545"/>
                </a:lnTo>
                <a:lnTo>
                  <a:pt x="119864" y="24341"/>
                </a:lnTo>
                <a:lnTo>
                  <a:pt x="119659" y="24239"/>
                </a:lnTo>
                <a:lnTo>
                  <a:pt x="119455" y="23727"/>
                </a:lnTo>
                <a:lnTo>
                  <a:pt x="118636" y="23830"/>
                </a:lnTo>
                <a:lnTo>
                  <a:pt x="118841" y="23625"/>
                </a:lnTo>
                <a:lnTo>
                  <a:pt x="118534" y="23523"/>
                </a:lnTo>
                <a:close/>
                <a:moveTo>
                  <a:pt x="121398" y="20455"/>
                </a:moveTo>
                <a:lnTo>
                  <a:pt x="120477" y="20761"/>
                </a:lnTo>
                <a:lnTo>
                  <a:pt x="119966" y="21682"/>
                </a:lnTo>
                <a:lnTo>
                  <a:pt x="119761" y="22091"/>
                </a:lnTo>
                <a:lnTo>
                  <a:pt x="119864" y="22091"/>
                </a:lnTo>
                <a:lnTo>
                  <a:pt x="119557" y="22295"/>
                </a:lnTo>
                <a:lnTo>
                  <a:pt x="120273" y="22193"/>
                </a:lnTo>
                <a:lnTo>
                  <a:pt x="119966" y="23523"/>
                </a:lnTo>
                <a:lnTo>
                  <a:pt x="120170" y="23011"/>
                </a:lnTo>
                <a:lnTo>
                  <a:pt x="120580" y="22807"/>
                </a:lnTo>
                <a:lnTo>
                  <a:pt x="120682" y="23011"/>
                </a:lnTo>
                <a:lnTo>
                  <a:pt x="120375" y="24239"/>
                </a:lnTo>
                <a:lnTo>
                  <a:pt x="121807" y="23932"/>
                </a:lnTo>
                <a:lnTo>
                  <a:pt x="122011" y="25568"/>
                </a:lnTo>
                <a:lnTo>
                  <a:pt x="120580" y="26080"/>
                </a:lnTo>
                <a:lnTo>
                  <a:pt x="120580" y="26080"/>
                </a:lnTo>
                <a:lnTo>
                  <a:pt x="120989" y="25977"/>
                </a:lnTo>
                <a:lnTo>
                  <a:pt x="121091" y="26284"/>
                </a:lnTo>
                <a:lnTo>
                  <a:pt x="120068" y="27000"/>
                </a:lnTo>
                <a:lnTo>
                  <a:pt x="120989" y="27205"/>
                </a:lnTo>
                <a:lnTo>
                  <a:pt x="120886" y="27307"/>
                </a:lnTo>
                <a:lnTo>
                  <a:pt x="121602" y="27409"/>
                </a:lnTo>
                <a:lnTo>
                  <a:pt x="122216" y="27102"/>
                </a:lnTo>
                <a:lnTo>
                  <a:pt x="121602" y="27614"/>
                </a:lnTo>
                <a:lnTo>
                  <a:pt x="120989" y="27614"/>
                </a:lnTo>
                <a:lnTo>
                  <a:pt x="119761" y="28739"/>
                </a:lnTo>
                <a:lnTo>
                  <a:pt x="120068" y="28841"/>
                </a:lnTo>
                <a:lnTo>
                  <a:pt x="120375" y="28534"/>
                </a:lnTo>
                <a:lnTo>
                  <a:pt x="121091" y="28534"/>
                </a:lnTo>
                <a:lnTo>
                  <a:pt x="121807" y="28125"/>
                </a:lnTo>
                <a:lnTo>
                  <a:pt x="122625" y="28227"/>
                </a:lnTo>
                <a:lnTo>
                  <a:pt x="122523" y="28125"/>
                </a:lnTo>
                <a:lnTo>
                  <a:pt x="123136" y="28023"/>
                </a:lnTo>
                <a:lnTo>
                  <a:pt x="123034" y="27920"/>
                </a:lnTo>
                <a:lnTo>
                  <a:pt x="124773" y="27920"/>
                </a:lnTo>
                <a:lnTo>
                  <a:pt x="125182" y="27409"/>
                </a:lnTo>
                <a:lnTo>
                  <a:pt x="124466" y="27409"/>
                </a:lnTo>
                <a:lnTo>
                  <a:pt x="125080" y="26898"/>
                </a:lnTo>
                <a:lnTo>
                  <a:pt x="125284" y="25977"/>
                </a:lnTo>
                <a:lnTo>
                  <a:pt x="124159" y="25977"/>
                </a:lnTo>
                <a:lnTo>
                  <a:pt x="123648" y="25159"/>
                </a:lnTo>
                <a:lnTo>
                  <a:pt x="124261" y="25261"/>
                </a:lnTo>
                <a:lnTo>
                  <a:pt x="124261" y="25261"/>
                </a:lnTo>
                <a:lnTo>
                  <a:pt x="124057" y="24750"/>
                </a:lnTo>
                <a:lnTo>
                  <a:pt x="123239" y="24239"/>
                </a:lnTo>
                <a:lnTo>
                  <a:pt x="122932" y="23420"/>
                </a:lnTo>
                <a:lnTo>
                  <a:pt x="121295" y="22807"/>
                </a:lnTo>
                <a:lnTo>
                  <a:pt x="122011" y="22705"/>
                </a:lnTo>
                <a:lnTo>
                  <a:pt x="121705" y="22602"/>
                </a:lnTo>
                <a:lnTo>
                  <a:pt x="122318" y="22295"/>
                </a:lnTo>
                <a:lnTo>
                  <a:pt x="122830" y="21580"/>
                </a:lnTo>
                <a:lnTo>
                  <a:pt x="121091" y="21375"/>
                </a:lnTo>
                <a:lnTo>
                  <a:pt x="121295" y="21170"/>
                </a:lnTo>
                <a:lnTo>
                  <a:pt x="121193" y="21170"/>
                </a:lnTo>
                <a:lnTo>
                  <a:pt x="121807" y="20659"/>
                </a:lnTo>
                <a:lnTo>
                  <a:pt x="121398" y="20455"/>
                </a:lnTo>
                <a:close/>
                <a:moveTo>
                  <a:pt x="23830" y="27920"/>
                </a:moveTo>
                <a:lnTo>
                  <a:pt x="23523" y="28330"/>
                </a:lnTo>
                <a:lnTo>
                  <a:pt x="24034" y="28227"/>
                </a:lnTo>
                <a:lnTo>
                  <a:pt x="23932" y="28432"/>
                </a:lnTo>
                <a:lnTo>
                  <a:pt x="23523" y="28534"/>
                </a:lnTo>
                <a:lnTo>
                  <a:pt x="23625" y="28534"/>
                </a:lnTo>
                <a:lnTo>
                  <a:pt x="23420" y="28739"/>
                </a:lnTo>
                <a:lnTo>
                  <a:pt x="23830" y="28739"/>
                </a:lnTo>
                <a:lnTo>
                  <a:pt x="23932" y="28636"/>
                </a:lnTo>
                <a:lnTo>
                  <a:pt x="24034" y="28943"/>
                </a:lnTo>
                <a:lnTo>
                  <a:pt x="24443" y="29148"/>
                </a:lnTo>
                <a:lnTo>
                  <a:pt x="24034" y="29455"/>
                </a:lnTo>
                <a:lnTo>
                  <a:pt x="24443" y="29455"/>
                </a:lnTo>
                <a:lnTo>
                  <a:pt x="24341" y="29557"/>
                </a:lnTo>
                <a:lnTo>
                  <a:pt x="24545" y="29659"/>
                </a:lnTo>
                <a:lnTo>
                  <a:pt x="24341" y="29761"/>
                </a:lnTo>
                <a:lnTo>
                  <a:pt x="25261" y="29557"/>
                </a:lnTo>
                <a:lnTo>
                  <a:pt x="25057" y="30273"/>
                </a:lnTo>
                <a:lnTo>
                  <a:pt x="25057" y="30273"/>
                </a:lnTo>
                <a:lnTo>
                  <a:pt x="25875" y="30170"/>
                </a:lnTo>
                <a:lnTo>
                  <a:pt x="25466" y="28534"/>
                </a:lnTo>
                <a:lnTo>
                  <a:pt x="23830" y="27920"/>
                </a:lnTo>
                <a:close/>
                <a:moveTo>
                  <a:pt x="25875" y="30170"/>
                </a:moveTo>
                <a:lnTo>
                  <a:pt x="25875" y="30273"/>
                </a:lnTo>
                <a:lnTo>
                  <a:pt x="25977" y="30170"/>
                </a:lnTo>
                <a:close/>
                <a:moveTo>
                  <a:pt x="72102" y="30989"/>
                </a:moveTo>
                <a:lnTo>
                  <a:pt x="72146" y="31003"/>
                </a:lnTo>
                <a:lnTo>
                  <a:pt x="72146" y="31003"/>
                </a:lnTo>
                <a:lnTo>
                  <a:pt x="72205" y="30989"/>
                </a:lnTo>
                <a:close/>
                <a:moveTo>
                  <a:pt x="25568" y="31398"/>
                </a:moveTo>
                <a:lnTo>
                  <a:pt x="25364" y="31500"/>
                </a:lnTo>
                <a:lnTo>
                  <a:pt x="25364" y="31500"/>
                </a:lnTo>
                <a:lnTo>
                  <a:pt x="25466" y="31398"/>
                </a:lnTo>
                <a:close/>
                <a:moveTo>
                  <a:pt x="80386" y="31500"/>
                </a:moveTo>
                <a:lnTo>
                  <a:pt x="80386" y="31500"/>
                </a:lnTo>
                <a:lnTo>
                  <a:pt x="80386" y="31500"/>
                </a:lnTo>
                <a:close/>
                <a:moveTo>
                  <a:pt x="80693" y="27307"/>
                </a:moveTo>
                <a:lnTo>
                  <a:pt x="80182" y="27409"/>
                </a:lnTo>
                <a:lnTo>
                  <a:pt x="78136" y="29864"/>
                </a:lnTo>
                <a:lnTo>
                  <a:pt x="77625" y="29966"/>
                </a:lnTo>
                <a:lnTo>
                  <a:pt x="77318" y="30170"/>
                </a:lnTo>
                <a:lnTo>
                  <a:pt x="77420" y="30068"/>
                </a:lnTo>
                <a:lnTo>
                  <a:pt x="77011" y="30273"/>
                </a:lnTo>
                <a:lnTo>
                  <a:pt x="77727" y="30273"/>
                </a:lnTo>
                <a:lnTo>
                  <a:pt x="76705" y="30989"/>
                </a:lnTo>
                <a:lnTo>
                  <a:pt x="79466" y="30989"/>
                </a:lnTo>
                <a:lnTo>
                  <a:pt x="79159" y="31295"/>
                </a:lnTo>
                <a:lnTo>
                  <a:pt x="80284" y="31193"/>
                </a:lnTo>
                <a:lnTo>
                  <a:pt x="79261" y="32011"/>
                </a:lnTo>
                <a:lnTo>
                  <a:pt x="80489" y="31295"/>
                </a:lnTo>
                <a:lnTo>
                  <a:pt x="80386" y="31500"/>
                </a:lnTo>
                <a:lnTo>
                  <a:pt x="80795" y="30989"/>
                </a:lnTo>
                <a:lnTo>
                  <a:pt x="81000" y="31398"/>
                </a:lnTo>
                <a:lnTo>
                  <a:pt x="80591" y="32011"/>
                </a:lnTo>
                <a:lnTo>
                  <a:pt x="81102" y="31705"/>
                </a:lnTo>
                <a:lnTo>
                  <a:pt x="81000" y="32216"/>
                </a:lnTo>
                <a:lnTo>
                  <a:pt x="81000" y="32216"/>
                </a:lnTo>
                <a:lnTo>
                  <a:pt x="81409" y="32114"/>
                </a:lnTo>
                <a:lnTo>
                  <a:pt x="81920" y="31091"/>
                </a:lnTo>
                <a:lnTo>
                  <a:pt x="81511" y="31398"/>
                </a:lnTo>
                <a:lnTo>
                  <a:pt x="81920" y="30682"/>
                </a:lnTo>
                <a:lnTo>
                  <a:pt x="81205" y="31193"/>
                </a:lnTo>
                <a:lnTo>
                  <a:pt x="81205" y="31193"/>
                </a:lnTo>
                <a:lnTo>
                  <a:pt x="81307" y="30784"/>
                </a:lnTo>
                <a:lnTo>
                  <a:pt x="81102" y="30784"/>
                </a:lnTo>
                <a:lnTo>
                  <a:pt x="81920" y="30170"/>
                </a:lnTo>
                <a:lnTo>
                  <a:pt x="81920" y="30170"/>
                </a:lnTo>
                <a:lnTo>
                  <a:pt x="81000" y="30477"/>
                </a:lnTo>
                <a:lnTo>
                  <a:pt x="81409" y="30170"/>
                </a:lnTo>
                <a:lnTo>
                  <a:pt x="81205" y="30068"/>
                </a:lnTo>
                <a:lnTo>
                  <a:pt x="81307" y="29966"/>
                </a:lnTo>
                <a:lnTo>
                  <a:pt x="81102" y="30068"/>
                </a:lnTo>
                <a:lnTo>
                  <a:pt x="81716" y="29557"/>
                </a:lnTo>
                <a:lnTo>
                  <a:pt x="81000" y="29455"/>
                </a:lnTo>
                <a:lnTo>
                  <a:pt x="81102" y="29250"/>
                </a:lnTo>
                <a:lnTo>
                  <a:pt x="80284" y="29761"/>
                </a:lnTo>
                <a:lnTo>
                  <a:pt x="80489" y="29250"/>
                </a:lnTo>
                <a:lnTo>
                  <a:pt x="80489" y="29250"/>
                </a:lnTo>
                <a:lnTo>
                  <a:pt x="80284" y="29455"/>
                </a:lnTo>
                <a:lnTo>
                  <a:pt x="80386" y="29352"/>
                </a:lnTo>
                <a:lnTo>
                  <a:pt x="79773" y="29352"/>
                </a:lnTo>
                <a:lnTo>
                  <a:pt x="79977" y="29148"/>
                </a:lnTo>
                <a:lnTo>
                  <a:pt x="79773" y="29250"/>
                </a:lnTo>
                <a:lnTo>
                  <a:pt x="80386" y="28841"/>
                </a:lnTo>
                <a:lnTo>
                  <a:pt x="79261" y="29250"/>
                </a:lnTo>
                <a:lnTo>
                  <a:pt x="80489" y="27716"/>
                </a:lnTo>
                <a:lnTo>
                  <a:pt x="80591" y="27511"/>
                </a:lnTo>
                <a:lnTo>
                  <a:pt x="80898" y="27307"/>
                </a:lnTo>
                <a:close/>
                <a:moveTo>
                  <a:pt x="239523" y="32216"/>
                </a:moveTo>
                <a:lnTo>
                  <a:pt x="240239" y="32830"/>
                </a:lnTo>
                <a:lnTo>
                  <a:pt x="239727" y="32318"/>
                </a:lnTo>
                <a:lnTo>
                  <a:pt x="239523" y="32216"/>
                </a:lnTo>
                <a:close/>
                <a:moveTo>
                  <a:pt x="232875" y="24443"/>
                </a:moveTo>
                <a:lnTo>
                  <a:pt x="232773" y="24648"/>
                </a:lnTo>
                <a:lnTo>
                  <a:pt x="233591" y="25159"/>
                </a:lnTo>
                <a:lnTo>
                  <a:pt x="233489" y="25261"/>
                </a:lnTo>
                <a:lnTo>
                  <a:pt x="233386" y="25364"/>
                </a:lnTo>
                <a:lnTo>
                  <a:pt x="234511" y="27102"/>
                </a:lnTo>
                <a:lnTo>
                  <a:pt x="239216" y="32932"/>
                </a:lnTo>
                <a:lnTo>
                  <a:pt x="239114" y="32114"/>
                </a:lnTo>
                <a:lnTo>
                  <a:pt x="239523" y="32216"/>
                </a:lnTo>
                <a:lnTo>
                  <a:pt x="239523" y="32216"/>
                </a:lnTo>
                <a:lnTo>
                  <a:pt x="238193" y="31091"/>
                </a:lnTo>
                <a:lnTo>
                  <a:pt x="237784" y="29557"/>
                </a:lnTo>
                <a:lnTo>
                  <a:pt x="239318" y="30170"/>
                </a:lnTo>
                <a:lnTo>
                  <a:pt x="232875" y="24443"/>
                </a:lnTo>
                <a:close/>
                <a:moveTo>
                  <a:pt x="244841" y="33341"/>
                </a:moveTo>
                <a:lnTo>
                  <a:pt x="244330" y="33443"/>
                </a:lnTo>
                <a:lnTo>
                  <a:pt x="244432" y="33648"/>
                </a:lnTo>
                <a:lnTo>
                  <a:pt x="244125" y="34364"/>
                </a:lnTo>
                <a:lnTo>
                  <a:pt x="244125" y="34466"/>
                </a:lnTo>
                <a:lnTo>
                  <a:pt x="244330" y="33955"/>
                </a:lnTo>
                <a:lnTo>
                  <a:pt x="245045" y="33545"/>
                </a:lnTo>
                <a:lnTo>
                  <a:pt x="244841" y="33341"/>
                </a:lnTo>
                <a:close/>
                <a:moveTo>
                  <a:pt x="243409" y="34466"/>
                </a:moveTo>
                <a:lnTo>
                  <a:pt x="243409" y="35080"/>
                </a:lnTo>
                <a:lnTo>
                  <a:pt x="243614" y="35284"/>
                </a:lnTo>
                <a:lnTo>
                  <a:pt x="243920" y="34466"/>
                </a:lnTo>
                <a:close/>
                <a:moveTo>
                  <a:pt x="54102" y="29864"/>
                </a:moveTo>
                <a:lnTo>
                  <a:pt x="56352" y="30886"/>
                </a:lnTo>
                <a:lnTo>
                  <a:pt x="56045" y="31193"/>
                </a:lnTo>
                <a:lnTo>
                  <a:pt x="56250" y="31602"/>
                </a:lnTo>
                <a:lnTo>
                  <a:pt x="56045" y="31807"/>
                </a:lnTo>
                <a:lnTo>
                  <a:pt x="56250" y="32011"/>
                </a:lnTo>
                <a:lnTo>
                  <a:pt x="56045" y="32114"/>
                </a:lnTo>
                <a:lnTo>
                  <a:pt x="56148" y="32114"/>
                </a:lnTo>
                <a:lnTo>
                  <a:pt x="55943" y="32318"/>
                </a:lnTo>
                <a:lnTo>
                  <a:pt x="58193" y="32727"/>
                </a:lnTo>
                <a:lnTo>
                  <a:pt x="58091" y="32830"/>
                </a:lnTo>
                <a:lnTo>
                  <a:pt x="58500" y="32830"/>
                </a:lnTo>
                <a:lnTo>
                  <a:pt x="58500" y="32932"/>
                </a:lnTo>
                <a:lnTo>
                  <a:pt x="58909" y="33239"/>
                </a:lnTo>
                <a:lnTo>
                  <a:pt x="59114" y="34057"/>
                </a:lnTo>
                <a:lnTo>
                  <a:pt x="59216" y="34057"/>
                </a:lnTo>
                <a:lnTo>
                  <a:pt x="59216" y="34159"/>
                </a:lnTo>
                <a:lnTo>
                  <a:pt x="59011" y="34057"/>
                </a:lnTo>
                <a:lnTo>
                  <a:pt x="58807" y="34364"/>
                </a:lnTo>
                <a:lnTo>
                  <a:pt x="58091" y="34261"/>
                </a:lnTo>
                <a:lnTo>
                  <a:pt x="57989" y="34159"/>
                </a:lnTo>
                <a:lnTo>
                  <a:pt x="58193" y="33955"/>
                </a:lnTo>
                <a:lnTo>
                  <a:pt x="58091" y="33955"/>
                </a:lnTo>
                <a:lnTo>
                  <a:pt x="58091" y="33648"/>
                </a:lnTo>
                <a:lnTo>
                  <a:pt x="57682" y="33648"/>
                </a:lnTo>
                <a:lnTo>
                  <a:pt x="56250" y="35898"/>
                </a:lnTo>
                <a:lnTo>
                  <a:pt x="56045" y="34875"/>
                </a:lnTo>
                <a:lnTo>
                  <a:pt x="55330" y="35182"/>
                </a:lnTo>
                <a:lnTo>
                  <a:pt x="55330" y="35182"/>
                </a:lnTo>
                <a:lnTo>
                  <a:pt x="56352" y="33750"/>
                </a:lnTo>
                <a:lnTo>
                  <a:pt x="56250" y="33443"/>
                </a:lnTo>
                <a:lnTo>
                  <a:pt x="55330" y="33136"/>
                </a:lnTo>
                <a:lnTo>
                  <a:pt x="54409" y="34159"/>
                </a:lnTo>
                <a:lnTo>
                  <a:pt x="54614" y="33648"/>
                </a:lnTo>
                <a:lnTo>
                  <a:pt x="52568" y="36818"/>
                </a:lnTo>
                <a:lnTo>
                  <a:pt x="51545" y="37125"/>
                </a:lnTo>
                <a:lnTo>
                  <a:pt x="52773" y="34364"/>
                </a:lnTo>
                <a:lnTo>
                  <a:pt x="52364" y="34364"/>
                </a:lnTo>
                <a:lnTo>
                  <a:pt x="53693" y="32932"/>
                </a:lnTo>
                <a:lnTo>
                  <a:pt x="53693" y="33136"/>
                </a:lnTo>
                <a:lnTo>
                  <a:pt x="54102" y="32932"/>
                </a:lnTo>
                <a:lnTo>
                  <a:pt x="53898" y="33239"/>
                </a:lnTo>
                <a:lnTo>
                  <a:pt x="53898" y="33239"/>
                </a:lnTo>
                <a:lnTo>
                  <a:pt x="55125" y="32727"/>
                </a:lnTo>
                <a:lnTo>
                  <a:pt x="55534" y="32932"/>
                </a:lnTo>
                <a:lnTo>
                  <a:pt x="55636" y="32830"/>
                </a:lnTo>
                <a:lnTo>
                  <a:pt x="56250" y="32830"/>
                </a:lnTo>
                <a:lnTo>
                  <a:pt x="55534" y="32318"/>
                </a:lnTo>
                <a:lnTo>
                  <a:pt x="55739" y="32114"/>
                </a:lnTo>
                <a:lnTo>
                  <a:pt x="53693" y="32318"/>
                </a:lnTo>
                <a:lnTo>
                  <a:pt x="53591" y="32011"/>
                </a:lnTo>
                <a:lnTo>
                  <a:pt x="52977" y="32011"/>
                </a:lnTo>
                <a:lnTo>
                  <a:pt x="52977" y="31602"/>
                </a:lnTo>
                <a:lnTo>
                  <a:pt x="50830" y="32216"/>
                </a:lnTo>
                <a:lnTo>
                  <a:pt x="50830" y="31909"/>
                </a:lnTo>
                <a:lnTo>
                  <a:pt x="50011" y="32011"/>
                </a:lnTo>
                <a:lnTo>
                  <a:pt x="53489" y="30273"/>
                </a:lnTo>
                <a:lnTo>
                  <a:pt x="53489" y="30273"/>
                </a:lnTo>
                <a:lnTo>
                  <a:pt x="53693" y="30068"/>
                </a:lnTo>
                <a:lnTo>
                  <a:pt x="53898" y="30068"/>
                </a:lnTo>
                <a:lnTo>
                  <a:pt x="53591" y="30375"/>
                </a:lnTo>
                <a:lnTo>
                  <a:pt x="54102" y="30068"/>
                </a:lnTo>
                <a:lnTo>
                  <a:pt x="54102" y="29864"/>
                </a:lnTo>
                <a:close/>
                <a:moveTo>
                  <a:pt x="131932" y="36000"/>
                </a:moveTo>
                <a:lnTo>
                  <a:pt x="131830" y="36205"/>
                </a:lnTo>
                <a:lnTo>
                  <a:pt x="131216" y="36511"/>
                </a:lnTo>
                <a:lnTo>
                  <a:pt x="131318" y="36614"/>
                </a:lnTo>
                <a:lnTo>
                  <a:pt x="131318" y="37023"/>
                </a:lnTo>
                <a:lnTo>
                  <a:pt x="131830" y="37432"/>
                </a:lnTo>
                <a:lnTo>
                  <a:pt x="131932" y="36000"/>
                </a:lnTo>
                <a:close/>
                <a:moveTo>
                  <a:pt x="239216" y="33443"/>
                </a:moveTo>
                <a:lnTo>
                  <a:pt x="240341" y="35693"/>
                </a:lnTo>
                <a:lnTo>
                  <a:pt x="239625" y="35591"/>
                </a:lnTo>
                <a:lnTo>
                  <a:pt x="239625" y="36205"/>
                </a:lnTo>
                <a:lnTo>
                  <a:pt x="240750" y="37432"/>
                </a:lnTo>
                <a:lnTo>
                  <a:pt x="240750" y="37125"/>
                </a:lnTo>
                <a:lnTo>
                  <a:pt x="241159" y="37125"/>
                </a:lnTo>
                <a:lnTo>
                  <a:pt x="240239" y="36614"/>
                </a:lnTo>
                <a:lnTo>
                  <a:pt x="240341" y="36307"/>
                </a:lnTo>
                <a:lnTo>
                  <a:pt x="240750" y="36511"/>
                </a:lnTo>
                <a:lnTo>
                  <a:pt x="241364" y="36409"/>
                </a:lnTo>
                <a:lnTo>
                  <a:pt x="242795" y="36920"/>
                </a:lnTo>
                <a:lnTo>
                  <a:pt x="242693" y="36409"/>
                </a:lnTo>
                <a:lnTo>
                  <a:pt x="244023" y="35489"/>
                </a:lnTo>
                <a:lnTo>
                  <a:pt x="243716" y="35591"/>
                </a:lnTo>
                <a:lnTo>
                  <a:pt x="243205" y="35284"/>
                </a:lnTo>
                <a:lnTo>
                  <a:pt x="242898" y="34568"/>
                </a:lnTo>
                <a:lnTo>
                  <a:pt x="242284" y="34875"/>
                </a:lnTo>
                <a:lnTo>
                  <a:pt x="239216" y="33443"/>
                </a:lnTo>
                <a:close/>
                <a:moveTo>
                  <a:pt x="143693" y="38659"/>
                </a:moveTo>
                <a:lnTo>
                  <a:pt x="144000" y="38864"/>
                </a:lnTo>
                <a:lnTo>
                  <a:pt x="143740" y="38678"/>
                </a:lnTo>
                <a:lnTo>
                  <a:pt x="143740" y="38678"/>
                </a:lnTo>
                <a:lnTo>
                  <a:pt x="143693" y="38659"/>
                </a:lnTo>
                <a:close/>
                <a:moveTo>
                  <a:pt x="155250" y="31602"/>
                </a:moveTo>
                <a:lnTo>
                  <a:pt x="155148" y="31705"/>
                </a:lnTo>
                <a:lnTo>
                  <a:pt x="155659" y="31705"/>
                </a:lnTo>
                <a:lnTo>
                  <a:pt x="155148" y="32011"/>
                </a:lnTo>
                <a:lnTo>
                  <a:pt x="155148" y="32216"/>
                </a:lnTo>
                <a:lnTo>
                  <a:pt x="154636" y="32216"/>
                </a:lnTo>
                <a:lnTo>
                  <a:pt x="155250" y="32727"/>
                </a:lnTo>
                <a:lnTo>
                  <a:pt x="154943" y="32932"/>
                </a:lnTo>
                <a:lnTo>
                  <a:pt x="154739" y="33341"/>
                </a:lnTo>
                <a:lnTo>
                  <a:pt x="154023" y="33443"/>
                </a:lnTo>
                <a:lnTo>
                  <a:pt x="154125" y="33545"/>
                </a:lnTo>
                <a:lnTo>
                  <a:pt x="153920" y="33648"/>
                </a:lnTo>
                <a:lnTo>
                  <a:pt x="158318" y="36205"/>
                </a:lnTo>
                <a:lnTo>
                  <a:pt x="158318" y="37636"/>
                </a:lnTo>
                <a:lnTo>
                  <a:pt x="148398" y="37636"/>
                </a:lnTo>
                <a:lnTo>
                  <a:pt x="149011" y="38148"/>
                </a:lnTo>
                <a:lnTo>
                  <a:pt x="148193" y="38352"/>
                </a:lnTo>
                <a:lnTo>
                  <a:pt x="148398" y="38455"/>
                </a:lnTo>
                <a:lnTo>
                  <a:pt x="147477" y="38557"/>
                </a:lnTo>
                <a:lnTo>
                  <a:pt x="147273" y="38455"/>
                </a:lnTo>
                <a:lnTo>
                  <a:pt x="147273" y="38455"/>
                </a:lnTo>
                <a:lnTo>
                  <a:pt x="147375" y="38557"/>
                </a:lnTo>
                <a:lnTo>
                  <a:pt x="146761" y="38455"/>
                </a:lnTo>
                <a:lnTo>
                  <a:pt x="146045" y="38864"/>
                </a:lnTo>
                <a:lnTo>
                  <a:pt x="146045" y="38864"/>
                </a:lnTo>
                <a:lnTo>
                  <a:pt x="147580" y="37841"/>
                </a:lnTo>
                <a:lnTo>
                  <a:pt x="148091" y="37943"/>
                </a:lnTo>
                <a:lnTo>
                  <a:pt x="148091" y="37943"/>
                </a:lnTo>
                <a:lnTo>
                  <a:pt x="146864" y="36409"/>
                </a:lnTo>
                <a:lnTo>
                  <a:pt x="147682" y="34364"/>
                </a:lnTo>
                <a:lnTo>
                  <a:pt x="147886" y="33955"/>
                </a:lnTo>
                <a:lnTo>
                  <a:pt x="147886" y="34159"/>
                </a:lnTo>
                <a:lnTo>
                  <a:pt x="148295" y="33545"/>
                </a:lnTo>
                <a:lnTo>
                  <a:pt x="148193" y="33239"/>
                </a:lnTo>
                <a:lnTo>
                  <a:pt x="149523" y="32011"/>
                </a:lnTo>
                <a:lnTo>
                  <a:pt x="149830" y="32114"/>
                </a:lnTo>
                <a:lnTo>
                  <a:pt x="149625" y="31602"/>
                </a:lnTo>
                <a:lnTo>
                  <a:pt x="150443" y="32216"/>
                </a:lnTo>
                <a:lnTo>
                  <a:pt x="149625" y="32318"/>
                </a:lnTo>
                <a:lnTo>
                  <a:pt x="150341" y="32727"/>
                </a:lnTo>
                <a:lnTo>
                  <a:pt x="151159" y="32727"/>
                </a:lnTo>
                <a:lnTo>
                  <a:pt x="151261" y="33034"/>
                </a:lnTo>
                <a:lnTo>
                  <a:pt x="150545" y="33443"/>
                </a:lnTo>
                <a:lnTo>
                  <a:pt x="151466" y="33852"/>
                </a:lnTo>
                <a:lnTo>
                  <a:pt x="151466" y="34364"/>
                </a:lnTo>
                <a:lnTo>
                  <a:pt x="152080" y="34364"/>
                </a:lnTo>
                <a:lnTo>
                  <a:pt x="153102" y="33750"/>
                </a:lnTo>
                <a:lnTo>
                  <a:pt x="153614" y="33852"/>
                </a:lnTo>
                <a:lnTo>
                  <a:pt x="153818" y="33443"/>
                </a:lnTo>
                <a:lnTo>
                  <a:pt x="152795" y="33443"/>
                </a:lnTo>
                <a:lnTo>
                  <a:pt x="152386" y="32830"/>
                </a:lnTo>
                <a:lnTo>
                  <a:pt x="152591" y="32420"/>
                </a:lnTo>
                <a:lnTo>
                  <a:pt x="152489" y="32727"/>
                </a:lnTo>
                <a:lnTo>
                  <a:pt x="152489" y="32727"/>
                </a:lnTo>
                <a:lnTo>
                  <a:pt x="155250" y="31602"/>
                </a:lnTo>
                <a:close/>
                <a:moveTo>
                  <a:pt x="144000" y="38864"/>
                </a:moveTo>
                <a:lnTo>
                  <a:pt x="144000" y="38864"/>
                </a:lnTo>
                <a:lnTo>
                  <a:pt x="144000" y="38864"/>
                </a:lnTo>
                <a:close/>
                <a:moveTo>
                  <a:pt x="144000" y="38864"/>
                </a:moveTo>
                <a:lnTo>
                  <a:pt x="144000" y="38864"/>
                </a:lnTo>
                <a:lnTo>
                  <a:pt x="144000" y="38864"/>
                </a:lnTo>
                <a:close/>
                <a:moveTo>
                  <a:pt x="131011" y="37943"/>
                </a:moveTo>
                <a:lnTo>
                  <a:pt x="131011" y="38250"/>
                </a:lnTo>
                <a:lnTo>
                  <a:pt x="131216" y="39580"/>
                </a:lnTo>
                <a:lnTo>
                  <a:pt x="132136" y="39682"/>
                </a:lnTo>
                <a:lnTo>
                  <a:pt x="132136" y="37943"/>
                </a:lnTo>
                <a:close/>
                <a:moveTo>
                  <a:pt x="165580" y="31807"/>
                </a:moveTo>
                <a:lnTo>
                  <a:pt x="166091" y="32011"/>
                </a:lnTo>
                <a:lnTo>
                  <a:pt x="166295" y="31909"/>
                </a:lnTo>
                <a:lnTo>
                  <a:pt x="166705" y="31909"/>
                </a:lnTo>
                <a:lnTo>
                  <a:pt x="167420" y="33545"/>
                </a:lnTo>
                <a:lnTo>
                  <a:pt x="165886" y="33545"/>
                </a:lnTo>
                <a:lnTo>
                  <a:pt x="166193" y="34364"/>
                </a:lnTo>
                <a:lnTo>
                  <a:pt x="165273" y="34568"/>
                </a:lnTo>
                <a:lnTo>
                  <a:pt x="165682" y="34670"/>
                </a:lnTo>
                <a:lnTo>
                  <a:pt x="166398" y="35693"/>
                </a:lnTo>
                <a:lnTo>
                  <a:pt x="166705" y="35795"/>
                </a:lnTo>
                <a:lnTo>
                  <a:pt x="166909" y="36000"/>
                </a:lnTo>
                <a:lnTo>
                  <a:pt x="167420" y="36102"/>
                </a:lnTo>
                <a:lnTo>
                  <a:pt x="168136" y="37739"/>
                </a:lnTo>
                <a:lnTo>
                  <a:pt x="168136" y="36818"/>
                </a:lnTo>
                <a:lnTo>
                  <a:pt x="169670" y="37841"/>
                </a:lnTo>
                <a:lnTo>
                  <a:pt x="169466" y="38250"/>
                </a:lnTo>
                <a:lnTo>
                  <a:pt x="168239" y="37841"/>
                </a:lnTo>
                <a:lnTo>
                  <a:pt x="168648" y="39068"/>
                </a:lnTo>
                <a:lnTo>
                  <a:pt x="168955" y="38864"/>
                </a:lnTo>
                <a:lnTo>
                  <a:pt x="169159" y="39273"/>
                </a:lnTo>
                <a:lnTo>
                  <a:pt x="168852" y="39273"/>
                </a:lnTo>
                <a:lnTo>
                  <a:pt x="168852" y="39580"/>
                </a:lnTo>
                <a:lnTo>
                  <a:pt x="169261" y="39682"/>
                </a:lnTo>
                <a:lnTo>
                  <a:pt x="169773" y="42034"/>
                </a:lnTo>
                <a:lnTo>
                  <a:pt x="169977" y="42034"/>
                </a:lnTo>
                <a:lnTo>
                  <a:pt x="169773" y="42136"/>
                </a:lnTo>
                <a:lnTo>
                  <a:pt x="169773" y="42034"/>
                </a:lnTo>
                <a:lnTo>
                  <a:pt x="167420" y="42136"/>
                </a:lnTo>
                <a:lnTo>
                  <a:pt x="165580" y="41114"/>
                </a:lnTo>
                <a:lnTo>
                  <a:pt x="165375" y="39682"/>
                </a:lnTo>
                <a:lnTo>
                  <a:pt x="165375" y="39682"/>
                </a:lnTo>
                <a:lnTo>
                  <a:pt x="165477" y="39886"/>
                </a:lnTo>
                <a:lnTo>
                  <a:pt x="166295" y="38659"/>
                </a:lnTo>
                <a:lnTo>
                  <a:pt x="163227" y="35693"/>
                </a:lnTo>
                <a:lnTo>
                  <a:pt x="163227" y="35080"/>
                </a:lnTo>
                <a:lnTo>
                  <a:pt x="163125" y="35386"/>
                </a:lnTo>
                <a:lnTo>
                  <a:pt x="162307" y="34261"/>
                </a:lnTo>
                <a:lnTo>
                  <a:pt x="162409" y="34057"/>
                </a:lnTo>
                <a:lnTo>
                  <a:pt x="162511" y="34057"/>
                </a:lnTo>
                <a:lnTo>
                  <a:pt x="162614" y="33136"/>
                </a:lnTo>
                <a:lnTo>
                  <a:pt x="162818" y="33239"/>
                </a:lnTo>
                <a:lnTo>
                  <a:pt x="163636" y="32932"/>
                </a:lnTo>
                <a:lnTo>
                  <a:pt x="163534" y="32727"/>
                </a:lnTo>
                <a:lnTo>
                  <a:pt x="163943" y="32523"/>
                </a:lnTo>
                <a:lnTo>
                  <a:pt x="164045" y="32420"/>
                </a:lnTo>
                <a:lnTo>
                  <a:pt x="163943" y="32318"/>
                </a:lnTo>
                <a:lnTo>
                  <a:pt x="165580" y="31807"/>
                </a:lnTo>
                <a:close/>
                <a:moveTo>
                  <a:pt x="137352" y="40602"/>
                </a:moveTo>
                <a:lnTo>
                  <a:pt x="135511" y="40807"/>
                </a:lnTo>
                <a:lnTo>
                  <a:pt x="134898" y="40705"/>
                </a:lnTo>
                <a:lnTo>
                  <a:pt x="137045" y="42239"/>
                </a:lnTo>
                <a:lnTo>
                  <a:pt x="137148" y="41932"/>
                </a:lnTo>
                <a:lnTo>
                  <a:pt x="137045" y="41625"/>
                </a:lnTo>
                <a:lnTo>
                  <a:pt x="137352" y="40602"/>
                </a:lnTo>
                <a:close/>
                <a:moveTo>
                  <a:pt x="146659" y="43670"/>
                </a:moveTo>
                <a:lnTo>
                  <a:pt x="146148" y="43875"/>
                </a:lnTo>
                <a:lnTo>
                  <a:pt x="146250" y="43875"/>
                </a:lnTo>
                <a:lnTo>
                  <a:pt x="146659" y="43670"/>
                </a:lnTo>
                <a:close/>
                <a:moveTo>
                  <a:pt x="144409" y="43364"/>
                </a:moveTo>
                <a:lnTo>
                  <a:pt x="144307" y="43466"/>
                </a:lnTo>
                <a:lnTo>
                  <a:pt x="144307" y="43773"/>
                </a:lnTo>
                <a:lnTo>
                  <a:pt x="145330" y="44080"/>
                </a:lnTo>
                <a:lnTo>
                  <a:pt x="146148" y="43875"/>
                </a:lnTo>
                <a:lnTo>
                  <a:pt x="146045" y="43670"/>
                </a:lnTo>
                <a:lnTo>
                  <a:pt x="144716" y="43568"/>
                </a:lnTo>
                <a:lnTo>
                  <a:pt x="144818" y="43466"/>
                </a:lnTo>
                <a:lnTo>
                  <a:pt x="144409" y="43364"/>
                </a:lnTo>
                <a:close/>
                <a:moveTo>
                  <a:pt x="153614" y="43364"/>
                </a:moveTo>
                <a:lnTo>
                  <a:pt x="151773" y="43977"/>
                </a:lnTo>
                <a:lnTo>
                  <a:pt x="152489" y="44489"/>
                </a:lnTo>
                <a:lnTo>
                  <a:pt x="153307" y="44080"/>
                </a:lnTo>
                <a:lnTo>
                  <a:pt x="153614" y="43466"/>
                </a:lnTo>
                <a:lnTo>
                  <a:pt x="153614" y="43364"/>
                </a:lnTo>
                <a:close/>
                <a:moveTo>
                  <a:pt x="241568" y="37534"/>
                </a:moveTo>
                <a:lnTo>
                  <a:pt x="241261" y="37636"/>
                </a:lnTo>
                <a:lnTo>
                  <a:pt x="241670" y="37739"/>
                </a:lnTo>
                <a:lnTo>
                  <a:pt x="241466" y="38045"/>
                </a:lnTo>
                <a:lnTo>
                  <a:pt x="240955" y="37636"/>
                </a:lnTo>
                <a:lnTo>
                  <a:pt x="241057" y="37943"/>
                </a:lnTo>
                <a:lnTo>
                  <a:pt x="240955" y="38148"/>
                </a:lnTo>
                <a:lnTo>
                  <a:pt x="241261" y="38864"/>
                </a:lnTo>
                <a:lnTo>
                  <a:pt x="241159" y="38864"/>
                </a:lnTo>
                <a:lnTo>
                  <a:pt x="241875" y="40807"/>
                </a:lnTo>
                <a:lnTo>
                  <a:pt x="241670" y="41114"/>
                </a:lnTo>
                <a:lnTo>
                  <a:pt x="241466" y="41727"/>
                </a:lnTo>
                <a:lnTo>
                  <a:pt x="240955" y="42136"/>
                </a:lnTo>
                <a:lnTo>
                  <a:pt x="240443" y="41932"/>
                </a:lnTo>
                <a:lnTo>
                  <a:pt x="240545" y="41420"/>
                </a:lnTo>
                <a:lnTo>
                  <a:pt x="240545" y="41420"/>
                </a:lnTo>
                <a:lnTo>
                  <a:pt x="240136" y="41727"/>
                </a:lnTo>
                <a:lnTo>
                  <a:pt x="240341" y="43261"/>
                </a:lnTo>
                <a:lnTo>
                  <a:pt x="239727" y="43466"/>
                </a:lnTo>
                <a:lnTo>
                  <a:pt x="239420" y="43364"/>
                </a:lnTo>
                <a:lnTo>
                  <a:pt x="237477" y="43977"/>
                </a:lnTo>
                <a:lnTo>
                  <a:pt x="236761" y="45102"/>
                </a:lnTo>
                <a:lnTo>
                  <a:pt x="237886" y="45205"/>
                </a:lnTo>
                <a:lnTo>
                  <a:pt x="237784" y="44795"/>
                </a:lnTo>
                <a:lnTo>
                  <a:pt x="240341" y="44489"/>
                </a:lnTo>
                <a:lnTo>
                  <a:pt x="240239" y="44795"/>
                </a:lnTo>
                <a:lnTo>
                  <a:pt x="240955" y="45614"/>
                </a:lnTo>
                <a:lnTo>
                  <a:pt x="241670" y="44795"/>
                </a:lnTo>
                <a:lnTo>
                  <a:pt x="241261" y="44080"/>
                </a:lnTo>
                <a:lnTo>
                  <a:pt x="241568" y="44386"/>
                </a:lnTo>
                <a:lnTo>
                  <a:pt x="241568" y="44182"/>
                </a:lnTo>
                <a:lnTo>
                  <a:pt x="241670" y="44489"/>
                </a:lnTo>
                <a:lnTo>
                  <a:pt x="242693" y="44489"/>
                </a:lnTo>
                <a:lnTo>
                  <a:pt x="243102" y="43977"/>
                </a:lnTo>
                <a:lnTo>
                  <a:pt x="243307" y="43977"/>
                </a:lnTo>
                <a:lnTo>
                  <a:pt x="243409" y="43773"/>
                </a:lnTo>
                <a:lnTo>
                  <a:pt x="243614" y="43773"/>
                </a:lnTo>
                <a:lnTo>
                  <a:pt x="243511" y="43364"/>
                </a:lnTo>
                <a:lnTo>
                  <a:pt x="243818" y="43466"/>
                </a:lnTo>
                <a:lnTo>
                  <a:pt x="243818" y="43773"/>
                </a:lnTo>
                <a:lnTo>
                  <a:pt x="244023" y="44182"/>
                </a:lnTo>
                <a:lnTo>
                  <a:pt x="244432" y="43261"/>
                </a:lnTo>
                <a:lnTo>
                  <a:pt x="244023" y="42852"/>
                </a:lnTo>
                <a:lnTo>
                  <a:pt x="243205" y="40602"/>
                </a:lnTo>
                <a:lnTo>
                  <a:pt x="243511" y="40500"/>
                </a:lnTo>
                <a:lnTo>
                  <a:pt x="243409" y="39886"/>
                </a:lnTo>
                <a:lnTo>
                  <a:pt x="243409" y="39784"/>
                </a:lnTo>
                <a:lnTo>
                  <a:pt x="241568" y="37534"/>
                </a:lnTo>
                <a:close/>
                <a:moveTo>
                  <a:pt x="238909" y="44795"/>
                </a:moveTo>
                <a:lnTo>
                  <a:pt x="238807" y="45102"/>
                </a:lnTo>
                <a:lnTo>
                  <a:pt x="238398" y="45000"/>
                </a:lnTo>
                <a:lnTo>
                  <a:pt x="238295" y="45307"/>
                </a:lnTo>
                <a:lnTo>
                  <a:pt x="237989" y="45716"/>
                </a:lnTo>
                <a:lnTo>
                  <a:pt x="238398" y="45920"/>
                </a:lnTo>
                <a:lnTo>
                  <a:pt x="238705" y="46330"/>
                </a:lnTo>
                <a:lnTo>
                  <a:pt x="239523" y="45614"/>
                </a:lnTo>
                <a:lnTo>
                  <a:pt x="239830" y="45818"/>
                </a:lnTo>
                <a:lnTo>
                  <a:pt x="240034" y="45307"/>
                </a:lnTo>
                <a:lnTo>
                  <a:pt x="239625" y="44795"/>
                </a:lnTo>
                <a:close/>
                <a:moveTo>
                  <a:pt x="151875" y="47659"/>
                </a:moveTo>
                <a:lnTo>
                  <a:pt x="151773" y="47761"/>
                </a:lnTo>
                <a:lnTo>
                  <a:pt x="152080" y="47864"/>
                </a:lnTo>
                <a:lnTo>
                  <a:pt x="151875" y="47659"/>
                </a:lnTo>
                <a:close/>
                <a:moveTo>
                  <a:pt x="236455" y="45307"/>
                </a:moveTo>
                <a:lnTo>
                  <a:pt x="236045" y="45614"/>
                </a:lnTo>
                <a:lnTo>
                  <a:pt x="236045" y="45818"/>
                </a:lnTo>
                <a:lnTo>
                  <a:pt x="235943" y="45716"/>
                </a:lnTo>
                <a:lnTo>
                  <a:pt x="236352" y="46227"/>
                </a:lnTo>
                <a:lnTo>
                  <a:pt x="236045" y="46023"/>
                </a:lnTo>
                <a:lnTo>
                  <a:pt x="236352" y="46534"/>
                </a:lnTo>
                <a:lnTo>
                  <a:pt x="236659" y="46227"/>
                </a:lnTo>
                <a:lnTo>
                  <a:pt x="236455" y="46023"/>
                </a:lnTo>
                <a:lnTo>
                  <a:pt x="236659" y="46125"/>
                </a:lnTo>
                <a:lnTo>
                  <a:pt x="236966" y="46534"/>
                </a:lnTo>
                <a:lnTo>
                  <a:pt x="237068" y="47761"/>
                </a:lnTo>
                <a:lnTo>
                  <a:pt x="237580" y="47966"/>
                </a:lnTo>
                <a:lnTo>
                  <a:pt x="237580" y="47455"/>
                </a:lnTo>
                <a:lnTo>
                  <a:pt x="237784" y="48170"/>
                </a:lnTo>
                <a:lnTo>
                  <a:pt x="237886" y="47966"/>
                </a:lnTo>
                <a:lnTo>
                  <a:pt x="237886" y="47761"/>
                </a:lnTo>
                <a:lnTo>
                  <a:pt x="238193" y="47761"/>
                </a:lnTo>
                <a:lnTo>
                  <a:pt x="237886" y="45818"/>
                </a:lnTo>
                <a:lnTo>
                  <a:pt x="237580" y="45818"/>
                </a:lnTo>
                <a:lnTo>
                  <a:pt x="237477" y="45409"/>
                </a:lnTo>
                <a:lnTo>
                  <a:pt x="237273" y="45511"/>
                </a:lnTo>
                <a:lnTo>
                  <a:pt x="236864" y="45307"/>
                </a:lnTo>
                <a:close/>
                <a:moveTo>
                  <a:pt x="49602" y="49398"/>
                </a:moveTo>
                <a:lnTo>
                  <a:pt x="49705" y="49500"/>
                </a:lnTo>
                <a:lnTo>
                  <a:pt x="49655" y="49401"/>
                </a:lnTo>
                <a:lnTo>
                  <a:pt x="49655" y="49401"/>
                </a:lnTo>
                <a:lnTo>
                  <a:pt x="49602" y="49398"/>
                </a:lnTo>
                <a:close/>
                <a:moveTo>
                  <a:pt x="53489" y="53386"/>
                </a:moveTo>
                <a:lnTo>
                  <a:pt x="53485" y="53390"/>
                </a:lnTo>
                <a:lnTo>
                  <a:pt x="53485" y="53390"/>
                </a:lnTo>
                <a:lnTo>
                  <a:pt x="53489" y="53489"/>
                </a:lnTo>
                <a:lnTo>
                  <a:pt x="53489" y="53386"/>
                </a:lnTo>
                <a:close/>
                <a:moveTo>
                  <a:pt x="231648" y="54102"/>
                </a:moveTo>
                <a:lnTo>
                  <a:pt x="231239" y="54205"/>
                </a:lnTo>
                <a:lnTo>
                  <a:pt x="230625" y="55739"/>
                </a:lnTo>
                <a:lnTo>
                  <a:pt x="231648" y="57477"/>
                </a:lnTo>
                <a:lnTo>
                  <a:pt x="231852" y="54511"/>
                </a:lnTo>
                <a:lnTo>
                  <a:pt x="231648" y="54102"/>
                </a:lnTo>
                <a:close/>
                <a:moveTo>
                  <a:pt x="46432" y="57886"/>
                </a:moveTo>
                <a:lnTo>
                  <a:pt x="46432" y="57989"/>
                </a:lnTo>
                <a:lnTo>
                  <a:pt x="46636" y="57886"/>
                </a:lnTo>
                <a:close/>
                <a:moveTo>
                  <a:pt x="176216" y="59114"/>
                </a:moveTo>
                <a:lnTo>
                  <a:pt x="176216" y="59114"/>
                </a:lnTo>
                <a:lnTo>
                  <a:pt x="176216" y="59114"/>
                </a:lnTo>
                <a:close/>
                <a:moveTo>
                  <a:pt x="52057" y="56250"/>
                </a:moveTo>
                <a:lnTo>
                  <a:pt x="49193" y="57170"/>
                </a:lnTo>
                <a:lnTo>
                  <a:pt x="49091" y="57375"/>
                </a:lnTo>
                <a:lnTo>
                  <a:pt x="48682" y="57580"/>
                </a:lnTo>
                <a:lnTo>
                  <a:pt x="48989" y="57477"/>
                </a:lnTo>
                <a:lnTo>
                  <a:pt x="48989" y="57682"/>
                </a:lnTo>
                <a:lnTo>
                  <a:pt x="51443" y="56761"/>
                </a:lnTo>
                <a:lnTo>
                  <a:pt x="51443" y="56761"/>
                </a:lnTo>
                <a:lnTo>
                  <a:pt x="51239" y="56966"/>
                </a:lnTo>
                <a:lnTo>
                  <a:pt x="54205" y="57886"/>
                </a:lnTo>
                <a:lnTo>
                  <a:pt x="54307" y="58500"/>
                </a:lnTo>
                <a:lnTo>
                  <a:pt x="55330" y="58807"/>
                </a:lnTo>
                <a:lnTo>
                  <a:pt x="54818" y="59625"/>
                </a:lnTo>
                <a:lnTo>
                  <a:pt x="54818" y="59625"/>
                </a:lnTo>
                <a:lnTo>
                  <a:pt x="57068" y="59420"/>
                </a:lnTo>
                <a:lnTo>
                  <a:pt x="57170" y="59523"/>
                </a:lnTo>
                <a:lnTo>
                  <a:pt x="57886" y="59420"/>
                </a:lnTo>
                <a:lnTo>
                  <a:pt x="57886" y="59114"/>
                </a:lnTo>
                <a:lnTo>
                  <a:pt x="55739" y="58091"/>
                </a:lnTo>
                <a:lnTo>
                  <a:pt x="55534" y="57886"/>
                </a:lnTo>
                <a:lnTo>
                  <a:pt x="55330" y="57784"/>
                </a:lnTo>
                <a:lnTo>
                  <a:pt x="55534" y="57784"/>
                </a:lnTo>
                <a:lnTo>
                  <a:pt x="55125" y="57580"/>
                </a:lnTo>
                <a:lnTo>
                  <a:pt x="55227" y="57682"/>
                </a:lnTo>
                <a:lnTo>
                  <a:pt x="52057" y="56250"/>
                </a:lnTo>
                <a:close/>
                <a:moveTo>
                  <a:pt x="207307" y="59625"/>
                </a:moveTo>
                <a:lnTo>
                  <a:pt x="207307" y="59625"/>
                </a:lnTo>
                <a:lnTo>
                  <a:pt x="207307" y="59625"/>
                </a:lnTo>
                <a:close/>
                <a:moveTo>
                  <a:pt x="222648" y="59420"/>
                </a:moveTo>
                <a:lnTo>
                  <a:pt x="222648" y="59523"/>
                </a:lnTo>
                <a:lnTo>
                  <a:pt x="221625" y="59727"/>
                </a:lnTo>
                <a:lnTo>
                  <a:pt x="221727" y="59727"/>
                </a:lnTo>
                <a:lnTo>
                  <a:pt x="221216" y="60341"/>
                </a:lnTo>
                <a:lnTo>
                  <a:pt x="221727" y="61159"/>
                </a:lnTo>
                <a:lnTo>
                  <a:pt x="222750" y="60852"/>
                </a:lnTo>
                <a:lnTo>
                  <a:pt x="223159" y="59932"/>
                </a:lnTo>
                <a:lnTo>
                  <a:pt x="222648" y="59420"/>
                </a:lnTo>
                <a:close/>
                <a:moveTo>
                  <a:pt x="54511" y="60955"/>
                </a:moveTo>
                <a:lnTo>
                  <a:pt x="54205" y="61057"/>
                </a:lnTo>
                <a:lnTo>
                  <a:pt x="54614" y="61670"/>
                </a:lnTo>
                <a:lnTo>
                  <a:pt x="55023" y="61773"/>
                </a:lnTo>
                <a:lnTo>
                  <a:pt x="55534" y="61568"/>
                </a:lnTo>
                <a:lnTo>
                  <a:pt x="55943" y="61568"/>
                </a:lnTo>
                <a:lnTo>
                  <a:pt x="54511" y="60955"/>
                </a:lnTo>
                <a:close/>
                <a:moveTo>
                  <a:pt x="58602" y="59727"/>
                </a:moveTo>
                <a:lnTo>
                  <a:pt x="59114" y="60034"/>
                </a:lnTo>
                <a:lnTo>
                  <a:pt x="59114" y="60443"/>
                </a:lnTo>
                <a:lnTo>
                  <a:pt x="59420" y="60955"/>
                </a:lnTo>
                <a:lnTo>
                  <a:pt x="59114" y="61057"/>
                </a:lnTo>
                <a:lnTo>
                  <a:pt x="57784" y="60852"/>
                </a:lnTo>
                <a:lnTo>
                  <a:pt x="57580" y="61159"/>
                </a:lnTo>
                <a:lnTo>
                  <a:pt x="57989" y="61466"/>
                </a:lnTo>
                <a:lnTo>
                  <a:pt x="59420" y="61261"/>
                </a:lnTo>
                <a:lnTo>
                  <a:pt x="59932" y="61568"/>
                </a:lnTo>
                <a:lnTo>
                  <a:pt x="60239" y="61875"/>
                </a:lnTo>
                <a:lnTo>
                  <a:pt x="60545" y="61261"/>
                </a:lnTo>
                <a:lnTo>
                  <a:pt x="62693" y="61261"/>
                </a:lnTo>
                <a:lnTo>
                  <a:pt x="63000" y="60750"/>
                </a:lnTo>
                <a:lnTo>
                  <a:pt x="61977" y="60341"/>
                </a:lnTo>
                <a:lnTo>
                  <a:pt x="62284" y="60239"/>
                </a:lnTo>
                <a:lnTo>
                  <a:pt x="58602" y="59727"/>
                </a:lnTo>
                <a:close/>
                <a:moveTo>
                  <a:pt x="208739" y="63614"/>
                </a:moveTo>
                <a:lnTo>
                  <a:pt x="208739" y="63614"/>
                </a:lnTo>
                <a:lnTo>
                  <a:pt x="208739" y="63614"/>
                </a:lnTo>
                <a:close/>
                <a:moveTo>
                  <a:pt x="48989" y="64227"/>
                </a:moveTo>
                <a:lnTo>
                  <a:pt x="48989" y="64330"/>
                </a:lnTo>
                <a:lnTo>
                  <a:pt x="49091" y="64432"/>
                </a:lnTo>
                <a:lnTo>
                  <a:pt x="49091" y="64432"/>
                </a:lnTo>
                <a:lnTo>
                  <a:pt x="48989" y="64227"/>
                </a:lnTo>
                <a:close/>
                <a:moveTo>
                  <a:pt x="44182" y="66375"/>
                </a:moveTo>
                <a:lnTo>
                  <a:pt x="44386" y="66477"/>
                </a:lnTo>
                <a:lnTo>
                  <a:pt x="44386" y="66477"/>
                </a:lnTo>
                <a:lnTo>
                  <a:pt x="44284" y="66375"/>
                </a:lnTo>
                <a:close/>
                <a:moveTo>
                  <a:pt x="232261" y="60955"/>
                </a:moveTo>
                <a:lnTo>
                  <a:pt x="231955" y="61670"/>
                </a:lnTo>
                <a:lnTo>
                  <a:pt x="232159" y="63511"/>
                </a:lnTo>
                <a:lnTo>
                  <a:pt x="231648" y="63307"/>
                </a:lnTo>
                <a:lnTo>
                  <a:pt x="232364" y="64943"/>
                </a:lnTo>
                <a:lnTo>
                  <a:pt x="232568" y="64739"/>
                </a:lnTo>
                <a:lnTo>
                  <a:pt x="232977" y="65148"/>
                </a:lnTo>
                <a:lnTo>
                  <a:pt x="232773" y="65864"/>
                </a:lnTo>
                <a:lnTo>
                  <a:pt x="233591" y="65966"/>
                </a:lnTo>
                <a:lnTo>
                  <a:pt x="233795" y="65659"/>
                </a:lnTo>
                <a:lnTo>
                  <a:pt x="234716" y="66375"/>
                </a:lnTo>
                <a:lnTo>
                  <a:pt x="234409" y="65761"/>
                </a:lnTo>
                <a:lnTo>
                  <a:pt x="236045" y="67091"/>
                </a:lnTo>
                <a:lnTo>
                  <a:pt x="235432" y="65966"/>
                </a:lnTo>
                <a:lnTo>
                  <a:pt x="235739" y="65864"/>
                </a:lnTo>
                <a:lnTo>
                  <a:pt x="235125" y="65659"/>
                </a:lnTo>
                <a:lnTo>
                  <a:pt x="235125" y="65864"/>
                </a:lnTo>
                <a:lnTo>
                  <a:pt x="234511" y="65352"/>
                </a:lnTo>
                <a:lnTo>
                  <a:pt x="234205" y="65455"/>
                </a:lnTo>
                <a:lnTo>
                  <a:pt x="234307" y="65659"/>
                </a:lnTo>
                <a:lnTo>
                  <a:pt x="233284" y="64330"/>
                </a:lnTo>
                <a:lnTo>
                  <a:pt x="233489" y="63511"/>
                </a:lnTo>
                <a:lnTo>
                  <a:pt x="233795" y="63205"/>
                </a:lnTo>
                <a:lnTo>
                  <a:pt x="233591" y="61159"/>
                </a:lnTo>
                <a:lnTo>
                  <a:pt x="233284" y="61261"/>
                </a:lnTo>
                <a:lnTo>
                  <a:pt x="232261" y="60955"/>
                </a:lnTo>
                <a:close/>
                <a:moveTo>
                  <a:pt x="236045" y="67091"/>
                </a:moveTo>
                <a:lnTo>
                  <a:pt x="236045" y="67091"/>
                </a:lnTo>
                <a:lnTo>
                  <a:pt x="236045" y="67091"/>
                </a:lnTo>
                <a:close/>
                <a:moveTo>
                  <a:pt x="232670" y="66170"/>
                </a:moveTo>
                <a:lnTo>
                  <a:pt x="233693" y="67398"/>
                </a:lnTo>
                <a:lnTo>
                  <a:pt x="233693" y="66580"/>
                </a:lnTo>
                <a:lnTo>
                  <a:pt x="233080" y="66170"/>
                </a:lnTo>
                <a:close/>
                <a:moveTo>
                  <a:pt x="222750" y="67705"/>
                </a:moveTo>
                <a:lnTo>
                  <a:pt x="222750" y="67705"/>
                </a:lnTo>
                <a:lnTo>
                  <a:pt x="222750" y="67705"/>
                </a:lnTo>
                <a:close/>
                <a:moveTo>
                  <a:pt x="222750" y="67705"/>
                </a:moveTo>
                <a:lnTo>
                  <a:pt x="222737" y="67743"/>
                </a:lnTo>
                <a:lnTo>
                  <a:pt x="222750" y="67807"/>
                </a:lnTo>
                <a:lnTo>
                  <a:pt x="222750" y="67705"/>
                </a:lnTo>
                <a:close/>
                <a:moveTo>
                  <a:pt x="235330" y="67091"/>
                </a:moveTo>
                <a:lnTo>
                  <a:pt x="235330" y="67807"/>
                </a:lnTo>
                <a:lnTo>
                  <a:pt x="235739" y="67602"/>
                </a:lnTo>
                <a:lnTo>
                  <a:pt x="236148" y="67909"/>
                </a:lnTo>
                <a:lnTo>
                  <a:pt x="235534" y="67193"/>
                </a:lnTo>
                <a:lnTo>
                  <a:pt x="235330" y="67091"/>
                </a:lnTo>
                <a:close/>
                <a:moveTo>
                  <a:pt x="236250" y="67091"/>
                </a:moveTo>
                <a:lnTo>
                  <a:pt x="237068" y="68420"/>
                </a:lnTo>
                <a:lnTo>
                  <a:pt x="237682" y="68625"/>
                </a:lnTo>
                <a:lnTo>
                  <a:pt x="237784" y="68625"/>
                </a:lnTo>
                <a:lnTo>
                  <a:pt x="237170" y="67295"/>
                </a:lnTo>
                <a:lnTo>
                  <a:pt x="236250" y="67091"/>
                </a:lnTo>
                <a:close/>
                <a:moveTo>
                  <a:pt x="234307" y="67807"/>
                </a:moveTo>
                <a:lnTo>
                  <a:pt x="234205" y="67909"/>
                </a:lnTo>
                <a:lnTo>
                  <a:pt x="234409" y="68011"/>
                </a:lnTo>
                <a:lnTo>
                  <a:pt x="234409" y="69341"/>
                </a:lnTo>
                <a:lnTo>
                  <a:pt x="235330" y="68420"/>
                </a:lnTo>
                <a:lnTo>
                  <a:pt x="234307" y="67807"/>
                </a:lnTo>
                <a:close/>
                <a:moveTo>
                  <a:pt x="236455" y="68216"/>
                </a:moveTo>
                <a:lnTo>
                  <a:pt x="236557" y="68625"/>
                </a:lnTo>
                <a:lnTo>
                  <a:pt x="236864" y="68932"/>
                </a:lnTo>
                <a:lnTo>
                  <a:pt x="237170" y="69750"/>
                </a:lnTo>
                <a:lnTo>
                  <a:pt x="237170" y="69341"/>
                </a:lnTo>
                <a:lnTo>
                  <a:pt x="237273" y="69545"/>
                </a:lnTo>
                <a:lnTo>
                  <a:pt x="237273" y="69443"/>
                </a:lnTo>
                <a:lnTo>
                  <a:pt x="237273" y="69136"/>
                </a:lnTo>
                <a:lnTo>
                  <a:pt x="237170" y="68932"/>
                </a:lnTo>
                <a:lnTo>
                  <a:pt x="236966" y="68318"/>
                </a:lnTo>
                <a:lnTo>
                  <a:pt x="236761" y="68420"/>
                </a:lnTo>
                <a:lnTo>
                  <a:pt x="236455" y="68216"/>
                </a:lnTo>
                <a:close/>
                <a:moveTo>
                  <a:pt x="193091" y="69852"/>
                </a:moveTo>
                <a:lnTo>
                  <a:pt x="193295" y="70261"/>
                </a:lnTo>
                <a:lnTo>
                  <a:pt x="193160" y="69965"/>
                </a:lnTo>
                <a:lnTo>
                  <a:pt x="193091" y="69852"/>
                </a:lnTo>
                <a:close/>
                <a:moveTo>
                  <a:pt x="235636" y="68830"/>
                </a:moveTo>
                <a:lnTo>
                  <a:pt x="235227" y="69034"/>
                </a:lnTo>
                <a:lnTo>
                  <a:pt x="235125" y="69239"/>
                </a:lnTo>
                <a:lnTo>
                  <a:pt x="235227" y="69648"/>
                </a:lnTo>
                <a:lnTo>
                  <a:pt x="234818" y="69955"/>
                </a:lnTo>
                <a:lnTo>
                  <a:pt x="235636" y="70670"/>
                </a:lnTo>
                <a:lnTo>
                  <a:pt x="235636" y="68830"/>
                </a:lnTo>
                <a:close/>
                <a:moveTo>
                  <a:pt x="232057" y="68420"/>
                </a:moveTo>
                <a:lnTo>
                  <a:pt x="230318" y="71284"/>
                </a:lnTo>
                <a:lnTo>
                  <a:pt x="230318" y="71386"/>
                </a:lnTo>
                <a:lnTo>
                  <a:pt x="232261" y="69341"/>
                </a:lnTo>
                <a:lnTo>
                  <a:pt x="232057" y="68420"/>
                </a:lnTo>
                <a:close/>
                <a:moveTo>
                  <a:pt x="196568" y="70159"/>
                </a:moveTo>
                <a:lnTo>
                  <a:pt x="196364" y="71795"/>
                </a:lnTo>
                <a:lnTo>
                  <a:pt x="196364" y="72000"/>
                </a:lnTo>
                <a:lnTo>
                  <a:pt x="197591" y="73739"/>
                </a:lnTo>
                <a:lnTo>
                  <a:pt x="198102" y="72102"/>
                </a:lnTo>
                <a:lnTo>
                  <a:pt x="196875" y="70261"/>
                </a:lnTo>
                <a:lnTo>
                  <a:pt x="196568" y="70159"/>
                </a:lnTo>
                <a:close/>
                <a:moveTo>
                  <a:pt x="237580" y="70261"/>
                </a:moveTo>
                <a:lnTo>
                  <a:pt x="237580" y="70773"/>
                </a:lnTo>
                <a:lnTo>
                  <a:pt x="237068" y="70977"/>
                </a:lnTo>
                <a:lnTo>
                  <a:pt x="237068" y="71182"/>
                </a:lnTo>
                <a:lnTo>
                  <a:pt x="236761" y="71182"/>
                </a:lnTo>
                <a:lnTo>
                  <a:pt x="236659" y="71591"/>
                </a:lnTo>
                <a:lnTo>
                  <a:pt x="236250" y="71795"/>
                </a:lnTo>
                <a:lnTo>
                  <a:pt x="236148" y="71182"/>
                </a:lnTo>
                <a:lnTo>
                  <a:pt x="235739" y="71284"/>
                </a:lnTo>
                <a:lnTo>
                  <a:pt x="235432" y="71693"/>
                </a:lnTo>
                <a:lnTo>
                  <a:pt x="234818" y="71898"/>
                </a:lnTo>
                <a:lnTo>
                  <a:pt x="234818" y="72818"/>
                </a:lnTo>
                <a:lnTo>
                  <a:pt x="235227" y="72000"/>
                </a:lnTo>
                <a:lnTo>
                  <a:pt x="235636" y="72102"/>
                </a:lnTo>
                <a:lnTo>
                  <a:pt x="235943" y="72409"/>
                </a:lnTo>
                <a:lnTo>
                  <a:pt x="236045" y="72000"/>
                </a:lnTo>
                <a:lnTo>
                  <a:pt x="236455" y="72205"/>
                </a:lnTo>
                <a:lnTo>
                  <a:pt x="236557" y="73125"/>
                </a:lnTo>
                <a:lnTo>
                  <a:pt x="237580" y="73943"/>
                </a:lnTo>
                <a:lnTo>
                  <a:pt x="237682" y="73841"/>
                </a:lnTo>
                <a:lnTo>
                  <a:pt x="237682" y="74045"/>
                </a:lnTo>
                <a:lnTo>
                  <a:pt x="238091" y="73841"/>
                </a:lnTo>
                <a:lnTo>
                  <a:pt x="237784" y="73227"/>
                </a:lnTo>
                <a:lnTo>
                  <a:pt x="237989" y="72614"/>
                </a:lnTo>
                <a:lnTo>
                  <a:pt x="238295" y="72818"/>
                </a:lnTo>
                <a:lnTo>
                  <a:pt x="238500" y="73534"/>
                </a:lnTo>
                <a:lnTo>
                  <a:pt x="238500" y="73023"/>
                </a:lnTo>
                <a:lnTo>
                  <a:pt x="238807" y="72614"/>
                </a:lnTo>
                <a:lnTo>
                  <a:pt x="238500" y="71284"/>
                </a:lnTo>
                <a:lnTo>
                  <a:pt x="238398" y="71182"/>
                </a:lnTo>
                <a:lnTo>
                  <a:pt x="238500" y="70977"/>
                </a:lnTo>
                <a:lnTo>
                  <a:pt x="238295" y="70466"/>
                </a:lnTo>
                <a:lnTo>
                  <a:pt x="237580" y="70261"/>
                </a:lnTo>
                <a:close/>
                <a:moveTo>
                  <a:pt x="240443" y="77727"/>
                </a:moveTo>
                <a:lnTo>
                  <a:pt x="240034" y="78545"/>
                </a:lnTo>
                <a:lnTo>
                  <a:pt x="240136" y="80284"/>
                </a:lnTo>
                <a:lnTo>
                  <a:pt x="240852" y="81000"/>
                </a:lnTo>
                <a:lnTo>
                  <a:pt x="240341" y="79568"/>
                </a:lnTo>
                <a:lnTo>
                  <a:pt x="241261" y="79773"/>
                </a:lnTo>
                <a:lnTo>
                  <a:pt x="240750" y="79057"/>
                </a:lnTo>
                <a:lnTo>
                  <a:pt x="241057" y="78852"/>
                </a:lnTo>
                <a:lnTo>
                  <a:pt x="241057" y="78545"/>
                </a:lnTo>
                <a:lnTo>
                  <a:pt x="240136" y="78955"/>
                </a:lnTo>
                <a:lnTo>
                  <a:pt x="240443" y="78648"/>
                </a:lnTo>
                <a:lnTo>
                  <a:pt x="240443" y="78341"/>
                </a:lnTo>
                <a:lnTo>
                  <a:pt x="240341" y="78136"/>
                </a:lnTo>
                <a:lnTo>
                  <a:pt x="240443" y="77727"/>
                </a:lnTo>
                <a:close/>
                <a:moveTo>
                  <a:pt x="79875" y="80284"/>
                </a:moveTo>
                <a:lnTo>
                  <a:pt x="78136" y="80591"/>
                </a:lnTo>
                <a:lnTo>
                  <a:pt x="78136" y="81511"/>
                </a:lnTo>
                <a:lnTo>
                  <a:pt x="78443" y="81818"/>
                </a:lnTo>
                <a:lnTo>
                  <a:pt x="79466" y="81511"/>
                </a:lnTo>
                <a:lnTo>
                  <a:pt x="80080" y="80693"/>
                </a:lnTo>
                <a:lnTo>
                  <a:pt x="79875" y="80284"/>
                </a:lnTo>
                <a:close/>
                <a:moveTo>
                  <a:pt x="261102" y="82636"/>
                </a:moveTo>
                <a:lnTo>
                  <a:pt x="261000" y="82841"/>
                </a:lnTo>
                <a:lnTo>
                  <a:pt x="261205" y="82943"/>
                </a:lnTo>
                <a:lnTo>
                  <a:pt x="261307" y="82943"/>
                </a:lnTo>
                <a:lnTo>
                  <a:pt x="261102" y="82636"/>
                </a:lnTo>
                <a:close/>
                <a:moveTo>
                  <a:pt x="220500" y="81818"/>
                </a:moveTo>
                <a:lnTo>
                  <a:pt x="219784" y="81920"/>
                </a:lnTo>
                <a:lnTo>
                  <a:pt x="219886" y="82227"/>
                </a:lnTo>
                <a:lnTo>
                  <a:pt x="220295" y="82534"/>
                </a:lnTo>
                <a:lnTo>
                  <a:pt x="220295" y="82841"/>
                </a:lnTo>
                <a:lnTo>
                  <a:pt x="221011" y="83148"/>
                </a:lnTo>
                <a:lnTo>
                  <a:pt x="221114" y="82636"/>
                </a:lnTo>
                <a:lnTo>
                  <a:pt x="220500" y="81818"/>
                </a:lnTo>
                <a:close/>
                <a:moveTo>
                  <a:pt x="222034" y="82636"/>
                </a:moveTo>
                <a:lnTo>
                  <a:pt x="221830" y="83045"/>
                </a:lnTo>
                <a:lnTo>
                  <a:pt x="221830" y="83352"/>
                </a:lnTo>
                <a:lnTo>
                  <a:pt x="222341" y="83148"/>
                </a:lnTo>
                <a:lnTo>
                  <a:pt x="222034" y="82636"/>
                </a:lnTo>
                <a:close/>
                <a:moveTo>
                  <a:pt x="240443" y="83352"/>
                </a:moveTo>
                <a:lnTo>
                  <a:pt x="240239" y="83659"/>
                </a:lnTo>
                <a:lnTo>
                  <a:pt x="240239" y="83659"/>
                </a:lnTo>
                <a:lnTo>
                  <a:pt x="240545" y="83352"/>
                </a:lnTo>
                <a:close/>
                <a:moveTo>
                  <a:pt x="240852" y="82943"/>
                </a:moveTo>
                <a:lnTo>
                  <a:pt x="240545" y="83352"/>
                </a:lnTo>
                <a:lnTo>
                  <a:pt x="240750" y="83557"/>
                </a:lnTo>
                <a:lnTo>
                  <a:pt x="241261" y="83455"/>
                </a:lnTo>
                <a:lnTo>
                  <a:pt x="241670" y="83557"/>
                </a:lnTo>
                <a:lnTo>
                  <a:pt x="241977" y="83455"/>
                </a:lnTo>
                <a:lnTo>
                  <a:pt x="242898" y="83966"/>
                </a:lnTo>
                <a:lnTo>
                  <a:pt x="241568" y="82943"/>
                </a:lnTo>
                <a:close/>
                <a:moveTo>
                  <a:pt x="230011" y="72818"/>
                </a:moveTo>
                <a:lnTo>
                  <a:pt x="228989" y="74250"/>
                </a:lnTo>
                <a:lnTo>
                  <a:pt x="228989" y="74761"/>
                </a:lnTo>
                <a:lnTo>
                  <a:pt x="228477" y="74966"/>
                </a:lnTo>
                <a:lnTo>
                  <a:pt x="228477" y="74864"/>
                </a:lnTo>
                <a:lnTo>
                  <a:pt x="227557" y="75375"/>
                </a:lnTo>
                <a:lnTo>
                  <a:pt x="227045" y="76398"/>
                </a:lnTo>
                <a:lnTo>
                  <a:pt x="225409" y="77216"/>
                </a:lnTo>
                <a:lnTo>
                  <a:pt x="225307" y="77420"/>
                </a:lnTo>
                <a:lnTo>
                  <a:pt x="225205" y="77523"/>
                </a:lnTo>
                <a:lnTo>
                  <a:pt x="225205" y="78648"/>
                </a:lnTo>
                <a:lnTo>
                  <a:pt x="223670" y="77932"/>
                </a:lnTo>
                <a:lnTo>
                  <a:pt x="223159" y="78750"/>
                </a:lnTo>
                <a:lnTo>
                  <a:pt x="223261" y="78750"/>
                </a:lnTo>
                <a:lnTo>
                  <a:pt x="224182" y="83045"/>
                </a:lnTo>
                <a:lnTo>
                  <a:pt x="225511" y="83045"/>
                </a:lnTo>
                <a:lnTo>
                  <a:pt x="225818" y="83659"/>
                </a:lnTo>
                <a:lnTo>
                  <a:pt x="226023" y="83455"/>
                </a:lnTo>
                <a:lnTo>
                  <a:pt x="226330" y="83557"/>
                </a:lnTo>
                <a:lnTo>
                  <a:pt x="226739" y="83045"/>
                </a:lnTo>
                <a:lnTo>
                  <a:pt x="227352" y="83557"/>
                </a:lnTo>
                <a:lnTo>
                  <a:pt x="227966" y="83352"/>
                </a:lnTo>
                <a:lnTo>
                  <a:pt x="228068" y="83557"/>
                </a:lnTo>
                <a:lnTo>
                  <a:pt x="228375" y="84273"/>
                </a:lnTo>
                <a:lnTo>
                  <a:pt x="229398" y="83659"/>
                </a:lnTo>
                <a:lnTo>
                  <a:pt x="229705" y="83250"/>
                </a:lnTo>
                <a:lnTo>
                  <a:pt x="229602" y="83045"/>
                </a:lnTo>
                <a:lnTo>
                  <a:pt x="229807" y="82739"/>
                </a:lnTo>
                <a:lnTo>
                  <a:pt x="229705" y="81920"/>
                </a:lnTo>
                <a:lnTo>
                  <a:pt x="230216" y="81102"/>
                </a:lnTo>
                <a:lnTo>
                  <a:pt x="230523" y="81102"/>
                </a:lnTo>
                <a:lnTo>
                  <a:pt x="231239" y="78955"/>
                </a:lnTo>
                <a:lnTo>
                  <a:pt x="231852" y="79159"/>
                </a:lnTo>
                <a:lnTo>
                  <a:pt x="232159" y="79159"/>
                </a:lnTo>
                <a:lnTo>
                  <a:pt x="232057" y="78955"/>
                </a:lnTo>
                <a:lnTo>
                  <a:pt x="231136" y="77932"/>
                </a:lnTo>
                <a:lnTo>
                  <a:pt x="231034" y="77114"/>
                </a:lnTo>
                <a:lnTo>
                  <a:pt x="230932" y="77011"/>
                </a:lnTo>
                <a:lnTo>
                  <a:pt x="230420" y="76295"/>
                </a:lnTo>
                <a:lnTo>
                  <a:pt x="230830" y="76193"/>
                </a:lnTo>
                <a:lnTo>
                  <a:pt x="230932" y="76091"/>
                </a:lnTo>
                <a:lnTo>
                  <a:pt x="230932" y="75580"/>
                </a:lnTo>
                <a:lnTo>
                  <a:pt x="231750" y="75580"/>
                </a:lnTo>
                <a:lnTo>
                  <a:pt x="231443" y="74864"/>
                </a:lnTo>
                <a:lnTo>
                  <a:pt x="232261" y="74761"/>
                </a:lnTo>
                <a:lnTo>
                  <a:pt x="231136" y="73841"/>
                </a:lnTo>
                <a:lnTo>
                  <a:pt x="230727" y="73943"/>
                </a:lnTo>
                <a:lnTo>
                  <a:pt x="230420" y="72920"/>
                </a:lnTo>
                <a:lnTo>
                  <a:pt x="230011" y="73227"/>
                </a:lnTo>
                <a:lnTo>
                  <a:pt x="230011" y="72818"/>
                </a:lnTo>
                <a:close/>
                <a:moveTo>
                  <a:pt x="261307" y="82943"/>
                </a:moveTo>
                <a:lnTo>
                  <a:pt x="262841" y="84989"/>
                </a:lnTo>
                <a:lnTo>
                  <a:pt x="262330" y="83761"/>
                </a:lnTo>
                <a:lnTo>
                  <a:pt x="261307" y="82943"/>
                </a:lnTo>
                <a:close/>
                <a:moveTo>
                  <a:pt x="237682" y="78239"/>
                </a:moveTo>
                <a:lnTo>
                  <a:pt x="237170" y="78852"/>
                </a:lnTo>
                <a:lnTo>
                  <a:pt x="234614" y="78955"/>
                </a:lnTo>
                <a:lnTo>
                  <a:pt x="234409" y="78750"/>
                </a:lnTo>
                <a:lnTo>
                  <a:pt x="233489" y="79057"/>
                </a:lnTo>
                <a:lnTo>
                  <a:pt x="232977" y="79875"/>
                </a:lnTo>
                <a:lnTo>
                  <a:pt x="232977" y="80080"/>
                </a:lnTo>
                <a:lnTo>
                  <a:pt x="232875" y="80182"/>
                </a:lnTo>
                <a:lnTo>
                  <a:pt x="232977" y="80898"/>
                </a:lnTo>
                <a:lnTo>
                  <a:pt x="232875" y="80693"/>
                </a:lnTo>
                <a:lnTo>
                  <a:pt x="232057" y="83455"/>
                </a:lnTo>
                <a:lnTo>
                  <a:pt x="232364" y="83659"/>
                </a:lnTo>
                <a:lnTo>
                  <a:pt x="232568" y="83864"/>
                </a:lnTo>
                <a:lnTo>
                  <a:pt x="232670" y="85909"/>
                </a:lnTo>
                <a:lnTo>
                  <a:pt x="233386" y="85807"/>
                </a:lnTo>
                <a:lnTo>
                  <a:pt x="233591" y="82841"/>
                </a:lnTo>
                <a:lnTo>
                  <a:pt x="234409" y="84784"/>
                </a:lnTo>
                <a:lnTo>
                  <a:pt x="235636" y="84375"/>
                </a:lnTo>
                <a:lnTo>
                  <a:pt x="235125" y="83761"/>
                </a:lnTo>
                <a:lnTo>
                  <a:pt x="235227" y="83148"/>
                </a:lnTo>
                <a:lnTo>
                  <a:pt x="234409" y="82023"/>
                </a:lnTo>
                <a:lnTo>
                  <a:pt x="234614" y="82023"/>
                </a:lnTo>
                <a:lnTo>
                  <a:pt x="235739" y="81000"/>
                </a:lnTo>
                <a:lnTo>
                  <a:pt x="236148" y="81102"/>
                </a:lnTo>
                <a:lnTo>
                  <a:pt x="235739" y="80693"/>
                </a:lnTo>
                <a:lnTo>
                  <a:pt x="235739" y="80795"/>
                </a:lnTo>
                <a:lnTo>
                  <a:pt x="233591" y="81205"/>
                </a:lnTo>
                <a:lnTo>
                  <a:pt x="233284" y="80693"/>
                </a:lnTo>
                <a:lnTo>
                  <a:pt x="233182" y="80182"/>
                </a:lnTo>
                <a:lnTo>
                  <a:pt x="235943" y="79568"/>
                </a:lnTo>
                <a:lnTo>
                  <a:pt x="236455" y="79773"/>
                </a:lnTo>
                <a:lnTo>
                  <a:pt x="236966" y="79670"/>
                </a:lnTo>
                <a:lnTo>
                  <a:pt x="237580" y="79057"/>
                </a:lnTo>
                <a:lnTo>
                  <a:pt x="237682" y="78239"/>
                </a:lnTo>
                <a:close/>
                <a:moveTo>
                  <a:pt x="210580" y="74659"/>
                </a:moveTo>
                <a:lnTo>
                  <a:pt x="219068" y="86114"/>
                </a:lnTo>
                <a:lnTo>
                  <a:pt x="219068" y="85705"/>
                </a:lnTo>
                <a:lnTo>
                  <a:pt x="219989" y="86011"/>
                </a:lnTo>
                <a:lnTo>
                  <a:pt x="220398" y="83250"/>
                </a:lnTo>
                <a:lnTo>
                  <a:pt x="219273" y="82636"/>
                </a:lnTo>
                <a:lnTo>
                  <a:pt x="218966" y="81102"/>
                </a:lnTo>
                <a:lnTo>
                  <a:pt x="218352" y="80898"/>
                </a:lnTo>
                <a:lnTo>
                  <a:pt x="218148" y="80489"/>
                </a:lnTo>
                <a:lnTo>
                  <a:pt x="218455" y="79977"/>
                </a:lnTo>
                <a:lnTo>
                  <a:pt x="218045" y="79466"/>
                </a:lnTo>
                <a:lnTo>
                  <a:pt x="217330" y="79773"/>
                </a:lnTo>
                <a:lnTo>
                  <a:pt x="217739" y="79568"/>
                </a:lnTo>
                <a:lnTo>
                  <a:pt x="216102" y="77830"/>
                </a:lnTo>
                <a:lnTo>
                  <a:pt x="215795" y="78034"/>
                </a:lnTo>
                <a:lnTo>
                  <a:pt x="212625" y="74659"/>
                </a:lnTo>
                <a:close/>
                <a:moveTo>
                  <a:pt x="246170" y="85602"/>
                </a:moveTo>
                <a:lnTo>
                  <a:pt x="245864" y="85909"/>
                </a:lnTo>
                <a:lnTo>
                  <a:pt x="245761" y="86216"/>
                </a:lnTo>
                <a:lnTo>
                  <a:pt x="246273" y="86523"/>
                </a:lnTo>
                <a:lnTo>
                  <a:pt x="246375" y="86011"/>
                </a:lnTo>
                <a:lnTo>
                  <a:pt x="246170" y="85602"/>
                </a:lnTo>
                <a:close/>
                <a:moveTo>
                  <a:pt x="261818" y="84375"/>
                </a:moveTo>
                <a:lnTo>
                  <a:pt x="261716" y="84886"/>
                </a:lnTo>
                <a:lnTo>
                  <a:pt x="260693" y="85705"/>
                </a:lnTo>
                <a:lnTo>
                  <a:pt x="260386" y="85705"/>
                </a:lnTo>
                <a:lnTo>
                  <a:pt x="260284" y="85193"/>
                </a:lnTo>
                <a:lnTo>
                  <a:pt x="260080" y="85705"/>
                </a:lnTo>
                <a:lnTo>
                  <a:pt x="258648" y="85909"/>
                </a:lnTo>
                <a:lnTo>
                  <a:pt x="259773" y="86523"/>
                </a:lnTo>
                <a:lnTo>
                  <a:pt x="262125" y="85500"/>
                </a:lnTo>
                <a:lnTo>
                  <a:pt x="262023" y="85295"/>
                </a:lnTo>
                <a:lnTo>
                  <a:pt x="262227" y="85193"/>
                </a:lnTo>
                <a:lnTo>
                  <a:pt x="262432" y="84477"/>
                </a:lnTo>
                <a:lnTo>
                  <a:pt x="261818" y="84375"/>
                </a:lnTo>
                <a:close/>
                <a:moveTo>
                  <a:pt x="249239" y="87852"/>
                </a:moveTo>
                <a:lnTo>
                  <a:pt x="248727" y="88670"/>
                </a:lnTo>
                <a:lnTo>
                  <a:pt x="249648" y="88466"/>
                </a:lnTo>
                <a:lnTo>
                  <a:pt x="249239" y="87852"/>
                </a:lnTo>
                <a:close/>
                <a:moveTo>
                  <a:pt x="220500" y="86216"/>
                </a:moveTo>
                <a:lnTo>
                  <a:pt x="219682" y="86932"/>
                </a:lnTo>
                <a:lnTo>
                  <a:pt x="219784" y="87136"/>
                </a:lnTo>
                <a:lnTo>
                  <a:pt x="227250" y="88875"/>
                </a:lnTo>
                <a:lnTo>
                  <a:pt x="227761" y="88977"/>
                </a:lnTo>
                <a:lnTo>
                  <a:pt x="227761" y="88057"/>
                </a:lnTo>
                <a:lnTo>
                  <a:pt x="226330" y="87648"/>
                </a:lnTo>
                <a:lnTo>
                  <a:pt x="226125" y="87136"/>
                </a:lnTo>
                <a:lnTo>
                  <a:pt x="224591" y="86727"/>
                </a:lnTo>
                <a:lnTo>
                  <a:pt x="224284" y="87136"/>
                </a:lnTo>
                <a:lnTo>
                  <a:pt x="222648" y="87034"/>
                </a:lnTo>
                <a:lnTo>
                  <a:pt x="222239" y="86523"/>
                </a:lnTo>
                <a:lnTo>
                  <a:pt x="220500" y="86216"/>
                </a:lnTo>
                <a:close/>
                <a:moveTo>
                  <a:pt x="227761" y="88364"/>
                </a:moveTo>
                <a:lnTo>
                  <a:pt x="228273" y="89080"/>
                </a:lnTo>
                <a:lnTo>
                  <a:pt x="228886" y="88670"/>
                </a:lnTo>
                <a:lnTo>
                  <a:pt x="228375" y="88364"/>
                </a:lnTo>
                <a:close/>
                <a:moveTo>
                  <a:pt x="229398" y="88568"/>
                </a:moveTo>
                <a:lnTo>
                  <a:pt x="228989" y="88977"/>
                </a:lnTo>
                <a:lnTo>
                  <a:pt x="229705" y="89182"/>
                </a:lnTo>
                <a:lnTo>
                  <a:pt x="229807" y="88670"/>
                </a:lnTo>
                <a:lnTo>
                  <a:pt x="229398" y="88568"/>
                </a:lnTo>
                <a:close/>
                <a:moveTo>
                  <a:pt x="235432" y="88466"/>
                </a:moveTo>
                <a:lnTo>
                  <a:pt x="234920" y="88875"/>
                </a:lnTo>
                <a:lnTo>
                  <a:pt x="233182" y="88568"/>
                </a:lnTo>
                <a:lnTo>
                  <a:pt x="232670" y="88670"/>
                </a:lnTo>
                <a:lnTo>
                  <a:pt x="232670" y="89182"/>
                </a:lnTo>
                <a:lnTo>
                  <a:pt x="234716" y="88977"/>
                </a:lnTo>
                <a:lnTo>
                  <a:pt x="235330" y="88773"/>
                </a:lnTo>
                <a:lnTo>
                  <a:pt x="235534" y="88466"/>
                </a:lnTo>
                <a:close/>
                <a:moveTo>
                  <a:pt x="230932" y="88364"/>
                </a:moveTo>
                <a:lnTo>
                  <a:pt x="230727" y="88568"/>
                </a:lnTo>
                <a:lnTo>
                  <a:pt x="231034" y="88977"/>
                </a:lnTo>
                <a:lnTo>
                  <a:pt x="231034" y="88977"/>
                </a:lnTo>
                <a:lnTo>
                  <a:pt x="230420" y="88670"/>
                </a:lnTo>
                <a:lnTo>
                  <a:pt x="230011" y="89386"/>
                </a:lnTo>
                <a:lnTo>
                  <a:pt x="231341" y="88977"/>
                </a:lnTo>
                <a:lnTo>
                  <a:pt x="231750" y="89080"/>
                </a:lnTo>
                <a:lnTo>
                  <a:pt x="231648" y="88977"/>
                </a:lnTo>
                <a:lnTo>
                  <a:pt x="231750" y="88977"/>
                </a:lnTo>
                <a:lnTo>
                  <a:pt x="231648" y="88670"/>
                </a:lnTo>
                <a:lnTo>
                  <a:pt x="231239" y="88568"/>
                </a:lnTo>
                <a:lnTo>
                  <a:pt x="230932" y="88364"/>
                </a:lnTo>
                <a:close/>
                <a:moveTo>
                  <a:pt x="232670" y="89591"/>
                </a:moveTo>
                <a:lnTo>
                  <a:pt x="231750" y="89898"/>
                </a:lnTo>
                <a:lnTo>
                  <a:pt x="232670" y="90409"/>
                </a:lnTo>
                <a:lnTo>
                  <a:pt x="233284" y="90205"/>
                </a:lnTo>
                <a:lnTo>
                  <a:pt x="232670" y="89591"/>
                </a:lnTo>
                <a:close/>
                <a:moveTo>
                  <a:pt x="239420" y="88670"/>
                </a:moveTo>
                <a:lnTo>
                  <a:pt x="237989" y="88773"/>
                </a:lnTo>
                <a:lnTo>
                  <a:pt x="235943" y="90102"/>
                </a:lnTo>
                <a:lnTo>
                  <a:pt x="235943" y="90511"/>
                </a:lnTo>
                <a:lnTo>
                  <a:pt x="237068" y="90102"/>
                </a:lnTo>
                <a:lnTo>
                  <a:pt x="239420" y="88670"/>
                </a:lnTo>
                <a:close/>
                <a:moveTo>
                  <a:pt x="244636" y="80386"/>
                </a:moveTo>
                <a:lnTo>
                  <a:pt x="243205" y="81409"/>
                </a:lnTo>
                <a:lnTo>
                  <a:pt x="243920" y="81614"/>
                </a:lnTo>
                <a:lnTo>
                  <a:pt x="244125" y="82125"/>
                </a:lnTo>
                <a:lnTo>
                  <a:pt x="244432" y="82330"/>
                </a:lnTo>
                <a:lnTo>
                  <a:pt x="245761" y="82227"/>
                </a:lnTo>
                <a:lnTo>
                  <a:pt x="245557" y="82739"/>
                </a:lnTo>
                <a:lnTo>
                  <a:pt x="244023" y="82943"/>
                </a:lnTo>
                <a:lnTo>
                  <a:pt x="244534" y="83250"/>
                </a:lnTo>
                <a:lnTo>
                  <a:pt x="244739" y="84068"/>
                </a:lnTo>
                <a:lnTo>
                  <a:pt x="245659" y="83148"/>
                </a:lnTo>
                <a:lnTo>
                  <a:pt x="245761" y="83966"/>
                </a:lnTo>
                <a:lnTo>
                  <a:pt x="246580" y="84068"/>
                </a:lnTo>
                <a:lnTo>
                  <a:pt x="246784" y="84580"/>
                </a:lnTo>
                <a:lnTo>
                  <a:pt x="249648" y="85909"/>
                </a:lnTo>
                <a:lnTo>
                  <a:pt x="249443" y="86011"/>
                </a:lnTo>
                <a:lnTo>
                  <a:pt x="249648" y="86011"/>
                </a:lnTo>
                <a:lnTo>
                  <a:pt x="250261" y="87443"/>
                </a:lnTo>
                <a:lnTo>
                  <a:pt x="249852" y="87545"/>
                </a:lnTo>
                <a:lnTo>
                  <a:pt x="250057" y="88057"/>
                </a:lnTo>
                <a:lnTo>
                  <a:pt x="249852" y="88466"/>
                </a:lnTo>
                <a:lnTo>
                  <a:pt x="251080" y="88159"/>
                </a:lnTo>
                <a:lnTo>
                  <a:pt x="251080" y="88670"/>
                </a:lnTo>
                <a:lnTo>
                  <a:pt x="251693" y="89386"/>
                </a:lnTo>
                <a:lnTo>
                  <a:pt x="253534" y="89386"/>
                </a:lnTo>
                <a:lnTo>
                  <a:pt x="253841" y="88977"/>
                </a:lnTo>
                <a:lnTo>
                  <a:pt x="252920" y="88466"/>
                </a:lnTo>
                <a:lnTo>
                  <a:pt x="254455" y="88261"/>
                </a:lnTo>
                <a:lnTo>
                  <a:pt x="254455" y="88159"/>
                </a:lnTo>
                <a:lnTo>
                  <a:pt x="254557" y="88159"/>
                </a:lnTo>
                <a:lnTo>
                  <a:pt x="254250" y="87750"/>
                </a:lnTo>
                <a:lnTo>
                  <a:pt x="254864" y="87955"/>
                </a:lnTo>
                <a:lnTo>
                  <a:pt x="255375" y="87852"/>
                </a:lnTo>
                <a:lnTo>
                  <a:pt x="257625" y="90307"/>
                </a:lnTo>
                <a:lnTo>
                  <a:pt x="260080" y="91023"/>
                </a:lnTo>
                <a:lnTo>
                  <a:pt x="260080" y="90716"/>
                </a:lnTo>
                <a:lnTo>
                  <a:pt x="260489" y="90614"/>
                </a:lnTo>
                <a:lnTo>
                  <a:pt x="259670" y="90307"/>
                </a:lnTo>
                <a:lnTo>
                  <a:pt x="259670" y="90102"/>
                </a:lnTo>
                <a:lnTo>
                  <a:pt x="259159" y="89386"/>
                </a:lnTo>
                <a:lnTo>
                  <a:pt x="258648" y="89386"/>
                </a:lnTo>
                <a:lnTo>
                  <a:pt x="257318" y="87034"/>
                </a:lnTo>
                <a:lnTo>
                  <a:pt x="258136" y="86932"/>
                </a:lnTo>
                <a:lnTo>
                  <a:pt x="256500" y="85705"/>
                </a:lnTo>
                <a:lnTo>
                  <a:pt x="256398" y="84989"/>
                </a:lnTo>
                <a:lnTo>
                  <a:pt x="251898" y="82636"/>
                </a:lnTo>
                <a:lnTo>
                  <a:pt x="249545" y="81716"/>
                </a:lnTo>
                <a:lnTo>
                  <a:pt x="248727" y="81920"/>
                </a:lnTo>
                <a:lnTo>
                  <a:pt x="248727" y="82125"/>
                </a:lnTo>
                <a:lnTo>
                  <a:pt x="246989" y="83455"/>
                </a:lnTo>
                <a:lnTo>
                  <a:pt x="246375" y="82636"/>
                </a:lnTo>
                <a:lnTo>
                  <a:pt x="246273" y="82943"/>
                </a:lnTo>
                <a:lnTo>
                  <a:pt x="245864" y="80795"/>
                </a:lnTo>
                <a:lnTo>
                  <a:pt x="244636" y="80386"/>
                </a:lnTo>
                <a:close/>
                <a:moveTo>
                  <a:pt x="242693" y="91534"/>
                </a:moveTo>
                <a:lnTo>
                  <a:pt x="241977" y="91636"/>
                </a:lnTo>
                <a:lnTo>
                  <a:pt x="241977" y="91841"/>
                </a:lnTo>
                <a:lnTo>
                  <a:pt x="242386" y="92352"/>
                </a:lnTo>
                <a:lnTo>
                  <a:pt x="242693" y="91534"/>
                </a:lnTo>
                <a:close/>
                <a:moveTo>
                  <a:pt x="285750" y="96648"/>
                </a:moveTo>
                <a:lnTo>
                  <a:pt x="285545" y="96750"/>
                </a:lnTo>
                <a:lnTo>
                  <a:pt x="284420" y="97159"/>
                </a:lnTo>
                <a:lnTo>
                  <a:pt x="284216" y="97261"/>
                </a:lnTo>
                <a:lnTo>
                  <a:pt x="285239" y="97261"/>
                </a:lnTo>
                <a:lnTo>
                  <a:pt x="285750" y="96648"/>
                </a:lnTo>
                <a:close/>
                <a:moveTo>
                  <a:pt x="285648" y="97057"/>
                </a:moveTo>
                <a:lnTo>
                  <a:pt x="285239" y="97261"/>
                </a:lnTo>
                <a:lnTo>
                  <a:pt x="285545" y="97261"/>
                </a:lnTo>
                <a:lnTo>
                  <a:pt x="285648" y="97057"/>
                </a:lnTo>
                <a:close/>
                <a:moveTo>
                  <a:pt x="284011" y="98080"/>
                </a:moveTo>
                <a:lnTo>
                  <a:pt x="282886" y="98591"/>
                </a:lnTo>
                <a:lnTo>
                  <a:pt x="283807" y="98693"/>
                </a:lnTo>
                <a:lnTo>
                  <a:pt x="284114" y="98386"/>
                </a:lnTo>
                <a:lnTo>
                  <a:pt x="284011" y="98080"/>
                </a:lnTo>
                <a:close/>
                <a:moveTo>
                  <a:pt x="168852" y="92761"/>
                </a:moveTo>
                <a:lnTo>
                  <a:pt x="168136" y="92864"/>
                </a:lnTo>
                <a:lnTo>
                  <a:pt x="168136" y="93682"/>
                </a:lnTo>
                <a:lnTo>
                  <a:pt x="167318" y="94295"/>
                </a:lnTo>
                <a:lnTo>
                  <a:pt x="167318" y="95114"/>
                </a:lnTo>
                <a:lnTo>
                  <a:pt x="166807" y="95420"/>
                </a:lnTo>
                <a:lnTo>
                  <a:pt x="166705" y="95318"/>
                </a:lnTo>
                <a:lnTo>
                  <a:pt x="165886" y="96341"/>
                </a:lnTo>
                <a:lnTo>
                  <a:pt x="165375" y="96239"/>
                </a:lnTo>
                <a:lnTo>
                  <a:pt x="164966" y="96443"/>
                </a:lnTo>
                <a:lnTo>
                  <a:pt x="164761" y="96443"/>
                </a:lnTo>
                <a:lnTo>
                  <a:pt x="164045" y="96955"/>
                </a:lnTo>
                <a:lnTo>
                  <a:pt x="163330" y="105955"/>
                </a:lnTo>
                <a:lnTo>
                  <a:pt x="163943" y="106261"/>
                </a:lnTo>
                <a:lnTo>
                  <a:pt x="165477" y="105852"/>
                </a:lnTo>
                <a:lnTo>
                  <a:pt x="168750" y="96034"/>
                </a:lnTo>
                <a:lnTo>
                  <a:pt x="169159" y="96341"/>
                </a:lnTo>
                <a:lnTo>
                  <a:pt x="169364" y="96136"/>
                </a:lnTo>
                <a:lnTo>
                  <a:pt x="168852" y="92761"/>
                </a:lnTo>
                <a:close/>
                <a:moveTo>
                  <a:pt x="79364" y="112500"/>
                </a:moveTo>
                <a:lnTo>
                  <a:pt x="79057" y="112807"/>
                </a:lnTo>
                <a:lnTo>
                  <a:pt x="79057" y="113011"/>
                </a:lnTo>
                <a:lnTo>
                  <a:pt x="79364" y="112500"/>
                </a:lnTo>
                <a:close/>
                <a:moveTo>
                  <a:pt x="185114" y="3784"/>
                </a:moveTo>
                <a:lnTo>
                  <a:pt x="184091" y="4398"/>
                </a:lnTo>
                <a:lnTo>
                  <a:pt x="184909" y="4705"/>
                </a:lnTo>
                <a:lnTo>
                  <a:pt x="183273" y="4705"/>
                </a:lnTo>
                <a:lnTo>
                  <a:pt x="183989" y="5011"/>
                </a:lnTo>
                <a:lnTo>
                  <a:pt x="184193" y="5318"/>
                </a:lnTo>
                <a:lnTo>
                  <a:pt x="184193" y="5318"/>
                </a:lnTo>
                <a:lnTo>
                  <a:pt x="183784" y="5011"/>
                </a:lnTo>
                <a:lnTo>
                  <a:pt x="180102" y="5114"/>
                </a:lnTo>
                <a:lnTo>
                  <a:pt x="180920" y="5216"/>
                </a:lnTo>
                <a:lnTo>
                  <a:pt x="177341" y="5727"/>
                </a:lnTo>
                <a:lnTo>
                  <a:pt x="177545" y="5932"/>
                </a:lnTo>
                <a:lnTo>
                  <a:pt x="177341" y="6239"/>
                </a:lnTo>
                <a:lnTo>
                  <a:pt x="176830" y="6136"/>
                </a:lnTo>
                <a:lnTo>
                  <a:pt x="177955" y="6443"/>
                </a:lnTo>
                <a:lnTo>
                  <a:pt x="177239" y="6443"/>
                </a:lnTo>
                <a:lnTo>
                  <a:pt x="178568" y="6852"/>
                </a:lnTo>
                <a:lnTo>
                  <a:pt x="178057" y="7057"/>
                </a:lnTo>
                <a:lnTo>
                  <a:pt x="178261" y="6852"/>
                </a:lnTo>
                <a:lnTo>
                  <a:pt x="178261" y="6852"/>
                </a:lnTo>
                <a:lnTo>
                  <a:pt x="174477" y="7057"/>
                </a:lnTo>
                <a:lnTo>
                  <a:pt x="174682" y="7466"/>
                </a:lnTo>
                <a:lnTo>
                  <a:pt x="174989" y="7568"/>
                </a:lnTo>
                <a:lnTo>
                  <a:pt x="175091" y="7773"/>
                </a:lnTo>
                <a:lnTo>
                  <a:pt x="177648" y="8795"/>
                </a:lnTo>
                <a:lnTo>
                  <a:pt x="177852" y="9205"/>
                </a:lnTo>
                <a:lnTo>
                  <a:pt x="178261" y="9511"/>
                </a:lnTo>
                <a:lnTo>
                  <a:pt x="178169" y="9789"/>
                </a:lnTo>
                <a:lnTo>
                  <a:pt x="177852" y="9409"/>
                </a:lnTo>
                <a:lnTo>
                  <a:pt x="177545" y="9716"/>
                </a:lnTo>
                <a:lnTo>
                  <a:pt x="177034" y="8591"/>
                </a:lnTo>
                <a:lnTo>
                  <a:pt x="173352" y="8182"/>
                </a:lnTo>
                <a:lnTo>
                  <a:pt x="173352" y="8182"/>
                </a:lnTo>
                <a:lnTo>
                  <a:pt x="173966" y="8489"/>
                </a:lnTo>
                <a:lnTo>
                  <a:pt x="172636" y="8489"/>
                </a:lnTo>
                <a:lnTo>
                  <a:pt x="175193" y="9205"/>
                </a:lnTo>
                <a:lnTo>
                  <a:pt x="175193" y="9205"/>
                </a:lnTo>
                <a:lnTo>
                  <a:pt x="172432" y="8898"/>
                </a:lnTo>
                <a:lnTo>
                  <a:pt x="172432" y="8693"/>
                </a:lnTo>
                <a:lnTo>
                  <a:pt x="172227" y="8591"/>
                </a:lnTo>
                <a:lnTo>
                  <a:pt x="172227" y="8182"/>
                </a:lnTo>
                <a:lnTo>
                  <a:pt x="171307" y="7670"/>
                </a:lnTo>
                <a:lnTo>
                  <a:pt x="171307" y="7670"/>
                </a:lnTo>
                <a:lnTo>
                  <a:pt x="171716" y="8284"/>
                </a:lnTo>
                <a:lnTo>
                  <a:pt x="171102" y="8898"/>
                </a:lnTo>
                <a:lnTo>
                  <a:pt x="172227" y="9511"/>
                </a:lnTo>
                <a:lnTo>
                  <a:pt x="172330" y="10330"/>
                </a:lnTo>
                <a:lnTo>
                  <a:pt x="174886" y="11148"/>
                </a:lnTo>
                <a:lnTo>
                  <a:pt x="173966" y="11045"/>
                </a:lnTo>
                <a:lnTo>
                  <a:pt x="174170" y="12068"/>
                </a:lnTo>
                <a:lnTo>
                  <a:pt x="173966" y="12375"/>
                </a:lnTo>
                <a:lnTo>
                  <a:pt x="173966" y="12580"/>
                </a:lnTo>
                <a:lnTo>
                  <a:pt x="173250" y="13398"/>
                </a:lnTo>
                <a:lnTo>
                  <a:pt x="170898" y="12886"/>
                </a:lnTo>
                <a:lnTo>
                  <a:pt x="172023" y="12886"/>
                </a:lnTo>
                <a:lnTo>
                  <a:pt x="172125" y="13091"/>
                </a:lnTo>
                <a:lnTo>
                  <a:pt x="172636" y="12989"/>
                </a:lnTo>
                <a:lnTo>
                  <a:pt x="172330" y="12784"/>
                </a:lnTo>
                <a:lnTo>
                  <a:pt x="173045" y="11761"/>
                </a:lnTo>
                <a:lnTo>
                  <a:pt x="173045" y="11352"/>
                </a:lnTo>
                <a:lnTo>
                  <a:pt x="172330" y="11045"/>
                </a:lnTo>
                <a:lnTo>
                  <a:pt x="171307" y="9920"/>
                </a:lnTo>
                <a:lnTo>
                  <a:pt x="171307" y="9716"/>
                </a:lnTo>
                <a:lnTo>
                  <a:pt x="171102" y="9307"/>
                </a:lnTo>
                <a:lnTo>
                  <a:pt x="170284" y="8898"/>
                </a:lnTo>
                <a:lnTo>
                  <a:pt x="170182" y="7875"/>
                </a:lnTo>
                <a:lnTo>
                  <a:pt x="168545" y="7670"/>
                </a:lnTo>
                <a:lnTo>
                  <a:pt x="167727" y="8080"/>
                </a:lnTo>
                <a:lnTo>
                  <a:pt x="167625" y="8795"/>
                </a:lnTo>
                <a:lnTo>
                  <a:pt x="167114" y="9205"/>
                </a:lnTo>
                <a:lnTo>
                  <a:pt x="167727" y="9409"/>
                </a:lnTo>
                <a:lnTo>
                  <a:pt x="168034" y="10432"/>
                </a:lnTo>
                <a:lnTo>
                  <a:pt x="169875" y="10943"/>
                </a:lnTo>
                <a:lnTo>
                  <a:pt x="169568" y="11557"/>
                </a:lnTo>
                <a:lnTo>
                  <a:pt x="164148" y="10227"/>
                </a:lnTo>
                <a:lnTo>
                  <a:pt x="163636" y="10432"/>
                </a:lnTo>
                <a:lnTo>
                  <a:pt x="164352" y="10841"/>
                </a:lnTo>
                <a:lnTo>
                  <a:pt x="163841" y="11250"/>
                </a:lnTo>
                <a:lnTo>
                  <a:pt x="159648" y="11557"/>
                </a:lnTo>
                <a:lnTo>
                  <a:pt x="159648" y="11557"/>
                </a:lnTo>
                <a:lnTo>
                  <a:pt x="159955" y="11455"/>
                </a:lnTo>
                <a:lnTo>
                  <a:pt x="159852" y="11045"/>
                </a:lnTo>
                <a:lnTo>
                  <a:pt x="159750" y="11045"/>
                </a:lnTo>
                <a:lnTo>
                  <a:pt x="158830" y="11250"/>
                </a:lnTo>
                <a:lnTo>
                  <a:pt x="159136" y="11352"/>
                </a:lnTo>
                <a:lnTo>
                  <a:pt x="158830" y="11455"/>
                </a:lnTo>
                <a:lnTo>
                  <a:pt x="158625" y="11352"/>
                </a:lnTo>
                <a:lnTo>
                  <a:pt x="156682" y="11966"/>
                </a:lnTo>
                <a:lnTo>
                  <a:pt x="156886" y="12068"/>
                </a:lnTo>
                <a:lnTo>
                  <a:pt x="155250" y="12886"/>
                </a:lnTo>
                <a:lnTo>
                  <a:pt x="154330" y="12273"/>
                </a:lnTo>
                <a:lnTo>
                  <a:pt x="155352" y="11966"/>
                </a:lnTo>
                <a:lnTo>
                  <a:pt x="152898" y="11250"/>
                </a:lnTo>
                <a:lnTo>
                  <a:pt x="153614" y="11659"/>
                </a:lnTo>
                <a:lnTo>
                  <a:pt x="153614" y="12375"/>
                </a:lnTo>
                <a:lnTo>
                  <a:pt x="154227" y="12784"/>
                </a:lnTo>
                <a:lnTo>
                  <a:pt x="154227" y="13602"/>
                </a:lnTo>
                <a:lnTo>
                  <a:pt x="152795" y="13193"/>
                </a:lnTo>
                <a:lnTo>
                  <a:pt x="151466" y="14011"/>
                </a:lnTo>
                <a:lnTo>
                  <a:pt x="152080" y="14727"/>
                </a:lnTo>
                <a:lnTo>
                  <a:pt x="151568" y="14932"/>
                </a:lnTo>
                <a:lnTo>
                  <a:pt x="149625" y="14318"/>
                </a:lnTo>
                <a:lnTo>
                  <a:pt x="149420" y="14523"/>
                </a:lnTo>
                <a:lnTo>
                  <a:pt x="150545" y="15239"/>
                </a:lnTo>
                <a:lnTo>
                  <a:pt x="150341" y="15545"/>
                </a:lnTo>
                <a:lnTo>
                  <a:pt x="146864" y="13295"/>
                </a:lnTo>
                <a:lnTo>
                  <a:pt x="147068" y="13193"/>
                </a:lnTo>
                <a:lnTo>
                  <a:pt x="145636" y="12580"/>
                </a:lnTo>
                <a:lnTo>
                  <a:pt x="151057" y="13398"/>
                </a:lnTo>
                <a:lnTo>
                  <a:pt x="151977" y="12886"/>
                </a:lnTo>
                <a:lnTo>
                  <a:pt x="151875" y="12375"/>
                </a:lnTo>
                <a:lnTo>
                  <a:pt x="150648" y="11659"/>
                </a:lnTo>
                <a:lnTo>
                  <a:pt x="150750" y="11761"/>
                </a:lnTo>
                <a:lnTo>
                  <a:pt x="150750" y="11761"/>
                </a:lnTo>
                <a:lnTo>
                  <a:pt x="146455" y="10636"/>
                </a:lnTo>
                <a:lnTo>
                  <a:pt x="146045" y="10841"/>
                </a:lnTo>
                <a:lnTo>
                  <a:pt x="145841" y="10636"/>
                </a:lnTo>
                <a:lnTo>
                  <a:pt x="145841" y="10534"/>
                </a:lnTo>
                <a:lnTo>
                  <a:pt x="145227" y="10432"/>
                </a:lnTo>
                <a:lnTo>
                  <a:pt x="145739" y="10330"/>
                </a:lnTo>
                <a:lnTo>
                  <a:pt x="145023" y="10125"/>
                </a:lnTo>
                <a:lnTo>
                  <a:pt x="145023" y="10125"/>
                </a:lnTo>
                <a:lnTo>
                  <a:pt x="145125" y="10227"/>
                </a:lnTo>
                <a:lnTo>
                  <a:pt x="143591" y="10330"/>
                </a:lnTo>
                <a:lnTo>
                  <a:pt x="143489" y="10125"/>
                </a:lnTo>
                <a:lnTo>
                  <a:pt x="142875" y="9920"/>
                </a:lnTo>
                <a:lnTo>
                  <a:pt x="144102" y="9920"/>
                </a:lnTo>
                <a:lnTo>
                  <a:pt x="143080" y="9409"/>
                </a:lnTo>
                <a:lnTo>
                  <a:pt x="142466" y="9920"/>
                </a:lnTo>
                <a:lnTo>
                  <a:pt x="141955" y="9409"/>
                </a:lnTo>
                <a:lnTo>
                  <a:pt x="141443" y="9716"/>
                </a:lnTo>
                <a:lnTo>
                  <a:pt x="141341" y="9511"/>
                </a:lnTo>
                <a:lnTo>
                  <a:pt x="141136" y="9409"/>
                </a:lnTo>
                <a:lnTo>
                  <a:pt x="140727" y="9920"/>
                </a:lnTo>
                <a:lnTo>
                  <a:pt x="140830" y="9409"/>
                </a:lnTo>
                <a:lnTo>
                  <a:pt x="140318" y="9307"/>
                </a:lnTo>
                <a:lnTo>
                  <a:pt x="139398" y="10023"/>
                </a:lnTo>
                <a:lnTo>
                  <a:pt x="138886" y="9716"/>
                </a:lnTo>
                <a:lnTo>
                  <a:pt x="138068" y="9920"/>
                </a:lnTo>
                <a:lnTo>
                  <a:pt x="138477" y="10227"/>
                </a:lnTo>
                <a:lnTo>
                  <a:pt x="137864" y="10125"/>
                </a:lnTo>
                <a:lnTo>
                  <a:pt x="137557" y="10330"/>
                </a:lnTo>
                <a:lnTo>
                  <a:pt x="137761" y="10534"/>
                </a:lnTo>
                <a:lnTo>
                  <a:pt x="137352" y="10636"/>
                </a:lnTo>
                <a:lnTo>
                  <a:pt x="137352" y="10125"/>
                </a:lnTo>
                <a:lnTo>
                  <a:pt x="137045" y="10534"/>
                </a:lnTo>
                <a:lnTo>
                  <a:pt x="136330" y="10534"/>
                </a:lnTo>
                <a:lnTo>
                  <a:pt x="136636" y="10636"/>
                </a:lnTo>
                <a:lnTo>
                  <a:pt x="136125" y="10636"/>
                </a:lnTo>
                <a:lnTo>
                  <a:pt x="136125" y="10841"/>
                </a:lnTo>
                <a:lnTo>
                  <a:pt x="135818" y="10841"/>
                </a:lnTo>
                <a:lnTo>
                  <a:pt x="135716" y="11045"/>
                </a:lnTo>
                <a:lnTo>
                  <a:pt x="135102" y="11352"/>
                </a:lnTo>
                <a:lnTo>
                  <a:pt x="135818" y="11455"/>
                </a:lnTo>
                <a:lnTo>
                  <a:pt x="135307" y="11455"/>
                </a:lnTo>
                <a:lnTo>
                  <a:pt x="135102" y="11761"/>
                </a:lnTo>
                <a:lnTo>
                  <a:pt x="135102" y="11966"/>
                </a:lnTo>
                <a:lnTo>
                  <a:pt x="134795" y="11659"/>
                </a:lnTo>
                <a:lnTo>
                  <a:pt x="134386" y="11761"/>
                </a:lnTo>
                <a:lnTo>
                  <a:pt x="134591" y="11864"/>
                </a:lnTo>
                <a:lnTo>
                  <a:pt x="134080" y="12068"/>
                </a:lnTo>
                <a:lnTo>
                  <a:pt x="134386" y="12068"/>
                </a:lnTo>
                <a:lnTo>
                  <a:pt x="134693" y="12273"/>
                </a:lnTo>
                <a:lnTo>
                  <a:pt x="134693" y="12375"/>
                </a:lnTo>
                <a:lnTo>
                  <a:pt x="133875" y="12477"/>
                </a:lnTo>
                <a:lnTo>
                  <a:pt x="134591" y="12477"/>
                </a:lnTo>
                <a:lnTo>
                  <a:pt x="133364" y="12784"/>
                </a:lnTo>
                <a:lnTo>
                  <a:pt x="133568" y="12886"/>
                </a:lnTo>
                <a:lnTo>
                  <a:pt x="133057" y="13091"/>
                </a:lnTo>
                <a:lnTo>
                  <a:pt x="133670" y="13295"/>
                </a:lnTo>
                <a:lnTo>
                  <a:pt x="132852" y="13500"/>
                </a:lnTo>
                <a:lnTo>
                  <a:pt x="133057" y="13602"/>
                </a:lnTo>
                <a:lnTo>
                  <a:pt x="133057" y="14216"/>
                </a:lnTo>
                <a:lnTo>
                  <a:pt x="132750" y="14420"/>
                </a:lnTo>
                <a:lnTo>
                  <a:pt x="132545" y="14318"/>
                </a:lnTo>
                <a:lnTo>
                  <a:pt x="131932" y="14727"/>
                </a:lnTo>
                <a:lnTo>
                  <a:pt x="132239" y="14625"/>
                </a:lnTo>
                <a:lnTo>
                  <a:pt x="130909" y="15750"/>
                </a:lnTo>
                <a:lnTo>
                  <a:pt x="131114" y="15852"/>
                </a:lnTo>
                <a:lnTo>
                  <a:pt x="131830" y="15545"/>
                </a:lnTo>
                <a:lnTo>
                  <a:pt x="131727" y="15443"/>
                </a:lnTo>
                <a:lnTo>
                  <a:pt x="132136" y="15443"/>
                </a:lnTo>
                <a:lnTo>
                  <a:pt x="131932" y="15545"/>
                </a:lnTo>
                <a:lnTo>
                  <a:pt x="132136" y="15545"/>
                </a:lnTo>
                <a:lnTo>
                  <a:pt x="131727" y="15852"/>
                </a:lnTo>
                <a:lnTo>
                  <a:pt x="130091" y="15955"/>
                </a:lnTo>
                <a:lnTo>
                  <a:pt x="129886" y="16057"/>
                </a:lnTo>
                <a:lnTo>
                  <a:pt x="130193" y="16466"/>
                </a:lnTo>
                <a:lnTo>
                  <a:pt x="128864" y="16568"/>
                </a:lnTo>
                <a:lnTo>
                  <a:pt x="129886" y="16568"/>
                </a:lnTo>
                <a:lnTo>
                  <a:pt x="128785" y="16804"/>
                </a:lnTo>
                <a:lnTo>
                  <a:pt x="128785" y="16804"/>
                </a:lnTo>
                <a:lnTo>
                  <a:pt x="127841" y="17182"/>
                </a:lnTo>
                <a:lnTo>
                  <a:pt x="128966" y="17386"/>
                </a:lnTo>
                <a:lnTo>
                  <a:pt x="127739" y="17386"/>
                </a:lnTo>
                <a:lnTo>
                  <a:pt x="128045" y="18102"/>
                </a:lnTo>
                <a:lnTo>
                  <a:pt x="129477" y="17795"/>
                </a:lnTo>
                <a:lnTo>
                  <a:pt x="129580" y="18000"/>
                </a:lnTo>
                <a:lnTo>
                  <a:pt x="129273" y="18205"/>
                </a:lnTo>
                <a:lnTo>
                  <a:pt x="127739" y="18307"/>
                </a:lnTo>
                <a:lnTo>
                  <a:pt x="128250" y="18511"/>
                </a:lnTo>
                <a:lnTo>
                  <a:pt x="127943" y="18818"/>
                </a:lnTo>
                <a:lnTo>
                  <a:pt x="128250" y="19023"/>
                </a:lnTo>
                <a:lnTo>
                  <a:pt x="127943" y="19227"/>
                </a:lnTo>
                <a:lnTo>
                  <a:pt x="128045" y="19330"/>
                </a:lnTo>
                <a:lnTo>
                  <a:pt x="129170" y="18614"/>
                </a:lnTo>
                <a:lnTo>
                  <a:pt x="128864" y="19023"/>
                </a:lnTo>
                <a:lnTo>
                  <a:pt x="128557" y="19023"/>
                </a:lnTo>
                <a:lnTo>
                  <a:pt x="128659" y="19330"/>
                </a:lnTo>
                <a:lnTo>
                  <a:pt x="127943" y="19841"/>
                </a:lnTo>
                <a:lnTo>
                  <a:pt x="128864" y="19534"/>
                </a:lnTo>
                <a:lnTo>
                  <a:pt x="128557" y="19841"/>
                </a:lnTo>
                <a:lnTo>
                  <a:pt x="128864" y="20045"/>
                </a:lnTo>
                <a:lnTo>
                  <a:pt x="128250" y="20352"/>
                </a:lnTo>
                <a:lnTo>
                  <a:pt x="129068" y="20761"/>
                </a:lnTo>
                <a:lnTo>
                  <a:pt x="128966" y="20864"/>
                </a:lnTo>
                <a:lnTo>
                  <a:pt x="131011" y="20148"/>
                </a:lnTo>
                <a:lnTo>
                  <a:pt x="131114" y="19943"/>
                </a:lnTo>
                <a:lnTo>
                  <a:pt x="131727" y="19841"/>
                </a:lnTo>
                <a:lnTo>
                  <a:pt x="131727" y="19534"/>
                </a:lnTo>
                <a:lnTo>
                  <a:pt x="131830" y="19330"/>
                </a:lnTo>
                <a:lnTo>
                  <a:pt x="132034" y="19841"/>
                </a:lnTo>
                <a:lnTo>
                  <a:pt x="132443" y="20045"/>
                </a:lnTo>
                <a:lnTo>
                  <a:pt x="132443" y="20659"/>
                </a:lnTo>
                <a:lnTo>
                  <a:pt x="133670" y="22295"/>
                </a:lnTo>
                <a:lnTo>
                  <a:pt x="133670" y="22500"/>
                </a:lnTo>
                <a:lnTo>
                  <a:pt x="133773" y="22705"/>
                </a:lnTo>
                <a:lnTo>
                  <a:pt x="133466" y="22705"/>
                </a:lnTo>
                <a:lnTo>
                  <a:pt x="133875" y="23523"/>
                </a:lnTo>
                <a:lnTo>
                  <a:pt x="135000" y="23318"/>
                </a:lnTo>
                <a:lnTo>
                  <a:pt x="135205" y="22909"/>
                </a:lnTo>
                <a:lnTo>
                  <a:pt x="136023" y="22807"/>
                </a:lnTo>
                <a:lnTo>
                  <a:pt x="136432" y="20557"/>
                </a:lnTo>
                <a:lnTo>
                  <a:pt x="136636" y="20557"/>
                </a:lnTo>
                <a:lnTo>
                  <a:pt x="136023" y="20455"/>
                </a:lnTo>
                <a:lnTo>
                  <a:pt x="137761" y="19739"/>
                </a:lnTo>
                <a:lnTo>
                  <a:pt x="137250" y="19739"/>
                </a:lnTo>
                <a:lnTo>
                  <a:pt x="137966" y="19227"/>
                </a:lnTo>
                <a:lnTo>
                  <a:pt x="136636" y="18307"/>
                </a:lnTo>
                <a:lnTo>
                  <a:pt x="136432" y="17489"/>
                </a:lnTo>
                <a:lnTo>
                  <a:pt x="136636" y="17591"/>
                </a:lnTo>
                <a:lnTo>
                  <a:pt x="136636" y="17080"/>
                </a:lnTo>
                <a:lnTo>
                  <a:pt x="136432" y="16773"/>
                </a:lnTo>
                <a:lnTo>
                  <a:pt x="136943" y="16670"/>
                </a:lnTo>
                <a:lnTo>
                  <a:pt x="136841" y="16670"/>
                </a:lnTo>
                <a:lnTo>
                  <a:pt x="136739" y="16466"/>
                </a:lnTo>
                <a:lnTo>
                  <a:pt x="137148" y="16364"/>
                </a:lnTo>
                <a:lnTo>
                  <a:pt x="137045" y="16364"/>
                </a:lnTo>
                <a:lnTo>
                  <a:pt x="137455" y="16159"/>
                </a:lnTo>
                <a:lnTo>
                  <a:pt x="137352" y="16057"/>
                </a:lnTo>
                <a:lnTo>
                  <a:pt x="137864" y="15955"/>
                </a:lnTo>
                <a:lnTo>
                  <a:pt x="137864" y="15852"/>
                </a:lnTo>
                <a:lnTo>
                  <a:pt x="139091" y="15034"/>
                </a:lnTo>
                <a:lnTo>
                  <a:pt x="138784" y="14625"/>
                </a:lnTo>
                <a:lnTo>
                  <a:pt x="138886" y="14216"/>
                </a:lnTo>
                <a:lnTo>
                  <a:pt x="138989" y="14216"/>
                </a:lnTo>
                <a:lnTo>
                  <a:pt x="139193" y="14011"/>
                </a:lnTo>
                <a:lnTo>
                  <a:pt x="139398" y="14011"/>
                </a:lnTo>
                <a:lnTo>
                  <a:pt x="139295" y="13909"/>
                </a:lnTo>
                <a:lnTo>
                  <a:pt x="141034" y="13705"/>
                </a:lnTo>
                <a:lnTo>
                  <a:pt x="141545" y="14011"/>
                </a:lnTo>
                <a:lnTo>
                  <a:pt x="141648" y="14625"/>
                </a:lnTo>
                <a:lnTo>
                  <a:pt x="139807" y="15852"/>
                </a:lnTo>
                <a:lnTo>
                  <a:pt x="139807" y="15955"/>
                </a:lnTo>
                <a:lnTo>
                  <a:pt x="139295" y="16159"/>
                </a:lnTo>
                <a:lnTo>
                  <a:pt x="139602" y="18511"/>
                </a:lnTo>
                <a:lnTo>
                  <a:pt x="140523" y="18716"/>
                </a:lnTo>
                <a:lnTo>
                  <a:pt x="140523" y="18920"/>
                </a:lnTo>
                <a:lnTo>
                  <a:pt x="140727" y="18920"/>
                </a:lnTo>
                <a:lnTo>
                  <a:pt x="140830" y="19330"/>
                </a:lnTo>
                <a:lnTo>
                  <a:pt x="142977" y="18818"/>
                </a:lnTo>
                <a:lnTo>
                  <a:pt x="142875" y="18716"/>
                </a:lnTo>
                <a:lnTo>
                  <a:pt x="143386" y="18511"/>
                </a:lnTo>
                <a:lnTo>
                  <a:pt x="143284" y="18716"/>
                </a:lnTo>
                <a:lnTo>
                  <a:pt x="144731" y="18619"/>
                </a:lnTo>
                <a:lnTo>
                  <a:pt x="144731" y="18619"/>
                </a:lnTo>
                <a:lnTo>
                  <a:pt x="146045" y="19125"/>
                </a:lnTo>
                <a:lnTo>
                  <a:pt x="144920" y="19227"/>
                </a:lnTo>
                <a:lnTo>
                  <a:pt x="144818" y="19432"/>
                </a:lnTo>
                <a:lnTo>
                  <a:pt x="144614" y="19330"/>
                </a:lnTo>
                <a:lnTo>
                  <a:pt x="144511" y="19636"/>
                </a:lnTo>
                <a:lnTo>
                  <a:pt x="141750" y="19739"/>
                </a:lnTo>
                <a:lnTo>
                  <a:pt x="141341" y="20045"/>
                </a:lnTo>
                <a:lnTo>
                  <a:pt x="142261" y="20864"/>
                </a:lnTo>
                <a:lnTo>
                  <a:pt x="142261" y="21784"/>
                </a:lnTo>
                <a:lnTo>
                  <a:pt x="140318" y="21375"/>
                </a:lnTo>
                <a:lnTo>
                  <a:pt x="139909" y="22398"/>
                </a:lnTo>
                <a:lnTo>
                  <a:pt x="140011" y="23318"/>
                </a:lnTo>
                <a:lnTo>
                  <a:pt x="140114" y="23932"/>
                </a:lnTo>
                <a:lnTo>
                  <a:pt x="139807" y="23932"/>
                </a:lnTo>
                <a:lnTo>
                  <a:pt x="140011" y="23318"/>
                </a:lnTo>
                <a:lnTo>
                  <a:pt x="138886" y="24545"/>
                </a:lnTo>
                <a:lnTo>
                  <a:pt x="138375" y="24239"/>
                </a:lnTo>
                <a:lnTo>
                  <a:pt x="134693" y="24750"/>
                </a:lnTo>
                <a:lnTo>
                  <a:pt x="135307" y="25261"/>
                </a:lnTo>
                <a:lnTo>
                  <a:pt x="134795" y="25057"/>
                </a:lnTo>
                <a:lnTo>
                  <a:pt x="134693" y="24750"/>
                </a:lnTo>
                <a:lnTo>
                  <a:pt x="133773" y="24443"/>
                </a:lnTo>
                <a:lnTo>
                  <a:pt x="132852" y="24955"/>
                </a:lnTo>
                <a:lnTo>
                  <a:pt x="131625" y="24443"/>
                </a:lnTo>
                <a:lnTo>
                  <a:pt x="131625" y="24136"/>
                </a:lnTo>
                <a:lnTo>
                  <a:pt x="131318" y="23830"/>
                </a:lnTo>
                <a:lnTo>
                  <a:pt x="131420" y="23420"/>
                </a:lnTo>
                <a:lnTo>
                  <a:pt x="131727" y="23216"/>
                </a:lnTo>
                <a:lnTo>
                  <a:pt x="131625" y="23114"/>
                </a:lnTo>
                <a:lnTo>
                  <a:pt x="132341" y="22500"/>
                </a:lnTo>
                <a:lnTo>
                  <a:pt x="131932" y="22398"/>
                </a:lnTo>
                <a:lnTo>
                  <a:pt x="132034" y="21273"/>
                </a:lnTo>
                <a:lnTo>
                  <a:pt x="132034" y="21273"/>
                </a:lnTo>
                <a:lnTo>
                  <a:pt x="130602" y="21886"/>
                </a:lnTo>
                <a:lnTo>
                  <a:pt x="130602" y="22193"/>
                </a:lnTo>
                <a:lnTo>
                  <a:pt x="131011" y="22295"/>
                </a:lnTo>
                <a:lnTo>
                  <a:pt x="130705" y="22398"/>
                </a:lnTo>
                <a:lnTo>
                  <a:pt x="130295" y="22398"/>
                </a:lnTo>
                <a:lnTo>
                  <a:pt x="130295" y="23318"/>
                </a:lnTo>
                <a:lnTo>
                  <a:pt x="130909" y="24341"/>
                </a:lnTo>
                <a:lnTo>
                  <a:pt x="130807" y="24545"/>
                </a:lnTo>
                <a:lnTo>
                  <a:pt x="131625" y="25261"/>
                </a:lnTo>
                <a:lnTo>
                  <a:pt x="131011" y="25057"/>
                </a:lnTo>
                <a:lnTo>
                  <a:pt x="130705" y="25466"/>
                </a:lnTo>
                <a:lnTo>
                  <a:pt x="128864" y="25466"/>
                </a:lnTo>
                <a:lnTo>
                  <a:pt x="127739" y="26080"/>
                </a:lnTo>
                <a:lnTo>
                  <a:pt x="127432" y="27205"/>
                </a:lnTo>
                <a:lnTo>
                  <a:pt x="127227" y="27205"/>
                </a:lnTo>
                <a:lnTo>
                  <a:pt x="127534" y="27409"/>
                </a:lnTo>
                <a:lnTo>
                  <a:pt x="127534" y="27409"/>
                </a:lnTo>
                <a:lnTo>
                  <a:pt x="126818" y="27307"/>
                </a:lnTo>
                <a:lnTo>
                  <a:pt x="126818" y="27307"/>
                </a:lnTo>
                <a:lnTo>
                  <a:pt x="127432" y="27409"/>
                </a:lnTo>
                <a:lnTo>
                  <a:pt x="125386" y="28023"/>
                </a:lnTo>
                <a:lnTo>
                  <a:pt x="124977" y="28841"/>
                </a:lnTo>
                <a:lnTo>
                  <a:pt x="124261" y="29148"/>
                </a:lnTo>
                <a:lnTo>
                  <a:pt x="124466" y="29352"/>
                </a:lnTo>
                <a:lnTo>
                  <a:pt x="123239" y="29455"/>
                </a:lnTo>
                <a:lnTo>
                  <a:pt x="123136" y="29148"/>
                </a:lnTo>
                <a:lnTo>
                  <a:pt x="122727" y="29352"/>
                </a:lnTo>
                <a:lnTo>
                  <a:pt x="123034" y="30170"/>
                </a:lnTo>
                <a:lnTo>
                  <a:pt x="120375" y="30375"/>
                </a:lnTo>
                <a:lnTo>
                  <a:pt x="120784" y="30477"/>
                </a:lnTo>
                <a:lnTo>
                  <a:pt x="120477" y="30580"/>
                </a:lnTo>
                <a:lnTo>
                  <a:pt x="120682" y="30682"/>
                </a:lnTo>
                <a:lnTo>
                  <a:pt x="120375" y="30784"/>
                </a:lnTo>
                <a:lnTo>
                  <a:pt x="122011" y="31193"/>
                </a:lnTo>
                <a:lnTo>
                  <a:pt x="121909" y="31295"/>
                </a:lnTo>
                <a:lnTo>
                  <a:pt x="122114" y="31295"/>
                </a:lnTo>
                <a:lnTo>
                  <a:pt x="122114" y="31398"/>
                </a:lnTo>
                <a:lnTo>
                  <a:pt x="122727" y="31602"/>
                </a:lnTo>
                <a:lnTo>
                  <a:pt x="122420" y="31705"/>
                </a:lnTo>
                <a:lnTo>
                  <a:pt x="122523" y="32114"/>
                </a:lnTo>
                <a:lnTo>
                  <a:pt x="123239" y="32523"/>
                </a:lnTo>
                <a:lnTo>
                  <a:pt x="123341" y="33136"/>
                </a:lnTo>
                <a:lnTo>
                  <a:pt x="123136" y="33034"/>
                </a:lnTo>
                <a:lnTo>
                  <a:pt x="123750" y="33852"/>
                </a:lnTo>
                <a:lnTo>
                  <a:pt x="123750" y="33852"/>
                </a:lnTo>
                <a:lnTo>
                  <a:pt x="123239" y="33341"/>
                </a:lnTo>
                <a:lnTo>
                  <a:pt x="123136" y="34261"/>
                </a:lnTo>
                <a:lnTo>
                  <a:pt x="123239" y="34159"/>
                </a:lnTo>
                <a:lnTo>
                  <a:pt x="123239" y="34261"/>
                </a:lnTo>
                <a:lnTo>
                  <a:pt x="122830" y="35386"/>
                </a:lnTo>
                <a:lnTo>
                  <a:pt x="117409" y="35284"/>
                </a:lnTo>
                <a:lnTo>
                  <a:pt x="117307" y="35489"/>
                </a:lnTo>
                <a:lnTo>
                  <a:pt x="116898" y="35591"/>
                </a:lnTo>
                <a:lnTo>
                  <a:pt x="116693" y="36307"/>
                </a:lnTo>
                <a:lnTo>
                  <a:pt x="116898" y="36307"/>
                </a:lnTo>
                <a:lnTo>
                  <a:pt x="116898" y="36614"/>
                </a:lnTo>
                <a:lnTo>
                  <a:pt x="117000" y="36614"/>
                </a:lnTo>
                <a:lnTo>
                  <a:pt x="116182" y="40091"/>
                </a:lnTo>
                <a:lnTo>
                  <a:pt x="116795" y="39784"/>
                </a:lnTo>
                <a:lnTo>
                  <a:pt x="116386" y="40295"/>
                </a:lnTo>
                <a:lnTo>
                  <a:pt x="116687" y="40446"/>
                </a:lnTo>
                <a:lnTo>
                  <a:pt x="116687" y="40446"/>
                </a:lnTo>
                <a:lnTo>
                  <a:pt x="116489" y="41932"/>
                </a:lnTo>
                <a:lnTo>
                  <a:pt x="118330" y="41625"/>
                </a:lnTo>
                <a:lnTo>
                  <a:pt x="118739" y="42136"/>
                </a:lnTo>
                <a:lnTo>
                  <a:pt x="118841" y="42034"/>
                </a:lnTo>
                <a:lnTo>
                  <a:pt x="119455" y="42955"/>
                </a:lnTo>
                <a:lnTo>
                  <a:pt x="122420" y="42034"/>
                </a:lnTo>
                <a:lnTo>
                  <a:pt x="122727" y="41625"/>
                </a:lnTo>
                <a:lnTo>
                  <a:pt x="123545" y="41318"/>
                </a:lnTo>
                <a:lnTo>
                  <a:pt x="123852" y="40500"/>
                </a:lnTo>
                <a:lnTo>
                  <a:pt x="124261" y="40193"/>
                </a:lnTo>
                <a:lnTo>
                  <a:pt x="123955" y="39784"/>
                </a:lnTo>
                <a:lnTo>
                  <a:pt x="124773" y="38045"/>
                </a:lnTo>
                <a:lnTo>
                  <a:pt x="126818" y="36920"/>
                </a:lnTo>
                <a:lnTo>
                  <a:pt x="126818" y="35693"/>
                </a:lnTo>
                <a:lnTo>
                  <a:pt x="129682" y="35591"/>
                </a:lnTo>
                <a:lnTo>
                  <a:pt x="131318" y="34466"/>
                </a:lnTo>
                <a:lnTo>
                  <a:pt x="136943" y="38864"/>
                </a:lnTo>
                <a:lnTo>
                  <a:pt x="137250" y="38864"/>
                </a:lnTo>
                <a:lnTo>
                  <a:pt x="137761" y="40091"/>
                </a:lnTo>
                <a:lnTo>
                  <a:pt x="137557" y="40193"/>
                </a:lnTo>
                <a:lnTo>
                  <a:pt x="137352" y="40807"/>
                </a:lnTo>
                <a:lnTo>
                  <a:pt x="137761" y="41011"/>
                </a:lnTo>
                <a:lnTo>
                  <a:pt x="138170" y="39989"/>
                </a:lnTo>
                <a:lnTo>
                  <a:pt x="138580" y="39886"/>
                </a:lnTo>
                <a:lnTo>
                  <a:pt x="138477" y="39375"/>
                </a:lnTo>
                <a:lnTo>
                  <a:pt x="138068" y="39170"/>
                </a:lnTo>
                <a:lnTo>
                  <a:pt x="138375" y="38455"/>
                </a:lnTo>
                <a:lnTo>
                  <a:pt x="139602" y="38966"/>
                </a:lnTo>
                <a:lnTo>
                  <a:pt x="137455" y="37432"/>
                </a:lnTo>
                <a:lnTo>
                  <a:pt x="137557" y="37023"/>
                </a:lnTo>
                <a:lnTo>
                  <a:pt x="136432" y="36818"/>
                </a:lnTo>
                <a:lnTo>
                  <a:pt x="134182" y="34057"/>
                </a:lnTo>
                <a:lnTo>
                  <a:pt x="134284" y="33341"/>
                </a:lnTo>
                <a:lnTo>
                  <a:pt x="135307" y="33239"/>
                </a:lnTo>
                <a:lnTo>
                  <a:pt x="135205" y="33750"/>
                </a:lnTo>
                <a:lnTo>
                  <a:pt x="135716" y="33750"/>
                </a:lnTo>
                <a:lnTo>
                  <a:pt x="135818" y="33545"/>
                </a:lnTo>
                <a:lnTo>
                  <a:pt x="136841" y="34670"/>
                </a:lnTo>
                <a:lnTo>
                  <a:pt x="136534" y="34670"/>
                </a:lnTo>
                <a:lnTo>
                  <a:pt x="138784" y="36102"/>
                </a:lnTo>
                <a:lnTo>
                  <a:pt x="138170" y="35898"/>
                </a:lnTo>
                <a:lnTo>
                  <a:pt x="140420" y="37330"/>
                </a:lnTo>
                <a:lnTo>
                  <a:pt x="140420" y="38557"/>
                </a:lnTo>
                <a:lnTo>
                  <a:pt x="140318" y="38557"/>
                </a:lnTo>
                <a:lnTo>
                  <a:pt x="141955" y="39989"/>
                </a:lnTo>
                <a:lnTo>
                  <a:pt x="141648" y="39989"/>
                </a:lnTo>
                <a:lnTo>
                  <a:pt x="141955" y="40398"/>
                </a:lnTo>
                <a:lnTo>
                  <a:pt x="143080" y="40500"/>
                </a:lnTo>
                <a:lnTo>
                  <a:pt x="143489" y="40807"/>
                </a:lnTo>
                <a:lnTo>
                  <a:pt x="143489" y="40909"/>
                </a:lnTo>
                <a:lnTo>
                  <a:pt x="142159" y="40909"/>
                </a:lnTo>
                <a:lnTo>
                  <a:pt x="142773" y="42239"/>
                </a:lnTo>
                <a:lnTo>
                  <a:pt x="143284" y="42545"/>
                </a:lnTo>
                <a:lnTo>
                  <a:pt x="143898" y="42545"/>
                </a:lnTo>
                <a:lnTo>
                  <a:pt x="143489" y="41318"/>
                </a:lnTo>
                <a:lnTo>
                  <a:pt x="144102" y="41523"/>
                </a:lnTo>
                <a:lnTo>
                  <a:pt x="144102" y="41523"/>
                </a:lnTo>
                <a:lnTo>
                  <a:pt x="143591" y="41011"/>
                </a:lnTo>
                <a:lnTo>
                  <a:pt x="144205" y="41011"/>
                </a:lnTo>
                <a:lnTo>
                  <a:pt x="144409" y="40807"/>
                </a:lnTo>
                <a:lnTo>
                  <a:pt x="143182" y="39989"/>
                </a:lnTo>
                <a:lnTo>
                  <a:pt x="143591" y="39784"/>
                </a:lnTo>
                <a:lnTo>
                  <a:pt x="143386" y="39682"/>
                </a:lnTo>
                <a:lnTo>
                  <a:pt x="143591" y="39580"/>
                </a:lnTo>
                <a:lnTo>
                  <a:pt x="143693" y="39784"/>
                </a:lnTo>
                <a:lnTo>
                  <a:pt x="143591" y="39477"/>
                </a:lnTo>
                <a:lnTo>
                  <a:pt x="143080" y="38761"/>
                </a:lnTo>
                <a:lnTo>
                  <a:pt x="143284" y="38352"/>
                </a:lnTo>
                <a:lnTo>
                  <a:pt x="143740" y="38678"/>
                </a:lnTo>
                <a:lnTo>
                  <a:pt x="143740" y="38678"/>
                </a:lnTo>
                <a:lnTo>
                  <a:pt x="144205" y="38864"/>
                </a:lnTo>
                <a:lnTo>
                  <a:pt x="144102" y="38557"/>
                </a:lnTo>
                <a:lnTo>
                  <a:pt x="144511" y="38761"/>
                </a:lnTo>
                <a:lnTo>
                  <a:pt x="144000" y="38250"/>
                </a:lnTo>
                <a:lnTo>
                  <a:pt x="145636" y="38045"/>
                </a:lnTo>
                <a:lnTo>
                  <a:pt x="145943" y="38250"/>
                </a:lnTo>
                <a:lnTo>
                  <a:pt x="146557" y="38250"/>
                </a:lnTo>
                <a:lnTo>
                  <a:pt x="146045" y="38864"/>
                </a:lnTo>
                <a:lnTo>
                  <a:pt x="146864" y="39989"/>
                </a:lnTo>
                <a:lnTo>
                  <a:pt x="146761" y="40295"/>
                </a:lnTo>
                <a:lnTo>
                  <a:pt x="147068" y="40398"/>
                </a:lnTo>
                <a:lnTo>
                  <a:pt x="146659" y="40602"/>
                </a:lnTo>
                <a:lnTo>
                  <a:pt x="146455" y="40295"/>
                </a:lnTo>
                <a:lnTo>
                  <a:pt x="146352" y="40705"/>
                </a:lnTo>
                <a:lnTo>
                  <a:pt x="146864" y="40807"/>
                </a:lnTo>
                <a:lnTo>
                  <a:pt x="147477" y="41727"/>
                </a:lnTo>
                <a:lnTo>
                  <a:pt x="147375" y="41830"/>
                </a:lnTo>
                <a:lnTo>
                  <a:pt x="147273" y="41932"/>
                </a:lnTo>
                <a:lnTo>
                  <a:pt x="148091" y="41932"/>
                </a:lnTo>
                <a:lnTo>
                  <a:pt x="147477" y="42239"/>
                </a:lnTo>
                <a:lnTo>
                  <a:pt x="147989" y="42239"/>
                </a:lnTo>
                <a:lnTo>
                  <a:pt x="147989" y="42341"/>
                </a:lnTo>
                <a:lnTo>
                  <a:pt x="148602" y="42239"/>
                </a:lnTo>
                <a:lnTo>
                  <a:pt x="149523" y="42852"/>
                </a:lnTo>
                <a:lnTo>
                  <a:pt x="150136" y="42648"/>
                </a:lnTo>
                <a:lnTo>
                  <a:pt x="150341" y="42136"/>
                </a:lnTo>
                <a:lnTo>
                  <a:pt x="152080" y="42955"/>
                </a:lnTo>
                <a:lnTo>
                  <a:pt x="152898" y="42852"/>
                </a:lnTo>
                <a:lnTo>
                  <a:pt x="153511" y="42239"/>
                </a:lnTo>
                <a:lnTo>
                  <a:pt x="154227" y="42443"/>
                </a:lnTo>
                <a:lnTo>
                  <a:pt x="154636" y="42136"/>
                </a:lnTo>
                <a:lnTo>
                  <a:pt x="154023" y="47659"/>
                </a:lnTo>
                <a:lnTo>
                  <a:pt x="152489" y="48068"/>
                </a:lnTo>
                <a:lnTo>
                  <a:pt x="152080" y="47864"/>
                </a:lnTo>
                <a:lnTo>
                  <a:pt x="151773" y="47864"/>
                </a:lnTo>
                <a:lnTo>
                  <a:pt x="151773" y="47761"/>
                </a:lnTo>
                <a:lnTo>
                  <a:pt x="151261" y="47557"/>
                </a:lnTo>
                <a:lnTo>
                  <a:pt x="150648" y="47761"/>
                </a:lnTo>
                <a:lnTo>
                  <a:pt x="150955" y="47557"/>
                </a:lnTo>
                <a:lnTo>
                  <a:pt x="150955" y="47557"/>
                </a:lnTo>
                <a:lnTo>
                  <a:pt x="149114" y="48170"/>
                </a:lnTo>
                <a:lnTo>
                  <a:pt x="146148" y="47659"/>
                </a:lnTo>
                <a:lnTo>
                  <a:pt x="145739" y="47148"/>
                </a:lnTo>
                <a:lnTo>
                  <a:pt x="144102" y="46739"/>
                </a:lnTo>
                <a:lnTo>
                  <a:pt x="144000" y="46432"/>
                </a:lnTo>
                <a:lnTo>
                  <a:pt x="143489" y="46227"/>
                </a:lnTo>
                <a:lnTo>
                  <a:pt x="141955" y="46534"/>
                </a:lnTo>
                <a:lnTo>
                  <a:pt x="141443" y="47250"/>
                </a:lnTo>
                <a:lnTo>
                  <a:pt x="141648" y="48170"/>
                </a:lnTo>
                <a:lnTo>
                  <a:pt x="140114" y="48580"/>
                </a:lnTo>
                <a:lnTo>
                  <a:pt x="133773" y="45818"/>
                </a:lnTo>
                <a:lnTo>
                  <a:pt x="133875" y="45818"/>
                </a:lnTo>
                <a:lnTo>
                  <a:pt x="132750" y="44898"/>
                </a:lnTo>
                <a:lnTo>
                  <a:pt x="133568" y="43670"/>
                </a:lnTo>
                <a:lnTo>
                  <a:pt x="133159" y="43057"/>
                </a:lnTo>
                <a:lnTo>
                  <a:pt x="133466" y="41932"/>
                </a:lnTo>
                <a:lnTo>
                  <a:pt x="132852" y="42136"/>
                </a:lnTo>
                <a:lnTo>
                  <a:pt x="132852" y="41830"/>
                </a:lnTo>
                <a:lnTo>
                  <a:pt x="132545" y="41727"/>
                </a:lnTo>
                <a:lnTo>
                  <a:pt x="132545" y="41625"/>
                </a:lnTo>
                <a:lnTo>
                  <a:pt x="130807" y="42136"/>
                </a:lnTo>
                <a:lnTo>
                  <a:pt x="130295" y="41830"/>
                </a:lnTo>
                <a:lnTo>
                  <a:pt x="122318" y="43977"/>
                </a:lnTo>
                <a:lnTo>
                  <a:pt x="121602" y="43670"/>
                </a:lnTo>
                <a:lnTo>
                  <a:pt x="120477" y="43875"/>
                </a:lnTo>
                <a:lnTo>
                  <a:pt x="119659" y="43057"/>
                </a:lnTo>
                <a:lnTo>
                  <a:pt x="115568" y="48477"/>
                </a:lnTo>
                <a:lnTo>
                  <a:pt x="115773" y="48784"/>
                </a:lnTo>
                <a:lnTo>
                  <a:pt x="114034" y="50932"/>
                </a:lnTo>
                <a:lnTo>
                  <a:pt x="112909" y="51239"/>
                </a:lnTo>
                <a:lnTo>
                  <a:pt x="109943" y="55739"/>
                </a:lnTo>
                <a:lnTo>
                  <a:pt x="109943" y="55739"/>
                </a:lnTo>
                <a:lnTo>
                  <a:pt x="110148" y="55534"/>
                </a:lnTo>
                <a:lnTo>
                  <a:pt x="110148" y="55534"/>
                </a:lnTo>
                <a:lnTo>
                  <a:pt x="108920" y="58602"/>
                </a:lnTo>
                <a:lnTo>
                  <a:pt x="109432" y="58807"/>
                </a:lnTo>
                <a:lnTo>
                  <a:pt x="109432" y="60034"/>
                </a:lnTo>
                <a:lnTo>
                  <a:pt x="109636" y="59932"/>
                </a:lnTo>
                <a:lnTo>
                  <a:pt x="109330" y="63716"/>
                </a:lnTo>
                <a:lnTo>
                  <a:pt x="108409" y="64841"/>
                </a:lnTo>
                <a:lnTo>
                  <a:pt x="109023" y="65659"/>
                </a:lnTo>
                <a:lnTo>
                  <a:pt x="109227" y="65557"/>
                </a:lnTo>
                <a:lnTo>
                  <a:pt x="109227" y="66170"/>
                </a:lnTo>
                <a:lnTo>
                  <a:pt x="110250" y="66170"/>
                </a:lnTo>
                <a:lnTo>
                  <a:pt x="109330" y="66375"/>
                </a:lnTo>
                <a:lnTo>
                  <a:pt x="109227" y="66273"/>
                </a:lnTo>
                <a:lnTo>
                  <a:pt x="109023" y="67091"/>
                </a:lnTo>
                <a:lnTo>
                  <a:pt x="109023" y="67091"/>
                </a:lnTo>
                <a:lnTo>
                  <a:pt x="109227" y="66989"/>
                </a:lnTo>
                <a:lnTo>
                  <a:pt x="109739" y="67909"/>
                </a:lnTo>
                <a:lnTo>
                  <a:pt x="110557" y="67705"/>
                </a:lnTo>
                <a:lnTo>
                  <a:pt x="110557" y="67705"/>
                </a:lnTo>
                <a:lnTo>
                  <a:pt x="110148" y="67909"/>
                </a:lnTo>
                <a:lnTo>
                  <a:pt x="110557" y="68114"/>
                </a:lnTo>
                <a:lnTo>
                  <a:pt x="110148" y="68318"/>
                </a:lnTo>
                <a:lnTo>
                  <a:pt x="110250" y="68318"/>
                </a:lnTo>
                <a:lnTo>
                  <a:pt x="110455" y="68523"/>
                </a:lnTo>
                <a:lnTo>
                  <a:pt x="110352" y="68727"/>
                </a:lnTo>
                <a:lnTo>
                  <a:pt x="110557" y="68625"/>
                </a:lnTo>
                <a:lnTo>
                  <a:pt x="110659" y="68932"/>
                </a:lnTo>
                <a:lnTo>
                  <a:pt x="110864" y="69034"/>
                </a:lnTo>
                <a:lnTo>
                  <a:pt x="110966" y="68932"/>
                </a:lnTo>
                <a:lnTo>
                  <a:pt x="111375" y="69648"/>
                </a:lnTo>
                <a:lnTo>
                  <a:pt x="111784" y="69852"/>
                </a:lnTo>
                <a:lnTo>
                  <a:pt x="111784" y="70261"/>
                </a:lnTo>
                <a:lnTo>
                  <a:pt x="112295" y="70875"/>
                </a:lnTo>
                <a:lnTo>
                  <a:pt x="112193" y="71182"/>
                </a:lnTo>
                <a:lnTo>
                  <a:pt x="112500" y="71182"/>
                </a:lnTo>
                <a:lnTo>
                  <a:pt x="112193" y="71284"/>
                </a:lnTo>
                <a:lnTo>
                  <a:pt x="117511" y="75477"/>
                </a:lnTo>
                <a:lnTo>
                  <a:pt x="119557" y="74761"/>
                </a:lnTo>
                <a:lnTo>
                  <a:pt x="119250" y="74761"/>
                </a:lnTo>
                <a:lnTo>
                  <a:pt x="120477" y="74659"/>
                </a:lnTo>
                <a:lnTo>
                  <a:pt x="119966" y="74659"/>
                </a:lnTo>
                <a:lnTo>
                  <a:pt x="121295" y="74557"/>
                </a:lnTo>
                <a:lnTo>
                  <a:pt x="121398" y="74761"/>
                </a:lnTo>
                <a:lnTo>
                  <a:pt x="127534" y="73227"/>
                </a:lnTo>
                <a:lnTo>
                  <a:pt x="127330" y="73432"/>
                </a:lnTo>
                <a:lnTo>
                  <a:pt x="129170" y="74455"/>
                </a:lnTo>
                <a:lnTo>
                  <a:pt x="129170" y="74761"/>
                </a:lnTo>
                <a:lnTo>
                  <a:pt x="129068" y="74761"/>
                </a:lnTo>
                <a:lnTo>
                  <a:pt x="129886" y="75477"/>
                </a:lnTo>
                <a:lnTo>
                  <a:pt x="130091" y="75477"/>
                </a:lnTo>
                <a:lnTo>
                  <a:pt x="130398" y="75580"/>
                </a:lnTo>
                <a:lnTo>
                  <a:pt x="130295" y="75170"/>
                </a:lnTo>
                <a:lnTo>
                  <a:pt x="130398" y="75477"/>
                </a:lnTo>
                <a:lnTo>
                  <a:pt x="130602" y="75170"/>
                </a:lnTo>
                <a:lnTo>
                  <a:pt x="131420" y="75375"/>
                </a:lnTo>
                <a:lnTo>
                  <a:pt x="131625" y="74966"/>
                </a:lnTo>
                <a:lnTo>
                  <a:pt x="132341" y="75784"/>
                </a:lnTo>
                <a:lnTo>
                  <a:pt x="132955" y="75886"/>
                </a:lnTo>
                <a:lnTo>
                  <a:pt x="132852" y="79466"/>
                </a:lnTo>
                <a:lnTo>
                  <a:pt x="132648" y="79568"/>
                </a:lnTo>
                <a:lnTo>
                  <a:pt x="133261" y="79875"/>
                </a:lnTo>
                <a:lnTo>
                  <a:pt x="133057" y="79977"/>
                </a:lnTo>
                <a:lnTo>
                  <a:pt x="132648" y="79670"/>
                </a:lnTo>
                <a:lnTo>
                  <a:pt x="132443" y="80591"/>
                </a:lnTo>
                <a:lnTo>
                  <a:pt x="132034" y="80693"/>
                </a:lnTo>
                <a:lnTo>
                  <a:pt x="132852" y="81716"/>
                </a:lnTo>
                <a:lnTo>
                  <a:pt x="132852" y="81716"/>
                </a:lnTo>
                <a:lnTo>
                  <a:pt x="132341" y="81409"/>
                </a:lnTo>
                <a:lnTo>
                  <a:pt x="132750" y="82023"/>
                </a:lnTo>
                <a:lnTo>
                  <a:pt x="132648" y="82023"/>
                </a:lnTo>
                <a:lnTo>
                  <a:pt x="133261" y="82636"/>
                </a:lnTo>
                <a:lnTo>
                  <a:pt x="132955" y="82534"/>
                </a:lnTo>
                <a:lnTo>
                  <a:pt x="135205" y="85909"/>
                </a:lnTo>
                <a:lnTo>
                  <a:pt x="136023" y="86114"/>
                </a:lnTo>
                <a:lnTo>
                  <a:pt x="135307" y="86318"/>
                </a:lnTo>
                <a:lnTo>
                  <a:pt x="135920" y="89284"/>
                </a:lnTo>
                <a:lnTo>
                  <a:pt x="136023" y="89182"/>
                </a:lnTo>
                <a:lnTo>
                  <a:pt x="136432" y="92557"/>
                </a:lnTo>
                <a:lnTo>
                  <a:pt x="134795" y="96648"/>
                </a:lnTo>
                <a:lnTo>
                  <a:pt x="137045" y="103602"/>
                </a:lnTo>
                <a:lnTo>
                  <a:pt x="136943" y="103602"/>
                </a:lnTo>
                <a:lnTo>
                  <a:pt x="140011" y="115364"/>
                </a:lnTo>
                <a:lnTo>
                  <a:pt x="146148" y="114955"/>
                </a:lnTo>
                <a:lnTo>
                  <a:pt x="146557" y="114648"/>
                </a:lnTo>
                <a:lnTo>
                  <a:pt x="147068" y="114648"/>
                </a:lnTo>
                <a:lnTo>
                  <a:pt x="152693" y="109125"/>
                </a:lnTo>
                <a:lnTo>
                  <a:pt x="153205" y="106977"/>
                </a:lnTo>
                <a:lnTo>
                  <a:pt x="153102" y="107080"/>
                </a:lnTo>
                <a:lnTo>
                  <a:pt x="153205" y="106875"/>
                </a:lnTo>
                <a:lnTo>
                  <a:pt x="153205" y="106977"/>
                </a:lnTo>
                <a:lnTo>
                  <a:pt x="155659" y="104523"/>
                </a:lnTo>
                <a:lnTo>
                  <a:pt x="155659" y="102784"/>
                </a:lnTo>
                <a:lnTo>
                  <a:pt x="155557" y="103091"/>
                </a:lnTo>
                <a:lnTo>
                  <a:pt x="155045" y="100330"/>
                </a:lnTo>
                <a:lnTo>
                  <a:pt x="160670" y="95932"/>
                </a:lnTo>
                <a:lnTo>
                  <a:pt x="160875" y="91125"/>
                </a:lnTo>
                <a:lnTo>
                  <a:pt x="160057" y="90307"/>
                </a:lnTo>
                <a:lnTo>
                  <a:pt x="159955" y="87136"/>
                </a:lnTo>
                <a:lnTo>
                  <a:pt x="159341" y="86523"/>
                </a:lnTo>
                <a:lnTo>
                  <a:pt x="161284" y="82125"/>
                </a:lnTo>
                <a:lnTo>
                  <a:pt x="161693" y="82023"/>
                </a:lnTo>
                <a:lnTo>
                  <a:pt x="170591" y="69341"/>
                </a:lnTo>
                <a:lnTo>
                  <a:pt x="170386" y="69136"/>
                </a:lnTo>
                <a:lnTo>
                  <a:pt x="170284" y="69341"/>
                </a:lnTo>
                <a:lnTo>
                  <a:pt x="170182" y="67807"/>
                </a:lnTo>
                <a:lnTo>
                  <a:pt x="164557" y="69341"/>
                </a:lnTo>
                <a:lnTo>
                  <a:pt x="162511" y="68114"/>
                </a:lnTo>
                <a:lnTo>
                  <a:pt x="163330" y="67602"/>
                </a:lnTo>
                <a:lnTo>
                  <a:pt x="162920" y="66784"/>
                </a:lnTo>
                <a:lnTo>
                  <a:pt x="162920" y="66886"/>
                </a:lnTo>
                <a:lnTo>
                  <a:pt x="159955" y="64125"/>
                </a:lnTo>
                <a:lnTo>
                  <a:pt x="159955" y="64534"/>
                </a:lnTo>
                <a:lnTo>
                  <a:pt x="157193" y="58295"/>
                </a:lnTo>
                <a:lnTo>
                  <a:pt x="157193" y="58295"/>
                </a:lnTo>
                <a:lnTo>
                  <a:pt x="157295" y="58398"/>
                </a:lnTo>
                <a:lnTo>
                  <a:pt x="156375" y="56761"/>
                </a:lnTo>
                <a:lnTo>
                  <a:pt x="155966" y="56557"/>
                </a:lnTo>
                <a:lnTo>
                  <a:pt x="155659" y="56148"/>
                </a:lnTo>
                <a:lnTo>
                  <a:pt x="155864" y="55432"/>
                </a:lnTo>
                <a:lnTo>
                  <a:pt x="152591" y="49193"/>
                </a:lnTo>
                <a:lnTo>
                  <a:pt x="152591" y="49193"/>
                </a:lnTo>
                <a:lnTo>
                  <a:pt x="153716" y="51136"/>
                </a:lnTo>
                <a:lnTo>
                  <a:pt x="154330" y="50830"/>
                </a:lnTo>
                <a:lnTo>
                  <a:pt x="154739" y="49602"/>
                </a:lnTo>
                <a:lnTo>
                  <a:pt x="154534" y="51136"/>
                </a:lnTo>
                <a:lnTo>
                  <a:pt x="158727" y="56557"/>
                </a:lnTo>
                <a:lnTo>
                  <a:pt x="158625" y="56557"/>
                </a:lnTo>
                <a:lnTo>
                  <a:pt x="162614" y="64330"/>
                </a:lnTo>
                <a:lnTo>
                  <a:pt x="162511" y="64227"/>
                </a:lnTo>
                <a:lnTo>
                  <a:pt x="162511" y="64227"/>
                </a:lnTo>
                <a:lnTo>
                  <a:pt x="163330" y="66989"/>
                </a:lnTo>
                <a:lnTo>
                  <a:pt x="171102" y="63818"/>
                </a:lnTo>
                <a:lnTo>
                  <a:pt x="171102" y="63409"/>
                </a:lnTo>
                <a:lnTo>
                  <a:pt x="173557" y="62489"/>
                </a:lnTo>
                <a:lnTo>
                  <a:pt x="173659" y="61977"/>
                </a:lnTo>
                <a:lnTo>
                  <a:pt x="174580" y="61568"/>
                </a:lnTo>
                <a:lnTo>
                  <a:pt x="174989" y="60750"/>
                </a:lnTo>
                <a:lnTo>
                  <a:pt x="175807" y="60443"/>
                </a:lnTo>
                <a:lnTo>
                  <a:pt x="175705" y="59625"/>
                </a:lnTo>
                <a:lnTo>
                  <a:pt x="176114" y="58807"/>
                </a:lnTo>
                <a:lnTo>
                  <a:pt x="176216" y="59114"/>
                </a:lnTo>
                <a:lnTo>
                  <a:pt x="177341" y="57170"/>
                </a:lnTo>
                <a:lnTo>
                  <a:pt x="174273" y="54920"/>
                </a:lnTo>
                <a:lnTo>
                  <a:pt x="173864" y="52977"/>
                </a:lnTo>
                <a:lnTo>
                  <a:pt x="172330" y="55023"/>
                </a:lnTo>
                <a:lnTo>
                  <a:pt x="170080" y="55330"/>
                </a:lnTo>
                <a:lnTo>
                  <a:pt x="169875" y="55023"/>
                </a:lnTo>
                <a:lnTo>
                  <a:pt x="169568" y="55023"/>
                </a:lnTo>
                <a:lnTo>
                  <a:pt x="169670" y="54818"/>
                </a:lnTo>
                <a:lnTo>
                  <a:pt x="169466" y="54716"/>
                </a:lnTo>
                <a:lnTo>
                  <a:pt x="169670" y="54000"/>
                </a:lnTo>
                <a:lnTo>
                  <a:pt x="169466" y="53284"/>
                </a:lnTo>
                <a:lnTo>
                  <a:pt x="169057" y="53795"/>
                </a:lnTo>
                <a:lnTo>
                  <a:pt x="169057" y="54511"/>
                </a:lnTo>
                <a:lnTo>
                  <a:pt x="168239" y="53182"/>
                </a:lnTo>
                <a:lnTo>
                  <a:pt x="168341" y="53182"/>
                </a:lnTo>
                <a:lnTo>
                  <a:pt x="168239" y="52568"/>
                </a:lnTo>
                <a:lnTo>
                  <a:pt x="168341" y="52568"/>
                </a:lnTo>
                <a:lnTo>
                  <a:pt x="165886" y="49807"/>
                </a:lnTo>
                <a:lnTo>
                  <a:pt x="166193" y="49602"/>
                </a:lnTo>
                <a:lnTo>
                  <a:pt x="165989" y="49193"/>
                </a:lnTo>
                <a:lnTo>
                  <a:pt x="166398" y="49295"/>
                </a:lnTo>
                <a:lnTo>
                  <a:pt x="166807" y="48682"/>
                </a:lnTo>
                <a:lnTo>
                  <a:pt x="166807" y="48784"/>
                </a:lnTo>
                <a:lnTo>
                  <a:pt x="171409" y="52568"/>
                </a:lnTo>
                <a:lnTo>
                  <a:pt x="172943" y="52466"/>
                </a:lnTo>
                <a:lnTo>
                  <a:pt x="173557" y="52057"/>
                </a:lnTo>
                <a:lnTo>
                  <a:pt x="174273" y="52364"/>
                </a:lnTo>
                <a:lnTo>
                  <a:pt x="174580" y="53182"/>
                </a:lnTo>
                <a:lnTo>
                  <a:pt x="177545" y="54000"/>
                </a:lnTo>
                <a:lnTo>
                  <a:pt x="177648" y="53898"/>
                </a:lnTo>
                <a:lnTo>
                  <a:pt x="177750" y="54000"/>
                </a:lnTo>
                <a:lnTo>
                  <a:pt x="182761" y="53898"/>
                </a:lnTo>
                <a:lnTo>
                  <a:pt x="182557" y="53795"/>
                </a:lnTo>
                <a:lnTo>
                  <a:pt x="182557" y="53795"/>
                </a:lnTo>
                <a:lnTo>
                  <a:pt x="182864" y="53898"/>
                </a:lnTo>
                <a:lnTo>
                  <a:pt x="182966" y="53898"/>
                </a:lnTo>
                <a:lnTo>
                  <a:pt x="184091" y="55432"/>
                </a:lnTo>
                <a:lnTo>
                  <a:pt x="184500" y="55636"/>
                </a:lnTo>
                <a:lnTo>
                  <a:pt x="184500" y="55534"/>
                </a:lnTo>
                <a:lnTo>
                  <a:pt x="185114" y="55534"/>
                </a:lnTo>
                <a:lnTo>
                  <a:pt x="184909" y="56045"/>
                </a:lnTo>
                <a:lnTo>
                  <a:pt x="185727" y="56557"/>
                </a:lnTo>
                <a:lnTo>
                  <a:pt x="186750" y="56250"/>
                </a:lnTo>
                <a:lnTo>
                  <a:pt x="185727" y="57068"/>
                </a:lnTo>
                <a:lnTo>
                  <a:pt x="185420" y="57068"/>
                </a:lnTo>
                <a:lnTo>
                  <a:pt x="187568" y="58602"/>
                </a:lnTo>
                <a:lnTo>
                  <a:pt x="188386" y="58193"/>
                </a:lnTo>
                <a:lnTo>
                  <a:pt x="188284" y="57170"/>
                </a:lnTo>
                <a:lnTo>
                  <a:pt x="188898" y="57170"/>
                </a:lnTo>
                <a:lnTo>
                  <a:pt x="188693" y="57682"/>
                </a:lnTo>
                <a:lnTo>
                  <a:pt x="189205" y="57682"/>
                </a:lnTo>
                <a:lnTo>
                  <a:pt x="188795" y="57989"/>
                </a:lnTo>
                <a:lnTo>
                  <a:pt x="188898" y="57989"/>
                </a:lnTo>
                <a:lnTo>
                  <a:pt x="189307" y="60239"/>
                </a:lnTo>
                <a:lnTo>
                  <a:pt x="189205" y="60239"/>
                </a:lnTo>
                <a:lnTo>
                  <a:pt x="189205" y="60545"/>
                </a:lnTo>
                <a:lnTo>
                  <a:pt x="189307" y="60341"/>
                </a:lnTo>
                <a:lnTo>
                  <a:pt x="190636" y="64227"/>
                </a:lnTo>
                <a:lnTo>
                  <a:pt x="190534" y="64227"/>
                </a:lnTo>
                <a:lnTo>
                  <a:pt x="193160" y="69965"/>
                </a:lnTo>
                <a:lnTo>
                  <a:pt x="194216" y="71693"/>
                </a:lnTo>
                <a:lnTo>
                  <a:pt x="195955" y="70568"/>
                </a:lnTo>
                <a:lnTo>
                  <a:pt x="195545" y="70261"/>
                </a:lnTo>
                <a:lnTo>
                  <a:pt x="195852" y="69443"/>
                </a:lnTo>
                <a:lnTo>
                  <a:pt x="196364" y="69239"/>
                </a:lnTo>
                <a:lnTo>
                  <a:pt x="196568" y="66375"/>
                </a:lnTo>
                <a:lnTo>
                  <a:pt x="196466" y="66170"/>
                </a:lnTo>
                <a:lnTo>
                  <a:pt x="196261" y="63920"/>
                </a:lnTo>
                <a:lnTo>
                  <a:pt x="196875" y="63818"/>
                </a:lnTo>
                <a:lnTo>
                  <a:pt x="200455" y="59830"/>
                </a:lnTo>
                <a:lnTo>
                  <a:pt x="200250" y="59932"/>
                </a:lnTo>
                <a:lnTo>
                  <a:pt x="200250" y="59932"/>
                </a:lnTo>
                <a:lnTo>
                  <a:pt x="201580" y="58705"/>
                </a:lnTo>
                <a:lnTo>
                  <a:pt x="201477" y="58091"/>
                </a:lnTo>
                <a:lnTo>
                  <a:pt x="202398" y="57580"/>
                </a:lnTo>
                <a:lnTo>
                  <a:pt x="202295" y="57068"/>
                </a:lnTo>
                <a:lnTo>
                  <a:pt x="202500" y="57580"/>
                </a:lnTo>
                <a:lnTo>
                  <a:pt x="202705" y="57682"/>
                </a:lnTo>
                <a:lnTo>
                  <a:pt x="202909" y="57273"/>
                </a:lnTo>
                <a:lnTo>
                  <a:pt x="203114" y="57886"/>
                </a:lnTo>
                <a:lnTo>
                  <a:pt x="203216" y="57682"/>
                </a:lnTo>
                <a:lnTo>
                  <a:pt x="203420" y="57784"/>
                </a:lnTo>
                <a:lnTo>
                  <a:pt x="203420" y="57784"/>
                </a:lnTo>
                <a:lnTo>
                  <a:pt x="203216" y="57477"/>
                </a:lnTo>
                <a:lnTo>
                  <a:pt x="203318" y="57273"/>
                </a:lnTo>
                <a:lnTo>
                  <a:pt x="203625" y="57682"/>
                </a:lnTo>
                <a:lnTo>
                  <a:pt x="203625" y="57170"/>
                </a:lnTo>
                <a:lnTo>
                  <a:pt x="203830" y="57682"/>
                </a:lnTo>
                <a:lnTo>
                  <a:pt x="204136" y="56966"/>
                </a:lnTo>
                <a:lnTo>
                  <a:pt x="204136" y="57375"/>
                </a:lnTo>
                <a:lnTo>
                  <a:pt x="204341" y="57273"/>
                </a:lnTo>
                <a:lnTo>
                  <a:pt x="204341" y="57580"/>
                </a:lnTo>
                <a:lnTo>
                  <a:pt x="204648" y="57170"/>
                </a:lnTo>
                <a:lnTo>
                  <a:pt x="204545" y="56250"/>
                </a:lnTo>
                <a:lnTo>
                  <a:pt x="204239" y="55943"/>
                </a:lnTo>
                <a:lnTo>
                  <a:pt x="204443" y="55943"/>
                </a:lnTo>
                <a:lnTo>
                  <a:pt x="204443" y="55739"/>
                </a:lnTo>
                <a:lnTo>
                  <a:pt x="205773" y="57068"/>
                </a:lnTo>
                <a:lnTo>
                  <a:pt x="206795" y="59216"/>
                </a:lnTo>
                <a:lnTo>
                  <a:pt x="206795" y="58909"/>
                </a:lnTo>
                <a:lnTo>
                  <a:pt x="207102" y="59011"/>
                </a:lnTo>
                <a:lnTo>
                  <a:pt x="207307" y="59625"/>
                </a:lnTo>
                <a:lnTo>
                  <a:pt x="207307" y="59420"/>
                </a:lnTo>
                <a:lnTo>
                  <a:pt x="207818" y="59523"/>
                </a:lnTo>
                <a:lnTo>
                  <a:pt x="208125" y="60136"/>
                </a:lnTo>
                <a:lnTo>
                  <a:pt x="207716" y="60136"/>
                </a:lnTo>
                <a:lnTo>
                  <a:pt x="208125" y="60648"/>
                </a:lnTo>
                <a:lnTo>
                  <a:pt x="208125" y="60239"/>
                </a:lnTo>
                <a:lnTo>
                  <a:pt x="208432" y="60750"/>
                </a:lnTo>
                <a:lnTo>
                  <a:pt x="208330" y="60750"/>
                </a:lnTo>
                <a:lnTo>
                  <a:pt x="208739" y="63614"/>
                </a:lnTo>
                <a:lnTo>
                  <a:pt x="209148" y="63102"/>
                </a:lnTo>
                <a:lnTo>
                  <a:pt x="209148" y="63716"/>
                </a:lnTo>
                <a:lnTo>
                  <a:pt x="209352" y="63409"/>
                </a:lnTo>
                <a:lnTo>
                  <a:pt x="210170" y="63409"/>
                </a:lnTo>
                <a:lnTo>
                  <a:pt x="210477" y="63205"/>
                </a:lnTo>
                <a:lnTo>
                  <a:pt x="210477" y="62795"/>
                </a:lnTo>
                <a:lnTo>
                  <a:pt x="210886" y="62898"/>
                </a:lnTo>
                <a:lnTo>
                  <a:pt x="210989" y="62182"/>
                </a:lnTo>
                <a:lnTo>
                  <a:pt x="211807" y="63000"/>
                </a:lnTo>
                <a:lnTo>
                  <a:pt x="212318" y="64943"/>
                </a:lnTo>
                <a:lnTo>
                  <a:pt x="212216" y="64943"/>
                </a:lnTo>
                <a:lnTo>
                  <a:pt x="212523" y="65966"/>
                </a:lnTo>
                <a:lnTo>
                  <a:pt x="212625" y="65659"/>
                </a:lnTo>
                <a:lnTo>
                  <a:pt x="213239" y="69750"/>
                </a:lnTo>
                <a:lnTo>
                  <a:pt x="213341" y="69545"/>
                </a:lnTo>
                <a:lnTo>
                  <a:pt x="213136" y="71386"/>
                </a:lnTo>
                <a:lnTo>
                  <a:pt x="218045" y="78545"/>
                </a:lnTo>
                <a:lnTo>
                  <a:pt x="218455" y="78545"/>
                </a:lnTo>
                <a:lnTo>
                  <a:pt x="218557" y="78341"/>
                </a:lnTo>
                <a:lnTo>
                  <a:pt x="218864" y="78341"/>
                </a:lnTo>
                <a:lnTo>
                  <a:pt x="217739" y="74659"/>
                </a:lnTo>
                <a:lnTo>
                  <a:pt x="215182" y="72307"/>
                </a:lnTo>
                <a:lnTo>
                  <a:pt x="215284" y="72614"/>
                </a:lnTo>
                <a:lnTo>
                  <a:pt x="214875" y="72102"/>
                </a:lnTo>
                <a:lnTo>
                  <a:pt x="215182" y="72307"/>
                </a:lnTo>
                <a:lnTo>
                  <a:pt x="214875" y="71284"/>
                </a:lnTo>
                <a:lnTo>
                  <a:pt x="214773" y="71386"/>
                </a:lnTo>
                <a:lnTo>
                  <a:pt x="213852" y="69852"/>
                </a:lnTo>
                <a:lnTo>
                  <a:pt x="214364" y="66580"/>
                </a:lnTo>
                <a:lnTo>
                  <a:pt x="214261" y="66375"/>
                </a:lnTo>
                <a:lnTo>
                  <a:pt x="215080" y="66273"/>
                </a:lnTo>
                <a:lnTo>
                  <a:pt x="215080" y="66784"/>
                </a:lnTo>
                <a:lnTo>
                  <a:pt x="216409" y="67398"/>
                </a:lnTo>
                <a:lnTo>
                  <a:pt x="216409" y="67295"/>
                </a:lnTo>
                <a:lnTo>
                  <a:pt x="216716" y="67602"/>
                </a:lnTo>
                <a:lnTo>
                  <a:pt x="216716" y="67500"/>
                </a:lnTo>
                <a:lnTo>
                  <a:pt x="217023" y="68011"/>
                </a:lnTo>
                <a:lnTo>
                  <a:pt x="217125" y="67909"/>
                </a:lnTo>
                <a:lnTo>
                  <a:pt x="217330" y="68625"/>
                </a:lnTo>
                <a:lnTo>
                  <a:pt x="217636" y="68625"/>
                </a:lnTo>
                <a:lnTo>
                  <a:pt x="217739" y="69034"/>
                </a:lnTo>
                <a:lnTo>
                  <a:pt x="219068" y="69648"/>
                </a:lnTo>
                <a:lnTo>
                  <a:pt x="218966" y="71182"/>
                </a:lnTo>
                <a:lnTo>
                  <a:pt x="218966" y="71182"/>
                </a:lnTo>
                <a:lnTo>
                  <a:pt x="219886" y="70568"/>
                </a:lnTo>
                <a:lnTo>
                  <a:pt x="219886" y="69750"/>
                </a:lnTo>
                <a:lnTo>
                  <a:pt x="220500" y="70159"/>
                </a:lnTo>
                <a:lnTo>
                  <a:pt x="220091" y="69545"/>
                </a:lnTo>
                <a:lnTo>
                  <a:pt x="220602" y="69852"/>
                </a:lnTo>
                <a:lnTo>
                  <a:pt x="220398" y="69443"/>
                </a:lnTo>
                <a:lnTo>
                  <a:pt x="222545" y="68318"/>
                </a:lnTo>
                <a:lnTo>
                  <a:pt x="222737" y="67743"/>
                </a:lnTo>
                <a:lnTo>
                  <a:pt x="222648" y="67295"/>
                </a:lnTo>
                <a:lnTo>
                  <a:pt x="222750" y="67295"/>
                </a:lnTo>
                <a:lnTo>
                  <a:pt x="222750" y="66886"/>
                </a:lnTo>
                <a:lnTo>
                  <a:pt x="222852" y="67091"/>
                </a:lnTo>
                <a:lnTo>
                  <a:pt x="222545" y="65864"/>
                </a:lnTo>
                <a:lnTo>
                  <a:pt x="219375" y="61773"/>
                </a:lnTo>
                <a:lnTo>
                  <a:pt x="219477" y="61773"/>
                </a:lnTo>
                <a:lnTo>
                  <a:pt x="218659" y="60239"/>
                </a:lnTo>
                <a:lnTo>
                  <a:pt x="219170" y="58398"/>
                </a:lnTo>
                <a:lnTo>
                  <a:pt x="219682" y="58500"/>
                </a:lnTo>
                <a:lnTo>
                  <a:pt x="220602" y="57477"/>
                </a:lnTo>
                <a:lnTo>
                  <a:pt x="221216" y="57989"/>
                </a:lnTo>
                <a:lnTo>
                  <a:pt x="221625" y="57682"/>
                </a:lnTo>
                <a:lnTo>
                  <a:pt x="221830" y="57886"/>
                </a:lnTo>
                <a:lnTo>
                  <a:pt x="221830" y="58500"/>
                </a:lnTo>
                <a:lnTo>
                  <a:pt x="222239" y="59011"/>
                </a:lnTo>
                <a:lnTo>
                  <a:pt x="222136" y="59011"/>
                </a:lnTo>
                <a:lnTo>
                  <a:pt x="222545" y="59114"/>
                </a:lnTo>
                <a:lnTo>
                  <a:pt x="222239" y="58500"/>
                </a:lnTo>
                <a:lnTo>
                  <a:pt x="222443" y="58091"/>
                </a:lnTo>
                <a:lnTo>
                  <a:pt x="224080" y="57477"/>
                </a:lnTo>
                <a:lnTo>
                  <a:pt x="224591" y="57477"/>
                </a:lnTo>
                <a:lnTo>
                  <a:pt x="224693" y="57170"/>
                </a:lnTo>
                <a:lnTo>
                  <a:pt x="225102" y="57068"/>
                </a:lnTo>
                <a:lnTo>
                  <a:pt x="224795" y="56455"/>
                </a:lnTo>
                <a:lnTo>
                  <a:pt x="225000" y="56250"/>
                </a:lnTo>
                <a:lnTo>
                  <a:pt x="225716" y="57068"/>
                </a:lnTo>
                <a:lnTo>
                  <a:pt x="226023" y="56659"/>
                </a:lnTo>
                <a:lnTo>
                  <a:pt x="226125" y="56761"/>
                </a:lnTo>
                <a:lnTo>
                  <a:pt x="226534" y="56659"/>
                </a:lnTo>
                <a:lnTo>
                  <a:pt x="226739" y="56659"/>
                </a:lnTo>
                <a:lnTo>
                  <a:pt x="226739" y="56557"/>
                </a:lnTo>
                <a:lnTo>
                  <a:pt x="227352" y="56455"/>
                </a:lnTo>
                <a:lnTo>
                  <a:pt x="227761" y="55739"/>
                </a:lnTo>
                <a:lnTo>
                  <a:pt x="228170" y="55739"/>
                </a:lnTo>
                <a:lnTo>
                  <a:pt x="228375" y="55534"/>
                </a:lnTo>
                <a:lnTo>
                  <a:pt x="228477" y="54920"/>
                </a:lnTo>
                <a:lnTo>
                  <a:pt x="229807" y="54000"/>
                </a:lnTo>
                <a:lnTo>
                  <a:pt x="229705" y="53386"/>
                </a:lnTo>
                <a:lnTo>
                  <a:pt x="229193" y="53182"/>
                </a:lnTo>
                <a:lnTo>
                  <a:pt x="229807" y="52977"/>
                </a:lnTo>
                <a:lnTo>
                  <a:pt x="229398" y="52466"/>
                </a:lnTo>
                <a:lnTo>
                  <a:pt x="229602" y="52466"/>
                </a:lnTo>
                <a:lnTo>
                  <a:pt x="229807" y="52670"/>
                </a:lnTo>
                <a:lnTo>
                  <a:pt x="230318" y="50932"/>
                </a:lnTo>
                <a:lnTo>
                  <a:pt x="230727" y="50932"/>
                </a:lnTo>
                <a:lnTo>
                  <a:pt x="230523" y="50318"/>
                </a:lnTo>
                <a:lnTo>
                  <a:pt x="230625" y="50318"/>
                </a:lnTo>
                <a:lnTo>
                  <a:pt x="230318" y="50114"/>
                </a:lnTo>
                <a:lnTo>
                  <a:pt x="230727" y="50114"/>
                </a:lnTo>
                <a:lnTo>
                  <a:pt x="230625" y="49602"/>
                </a:lnTo>
                <a:lnTo>
                  <a:pt x="230318" y="49705"/>
                </a:lnTo>
                <a:lnTo>
                  <a:pt x="230625" y="49295"/>
                </a:lnTo>
                <a:lnTo>
                  <a:pt x="229807" y="48886"/>
                </a:lnTo>
                <a:lnTo>
                  <a:pt x="229295" y="49091"/>
                </a:lnTo>
                <a:lnTo>
                  <a:pt x="228886" y="48989"/>
                </a:lnTo>
                <a:lnTo>
                  <a:pt x="230011" y="48273"/>
                </a:lnTo>
                <a:lnTo>
                  <a:pt x="229909" y="47966"/>
                </a:lnTo>
                <a:lnTo>
                  <a:pt x="228682" y="47148"/>
                </a:lnTo>
                <a:lnTo>
                  <a:pt x="228170" y="47250"/>
                </a:lnTo>
                <a:lnTo>
                  <a:pt x="228477" y="47045"/>
                </a:lnTo>
                <a:lnTo>
                  <a:pt x="229807" y="47455"/>
                </a:lnTo>
                <a:lnTo>
                  <a:pt x="226227" y="44080"/>
                </a:lnTo>
                <a:lnTo>
                  <a:pt x="226739" y="43057"/>
                </a:lnTo>
                <a:lnTo>
                  <a:pt x="226534" y="42750"/>
                </a:lnTo>
                <a:lnTo>
                  <a:pt x="226534" y="42750"/>
                </a:lnTo>
                <a:lnTo>
                  <a:pt x="226739" y="42955"/>
                </a:lnTo>
                <a:lnTo>
                  <a:pt x="227045" y="42545"/>
                </a:lnTo>
                <a:lnTo>
                  <a:pt x="226943" y="42341"/>
                </a:lnTo>
                <a:lnTo>
                  <a:pt x="228170" y="41932"/>
                </a:lnTo>
                <a:lnTo>
                  <a:pt x="228170" y="41523"/>
                </a:lnTo>
                <a:lnTo>
                  <a:pt x="225920" y="41216"/>
                </a:lnTo>
                <a:lnTo>
                  <a:pt x="225511" y="41830"/>
                </a:lnTo>
                <a:lnTo>
                  <a:pt x="225000" y="41625"/>
                </a:lnTo>
                <a:lnTo>
                  <a:pt x="224898" y="41216"/>
                </a:lnTo>
                <a:lnTo>
                  <a:pt x="223159" y="39989"/>
                </a:lnTo>
                <a:lnTo>
                  <a:pt x="224182" y="39580"/>
                </a:lnTo>
                <a:lnTo>
                  <a:pt x="224284" y="38966"/>
                </a:lnTo>
                <a:lnTo>
                  <a:pt x="224898" y="38659"/>
                </a:lnTo>
                <a:lnTo>
                  <a:pt x="225000" y="38250"/>
                </a:lnTo>
                <a:lnTo>
                  <a:pt x="225614" y="37943"/>
                </a:lnTo>
                <a:lnTo>
                  <a:pt x="226227" y="38557"/>
                </a:lnTo>
                <a:lnTo>
                  <a:pt x="226023" y="39477"/>
                </a:lnTo>
                <a:lnTo>
                  <a:pt x="226432" y="39477"/>
                </a:lnTo>
                <a:lnTo>
                  <a:pt x="226432" y="39784"/>
                </a:lnTo>
                <a:lnTo>
                  <a:pt x="226125" y="39989"/>
                </a:lnTo>
                <a:lnTo>
                  <a:pt x="226534" y="39989"/>
                </a:lnTo>
                <a:lnTo>
                  <a:pt x="226636" y="39886"/>
                </a:lnTo>
                <a:lnTo>
                  <a:pt x="228273" y="38864"/>
                </a:lnTo>
                <a:lnTo>
                  <a:pt x="228682" y="39273"/>
                </a:lnTo>
                <a:lnTo>
                  <a:pt x="228784" y="39068"/>
                </a:lnTo>
                <a:lnTo>
                  <a:pt x="229500" y="39580"/>
                </a:lnTo>
                <a:lnTo>
                  <a:pt x="229602" y="40091"/>
                </a:lnTo>
                <a:lnTo>
                  <a:pt x="229909" y="40193"/>
                </a:lnTo>
                <a:lnTo>
                  <a:pt x="229500" y="40807"/>
                </a:lnTo>
                <a:lnTo>
                  <a:pt x="230011" y="40807"/>
                </a:lnTo>
                <a:lnTo>
                  <a:pt x="229807" y="41011"/>
                </a:lnTo>
                <a:lnTo>
                  <a:pt x="230114" y="41114"/>
                </a:lnTo>
                <a:lnTo>
                  <a:pt x="230216" y="41216"/>
                </a:lnTo>
                <a:lnTo>
                  <a:pt x="230420" y="41114"/>
                </a:lnTo>
                <a:lnTo>
                  <a:pt x="230523" y="40909"/>
                </a:lnTo>
                <a:lnTo>
                  <a:pt x="231955" y="42136"/>
                </a:lnTo>
                <a:lnTo>
                  <a:pt x="231341" y="42136"/>
                </a:lnTo>
                <a:lnTo>
                  <a:pt x="232670" y="44182"/>
                </a:lnTo>
                <a:lnTo>
                  <a:pt x="232568" y="44284"/>
                </a:lnTo>
                <a:lnTo>
                  <a:pt x="232670" y="44386"/>
                </a:lnTo>
                <a:lnTo>
                  <a:pt x="232466" y="44386"/>
                </a:lnTo>
                <a:lnTo>
                  <a:pt x="232875" y="44795"/>
                </a:lnTo>
                <a:lnTo>
                  <a:pt x="233080" y="44591"/>
                </a:lnTo>
                <a:lnTo>
                  <a:pt x="233182" y="44284"/>
                </a:lnTo>
                <a:lnTo>
                  <a:pt x="233489" y="44489"/>
                </a:lnTo>
                <a:lnTo>
                  <a:pt x="233386" y="44284"/>
                </a:lnTo>
                <a:lnTo>
                  <a:pt x="233591" y="44284"/>
                </a:lnTo>
                <a:lnTo>
                  <a:pt x="233693" y="44080"/>
                </a:lnTo>
                <a:lnTo>
                  <a:pt x="234205" y="44182"/>
                </a:lnTo>
                <a:lnTo>
                  <a:pt x="234614" y="43875"/>
                </a:lnTo>
                <a:lnTo>
                  <a:pt x="234614" y="42955"/>
                </a:lnTo>
                <a:lnTo>
                  <a:pt x="231034" y="39170"/>
                </a:lnTo>
                <a:lnTo>
                  <a:pt x="232261" y="38045"/>
                </a:lnTo>
                <a:lnTo>
                  <a:pt x="232057" y="36205"/>
                </a:lnTo>
                <a:lnTo>
                  <a:pt x="232057" y="36205"/>
                </a:lnTo>
                <a:lnTo>
                  <a:pt x="232364" y="36307"/>
                </a:lnTo>
                <a:lnTo>
                  <a:pt x="232670" y="35591"/>
                </a:lnTo>
                <a:lnTo>
                  <a:pt x="232977" y="35591"/>
                </a:lnTo>
                <a:lnTo>
                  <a:pt x="234102" y="36102"/>
                </a:lnTo>
                <a:lnTo>
                  <a:pt x="235739" y="30273"/>
                </a:lnTo>
                <a:lnTo>
                  <a:pt x="232670" y="25773"/>
                </a:lnTo>
                <a:lnTo>
                  <a:pt x="232670" y="25466"/>
                </a:lnTo>
                <a:lnTo>
                  <a:pt x="229909" y="24545"/>
                </a:lnTo>
                <a:lnTo>
                  <a:pt x="230420" y="25159"/>
                </a:lnTo>
                <a:lnTo>
                  <a:pt x="230318" y="25364"/>
                </a:lnTo>
                <a:lnTo>
                  <a:pt x="230114" y="24955"/>
                </a:lnTo>
                <a:lnTo>
                  <a:pt x="230114" y="25159"/>
                </a:lnTo>
                <a:lnTo>
                  <a:pt x="229500" y="25261"/>
                </a:lnTo>
                <a:lnTo>
                  <a:pt x="229602" y="24955"/>
                </a:lnTo>
                <a:lnTo>
                  <a:pt x="228886" y="24648"/>
                </a:lnTo>
                <a:lnTo>
                  <a:pt x="229193" y="25057"/>
                </a:lnTo>
                <a:lnTo>
                  <a:pt x="226841" y="23830"/>
                </a:lnTo>
                <a:lnTo>
                  <a:pt x="228068" y="21068"/>
                </a:lnTo>
                <a:lnTo>
                  <a:pt x="227864" y="20761"/>
                </a:lnTo>
                <a:lnTo>
                  <a:pt x="228170" y="20455"/>
                </a:lnTo>
                <a:lnTo>
                  <a:pt x="228170" y="20045"/>
                </a:lnTo>
                <a:lnTo>
                  <a:pt x="231034" y="19841"/>
                </a:lnTo>
                <a:lnTo>
                  <a:pt x="231034" y="19636"/>
                </a:lnTo>
                <a:lnTo>
                  <a:pt x="232875" y="19841"/>
                </a:lnTo>
                <a:lnTo>
                  <a:pt x="232568" y="19534"/>
                </a:lnTo>
                <a:lnTo>
                  <a:pt x="232875" y="19636"/>
                </a:lnTo>
                <a:lnTo>
                  <a:pt x="232670" y="19432"/>
                </a:lnTo>
                <a:lnTo>
                  <a:pt x="233898" y="19534"/>
                </a:lnTo>
                <a:lnTo>
                  <a:pt x="233795" y="19636"/>
                </a:lnTo>
                <a:lnTo>
                  <a:pt x="235432" y="19841"/>
                </a:lnTo>
                <a:lnTo>
                  <a:pt x="234716" y="19943"/>
                </a:lnTo>
                <a:lnTo>
                  <a:pt x="236250" y="19943"/>
                </a:lnTo>
                <a:lnTo>
                  <a:pt x="236250" y="19841"/>
                </a:lnTo>
                <a:lnTo>
                  <a:pt x="236966" y="19943"/>
                </a:lnTo>
                <a:lnTo>
                  <a:pt x="237068" y="19841"/>
                </a:lnTo>
                <a:lnTo>
                  <a:pt x="237580" y="19841"/>
                </a:lnTo>
                <a:lnTo>
                  <a:pt x="236557" y="19636"/>
                </a:lnTo>
                <a:lnTo>
                  <a:pt x="236148" y="18818"/>
                </a:lnTo>
                <a:lnTo>
                  <a:pt x="236352" y="17489"/>
                </a:lnTo>
                <a:lnTo>
                  <a:pt x="238602" y="17693"/>
                </a:lnTo>
                <a:lnTo>
                  <a:pt x="239011" y="18205"/>
                </a:lnTo>
                <a:lnTo>
                  <a:pt x="239216" y="18102"/>
                </a:lnTo>
                <a:lnTo>
                  <a:pt x="239625" y="18511"/>
                </a:lnTo>
                <a:lnTo>
                  <a:pt x="239932" y="18409"/>
                </a:lnTo>
                <a:lnTo>
                  <a:pt x="240341" y="17591"/>
                </a:lnTo>
                <a:lnTo>
                  <a:pt x="240239" y="17489"/>
                </a:lnTo>
                <a:lnTo>
                  <a:pt x="240648" y="17693"/>
                </a:lnTo>
                <a:lnTo>
                  <a:pt x="239727" y="16773"/>
                </a:lnTo>
                <a:lnTo>
                  <a:pt x="241364" y="16875"/>
                </a:lnTo>
                <a:lnTo>
                  <a:pt x="240648" y="16875"/>
                </a:lnTo>
                <a:lnTo>
                  <a:pt x="241875" y="18307"/>
                </a:lnTo>
                <a:lnTo>
                  <a:pt x="241261" y="18614"/>
                </a:lnTo>
                <a:lnTo>
                  <a:pt x="241261" y="19432"/>
                </a:lnTo>
                <a:lnTo>
                  <a:pt x="241159" y="19534"/>
                </a:lnTo>
                <a:lnTo>
                  <a:pt x="241057" y="20966"/>
                </a:lnTo>
                <a:lnTo>
                  <a:pt x="240648" y="20966"/>
                </a:lnTo>
                <a:lnTo>
                  <a:pt x="240750" y="21170"/>
                </a:lnTo>
                <a:lnTo>
                  <a:pt x="240443" y="21273"/>
                </a:lnTo>
                <a:lnTo>
                  <a:pt x="240852" y="21784"/>
                </a:lnTo>
                <a:lnTo>
                  <a:pt x="240852" y="22398"/>
                </a:lnTo>
                <a:lnTo>
                  <a:pt x="246784" y="27716"/>
                </a:lnTo>
                <a:lnTo>
                  <a:pt x="247091" y="26898"/>
                </a:lnTo>
                <a:lnTo>
                  <a:pt x="246273" y="25773"/>
                </a:lnTo>
                <a:lnTo>
                  <a:pt x="246273" y="25773"/>
                </a:lnTo>
                <a:lnTo>
                  <a:pt x="246580" y="25977"/>
                </a:lnTo>
                <a:lnTo>
                  <a:pt x="247398" y="25773"/>
                </a:lnTo>
                <a:lnTo>
                  <a:pt x="246477" y="24852"/>
                </a:lnTo>
                <a:lnTo>
                  <a:pt x="246580" y="24341"/>
                </a:lnTo>
                <a:lnTo>
                  <a:pt x="247193" y="24341"/>
                </a:lnTo>
                <a:lnTo>
                  <a:pt x="246068" y="22705"/>
                </a:lnTo>
                <a:lnTo>
                  <a:pt x="246170" y="22398"/>
                </a:lnTo>
                <a:lnTo>
                  <a:pt x="246375" y="22807"/>
                </a:lnTo>
                <a:lnTo>
                  <a:pt x="246784" y="22705"/>
                </a:lnTo>
                <a:lnTo>
                  <a:pt x="245045" y="21170"/>
                </a:lnTo>
                <a:lnTo>
                  <a:pt x="244330" y="21068"/>
                </a:lnTo>
                <a:lnTo>
                  <a:pt x="244432" y="21273"/>
                </a:lnTo>
                <a:lnTo>
                  <a:pt x="243614" y="20761"/>
                </a:lnTo>
                <a:lnTo>
                  <a:pt x="243307" y="19943"/>
                </a:lnTo>
                <a:lnTo>
                  <a:pt x="243409" y="19943"/>
                </a:lnTo>
                <a:lnTo>
                  <a:pt x="242898" y="19227"/>
                </a:lnTo>
                <a:lnTo>
                  <a:pt x="244023" y="19227"/>
                </a:lnTo>
                <a:lnTo>
                  <a:pt x="243818" y="19023"/>
                </a:lnTo>
                <a:lnTo>
                  <a:pt x="244330" y="18716"/>
                </a:lnTo>
                <a:lnTo>
                  <a:pt x="244943" y="19227"/>
                </a:lnTo>
                <a:lnTo>
                  <a:pt x="244943" y="18920"/>
                </a:lnTo>
                <a:lnTo>
                  <a:pt x="245250" y="18716"/>
                </a:lnTo>
                <a:lnTo>
                  <a:pt x="247807" y="19125"/>
                </a:lnTo>
                <a:lnTo>
                  <a:pt x="247398" y="18716"/>
                </a:lnTo>
                <a:lnTo>
                  <a:pt x="247909" y="18102"/>
                </a:lnTo>
                <a:lnTo>
                  <a:pt x="247807" y="18000"/>
                </a:lnTo>
                <a:lnTo>
                  <a:pt x="247909" y="17898"/>
                </a:lnTo>
                <a:lnTo>
                  <a:pt x="248011" y="17898"/>
                </a:lnTo>
                <a:lnTo>
                  <a:pt x="247807" y="17693"/>
                </a:lnTo>
                <a:lnTo>
                  <a:pt x="248011" y="17795"/>
                </a:lnTo>
                <a:lnTo>
                  <a:pt x="248011" y="17489"/>
                </a:lnTo>
                <a:lnTo>
                  <a:pt x="249545" y="16773"/>
                </a:lnTo>
                <a:lnTo>
                  <a:pt x="249136" y="16568"/>
                </a:lnTo>
                <a:lnTo>
                  <a:pt x="251182" y="16977"/>
                </a:lnTo>
                <a:lnTo>
                  <a:pt x="251080" y="16670"/>
                </a:lnTo>
                <a:lnTo>
                  <a:pt x="249443" y="15852"/>
                </a:lnTo>
                <a:lnTo>
                  <a:pt x="249443" y="15852"/>
                </a:lnTo>
                <a:lnTo>
                  <a:pt x="249545" y="15955"/>
                </a:lnTo>
                <a:lnTo>
                  <a:pt x="249545" y="15955"/>
                </a:lnTo>
                <a:lnTo>
                  <a:pt x="249136" y="15750"/>
                </a:lnTo>
                <a:lnTo>
                  <a:pt x="249239" y="15750"/>
                </a:lnTo>
                <a:lnTo>
                  <a:pt x="248011" y="15034"/>
                </a:lnTo>
                <a:lnTo>
                  <a:pt x="248114" y="15239"/>
                </a:lnTo>
                <a:lnTo>
                  <a:pt x="245045" y="14830"/>
                </a:lnTo>
                <a:lnTo>
                  <a:pt x="246682" y="14625"/>
                </a:lnTo>
                <a:lnTo>
                  <a:pt x="245761" y="14420"/>
                </a:lnTo>
                <a:lnTo>
                  <a:pt x="248318" y="14420"/>
                </a:lnTo>
                <a:lnTo>
                  <a:pt x="237375" y="10125"/>
                </a:lnTo>
                <a:lnTo>
                  <a:pt x="237477" y="10227"/>
                </a:lnTo>
                <a:lnTo>
                  <a:pt x="235330" y="10023"/>
                </a:lnTo>
                <a:lnTo>
                  <a:pt x="236864" y="11148"/>
                </a:lnTo>
                <a:lnTo>
                  <a:pt x="236864" y="11148"/>
                </a:lnTo>
                <a:lnTo>
                  <a:pt x="234000" y="10330"/>
                </a:lnTo>
                <a:lnTo>
                  <a:pt x="233795" y="10432"/>
                </a:lnTo>
                <a:lnTo>
                  <a:pt x="230523" y="10432"/>
                </a:lnTo>
                <a:lnTo>
                  <a:pt x="231136" y="11352"/>
                </a:lnTo>
                <a:lnTo>
                  <a:pt x="231136" y="11352"/>
                </a:lnTo>
                <a:lnTo>
                  <a:pt x="222034" y="9205"/>
                </a:lnTo>
                <a:lnTo>
                  <a:pt x="222239" y="9205"/>
                </a:lnTo>
                <a:lnTo>
                  <a:pt x="219375" y="8591"/>
                </a:lnTo>
                <a:lnTo>
                  <a:pt x="219886" y="8489"/>
                </a:lnTo>
                <a:lnTo>
                  <a:pt x="217636" y="8080"/>
                </a:lnTo>
                <a:lnTo>
                  <a:pt x="217330" y="8591"/>
                </a:lnTo>
                <a:lnTo>
                  <a:pt x="216614" y="8489"/>
                </a:lnTo>
                <a:lnTo>
                  <a:pt x="217023" y="8489"/>
                </a:lnTo>
                <a:lnTo>
                  <a:pt x="216716" y="8182"/>
                </a:lnTo>
                <a:lnTo>
                  <a:pt x="215693" y="8182"/>
                </a:lnTo>
                <a:lnTo>
                  <a:pt x="216920" y="8080"/>
                </a:lnTo>
                <a:lnTo>
                  <a:pt x="212727" y="7670"/>
                </a:lnTo>
                <a:lnTo>
                  <a:pt x="213341" y="7875"/>
                </a:lnTo>
                <a:lnTo>
                  <a:pt x="212420" y="8080"/>
                </a:lnTo>
                <a:lnTo>
                  <a:pt x="213239" y="8182"/>
                </a:lnTo>
                <a:lnTo>
                  <a:pt x="213034" y="8284"/>
                </a:lnTo>
                <a:lnTo>
                  <a:pt x="212932" y="8386"/>
                </a:lnTo>
                <a:lnTo>
                  <a:pt x="213852" y="8795"/>
                </a:lnTo>
                <a:lnTo>
                  <a:pt x="212830" y="8795"/>
                </a:lnTo>
                <a:lnTo>
                  <a:pt x="213034" y="9000"/>
                </a:lnTo>
                <a:lnTo>
                  <a:pt x="212830" y="9000"/>
                </a:lnTo>
                <a:lnTo>
                  <a:pt x="213034" y="9102"/>
                </a:lnTo>
                <a:lnTo>
                  <a:pt x="210886" y="8693"/>
                </a:lnTo>
                <a:lnTo>
                  <a:pt x="210580" y="8898"/>
                </a:lnTo>
                <a:lnTo>
                  <a:pt x="208739" y="8591"/>
                </a:lnTo>
                <a:lnTo>
                  <a:pt x="209045" y="9000"/>
                </a:lnTo>
                <a:lnTo>
                  <a:pt x="209045" y="9409"/>
                </a:lnTo>
                <a:lnTo>
                  <a:pt x="208534" y="9307"/>
                </a:lnTo>
                <a:lnTo>
                  <a:pt x="206591" y="8693"/>
                </a:lnTo>
                <a:lnTo>
                  <a:pt x="206898" y="8591"/>
                </a:lnTo>
                <a:lnTo>
                  <a:pt x="205057" y="8080"/>
                </a:lnTo>
                <a:lnTo>
                  <a:pt x="206386" y="8284"/>
                </a:lnTo>
                <a:lnTo>
                  <a:pt x="205364" y="7977"/>
                </a:lnTo>
                <a:lnTo>
                  <a:pt x="205773" y="7773"/>
                </a:lnTo>
                <a:lnTo>
                  <a:pt x="201068" y="7057"/>
                </a:lnTo>
                <a:lnTo>
                  <a:pt x="201682" y="7364"/>
                </a:lnTo>
                <a:lnTo>
                  <a:pt x="201170" y="7568"/>
                </a:lnTo>
                <a:lnTo>
                  <a:pt x="201477" y="7670"/>
                </a:lnTo>
                <a:lnTo>
                  <a:pt x="198205" y="7159"/>
                </a:lnTo>
                <a:lnTo>
                  <a:pt x="195034" y="7159"/>
                </a:lnTo>
                <a:lnTo>
                  <a:pt x="195443" y="7261"/>
                </a:lnTo>
                <a:lnTo>
                  <a:pt x="195545" y="7568"/>
                </a:lnTo>
                <a:lnTo>
                  <a:pt x="195955" y="7875"/>
                </a:lnTo>
                <a:lnTo>
                  <a:pt x="195545" y="7670"/>
                </a:lnTo>
                <a:lnTo>
                  <a:pt x="195545" y="7568"/>
                </a:lnTo>
                <a:lnTo>
                  <a:pt x="194830" y="7159"/>
                </a:lnTo>
                <a:lnTo>
                  <a:pt x="194830" y="6955"/>
                </a:lnTo>
                <a:lnTo>
                  <a:pt x="194216" y="6750"/>
                </a:lnTo>
                <a:lnTo>
                  <a:pt x="194011" y="6955"/>
                </a:lnTo>
                <a:lnTo>
                  <a:pt x="193193" y="6750"/>
                </a:lnTo>
                <a:lnTo>
                  <a:pt x="193295" y="6750"/>
                </a:lnTo>
                <a:lnTo>
                  <a:pt x="192989" y="6648"/>
                </a:lnTo>
                <a:lnTo>
                  <a:pt x="193091" y="6750"/>
                </a:lnTo>
                <a:lnTo>
                  <a:pt x="192375" y="6955"/>
                </a:lnTo>
                <a:lnTo>
                  <a:pt x="193193" y="6955"/>
                </a:lnTo>
                <a:lnTo>
                  <a:pt x="190432" y="7773"/>
                </a:lnTo>
                <a:lnTo>
                  <a:pt x="191966" y="6648"/>
                </a:lnTo>
                <a:lnTo>
                  <a:pt x="191966" y="6443"/>
                </a:lnTo>
                <a:lnTo>
                  <a:pt x="193193" y="5830"/>
                </a:lnTo>
                <a:lnTo>
                  <a:pt x="192068" y="5216"/>
                </a:lnTo>
                <a:lnTo>
                  <a:pt x="192068" y="5216"/>
                </a:lnTo>
                <a:lnTo>
                  <a:pt x="192989" y="5523"/>
                </a:lnTo>
                <a:lnTo>
                  <a:pt x="191966" y="4909"/>
                </a:lnTo>
                <a:lnTo>
                  <a:pt x="191966" y="5114"/>
                </a:lnTo>
                <a:lnTo>
                  <a:pt x="188489" y="4602"/>
                </a:lnTo>
                <a:lnTo>
                  <a:pt x="188489" y="4602"/>
                </a:lnTo>
                <a:lnTo>
                  <a:pt x="188591" y="4705"/>
                </a:lnTo>
                <a:lnTo>
                  <a:pt x="187670" y="4705"/>
                </a:lnTo>
                <a:lnTo>
                  <a:pt x="187977" y="4398"/>
                </a:lnTo>
                <a:lnTo>
                  <a:pt x="185830" y="4295"/>
                </a:lnTo>
                <a:lnTo>
                  <a:pt x="186648" y="4091"/>
                </a:lnTo>
                <a:lnTo>
                  <a:pt x="185114" y="3784"/>
                </a:lnTo>
                <a:close/>
                <a:moveTo>
                  <a:pt x="252818" y="91125"/>
                </a:moveTo>
                <a:lnTo>
                  <a:pt x="252307" y="92455"/>
                </a:lnTo>
                <a:lnTo>
                  <a:pt x="252205" y="92352"/>
                </a:lnTo>
                <a:lnTo>
                  <a:pt x="252000" y="92966"/>
                </a:lnTo>
                <a:lnTo>
                  <a:pt x="252102" y="93170"/>
                </a:lnTo>
                <a:lnTo>
                  <a:pt x="250364" y="97875"/>
                </a:lnTo>
                <a:lnTo>
                  <a:pt x="249341" y="98080"/>
                </a:lnTo>
                <a:lnTo>
                  <a:pt x="246375" y="95727"/>
                </a:lnTo>
                <a:lnTo>
                  <a:pt x="246170" y="95011"/>
                </a:lnTo>
                <a:lnTo>
                  <a:pt x="246886" y="93580"/>
                </a:lnTo>
                <a:lnTo>
                  <a:pt x="247091" y="93682"/>
                </a:lnTo>
                <a:lnTo>
                  <a:pt x="247705" y="92761"/>
                </a:lnTo>
                <a:lnTo>
                  <a:pt x="247193" y="92455"/>
                </a:lnTo>
                <a:lnTo>
                  <a:pt x="247091" y="92864"/>
                </a:lnTo>
                <a:lnTo>
                  <a:pt x="246784" y="92352"/>
                </a:lnTo>
                <a:lnTo>
                  <a:pt x="246886" y="92148"/>
                </a:lnTo>
                <a:lnTo>
                  <a:pt x="246886" y="92148"/>
                </a:lnTo>
                <a:lnTo>
                  <a:pt x="246170" y="92557"/>
                </a:lnTo>
                <a:lnTo>
                  <a:pt x="244227" y="91841"/>
                </a:lnTo>
                <a:lnTo>
                  <a:pt x="244023" y="91841"/>
                </a:lnTo>
                <a:lnTo>
                  <a:pt x="243716" y="91534"/>
                </a:lnTo>
                <a:lnTo>
                  <a:pt x="243307" y="91534"/>
                </a:lnTo>
                <a:lnTo>
                  <a:pt x="243818" y="91841"/>
                </a:lnTo>
                <a:lnTo>
                  <a:pt x="243920" y="92455"/>
                </a:lnTo>
                <a:lnTo>
                  <a:pt x="243614" y="92659"/>
                </a:lnTo>
                <a:lnTo>
                  <a:pt x="242591" y="92455"/>
                </a:lnTo>
                <a:lnTo>
                  <a:pt x="242182" y="92966"/>
                </a:lnTo>
                <a:lnTo>
                  <a:pt x="241977" y="92864"/>
                </a:lnTo>
                <a:lnTo>
                  <a:pt x="241977" y="93068"/>
                </a:lnTo>
                <a:lnTo>
                  <a:pt x="241773" y="93068"/>
                </a:lnTo>
                <a:lnTo>
                  <a:pt x="241466" y="93375"/>
                </a:lnTo>
                <a:lnTo>
                  <a:pt x="241466" y="93784"/>
                </a:lnTo>
                <a:lnTo>
                  <a:pt x="241159" y="93989"/>
                </a:lnTo>
                <a:lnTo>
                  <a:pt x="240852" y="95011"/>
                </a:lnTo>
                <a:lnTo>
                  <a:pt x="240955" y="95318"/>
                </a:lnTo>
                <a:lnTo>
                  <a:pt x="240750" y="95625"/>
                </a:lnTo>
                <a:lnTo>
                  <a:pt x="239420" y="95727"/>
                </a:lnTo>
                <a:lnTo>
                  <a:pt x="239318" y="95727"/>
                </a:lnTo>
                <a:lnTo>
                  <a:pt x="239318" y="95011"/>
                </a:lnTo>
                <a:lnTo>
                  <a:pt x="238500" y="94193"/>
                </a:lnTo>
                <a:lnTo>
                  <a:pt x="238295" y="94500"/>
                </a:lnTo>
                <a:lnTo>
                  <a:pt x="237784" y="94602"/>
                </a:lnTo>
                <a:lnTo>
                  <a:pt x="237375" y="95114"/>
                </a:lnTo>
                <a:lnTo>
                  <a:pt x="237273" y="95011"/>
                </a:lnTo>
                <a:lnTo>
                  <a:pt x="237273" y="94705"/>
                </a:lnTo>
                <a:lnTo>
                  <a:pt x="236557" y="95932"/>
                </a:lnTo>
                <a:lnTo>
                  <a:pt x="236250" y="95727"/>
                </a:lnTo>
                <a:lnTo>
                  <a:pt x="235943" y="96443"/>
                </a:lnTo>
                <a:lnTo>
                  <a:pt x="236148" y="96341"/>
                </a:lnTo>
                <a:lnTo>
                  <a:pt x="236045" y="96545"/>
                </a:lnTo>
                <a:lnTo>
                  <a:pt x="235841" y="96648"/>
                </a:lnTo>
                <a:lnTo>
                  <a:pt x="236148" y="96955"/>
                </a:lnTo>
                <a:lnTo>
                  <a:pt x="235023" y="97057"/>
                </a:lnTo>
                <a:lnTo>
                  <a:pt x="235125" y="97670"/>
                </a:lnTo>
                <a:lnTo>
                  <a:pt x="234818" y="98080"/>
                </a:lnTo>
                <a:lnTo>
                  <a:pt x="234614" y="97364"/>
                </a:lnTo>
                <a:lnTo>
                  <a:pt x="234307" y="97159"/>
                </a:lnTo>
                <a:lnTo>
                  <a:pt x="233795" y="97568"/>
                </a:lnTo>
                <a:lnTo>
                  <a:pt x="233489" y="98795"/>
                </a:lnTo>
                <a:lnTo>
                  <a:pt x="225511" y="103193"/>
                </a:lnTo>
                <a:lnTo>
                  <a:pt x="225614" y="102477"/>
                </a:lnTo>
                <a:lnTo>
                  <a:pt x="224591" y="105034"/>
                </a:lnTo>
                <a:lnTo>
                  <a:pt x="224795" y="106466"/>
                </a:lnTo>
                <a:lnTo>
                  <a:pt x="224386" y="106977"/>
                </a:lnTo>
                <a:lnTo>
                  <a:pt x="224386" y="107386"/>
                </a:lnTo>
                <a:lnTo>
                  <a:pt x="224080" y="106875"/>
                </a:lnTo>
                <a:lnTo>
                  <a:pt x="223977" y="106977"/>
                </a:lnTo>
                <a:lnTo>
                  <a:pt x="223875" y="106977"/>
                </a:lnTo>
                <a:lnTo>
                  <a:pt x="224284" y="113318"/>
                </a:lnTo>
                <a:lnTo>
                  <a:pt x="222955" y="115261"/>
                </a:lnTo>
                <a:lnTo>
                  <a:pt x="223159" y="115364"/>
                </a:lnTo>
                <a:lnTo>
                  <a:pt x="223568" y="115773"/>
                </a:lnTo>
                <a:lnTo>
                  <a:pt x="228989" y="114852"/>
                </a:lnTo>
                <a:lnTo>
                  <a:pt x="229193" y="114955"/>
                </a:lnTo>
                <a:lnTo>
                  <a:pt x="237068" y="112500"/>
                </a:lnTo>
                <a:lnTo>
                  <a:pt x="239932" y="113216"/>
                </a:lnTo>
                <a:lnTo>
                  <a:pt x="240136" y="113523"/>
                </a:lnTo>
                <a:lnTo>
                  <a:pt x="240034" y="113727"/>
                </a:lnTo>
                <a:lnTo>
                  <a:pt x="240341" y="115364"/>
                </a:lnTo>
                <a:lnTo>
                  <a:pt x="240034" y="115568"/>
                </a:lnTo>
                <a:lnTo>
                  <a:pt x="240341" y="115977"/>
                </a:lnTo>
                <a:lnTo>
                  <a:pt x="240648" y="115977"/>
                </a:lnTo>
                <a:lnTo>
                  <a:pt x="240648" y="115670"/>
                </a:lnTo>
                <a:lnTo>
                  <a:pt x="243205" y="113523"/>
                </a:lnTo>
                <a:lnTo>
                  <a:pt x="241261" y="116284"/>
                </a:lnTo>
                <a:lnTo>
                  <a:pt x="242795" y="115159"/>
                </a:lnTo>
                <a:lnTo>
                  <a:pt x="242795" y="115977"/>
                </a:lnTo>
                <a:lnTo>
                  <a:pt x="242182" y="116693"/>
                </a:lnTo>
                <a:lnTo>
                  <a:pt x="242182" y="116693"/>
                </a:lnTo>
                <a:lnTo>
                  <a:pt x="242898" y="116489"/>
                </a:lnTo>
                <a:lnTo>
                  <a:pt x="243000" y="116591"/>
                </a:lnTo>
                <a:lnTo>
                  <a:pt x="243102" y="116591"/>
                </a:lnTo>
                <a:lnTo>
                  <a:pt x="243102" y="116693"/>
                </a:lnTo>
                <a:lnTo>
                  <a:pt x="243000" y="116591"/>
                </a:lnTo>
                <a:lnTo>
                  <a:pt x="242898" y="116591"/>
                </a:lnTo>
                <a:lnTo>
                  <a:pt x="243000" y="119148"/>
                </a:lnTo>
                <a:lnTo>
                  <a:pt x="244739" y="119864"/>
                </a:lnTo>
                <a:lnTo>
                  <a:pt x="246273" y="119352"/>
                </a:lnTo>
                <a:lnTo>
                  <a:pt x="246170" y="119352"/>
                </a:lnTo>
                <a:lnTo>
                  <a:pt x="246784" y="119148"/>
                </a:lnTo>
                <a:lnTo>
                  <a:pt x="246784" y="119148"/>
                </a:lnTo>
                <a:lnTo>
                  <a:pt x="246273" y="119557"/>
                </a:lnTo>
                <a:lnTo>
                  <a:pt x="246989" y="119557"/>
                </a:lnTo>
                <a:lnTo>
                  <a:pt x="246784" y="119761"/>
                </a:lnTo>
                <a:lnTo>
                  <a:pt x="247193" y="120375"/>
                </a:lnTo>
                <a:lnTo>
                  <a:pt x="247500" y="120068"/>
                </a:lnTo>
                <a:lnTo>
                  <a:pt x="247295" y="120068"/>
                </a:lnTo>
                <a:lnTo>
                  <a:pt x="254148" y="115057"/>
                </a:lnTo>
                <a:lnTo>
                  <a:pt x="254045" y="114955"/>
                </a:lnTo>
                <a:lnTo>
                  <a:pt x="258648" y="109432"/>
                </a:lnTo>
                <a:lnTo>
                  <a:pt x="259261" y="106773"/>
                </a:lnTo>
                <a:lnTo>
                  <a:pt x="258648" y="104932"/>
                </a:lnTo>
                <a:lnTo>
                  <a:pt x="258034" y="104420"/>
                </a:lnTo>
                <a:lnTo>
                  <a:pt x="257932" y="103193"/>
                </a:lnTo>
                <a:lnTo>
                  <a:pt x="257318" y="103193"/>
                </a:lnTo>
                <a:lnTo>
                  <a:pt x="257318" y="103091"/>
                </a:lnTo>
                <a:lnTo>
                  <a:pt x="257114" y="103091"/>
                </a:lnTo>
                <a:lnTo>
                  <a:pt x="256909" y="101148"/>
                </a:lnTo>
                <a:lnTo>
                  <a:pt x="254966" y="99614"/>
                </a:lnTo>
                <a:lnTo>
                  <a:pt x="254761" y="95318"/>
                </a:lnTo>
                <a:lnTo>
                  <a:pt x="254250" y="94807"/>
                </a:lnTo>
                <a:lnTo>
                  <a:pt x="253739" y="94909"/>
                </a:lnTo>
                <a:lnTo>
                  <a:pt x="252920" y="91227"/>
                </a:lnTo>
                <a:lnTo>
                  <a:pt x="252818" y="91125"/>
                </a:lnTo>
                <a:close/>
                <a:moveTo>
                  <a:pt x="272352" y="115466"/>
                </a:moveTo>
                <a:lnTo>
                  <a:pt x="272352" y="116591"/>
                </a:lnTo>
                <a:lnTo>
                  <a:pt x="272659" y="116386"/>
                </a:lnTo>
                <a:lnTo>
                  <a:pt x="272352" y="116693"/>
                </a:lnTo>
                <a:lnTo>
                  <a:pt x="272352" y="117511"/>
                </a:lnTo>
                <a:lnTo>
                  <a:pt x="272557" y="117000"/>
                </a:lnTo>
                <a:lnTo>
                  <a:pt x="272557" y="117307"/>
                </a:lnTo>
                <a:lnTo>
                  <a:pt x="272659" y="117205"/>
                </a:lnTo>
                <a:lnTo>
                  <a:pt x="272455" y="117716"/>
                </a:lnTo>
                <a:lnTo>
                  <a:pt x="272352" y="117614"/>
                </a:lnTo>
                <a:lnTo>
                  <a:pt x="272352" y="118125"/>
                </a:lnTo>
                <a:lnTo>
                  <a:pt x="272659" y="118227"/>
                </a:lnTo>
                <a:lnTo>
                  <a:pt x="272352" y="118330"/>
                </a:lnTo>
                <a:lnTo>
                  <a:pt x="272352" y="118227"/>
                </a:lnTo>
                <a:lnTo>
                  <a:pt x="270920" y="120170"/>
                </a:lnTo>
                <a:lnTo>
                  <a:pt x="270205" y="120477"/>
                </a:lnTo>
                <a:lnTo>
                  <a:pt x="270716" y="121398"/>
                </a:lnTo>
                <a:lnTo>
                  <a:pt x="269386" y="122523"/>
                </a:lnTo>
                <a:lnTo>
                  <a:pt x="269591" y="122420"/>
                </a:lnTo>
                <a:lnTo>
                  <a:pt x="269489" y="122625"/>
                </a:lnTo>
                <a:lnTo>
                  <a:pt x="270102" y="122625"/>
                </a:lnTo>
                <a:lnTo>
                  <a:pt x="275216" y="118739"/>
                </a:lnTo>
                <a:lnTo>
                  <a:pt x="274091" y="119148"/>
                </a:lnTo>
                <a:lnTo>
                  <a:pt x="273273" y="118739"/>
                </a:lnTo>
                <a:lnTo>
                  <a:pt x="273580" y="117818"/>
                </a:lnTo>
                <a:lnTo>
                  <a:pt x="273477" y="117818"/>
                </a:lnTo>
                <a:lnTo>
                  <a:pt x="273477" y="117614"/>
                </a:lnTo>
                <a:lnTo>
                  <a:pt x="273170" y="118330"/>
                </a:lnTo>
                <a:lnTo>
                  <a:pt x="272659" y="117920"/>
                </a:lnTo>
                <a:lnTo>
                  <a:pt x="273273" y="116284"/>
                </a:lnTo>
                <a:lnTo>
                  <a:pt x="273068" y="116386"/>
                </a:lnTo>
                <a:lnTo>
                  <a:pt x="272761" y="115875"/>
                </a:lnTo>
                <a:lnTo>
                  <a:pt x="272557" y="115977"/>
                </a:lnTo>
                <a:lnTo>
                  <a:pt x="272557" y="115977"/>
                </a:lnTo>
                <a:lnTo>
                  <a:pt x="272659" y="115466"/>
                </a:lnTo>
                <a:close/>
                <a:moveTo>
                  <a:pt x="246959" y="123166"/>
                </a:moveTo>
                <a:lnTo>
                  <a:pt x="246901" y="123224"/>
                </a:lnTo>
                <a:lnTo>
                  <a:pt x="246901" y="123224"/>
                </a:lnTo>
                <a:lnTo>
                  <a:pt x="246959" y="123166"/>
                </a:lnTo>
                <a:close/>
                <a:moveTo>
                  <a:pt x="246901" y="123224"/>
                </a:moveTo>
                <a:lnTo>
                  <a:pt x="246886" y="123239"/>
                </a:lnTo>
                <a:lnTo>
                  <a:pt x="246784" y="123443"/>
                </a:lnTo>
                <a:lnTo>
                  <a:pt x="246784" y="123443"/>
                </a:lnTo>
                <a:lnTo>
                  <a:pt x="246901" y="123224"/>
                </a:lnTo>
                <a:close/>
                <a:moveTo>
                  <a:pt x="244841" y="121807"/>
                </a:moveTo>
                <a:lnTo>
                  <a:pt x="244330" y="123341"/>
                </a:lnTo>
                <a:lnTo>
                  <a:pt x="244432" y="123341"/>
                </a:lnTo>
                <a:lnTo>
                  <a:pt x="244330" y="123648"/>
                </a:lnTo>
                <a:lnTo>
                  <a:pt x="244227" y="123443"/>
                </a:lnTo>
                <a:lnTo>
                  <a:pt x="244330" y="124466"/>
                </a:lnTo>
                <a:lnTo>
                  <a:pt x="244023" y="124670"/>
                </a:lnTo>
                <a:lnTo>
                  <a:pt x="244739" y="124670"/>
                </a:lnTo>
                <a:lnTo>
                  <a:pt x="245659" y="123955"/>
                </a:lnTo>
                <a:lnTo>
                  <a:pt x="245557" y="124159"/>
                </a:lnTo>
                <a:lnTo>
                  <a:pt x="245557" y="124159"/>
                </a:lnTo>
                <a:lnTo>
                  <a:pt x="245966" y="124057"/>
                </a:lnTo>
                <a:lnTo>
                  <a:pt x="245761" y="124364"/>
                </a:lnTo>
                <a:lnTo>
                  <a:pt x="246901" y="123224"/>
                </a:lnTo>
                <a:lnTo>
                  <a:pt x="247602" y="121909"/>
                </a:lnTo>
                <a:lnTo>
                  <a:pt x="246375" y="122318"/>
                </a:lnTo>
                <a:lnTo>
                  <a:pt x="244841" y="121807"/>
                </a:lnTo>
                <a:close/>
                <a:moveTo>
                  <a:pt x="265623" y="124957"/>
                </a:moveTo>
                <a:lnTo>
                  <a:pt x="265500" y="124977"/>
                </a:lnTo>
                <a:lnTo>
                  <a:pt x="265705" y="124977"/>
                </a:lnTo>
                <a:lnTo>
                  <a:pt x="265623" y="124957"/>
                </a:lnTo>
                <a:close/>
                <a:moveTo>
                  <a:pt x="268568" y="121705"/>
                </a:moveTo>
                <a:lnTo>
                  <a:pt x="265091" y="124057"/>
                </a:lnTo>
                <a:lnTo>
                  <a:pt x="265193" y="123852"/>
                </a:lnTo>
                <a:lnTo>
                  <a:pt x="265193" y="123852"/>
                </a:lnTo>
                <a:lnTo>
                  <a:pt x="264784" y="124159"/>
                </a:lnTo>
                <a:lnTo>
                  <a:pt x="264580" y="124261"/>
                </a:lnTo>
                <a:lnTo>
                  <a:pt x="264375" y="124261"/>
                </a:lnTo>
                <a:lnTo>
                  <a:pt x="264375" y="124364"/>
                </a:lnTo>
                <a:lnTo>
                  <a:pt x="260489" y="126102"/>
                </a:lnTo>
                <a:lnTo>
                  <a:pt x="260489" y="126102"/>
                </a:lnTo>
                <a:lnTo>
                  <a:pt x="260591" y="126000"/>
                </a:lnTo>
                <a:lnTo>
                  <a:pt x="259466" y="126818"/>
                </a:lnTo>
                <a:lnTo>
                  <a:pt x="259670" y="126818"/>
                </a:lnTo>
                <a:lnTo>
                  <a:pt x="259364" y="126920"/>
                </a:lnTo>
                <a:lnTo>
                  <a:pt x="259568" y="126920"/>
                </a:lnTo>
                <a:lnTo>
                  <a:pt x="259063" y="127173"/>
                </a:lnTo>
                <a:lnTo>
                  <a:pt x="259063" y="127173"/>
                </a:lnTo>
                <a:lnTo>
                  <a:pt x="259159" y="127125"/>
                </a:lnTo>
                <a:lnTo>
                  <a:pt x="258955" y="127330"/>
                </a:lnTo>
                <a:lnTo>
                  <a:pt x="259261" y="127227"/>
                </a:lnTo>
                <a:lnTo>
                  <a:pt x="258955" y="127432"/>
                </a:lnTo>
                <a:lnTo>
                  <a:pt x="259670" y="127636"/>
                </a:lnTo>
                <a:lnTo>
                  <a:pt x="259875" y="127841"/>
                </a:lnTo>
                <a:lnTo>
                  <a:pt x="265295" y="124875"/>
                </a:lnTo>
                <a:lnTo>
                  <a:pt x="265623" y="124957"/>
                </a:lnTo>
                <a:lnTo>
                  <a:pt x="265623" y="124957"/>
                </a:lnTo>
                <a:lnTo>
                  <a:pt x="266114" y="124875"/>
                </a:lnTo>
                <a:lnTo>
                  <a:pt x="266011" y="124670"/>
                </a:lnTo>
                <a:lnTo>
                  <a:pt x="265909" y="124670"/>
                </a:lnTo>
                <a:lnTo>
                  <a:pt x="269284" y="122318"/>
                </a:lnTo>
                <a:lnTo>
                  <a:pt x="268875" y="122420"/>
                </a:lnTo>
                <a:lnTo>
                  <a:pt x="268875" y="122420"/>
                </a:lnTo>
                <a:lnTo>
                  <a:pt x="269080" y="122318"/>
                </a:lnTo>
                <a:lnTo>
                  <a:pt x="269284" y="122216"/>
                </a:lnTo>
                <a:lnTo>
                  <a:pt x="269284" y="122216"/>
                </a:lnTo>
                <a:lnTo>
                  <a:pt x="268670" y="122420"/>
                </a:lnTo>
                <a:lnTo>
                  <a:pt x="269080" y="122114"/>
                </a:lnTo>
                <a:lnTo>
                  <a:pt x="268159" y="122420"/>
                </a:lnTo>
                <a:lnTo>
                  <a:pt x="268261" y="122011"/>
                </a:lnTo>
                <a:lnTo>
                  <a:pt x="268568" y="121705"/>
                </a:lnTo>
                <a:close/>
                <a:moveTo>
                  <a:pt x="76909" y="132648"/>
                </a:moveTo>
                <a:lnTo>
                  <a:pt x="77216" y="132852"/>
                </a:lnTo>
                <a:lnTo>
                  <a:pt x="77011" y="132955"/>
                </a:lnTo>
                <a:lnTo>
                  <a:pt x="77216" y="133057"/>
                </a:lnTo>
                <a:lnTo>
                  <a:pt x="76807" y="133261"/>
                </a:lnTo>
                <a:lnTo>
                  <a:pt x="77625" y="133057"/>
                </a:lnTo>
                <a:lnTo>
                  <a:pt x="77830" y="132750"/>
                </a:lnTo>
                <a:lnTo>
                  <a:pt x="76909" y="132648"/>
                </a:lnTo>
                <a:close/>
                <a:moveTo>
                  <a:pt x="78136" y="132545"/>
                </a:moveTo>
                <a:lnTo>
                  <a:pt x="78136" y="133261"/>
                </a:lnTo>
                <a:lnTo>
                  <a:pt x="78648" y="133364"/>
                </a:lnTo>
                <a:lnTo>
                  <a:pt x="78545" y="133159"/>
                </a:lnTo>
                <a:lnTo>
                  <a:pt x="78852" y="133057"/>
                </a:lnTo>
                <a:lnTo>
                  <a:pt x="78955" y="132852"/>
                </a:lnTo>
                <a:lnTo>
                  <a:pt x="79057" y="132750"/>
                </a:lnTo>
                <a:lnTo>
                  <a:pt x="78750" y="132852"/>
                </a:lnTo>
                <a:lnTo>
                  <a:pt x="78443" y="132648"/>
                </a:lnTo>
                <a:lnTo>
                  <a:pt x="78545" y="132648"/>
                </a:lnTo>
                <a:lnTo>
                  <a:pt x="78136" y="132545"/>
                </a:lnTo>
                <a:close/>
                <a:moveTo>
                  <a:pt x="78136" y="133261"/>
                </a:moveTo>
                <a:lnTo>
                  <a:pt x="78136" y="133568"/>
                </a:lnTo>
                <a:lnTo>
                  <a:pt x="78341" y="133364"/>
                </a:lnTo>
                <a:lnTo>
                  <a:pt x="78136" y="133261"/>
                </a:lnTo>
                <a:close/>
                <a:moveTo>
                  <a:pt x="68830" y="133875"/>
                </a:moveTo>
                <a:lnTo>
                  <a:pt x="67970" y="133970"/>
                </a:lnTo>
                <a:lnTo>
                  <a:pt x="67970" y="133970"/>
                </a:lnTo>
                <a:lnTo>
                  <a:pt x="68114" y="133875"/>
                </a:lnTo>
                <a:close/>
                <a:moveTo>
                  <a:pt x="63920" y="8386"/>
                </a:moveTo>
                <a:lnTo>
                  <a:pt x="62795" y="8795"/>
                </a:lnTo>
                <a:lnTo>
                  <a:pt x="63000" y="8795"/>
                </a:lnTo>
                <a:lnTo>
                  <a:pt x="62182" y="9000"/>
                </a:lnTo>
                <a:lnTo>
                  <a:pt x="61568" y="10330"/>
                </a:lnTo>
                <a:lnTo>
                  <a:pt x="62693" y="10534"/>
                </a:lnTo>
                <a:lnTo>
                  <a:pt x="62693" y="10636"/>
                </a:lnTo>
                <a:lnTo>
                  <a:pt x="62386" y="10739"/>
                </a:lnTo>
                <a:lnTo>
                  <a:pt x="62591" y="10636"/>
                </a:lnTo>
                <a:lnTo>
                  <a:pt x="61977" y="10841"/>
                </a:lnTo>
                <a:lnTo>
                  <a:pt x="62080" y="10841"/>
                </a:lnTo>
                <a:lnTo>
                  <a:pt x="61568" y="11148"/>
                </a:lnTo>
                <a:lnTo>
                  <a:pt x="62182" y="11250"/>
                </a:lnTo>
                <a:lnTo>
                  <a:pt x="60136" y="12068"/>
                </a:lnTo>
                <a:lnTo>
                  <a:pt x="59727" y="12784"/>
                </a:lnTo>
                <a:lnTo>
                  <a:pt x="59216" y="12784"/>
                </a:lnTo>
                <a:lnTo>
                  <a:pt x="59216" y="13091"/>
                </a:lnTo>
                <a:lnTo>
                  <a:pt x="59114" y="12682"/>
                </a:lnTo>
                <a:lnTo>
                  <a:pt x="59420" y="12682"/>
                </a:lnTo>
                <a:lnTo>
                  <a:pt x="59727" y="12477"/>
                </a:lnTo>
                <a:lnTo>
                  <a:pt x="59420" y="12477"/>
                </a:lnTo>
                <a:lnTo>
                  <a:pt x="60239" y="11557"/>
                </a:lnTo>
                <a:lnTo>
                  <a:pt x="59523" y="11761"/>
                </a:lnTo>
                <a:lnTo>
                  <a:pt x="59523" y="11761"/>
                </a:lnTo>
                <a:lnTo>
                  <a:pt x="59932" y="11557"/>
                </a:lnTo>
                <a:lnTo>
                  <a:pt x="59523" y="11557"/>
                </a:lnTo>
                <a:lnTo>
                  <a:pt x="59420" y="11352"/>
                </a:lnTo>
                <a:lnTo>
                  <a:pt x="58602" y="11455"/>
                </a:lnTo>
                <a:lnTo>
                  <a:pt x="58500" y="11864"/>
                </a:lnTo>
                <a:lnTo>
                  <a:pt x="59114" y="11966"/>
                </a:lnTo>
                <a:lnTo>
                  <a:pt x="58500" y="12068"/>
                </a:lnTo>
                <a:lnTo>
                  <a:pt x="58295" y="11761"/>
                </a:lnTo>
                <a:lnTo>
                  <a:pt x="58295" y="11966"/>
                </a:lnTo>
                <a:lnTo>
                  <a:pt x="54307" y="11557"/>
                </a:lnTo>
                <a:lnTo>
                  <a:pt x="53795" y="11045"/>
                </a:lnTo>
                <a:lnTo>
                  <a:pt x="51750" y="11557"/>
                </a:lnTo>
                <a:lnTo>
                  <a:pt x="54000" y="11250"/>
                </a:lnTo>
                <a:lnTo>
                  <a:pt x="54000" y="11250"/>
                </a:lnTo>
                <a:lnTo>
                  <a:pt x="52057" y="11966"/>
                </a:lnTo>
                <a:lnTo>
                  <a:pt x="51239" y="13193"/>
                </a:lnTo>
                <a:lnTo>
                  <a:pt x="50932" y="12068"/>
                </a:lnTo>
                <a:lnTo>
                  <a:pt x="50727" y="11966"/>
                </a:lnTo>
                <a:lnTo>
                  <a:pt x="50625" y="11864"/>
                </a:lnTo>
                <a:lnTo>
                  <a:pt x="46943" y="11864"/>
                </a:lnTo>
                <a:lnTo>
                  <a:pt x="48375" y="11455"/>
                </a:lnTo>
                <a:lnTo>
                  <a:pt x="42341" y="10636"/>
                </a:lnTo>
                <a:lnTo>
                  <a:pt x="42852" y="10330"/>
                </a:lnTo>
                <a:lnTo>
                  <a:pt x="43057" y="9920"/>
                </a:lnTo>
                <a:lnTo>
                  <a:pt x="42545" y="10023"/>
                </a:lnTo>
                <a:lnTo>
                  <a:pt x="42750" y="10125"/>
                </a:lnTo>
                <a:lnTo>
                  <a:pt x="41420" y="10636"/>
                </a:lnTo>
                <a:lnTo>
                  <a:pt x="41420" y="9920"/>
                </a:lnTo>
                <a:lnTo>
                  <a:pt x="40909" y="9716"/>
                </a:lnTo>
                <a:lnTo>
                  <a:pt x="40909" y="9716"/>
                </a:lnTo>
                <a:lnTo>
                  <a:pt x="41011" y="9818"/>
                </a:lnTo>
                <a:lnTo>
                  <a:pt x="41114" y="9818"/>
                </a:lnTo>
                <a:lnTo>
                  <a:pt x="39580" y="10330"/>
                </a:lnTo>
                <a:lnTo>
                  <a:pt x="39989" y="10125"/>
                </a:lnTo>
                <a:lnTo>
                  <a:pt x="37841" y="10739"/>
                </a:lnTo>
                <a:lnTo>
                  <a:pt x="38045" y="10534"/>
                </a:lnTo>
                <a:lnTo>
                  <a:pt x="37739" y="10636"/>
                </a:lnTo>
                <a:lnTo>
                  <a:pt x="37841" y="10636"/>
                </a:lnTo>
                <a:lnTo>
                  <a:pt x="36409" y="11045"/>
                </a:lnTo>
                <a:lnTo>
                  <a:pt x="36102" y="11045"/>
                </a:lnTo>
                <a:lnTo>
                  <a:pt x="35898" y="11148"/>
                </a:lnTo>
                <a:lnTo>
                  <a:pt x="35898" y="11045"/>
                </a:lnTo>
                <a:lnTo>
                  <a:pt x="36102" y="11045"/>
                </a:lnTo>
                <a:lnTo>
                  <a:pt x="39682" y="9920"/>
                </a:lnTo>
                <a:lnTo>
                  <a:pt x="37330" y="10330"/>
                </a:lnTo>
                <a:lnTo>
                  <a:pt x="37432" y="10330"/>
                </a:lnTo>
                <a:lnTo>
                  <a:pt x="35795" y="10739"/>
                </a:lnTo>
                <a:lnTo>
                  <a:pt x="36307" y="10534"/>
                </a:lnTo>
                <a:lnTo>
                  <a:pt x="34466" y="10841"/>
                </a:lnTo>
                <a:lnTo>
                  <a:pt x="34670" y="10943"/>
                </a:lnTo>
                <a:lnTo>
                  <a:pt x="34364" y="11045"/>
                </a:lnTo>
                <a:lnTo>
                  <a:pt x="34568" y="11148"/>
                </a:lnTo>
                <a:lnTo>
                  <a:pt x="25466" y="9716"/>
                </a:lnTo>
                <a:lnTo>
                  <a:pt x="25773" y="9614"/>
                </a:lnTo>
                <a:lnTo>
                  <a:pt x="25466" y="9614"/>
                </a:lnTo>
                <a:lnTo>
                  <a:pt x="25466" y="9511"/>
                </a:lnTo>
                <a:lnTo>
                  <a:pt x="25364" y="9511"/>
                </a:lnTo>
                <a:lnTo>
                  <a:pt x="25773" y="9409"/>
                </a:lnTo>
                <a:lnTo>
                  <a:pt x="24239" y="9307"/>
                </a:lnTo>
                <a:lnTo>
                  <a:pt x="24341" y="9205"/>
                </a:lnTo>
                <a:lnTo>
                  <a:pt x="23318" y="9409"/>
                </a:lnTo>
                <a:lnTo>
                  <a:pt x="23318" y="9307"/>
                </a:lnTo>
                <a:lnTo>
                  <a:pt x="24034" y="9102"/>
                </a:lnTo>
                <a:lnTo>
                  <a:pt x="23625" y="9000"/>
                </a:lnTo>
                <a:lnTo>
                  <a:pt x="23727" y="8898"/>
                </a:lnTo>
                <a:lnTo>
                  <a:pt x="23727" y="8898"/>
                </a:lnTo>
                <a:lnTo>
                  <a:pt x="21068" y="9409"/>
                </a:lnTo>
                <a:lnTo>
                  <a:pt x="21068" y="9409"/>
                </a:lnTo>
                <a:lnTo>
                  <a:pt x="21273" y="9307"/>
                </a:lnTo>
                <a:lnTo>
                  <a:pt x="20455" y="9511"/>
                </a:lnTo>
                <a:lnTo>
                  <a:pt x="20761" y="9614"/>
                </a:lnTo>
                <a:lnTo>
                  <a:pt x="20148" y="9818"/>
                </a:lnTo>
                <a:lnTo>
                  <a:pt x="20045" y="9818"/>
                </a:lnTo>
                <a:lnTo>
                  <a:pt x="20455" y="9614"/>
                </a:lnTo>
                <a:lnTo>
                  <a:pt x="18637" y="9901"/>
                </a:lnTo>
                <a:lnTo>
                  <a:pt x="18637" y="9901"/>
                </a:lnTo>
                <a:lnTo>
                  <a:pt x="13295" y="11455"/>
                </a:lnTo>
                <a:lnTo>
                  <a:pt x="13398" y="11455"/>
                </a:lnTo>
                <a:lnTo>
                  <a:pt x="13193" y="11557"/>
                </a:lnTo>
                <a:lnTo>
                  <a:pt x="14011" y="12273"/>
                </a:lnTo>
                <a:lnTo>
                  <a:pt x="13909" y="12682"/>
                </a:lnTo>
                <a:lnTo>
                  <a:pt x="14625" y="12580"/>
                </a:lnTo>
                <a:lnTo>
                  <a:pt x="14625" y="12580"/>
                </a:lnTo>
                <a:lnTo>
                  <a:pt x="14523" y="12682"/>
                </a:lnTo>
                <a:lnTo>
                  <a:pt x="14932" y="12682"/>
                </a:lnTo>
                <a:lnTo>
                  <a:pt x="14523" y="12989"/>
                </a:lnTo>
                <a:lnTo>
                  <a:pt x="15341" y="13091"/>
                </a:lnTo>
                <a:lnTo>
                  <a:pt x="14727" y="13193"/>
                </a:lnTo>
                <a:lnTo>
                  <a:pt x="14523" y="12989"/>
                </a:lnTo>
                <a:lnTo>
                  <a:pt x="14420" y="12886"/>
                </a:lnTo>
                <a:lnTo>
                  <a:pt x="14420" y="12784"/>
                </a:lnTo>
                <a:lnTo>
                  <a:pt x="14114" y="12989"/>
                </a:lnTo>
                <a:lnTo>
                  <a:pt x="14114" y="13295"/>
                </a:lnTo>
                <a:lnTo>
                  <a:pt x="14523" y="13295"/>
                </a:lnTo>
                <a:lnTo>
                  <a:pt x="14420" y="13398"/>
                </a:lnTo>
                <a:lnTo>
                  <a:pt x="12375" y="13398"/>
                </a:lnTo>
                <a:lnTo>
                  <a:pt x="12886" y="13091"/>
                </a:lnTo>
                <a:lnTo>
                  <a:pt x="11250" y="13398"/>
                </a:lnTo>
                <a:lnTo>
                  <a:pt x="11352" y="13398"/>
                </a:lnTo>
                <a:lnTo>
                  <a:pt x="9205" y="13909"/>
                </a:lnTo>
                <a:lnTo>
                  <a:pt x="9818" y="14216"/>
                </a:lnTo>
                <a:lnTo>
                  <a:pt x="9102" y="14318"/>
                </a:lnTo>
                <a:lnTo>
                  <a:pt x="9205" y="14523"/>
                </a:lnTo>
                <a:lnTo>
                  <a:pt x="9102" y="14932"/>
                </a:lnTo>
                <a:lnTo>
                  <a:pt x="11045" y="14932"/>
                </a:lnTo>
                <a:lnTo>
                  <a:pt x="11045" y="15034"/>
                </a:lnTo>
                <a:lnTo>
                  <a:pt x="12580" y="14625"/>
                </a:lnTo>
                <a:lnTo>
                  <a:pt x="12784" y="14830"/>
                </a:lnTo>
                <a:lnTo>
                  <a:pt x="12068" y="15034"/>
                </a:lnTo>
                <a:lnTo>
                  <a:pt x="11659" y="15648"/>
                </a:lnTo>
                <a:lnTo>
                  <a:pt x="10534" y="15852"/>
                </a:lnTo>
                <a:lnTo>
                  <a:pt x="8795" y="16261"/>
                </a:lnTo>
                <a:lnTo>
                  <a:pt x="8489" y="16159"/>
                </a:lnTo>
                <a:lnTo>
                  <a:pt x="7745" y="16624"/>
                </a:lnTo>
                <a:lnTo>
                  <a:pt x="7745" y="16624"/>
                </a:lnTo>
                <a:lnTo>
                  <a:pt x="5727" y="17489"/>
                </a:lnTo>
                <a:lnTo>
                  <a:pt x="5830" y="17489"/>
                </a:lnTo>
                <a:lnTo>
                  <a:pt x="5420" y="17693"/>
                </a:lnTo>
                <a:lnTo>
                  <a:pt x="5625" y="17693"/>
                </a:lnTo>
                <a:lnTo>
                  <a:pt x="5318" y="17898"/>
                </a:lnTo>
                <a:lnTo>
                  <a:pt x="5420" y="17898"/>
                </a:lnTo>
                <a:lnTo>
                  <a:pt x="5318" y="18102"/>
                </a:lnTo>
                <a:lnTo>
                  <a:pt x="5318" y="18102"/>
                </a:lnTo>
                <a:lnTo>
                  <a:pt x="5727" y="17898"/>
                </a:lnTo>
                <a:lnTo>
                  <a:pt x="5625" y="18000"/>
                </a:lnTo>
                <a:lnTo>
                  <a:pt x="5727" y="18000"/>
                </a:lnTo>
                <a:lnTo>
                  <a:pt x="5625" y="18102"/>
                </a:lnTo>
                <a:lnTo>
                  <a:pt x="5830" y="18102"/>
                </a:lnTo>
                <a:lnTo>
                  <a:pt x="5420" y="18205"/>
                </a:lnTo>
                <a:lnTo>
                  <a:pt x="6545" y="18307"/>
                </a:lnTo>
                <a:lnTo>
                  <a:pt x="6239" y="18307"/>
                </a:lnTo>
                <a:lnTo>
                  <a:pt x="6443" y="18409"/>
                </a:lnTo>
                <a:lnTo>
                  <a:pt x="6034" y="18614"/>
                </a:lnTo>
                <a:lnTo>
                  <a:pt x="6034" y="18614"/>
                </a:lnTo>
                <a:lnTo>
                  <a:pt x="6136" y="18409"/>
                </a:lnTo>
                <a:lnTo>
                  <a:pt x="5625" y="18511"/>
                </a:lnTo>
                <a:lnTo>
                  <a:pt x="5625" y="18307"/>
                </a:lnTo>
                <a:lnTo>
                  <a:pt x="4807" y="18614"/>
                </a:lnTo>
                <a:lnTo>
                  <a:pt x="5011" y="18614"/>
                </a:lnTo>
                <a:lnTo>
                  <a:pt x="5011" y="19227"/>
                </a:lnTo>
                <a:lnTo>
                  <a:pt x="7466" y="18511"/>
                </a:lnTo>
                <a:lnTo>
                  <a:pt x="7466" y="18511"/>
                </a:lnTo>
                <a:lnTo>
                  <a:pt x="5727" y="19943"/>
                </a:lnTo>
                <a:lnTo>
                  <a:pt x="5932" y="19943"/>
                </a:lnTo>
                <a:lnTo>
                  <a:pt x="5011" y="20352"/>
                </a:lnTo>
                <a:lnTo>
                  <a:pt x="6750" y="20045"/>
                </a:lnTo>
                <a:lnTo>
                  <a:pt x="7159" y="20352"/>
                </a:lnTo>
                <a:lnTo>
                  <a:pt x="8386" y="20045"/>
                </a:lnTo>
                <a:lnTo>
                  <a:pt x="8386" y="20045"/>
                </a:lnTo>
                <a:lnTo>
                  <a:pt x="7875" y="20352"/>
                </a:lnTo>
                <a:lnTo>
                  <a:pt x="7875" y="20352"/>
                </a:lnTo>
                <a:lnTo>
                  <a:pt x="9511" y="19943"/>
                </a:lnTo>
                <a:lnTo>
                  <a:pt x="8080" y="20761"/>
                </a:lnTo>
                <a:lnTo>
                  <a:pt x="8182" y="20864"/>
                </a:lnTo>
                <a:lnTo>
                  <a:pt x="5523" y="22193"/>
                </a:lnTo>
                <a:lnTo>
                  <a:pt x="5523" y="22091"/>
                </a:lnTo>
                <a:lnTo>
                  <a:pt x="3375" y="22909"/>
                </a:lnTo>
                <a:lnTo>
                  <a:pt x="3375" y="23114"/>
                </a:lnTo>
                <a:lnTo>
                  <a:pt x="3170" y="23011"/>
                </a:lnTo>
                <a:lnTo>
                  <a:pt x="2966" y="23114"/>
                </a:lnTo>
                <a:lnTo>
                  <a:pt x="2966" y="23114"/>
                </a:lnTo>
                <a:lnTo>
                  <a:pt x="3170" y="22909"/>
                </a:lnTo>
                <a:lnTo>
                  <a:pt x="2864" y="23011"/>
                </a:lnTo>
                <a:lnTo>
                  <a:pt x="2864" y="23011"/>
                </a:lnTo>
                <a:lnTo>
                  <a:pt x="2966" y="22909"/>
                </a:lnTo>
                <a:lnTo>
                  <a:pt x="1120" y="23634"/>
                </a:lnTo>
                <a:lnTo>
                  <a:pt x="1120" y="23634"/>
                </a:lnTo>
                <a:lnTo>
                  <a:pt x="1023" y="23830"/>
                </a:lnTo>
                <a:lnTo>
                  <a:pt x="2276" y="23472"/>
                </a:lnTo>
                <a:lnTo>
                  <a:pt x="2276" y="23472"/>
                </a:lnTo>
                <a:lnTo>
                  <a:pt x="3886" y="23114"/>
                </a:lnTo>
                <a:lnTo>
                  <a:pt x="3682" y="23318"/>
                </a:lnTo>
                <a:lnTo>
                  <a:pt x="5069" y="22823"/>
                </a:lnTo>
                <a:lnTo>
                  <a:pt x="5069" y="22823"/>
                </a:lnTo>
                <a:lnTo>
                  <a:pt x="5216" y="22602"/>
                </a:lnTo>
                <a:lnTo>
                  <a:pt x="5932" y="22398"/>
                </a:lnTo>
                <a:lnTo>
                  <a:pt x="5830" y="22398"/>
                </a:lnTo>
                <a:lnTo>
                  <a:pt x="10534" y="20761"/>
                </a:lnTo>
                <a:lnTo>
                  <a:pt x="10432" y="20761"/>
                </a:lnTo>
                <a:lnTo>
                  <a:pt x="11352" y="20352"/>
                </a:lnTo>
                <a:lnTo>
                  <a:pt x="11455" y="19943"/>
                </a:lnTo>
                <a:lnTo>
                  <a:pt x="12580" y="19330"/>
                </a:lnTo>
                <a:lnTo>
                  <a:pt x="12580" y="19432"/>
                </a:lnTo>
                <a:lnTo>
                  <a:pt x="12886" y="19330"/>
                </a:lnTo>
                <a:lnTo>
                  <a:pt x="12886" y="19227"/>
                </a:lnTo>
                <a:lnTo>
                  <a:pt x="17386" y="17693"/>
                </a:lnTo>
                <a:lnTo>
                  <a:pt x="16568" y="18102"/>
                </a:lnTo>
                <a:lnTo>
                  <a:pt x="16875" y="18205"/>
                </a:lnTo>
                <a:lnTo>
                  <a:pt x="16875" y="18307"/>
                </a:lnTo>
                <a:lnTo>
                  <a:pt x="14011" y="19125"/>
                </a:lnTo>
                <a:lnTo>
                  <a:pt x="14318" y="19330"/>
                </a:lnTo>
                <a:lnTo>
                  <a:pt x="13193" y="19841"/>
                </a:lnTo>
                <a:lnTo>
                  <a:pt x="15443" y="19227"/>
                </a:lnTo>
                <a:lnTo>
                  <a:pt x="15443" y="19227"/>
                </a:lnTo>
                <a:lnTo>
                  <a:pt x="15341" y="19330"/>
                </a:lnTo>
                <a:lnTo>
                  <a:pt x="15852" y="19023"/>
                </a:lnTo>
                <a:lnTo>
                  <a:pt x="15852" y="19125"/>
                </a:lnTo>
                <a:lnTo>
                  <a:pt x="17284" y="18614"/>
                </a:lnTo>
                <a:lnTo>
                  <a:pt x="16875" y="18614"/>
                </a:lnTo>
                <a:lnTo>
                  <a:pt x="17284" y="18409"/>
                </a:lnTo>
                <a:lnTo>
                  <a:pt x="17182" y="18409"/>
                </a:lnTo>
                <a:lnTo>
                  <a:pt x="17554" y="18186"/>
                </a:lnTo>
                <a:lnTo>
                  <a:pt x="17554" y="18186"/>
                </a:lnTo>
                <a:lnTo>
                  <a:pt x="18205" y="18000"/>
                </a:lnTo>
                <a:lnTo>
                  <a:pt x="18205" y="18000"/>
                </a:lnTo>
                <a:lnTo>
                  <a:pt x="17795" y="18307"/>
                </a:lnTo>
                <a:lnTo>
                  <a:pt x="19125" y="18102"/>
                </a:lnTo>
                <a:lnTo>
                  <a:pt x="18614" y="18409"/>
                </a:lnTo>
                <a:lnTo>
                  <a:pt x="18818" y="18409"/>
                </a:lnTo>
                <a:lnTo>
                  <a:pt x="18818" y="18511"/>
                </a:lnTo>
                <a:lnTo>
                  <a:pt x="19125" y="18511"/>
                </a:lnTo>
                <a:lnTo>
                  <a:pt x="18818" y="18716"/>
                </a:lnTo>
                <a:lnTo>
                  <a:pt x="19227" y="18716"/>
                </a:lnTo>
                <a:lnTo>
                  <a:pt x="19841" y="18511"/>
                </a:lnTo>
                <a:lnTo>
                  <a:pt x="19432" y="18920"/>
                </a:lnTo>
                <a:lnTo>
                  <a:pt x="19636" y="19125"/>
                </a:lnTo>
                <a:lnTo>
                  <a:pt x="21682" y="19023"/>
                </a:lnTo>
                <a:lnTo>
                  <a:pt x="21682" y="19023"/>
                </a:lnTo>
                <a:lnTo>
                  <a:pt x="21477" y="19227"/>
                </a:lnTo>
                <a:lnTo>
                  <a:pt x="23216" y="19227"/>
                </a:lnTo>
                <a:lnTo>
                  <a:pt x="22295" y="19534"/>
                </a:lnTo>
                <a:lnTo>
                  <a:pt x="22909" y="19943"/>
                </a:lnTo>
                <a:lnTo>
                  <a:pt x="22807" y="19943"/>
                </a:lnTo>
                <a:lnTo>
                  <a:pt x="23216" y="20659"/>
                </a:lnTo>
                <a:lnTo>
                  <a:pt x="23830" y="20659"/>
                </a:lnTo>
                <a:lnTo>
                  <a:pt x="23830" y="20455"/>
                </a:lnTo>
                <a:lnTo>
                  <a:pt x="24034" y="20352"/>
                </a:lnTo>
                <a:lnTo>
                  <a:pt x="23625" y="20148"/>
                </a:lnTo>
                <a:lnTo>
                  <a:pt x="24545" y="20045"/>
                </a:lnTo>
                <a:lnTo>
                  <a:pt x="24443" y="20148"/>
                </a:lnTo>
                <a:lnTo>
                  <a:pt x="24648" y="20148"/>
                </a:lnTo>
                <a:lnTo>
                  <a:pt x="24136" y="20659"/>
                </a:lnTo>
                <a:lnTo>
                  <a:pt x="24545" y="20761"/>
                </a:lnTo>
                <a:lnTo>
                  <a:pt x="25466" y="19636"/>
                </a:lnTo>
                <a:lnTo>
                  <a:pt x="24955" y="20557"/>
                </a:lnTo>
                <a:lnTo>
                  <a:pt x="25159" y="20761"/>
                </a:lnTo>
                <a:lnTo>
                  <a:pt x="25670" y="20557"/>
                </a:lnTo>
                <a:lnTo>
                  <a:pt x="25159" y="20966"/>
                </a:lnTo>
                <a:lnTo>
                  <a:pt x="25568" y="21170"/>
                </a:lnTo>
                <a:lnTo>
                  <a:pt x="24750" y="21784"/>
                </a:lnTo>
                <a:lnTo>
                  <a:pt x="25159" y="21886"/>
                </a:lnTo>
                <a:lnTo>
                  <a:pt x="25159" y="22193"/>
                </a:lnTo>
                <a:lnTo>
                  <a:pt x="25057" y="22295"/>
                </a:lnTo>
                <a:lnTo>
                  <a:pt x="25364" y="22705"/>
                </a:lnTo>
                <a:lnTo>
                  <a:pt x="24648" y="23114"/>
                </a:lnTo>
                <a:lnTo>
                  <a:pt x="24545" y="23420"/>
                </a:lnTo>
                <a:lnTo>
                  <a:pt x="25670" y="22807"/>
                </a:lnTo>
                <a:lnTo>
                  <a:pt x="24750" y="24136"/>
                </a:lnTo>
                <a:lnTo>
                  <a:pt x="26284" y="23011"/>
                </a:lnTo>
                <a:lnTo>
                  <a:pt x="26284" y="23011"/>
                </a:lnTo>
                <a:lnTo>
                  <a:pt x="25568" y="23830"/>
                </a:lnTo>
                <a:lnTo>
                  <a:pt x="25568" y="23830"/>
                </a:lnTo>
                <a:lnTo>
                  <a:pt x="26182" y="23318"/>
                </a:lnTo>
                <a:lnTo>
                  <a:pt x="26182" y="23495"/>
                </a:lnTo>
                <a:lnTo>
                  <a:pt x="26182" y="23495"/>
                </a:lnTo>
                <a:lnTo>
                  <a:pt x="24750" y="24545"/>
                </a:lnTo>
                <a:lnTo>
                  <a:pt x="25159" y="24648"/>
                </a:lnTo>
                <a:lnTo>
                  <a:pt x="24443" y="25364"/>
                </a:lnTo>
                <a:lnTo>
                  <a:pt x="24443" y="25568"/>
                </a:lnTo>
                <a:lnTo>
                  <a:pt x="25261" y="25261"/>
                </a:lnTo>
                <a:lnTo>
                  <a:pt x="25364" y="25159"/>
                </a:lnTo>
                <a:lnTo>
                  <a:pt x="25773" y="25057"/>
                </a:lnTo>
                <a:lnTo>
                  <a:pt x="25364" y="25261"/>
                </a:lnTo>
                <a:lnTo>
                  <a:pt x="25773" y="25568"/>
                </a:lnTo>
                <a:lnTo>
                  <a:pt x="25261" y="25261"/>
                </a:lnTo>
                <a:lnTo>
                  <a:pt x="24955" y="25466"/>
                </a:lnTo>
                <a:lnTo>
                  <a:pt x="25364" y="25977"/>
                </a:lnTo>
                <a:lnTo>
                  <a:pt x="24750" y="26489"/>
                </a:lnTo>
                <a:lnTo>
                  <a:pt x="24750" y="26489"/>
                </a:lnTo>
                <a:lnTo>
                  <a:pt x="25159" y="26284"/>
                </a:lnTo>
                <a:lnTo>
                  <a:pt x="24545" y="26693"/>
                </a:lnTo>
                <a:lnTo>
                  <a:pt x="24443" y="27000"/>
                </a:lnTo>
                <a:lnTo>
                  <a:pt x="26080" y="25977"/>
                </a:lnTo>
                <a:lnTo>
                  <a:pt x="25670" y="26386"/>
                </a:lnTo>
                <a:lnTo>
                  <a:pt x="25773" y="26795"/>
                </a:lnTo>
                <a:lnTo>
                  <a:pt x="25568" y="26489"/>
                </a:lnTo>
                <a:lnTo>
                  <a:pt x="24852" y="26795"/>
                </a:lnTo>
                <a:lnTo>
                  <a:pt x="24955" y="26795"/>
                </a:lnTo>
                <a:lnTo>
                  <a:pt x="24545" y="27307"/>
                </a:lnTo>
                <a:lnTo>
                  <a:pt x="25466" y="27102"/>
                </a:lnTo>
                <a:lnTo>
                  <a:pt x="24341" y="27614"/>
                </a:lnTo>
                <a:lnTo>
                  <a:pt x="25159" y="27818"/>
                </a:lnTo>
                <a:lnTo>
                  <a:pt x="25057" y="27920"/>
                </a:lnTo>
                <a:lnTo>
                  <a:pt x="25159" y="28023"/>
                </a:lnTo>
                <a:lnTo>
                  <a:pt x="24852" y="28125"/>
                </a:lnTo>
                <a:lnTo>
                  <a:pt x="25364" y="28125"/>
                </a:lnTo>
                <a:lnTo>
                  <a:pt x="24852" y="28227"/>
                </a:lnTo>
                <a:lnTo>
                  <a:pt x="25977" y="28227"/>
                </a:lnTo>
                <a:lnTo>
                  <a:pt x="26284" y="27920"/>
                </a:lnTo>
                <a:lnTo>
                  <a:pt x="25773" y="28841"/>
                </a:lnTo>
                <a:lnTo>
                  <a:pt x="26591" y="28636"/>
                </a:lnTo>
                <a:lnTo>
                  <a:pt x="26489" y="29148"/>
                </a:lnTo>
                <a:lnTo>
                  <a:pt x="26182" y="29352"/>
                </a:lnTo>
                <a:lnTo>
                  <a:pt x="26182" y="29352"/>
                </a:lnTo>
                <a:lnTo>
                  <a:pt x="26795" y="29148"/>
                </a:lnTo>
                <a:lnTo>
                  <a:pt x="26489" y="29455"/>
                </a:lnTo>
                <a:lnTo>
                  <a:pt x="26898" y="29455"/>
                </a:lnTo>
                <a:lnTo>
                  <a:pt x="26489" y="29659"/>
                </a:lnTo>
                <a:lnTo>
                  <a:pt x="26489" y="29864"/>
                </a:lnTo>
                <a:lnTo>
                  <a:pt x="26591" y="30068"/>
                </a:lnTo>
                <a:lnTo>
                  <a:pt x="26693" y="30068"/>
                </a:lnTo>
                <a:lnTo>
                  <a:pt x="26386" y="30375"/>
                </a:lnTo>
                <a:lnTo>
                  <a:pt x="26386" y="30682"/>
                </a:lnTo>
                <a:lnTo>
                  <a:pt x="26489" y="30682"/>
                </a:lnTo>
                <a:lnTo>
                  <a:pt x="26386" y="30784"/>
                </a:lnTo>
                <a:lnTo>
                  <a:pt x="26386" y="30682"/>
                </a:lnTo>
                <a:lnTo>
                  <a:pt x="26080" y="31295"/>
                </a:lnTo>
                <a:lnTo>
                  <a:pt x="25670" y="31500"/>
                </a:lnTo>
                <a:lnTo>
                  <a:pt x="25568" y="31602"/>
                </a:lnTo>
                <a:lnTo>
                  <a:pt x="25568" y="31500"/>
                </a:lnTo>
                <a:lnTo>
                  <a:pt x="25670" y="31500"/>
                </a:lnTo>
                <a:lnTo>
                  <a:pt x="26182" y="30886"/>
                </a:lnTo>
                <a:lnTo>
                  <a:pt x="26182" y="30886"/>
                </a:lnTo>
                <a:lnTo>
                  <a:pt x="25466" y="31398"/>
                </a:lnTo>
                <a:lnTo>
                  <a:pt x="25875" y="30989"/>
                </a:lnTo>
                <a:lnTo>
                  <a:pt x="25875" y="31091"/>
                </a:lnTo>
                <a:lnTo>
                  <a:pt x="26182" y="30682"/>
                </a:lnTo>
                <a:lnTo>
                  <a:pt x="24852" y="30477"/>
                </a:lnTo>
                <a:lnTo>
                  <a:pt x="24341" y="31909"/>
                </a:lnTo>
                <a:lnTo>
                  <a:pt x="24545" y="31909"/>
                </a:lnTo>
                <a:lnTo>
                  <a:pt x="24136" y="32420"/>
                </a:lnTo>
                <a:lnTo>
                  <a:pt x="24136" y="32216"/>
                </a:lnTo>
                <a:lnTo>
                  <a:pt x="23932" y="32523"/>
                </a:lnTo>
                <a:lnTo>
                  <a:pt x="24545" y="32727"/>
                </a:lnTo>
                <a:lnTo>
                  <a:pt x="24034" y="32625"/>
                </a:lnTo>
                <a:lnTo>
                  <a:pt x="21989" y="35489"/>
                </a:lnTo>
                <a:lnTo>
                  <a:pt x="22091" y="35489"/>
                </a:lnTo>
                <a:lnTo>
                  <a:pt x="20557" y="38250"/>
                </a:lnTo>
                <a:lnTo>
                  <a:pt x="20557" y="38148"/>
                </a:lnTo>
                <a:lnTo>
                  <a:pt x="20250" y="38659"/>
                </a:lnTo>
                <a:lnTo>
                  <a:pt x="20348" y="40709"/>
                </a:lnTo>
                <a:lnTo>
                  <a:pt x="20348" y="40709"/>
                </a:lnTo>
                <a:lnTo>
                  <a:pt x="20148" y="40909"/>
                </a:lnTo>
                <a:lnTo>
                  <a:pt x="20455" y="41011"/>
                </a:lnTo>
                <a:lnTo>
                  <a:pt x="20761" y="40807"/>
                </a:lnTo>
                <a:lnTo>
                  <a:pt x="21477" y="40807"/>
                </a:lnTo>
                <a:lnTo>
                  <a:pt x="20761" y="40909"/>
                </a:lnTo>
                <a:lnTo>
                  <a:pt x="20761" y="41420"/>
                </a:lnTo>
                <a:lnTo>
                  <a:pt x="20557" y="41114"/>
                </a:lnTo>
                <a:lnTo>
                  <a:pt x="20352" y="41727"/>
                </a:lnTo>
                <a:lnTo>
                  <a:pt x="20557" y="42341"/>
                </a:lnTo>
                <a:lnTo>
                  <a:pt x="20352" y="42648"/>
                </a:lnTo>
                <a:lnTo>
                  <a:pt x="20864" y="43875"/>
                </a:lnTo>
                <a:lnTo>
                  <a:pt x="20761" y="44284"/>
                </a:lnTo>
                <a:lnTo>
                  <a:pt x="21068" y="44591"/>
                </a:lnTo>
                <a:lnTo>
                  <a:pt x="21477" y="44693"/>
                </a:lnTo>
                <a:lnTo>
                  <a:pt x="23011" y="47250"/>
                </a:lnTo>
                <a:lnTo>
                  <a:pt x="22909" y="47455"/>
                </a:lnTo>
                <a:lnTo>
                  <a:pt x="23216" y="49295"/>
                </a:lnTo>
                <a:lnTo>
                  <a:pt x="23932" y="50114"/>
                </a:lnTo>
                <a:lnTo>
                  <a:pt x="23932" y="51341"/>
                </a:lnTo>
                <a:lnTo>
                  <a:pt x="24034" y="51341"/>
                </a:lnTo>
                <a:lnTo>
                  <a:pt x="24034" y="51545"/>
                </a:lnTo>
                <a:lnTo>
                  <a:pt x="23830" y="51341"/>
                </a:lnTo>
                <a:lnTo>
                  <a:pt x="23216" y="51443"/>
                </a:lnTo>
                <a:lnTo>
                  <a:pt x="23830" y="52159"/>
                </a:lnTo>
                <a:lnTo>
                  <a:pt x="24648" y="52364"/>
                </a:lnTo>
                <a:lnTo>
                  <a:pt x="25261" y="54818"/>
                </a:lnTo>
                <a:lnTo>
                  <a:pt x="26795" y="56455"/>
                </a:lnTo>
                <a:lnTo>
                  <a:pt x="26898" y="55432"/>
                </a:lnTo>
                <a:lnTo>
                  <a:pt x="26386" y="55227"/>
                </a:lnTo>
                <a:lnTo>
                  <a:pt x="25773" y="52364"/>
                </a:lnTo>
                <a:lnTo>
                  <a:pt x="25773" y="52670"/>
                </a:lnTo>
                <a:lnTo>
                  <a:pt x="25261" y="50830"/>
                </a:lnTo>
                <a:lnTo>
                  <a:pt x="25057" y="50727"/>
                </a:lnTo>
                <a:lnTo>
                  <a:pt x="24341" y="48068"/>
                </a:lnTo>
                <a:lnTo>
                  <a:pt x="24545" y="47250"/>
                </a:lnTo>
                <a:lnTo>
                  <a:pt x="25159" y="47659"/>
                </a:lnTo>
                <a:lnTo>
                  <a:pt x="25364" y="47557"/>
                </a:lnTo>
                <a:lnTo>
                  <a:pt x="25466" y="47761"/>
                </a:lnTo>
                <a:lnTo>
                  <a:pt x="25875" y="47966"/>
                </a:lnTo>
                <a:lnTo>
                  <a:pt x="26591" y="51034"/>
                </a:lnTo>
                <a:lnTo>
                  <a:pt x="27205" y="51341"/>
                </a:lnTo>
                <a:lnTo>
                  <a:pt x="27000" y="51852"/>
                </a:lnTo>
                <a:lnTo>
                  <a:pt x="28023" y="53080"/>
                </a:lnTo>
                <a:lnTo>
                  <a:pt x="27920" y="52977"/>
                </a:lnTo>
                <a:lnTo>
                  <a:pt x="28125" y="53591"/>
                </a:lnTo>
                <a:lnTo>
                  <a:pt x="27920" y="53795"/>
                </a:lnTo>
                <a:lnTo>
                  <a:pt x="28636" y="54307"/>
                </a:lnTo>
                <a:lnTo>
                  <a:pt x="28432" y="54205"/>
                </a:lnTo>
                <a:lnTo>
                  <a:pt x="29045" y="54920"/>
                </a:lnTo>
                <a:lnTo>
                  <a:pt x="28841" y="54920"/>
                </a:lnTo>
                <a:lnTo>
                  <a:pt x="29761" y="56148"/>
                </a:lnTo>
                <a:lnTo>
                  <a:pt x="30477" y="58091"/>
                </a:lnTo>
                <a:lnTo>
                  <a:pt x="29966" y="59216"/>
                </a:lnTo>
                <a:lnTo>
                  <a:pt x="37534" y="63920"/>
                </a:lnTo>
                <a:lnTo>
                  <a:pt x="39068" y="63307"/>
                </a:lnTo>
                <a:lnTo>
                  <a:pt x="39170" y="63307"/>
                </a:lnTo>
                <a:lnTo>
                  <a:pt x="39784" y="63614"/>
                </a:lnTo>
                <a:lnTo>
                  <a:pt x="39784" y="63614"/>
                </a:lnTo>
                <a:lnTo>
                  <a:pt x="39375" y="63307"/>
                </a:lnTo>
                <a:lnTo>
                  <a:pt x="39375" y="63307"/>
                </a:lnTo>
                <a:lnTo>
                  <a:pt x="44284" y="66375"/>
                </a:lnTo>
                <a:lnTo>
                  <a:pt x="45000" y="66273"/>
                </a:lnTo>
                <a:lnTo>
                  <a:pt x="45409" y="66682"/>
                </a:lnTo>
                <a:lnTo>
                  <a:pt x="45307" y="66989"/>
                </a:lnTo>
                <a:lnTo>
                  <a:pt x="46534" y="68830"/>
                </a:lnTo>
                <a:lnTo>
                  <a:pt x="46534" y="69443"/>
                </a:lnTo>
                <a:lnTo>
                  <a:pt x="47148" y="70159"/>
                </a:lnTo>
                <a:lnTo>
                  <a:pt x="47352" y="69852"/>
                </a:lnTo>
                <a:lnTo>
                  <a:pt x="47045" y="69443"/>
                </a:lnTo>
                <a:lnTo>
                  <a:pt x="47045" y="69443"/>
                </a:lnTo>
                <a:lnTo>
                  <a:pt x="48784" y="71386"/>
                </a:lnTo>
                <a:lnTo>
                  <a:pt x="48784" y="71386"/>
                </a:lnTo>
                <a:lnTo>
                  <a:pt x="48580" y="71080"/>
                </a:lnTo>
                <a:lnTo>
                  <a:pt x="49091" y="71693"/>
                </a:lnTo>
                <a:lnTo>
                  <a:pt x="49705" y="71489"/>
                </a:lnTo>
                <a:lnTo>
                  <a:pt x="50625" y="72205"/>
                </a:lnTo>
                <a:lnTo>
                  <a:pt x="50727" y="71898"/>
                </a:lnTo>
                <a:lnTo>
                  <a:pt x="51136" y="72614"/>
                </a:lnTo>
                <a:lnTo>
                  <a:pt x="51648" y="72307"/>
                </a:lnTo>
                <a:lnTo>
                  <a:pt x="51341" y="71693"/>
                </a:lnTo>
                <a:lnTo>
                  <a:pt x="52670" y="70773"/>
                </a:lnTo>
                <a:lnTo>
                  <a:pt x="53182" y="71489"/>
                </a:lnTo>
                <a:lnTo>
                  <a:pt x="53182" y="71284"/>
                </a:lnTo>
                <a:lnTo>
                  <a:pt x="53386" y="71386"/>
                </a:lnTo>
                <a:lnTo>
                  <a:pt x="53489" y="71284"/>
                </a:lnTo>
                <a:lnTo>
                  <a:pt x="53693" y="71693"/>
                </a:lnTo>
                <a:lnTo>
                  <a:pt x="53386" y="71386"/>
                </a:lnTo>
                <a:lnTo>
                  <a:pt x="53182" y="71795"/>
                </a:lnTo>
                <a:lnTo>
                  <a:pt x="53795" y="75682"/>
                </a:lnTo>
                <a:lnTo>
                  <a:pt x="53898" y="75682"/>
                </a:lnTo>
                <a:lnTo>
                  <a:pt x="53898" y="75989"/>
                </a:lnTo>
                <a:lnTo>
                  <a:pt x="54000" y="75886"/>
                </a:lnTo>
                <a:lnTo>
                  <a:pt x="54205" y="75989"/>
                </a:lnTo>
                <a:lnTo>
                  <a:pt x="53489" y="77216"/>
                </a:lnTo>
                <a:lnTo>
                  <a:pt x="52977" y="77523"/>
                </a:lnTo>
                <a:lnTo>
                  <a:pt x="52773" y="78239"/>
                </a:lnTo>
                <a:lnTo>
                  <a:pt x="52364" y="78341"/>
                </a:lnTo>
                <a:lnTo>
                  <a:pt x="52568" y="78750"/>
                </a:lnTo>
                <a:lnTo>
                  <a:pt x="51648" y="79159"/>
                </a:lnTo>
                <a:lnTo>
                  <a:pt x="51239" y="80693"/>
                </a:lnTo>
                <a:lnTo>
                  <a:pt x="51034" y="80591"/>
                </a:lnTo>
                <a:lnTo>
                  <a:pt x="50727" y="81307"/>
                </a:lnTo>
                <a:lnTo>
                  <a:pt x="50727" y="82227"/>
                </a:lnTo>
                <a:lnTo>
                  <a:pt x="51034" y="82739"/>
                </a:lnTo>
                <a:lnTo>
                  <a:pt x="51545" y="82432"/>
                </a:lnTo>
                <a:lnTo>
                  <a:pt x="51648" y="82125"/>
                </a:lnTo>
                <a:lnTo>
                  <a:pt x="51750" y="82841"/>
                </a:lnTo>
                <a:lnTo>
                  <a:pt x="50318" y="84886"/>
                </a:lnTo>
                <a:lnTo>
                  <a:pt x="50830" y="85909"/>
                </a:lnTo>
                <a:lnTo>
                  <a:pt x="50625" y="86011"/>
                </a:lnTo>
                <a:lnTo>
                  <a:pt x="60852" y="98693"/>
                </a:lnTo>
                <a:lnTo>
                  <a:pt x="61977" y="118125"/>
                </a:lnTo>
                <a:lnTo>
                  <a:pt x="61670" y="118330"/>
                </a:lnTo>
                <a:lnTo>
                  <a:pt x="63102" y="122932"/>
                </a:lnTo>
                <a:lnTo>
                  <a:pt x="64125" y="122625"/>
                </a:lnTo>
                <a:lnTo>
                  <a:pt x="63818" y="123136"/>
                </a:lnTo>
                <a:lnTo>
                  <a:pt x="64125" y="123136"/>
                </a:lnTo>
                <a:lnTo>
                  <a:pt x="64330" y="123648"/>
                </a:lnTo>
                <a:lnTo>
                  <a:pt x="64023" y="123648"/>
                </a:lnTo>
                <a:lnTo>
                  <a:pt x="64227" y="125284"/>
                </a:lnTo>
                <a:lnTo>
                  <a:pt x="64636" y="125489"/>
                </a:lnTo>
                <a:lnTo>
                  <a:pt x="64534" y="126511"/>
                </a:lnTo>
                <a:lnTo>
                  <a:pt x="64943" y="126716"/>
                </a:lnTo>
                <a:lnTo>
                  <a:pt x="64330" y="126716"/>
                </a:lnTo>
                <a:lnTo>
                  <a:pt x="64636" y="127432"/>
                </a:lnTo>
                <a:lnTo>
                  <a:pt x="64534" y="127739"/>
                </a:lnTo>
                <a:lnTo>
                  <a:pt x="64330" y="127023"/>
                </a:lnTo>
                <a:lnTo>
                  <a:pt x="64023" y="127432"/>
                </a:lnTo>
                <a:lnTo>
                  <a:pt x="64023" y="127432"/>
                </a:lnTo>
                <a:lnTo>
                  <a:pt x="64227" y="127023"/>
                </a:lnTo>
                <a:lnTo>
                  <a:pt x="64023" y="126614"/>
                </a:lnTo>
                <a:lnTo>
                  <a:pt x="64023" y="127023"/>
                </a:lnTo>
                <a:lnTo>
                  <a:pt x="63409" y="127125"/>
                </a:lnTo>
                <a:lnTo>
                  <a:pt x="63614" y="127432"/>
                </a:lnTo>
                <a:lnTo>
                  <a:pt x="63205" y="127943"/>
                </a:lnTo>
                <a:lnTo>
                  <a:pt x="63205" y="127943"/>
                </a:lnTo>
                <a:lnTo>
                  <a:pt x="63716" y="127739"/>
                </a:lnTo>
                <a:lnTo>
                  <a:pt x="64227" y="128148"/>
                </a:lnTo>
                <a:lnTo>
                  <a:pt x="64227" y="128045"/>
                </a:lnTo>
                <a:lnTo>
                  <a:pt x="64534" y="128250"/>
                </a:lnTo>
                <a:lnTo>
                  <a:pt x="64534" y="128455"/>
                </a:lnTo>
                <a:lnTo>
                  <a:pt x="64432" y="128659"/>
                </a:lnTo>
                <a:lnTo>
                  <a:pt x="64636" y="129068"/>
                </a:lnTo>
                <a:lnTo>
                  <a:pt x="65148" y="128864"/>
                </a:lnTo>
                <a:lnTo>
                  <a:pt x="65557" y="129477"/>
                </a:lnTo>
                <a:lnTo>
                  <a:pt x="64534" y="129273"/>
                </a:lnTo>
                <a:lnTo>
                  <a:pt x="65148" y="129682"/>
                </a:lnTo>
                <a:lnTo>
                  <a:pt x="65455" y="130705"/>
                </a:lnTo>
                <a:lnTo>
                  <a:pt x="65352" y="130295"/>
                </a:lnTo>
                <a:lnTo>
                  <a:pt x="65455" y="130295"/>
                </a:lnTo>
                <a:lnTo>
                  <a:pt x="65864" y="131216"/>
                </a:lnTo>
                <a:lnTo>
                  <a:pt x="65352" y="131420"/>
                </a:lnTo>
                <a:lnTo>
                  <a:pt x="66068" y="131727"/>
                </a:lnTo>
                <a:lnTo>
                  <a:pt x="65864" y="131727"/>
                </a:lnTo>
                <a:lnTo>
                  <a:pt x="66170" y="132034"/>
                </a:lnTo>
                <a:lnTo>
                  <a:pt x="66273" y="131727"/>
                </a:lnTo>
                <a:lnTo>
                  <a:pt x="66375" y="131932"/>
                </a:lnTo>
                <a:lnTo>
                  <a:pt x="66375" y="132239"/>
                </a:lnTo>
                <a:lnTo>
                  <a:pt x="66170" y="132034"/>
                </a:lnTo>
                <a:lnTo>
                  <a:pt x="65557" y="131625"/>
                </a:lnTo>
                <a:lnTo>
                  <a:pt x="65250" y="131932"/>
                </a:lnTo>
                <a:lnTo>
                  <a:pt x="67193" y="133261"/>
                </a:lnTo>
                <a:lnTo>
                  <a:pt x="67398" y="133159"/>
                </a:lnTo>
                <a:lnTo>
                  <a:pt x="67091" y="132750"/>
                </a:lnTo>
                <a:lnTo>
                  <a:pt x="67705" y="133057"/>
                </a:lnTo>
                <a:lnTo>
                  <a:pt x="67398" y="133159"/>
                </a:lnTo>
                <a:lnTo>
                  <a:pt x="67500" y="133261"/>
                </a:lnTo>
                <a:lnTo>
                  <a:pt x="67602" y="133159"/>
                </a:lnTo>
                <a:lnTo>
                  <a:pt x="67807" y="133568"/>
                </a:lnTo>
                <a:lnTo>
                  <a:pt x="67807" y="133568"/>
                </a:lnTo>
                <a:lnTo>
                  <a:pt x="67500" y="133261"/>
                </a:lnTo>
                <a:lnTo>
                  <a:pt x="67295" y="133364"/>
                </a:lnTo>
                <a:lnTo>
                  <a:pt x="66477" y="133364"/>
                </a:lnTo>
                <a:lnTo>
                  <a:pt x="66886" y="133773"/>
                </a:lnTo>
                <a:lnTo>
                  <a:pt x="67500" y="133670"/>
                </a:lnTo>
                <a:lnTo>
                  <a:pt x="67295" y="134080"/>
                </a:lnTo>
                <a:lnTo>
                  <a:pt x="67705" y="134284"/>
                </a:lnTo>
                <a:lnTo>
                  <a:pt x="67807" y="134080"/>
                </a:lnTo>
                <a:lnTo>
                  <a:pt x="67926" y="134000"/>
                </a:lnTo>
                <a:lnTo>
                  <a:pt x="67926" y="134000"/>
                </a:lnTo>
                <a:lnTo>
                  <a:pt x="68420" y="134693"/>
                </a:lnTo>
                <a:lnTo>
                  <a:pt x="69136" y="133977"/>
                </a:lnTo>
                <a:lnTo>
                  <a:pt x="69136" y="134284"/>
                </a:lnTo>
                <a:lnTo>
                  <a:pt x="68932" y="134489"/>
                </a:lnTo>
                <a:lnTo>
                  <a:pt x="68932" y="134693"/>
                </a:lnTo>
                <a:lnTo>
                  <a:pt x="68727" y="134795"/>
                </a:lnTo>
                <a:lnTo>
                  <a:pt x="69750" y="134795"/>
                </a:lnTo>
                <a:lnTo>
                  <a:pt x="69545" y="134182"/>
                </a:lnTo>
                <a:lnTo>
                  <a:pt x="69767" y="133988"/>
                </a:lnTo>
                <a:lnTo>
                  <a:pt x="69767" y="133988"/>
                </a:lnTo>
                <a:lnTo>
                  <a:pt x="70057" y="134182"/>
                </a:lnTo>
                <a:lnTo>
                  <a:pt x="69852" y="134284"/>
                </a:lnTo>
                <a:lnTo>
                  <a:pt x="70568" y="134591"/>
                </a:lnTo>
                <a:lnTo>
                  <a:pt x="70364" y="135000"/>
                </a:lnTo>
                <a:lnTo>
                  <a:pt x="71489" y="135614"/>
                </a:lnTo>
                <a:lnTo>
                  <a:pt x="71386" y="135716"/>
                </a:lnTo>
                <a:lnTo>
                  <a:pt x="70159" y="135205"/>
                </a:lnTo>
                <a:lnTo>
                  <a:pt x="70364" y="135205"/>
                </a:lnTo>
                <a:lnTo>
                  <a:pt x="70057" y="135000"/>
                </a:lnTo>
                <a:lnTo>
                  <a:pt x="69955" y="135102"/>
                </a:lnTo>
                <a:lnTo>
                  <a:pt x="70568" y="135716"/>
                </a:lnTo>
                <a:lnTo>
                  <a:pt x="70057" y="135511"/>
                </a:lnTo>
                <a:lnTo>
                  <a:pt x="69443" y="135716"/>
                </a:lnTo>
                <a:lnTo>
                  <a:pt x="69545" y="135818"/>
                </a:lnTo>
                <a:lnTo>
                  <a:pt x="73943" y="136125"/>
                </a:lnTo>
                <a:lnTo>
                  <a:pt x="74557" y="135818"/>
                </a:lnTo>
                <a:lnTo>
                  <a:pt x="71489" y="134489"/>
                </a:lnTo>
                <a:lnTo>
                  <a:pt x="71591" y="134284"/>
                </a:lnTo>
                <a:lnTo>
                  <a:pt x="71080" y="133875"/>
                </a:lnTo>
                <a:lnTo>
                  <a:pt x="69782" y="133975"/>
                </a:lnTo>
                <a:lnTo>
                  <a:pt x="69782" y="133975"/>
                </a:lnTo>
                <a:lnTo>
                  <a:pt x="70364" y="133466"/>
                </a:lnTo>
                <a:lnTo>
                  <a:pt x="71080" y="133568"/>
                </a:lnTo>
                <a:lnTo>
                  <a:pt x="71080" y="133568"/>
                </a:lnTo>
                <a:lnTo>
                  <a:pt x="70057" y="132852"/>
                </a:lnTo>
                <a:lnTo>
                  <a:pt x="70364" y="132750"/>
                </a:lnTo>
                <a:lnTo>
                  <a:pt x="69852" y="132341"/>
                </a:lnTo>
                <a:lnTo>
                  <a:pt x="70159" y="131318"/>
                </a:lnTo>
                <a:lnTo>
                  <a:pt x="69750" y="131216"/>
                </a:lnTo>
                <a:lnTo>
                  <a:pt x="69955" y="131216"/>
                </a:lnTo>
                <a:lnTo>
                  <a:pt x="69955" y="131011"/>
                </a:lnTo>
                <a:lnTo>
                  <a:pt x="70670" y="131216"/>
                </a:lnTo>
                <a:lnTo>
                  <a:pt x="70670" y="131216"/>
                </a:lnTo>
                <a:lnTo>
                  <a:pt x="70466" y="130500"/>
                </a:lnTo>
                <a:lnTo>
                  <a:pt x="71591" y="129170"/>
                </a:lnTo>
                <a:lnTo>
                  <a:pt x="71182" y="129068"/>
                </a:lnTo>
                <a:lnTo>
                  <a:pt x="71284" y="128455"/>
                </a:lnTo>
                <a:lnTo>
                  <a:pt x="69443" y="127330"/>
                </a:lnTo>
                <a:lnTo>
                  <a:pt x="69852" y="126409"/>
                </a:lnTo>
                <a:lnTo>
                  <a:pt x="70159" y="126205"/>
                </a:lnTo>
                <a:lnTo>
                  <a:pt x="70670" y="126205"/>
                </a:lnTo>
                <a:lnTo>
                  <a:pt x="70568" y="124670"/>
                </a:lnTo>
                <a:lnTo>
                  <a:pt x="71182" y="124159"/>
                </a:lnTo>
                <a:lnTo>
                  <a:pt x="70568" y="123852"/>
                </a:lnTo>
                <a:lnTo>
                  <a:pt x="70977" y="123750"/>
                </a:lnTo>
                <a:lnTo>
                  <a:pt x="71284" y="124057"/>
                </a:lnTo>
                <a:lnTo>
                  <a:pt x="71284" y="124057"/>
                </a:lnTo>
                <a:lnTo>
                  <a:pt x="70977" y="123443"/>
                </a:lnTo>
                <a:lnTo>
                  <a:pt x="70773" y="123545"/>
                </a:lnTo>
                <a:lnTo>
                  <a:pt x="70364" y="123239"/>
                </a:lnTo>
                <a:lnTo>
                  <a:pt x="69955" y="122318"/>
                </a:lnTo>
                <a:lnTo>
                  <a:pt x="70057" y="122011"/>
                </a:lnTo>
                <a:lnTo>
                  <a:pt x="71182" y="122318"/>
                </a:lnTo>
                <a:lnTo>
                  <a:pt x="72205" y="122011"/>
                </a:lnTo>
                <a:lnTo>
                  <a:pt x="72000" y="121193"/>
                </a:lnTo>
                <a:lnTo>
                  <a:pt x="72102" y="120886"/>
                </a:lnTo>
                <a:lnTo>
                  <a:pt x="71898" y="120580"/>
                </a:lnTo>
                <a:lnTo>
                  <a:pt x="72000" y="120580"/>
                </a:lnTo>
                <a:lnTo>
                  <a:pt x="71693" y="120170"/>
                </a:lnTo>
                <a:lnTo>
                  <a:pt x="75477" y="119250"/>
                </a:lnTo>
                <a:lnTo>
                  <a:pt x="75886" y="117716"/>
                </a:lnTo>
                <a:lnTo>
                  <a:pt x="73739" y="114545"/>
                </a:lnTo>
                <a:lnTo>
                  <a:pt x="73739" y="114034"/>
                </a:lnTo>
                <a:lnTo>
                  <a:pt x="73943" y="114034"/>
                </a:lnTo>
                <a:lnTo>
                  <a:pt x="73841" y="113420"/>
                </a:lnTo>
                <a:lnTo>
                  <a:pt x="74045" y="113932"/>
                </a:lnTo>
                <a:lnTo>
                  <a:pt x="73841" y="114341"/>
                </a:lnTo>
                <a:lnTo>
                  <a:pt x="74557" y="115466"/>
                </a:lnTo>
                <a:lnTo>
                  <a:pt x="77216" y="115875"/>
                </a:lnTo>
                <a:lnTo>
                  <a:pt x="79466" y="111580"/>
                </a:lnTo>
                <a:lnTo>
                  <a:pt x="79568" y="111682"/>
                </a:lnTo>
                <a:lnTo>
                  <a:pt x="79568" y="111273"/>
                </a:lnTo>
                <a:lnTo>
                  <a:pt x="79466" y="110966"/>
                </a:lnTo>
                <a:lnTo>
                  <a:pt x="79773" y="111273"/>
                </a:lnTo>
                <a:lnTo>
                  <a:pt x="79875" y="111273"/>
                </a:lnTo>
                <a:lnTo>
                  <a:pt x="79364" y="112500"/>
                </a:lnTo>
                <a:lnTo>
                  <a:pt x="79773" y="112193"/>
                </a:lnTo>
                <a:lnTo>
                  <a:pt x="80080" y="111170"/>
                </a:lnTo>
                <a:lnTo>
                  <a:pt x="79875" y="111273"/>
                </a:lnTo>
                <a:lnTo>
                  <a:pt x="79875" y="111273"/>
                </a:lnTo>
                <a:lnTo>
                  <a:pt x="81409" y="107898"/>
                </a:lnTo>
                <a:lnTo>
                  <a:pt x="81102" y="106159"/>
                </a:lnTo>
                <a:lnTo>
                  <a:pt x="81614" y="106057"/>
                </a:lnTo>
                <a:lnTo>
                  <a:pt x="81511" y="106159"/>
                </a:lnTo>
                <a:lnTo>
                  <a:pt x="85398" y="103705"/>
                </a:lnTo>
                <a:lnTo>
                  <a:pt x="85807" y="103602"/>
                </a:lnTo>
                <a:lnTo>
                  <a:pt x="85909" y="103398"/>
                </a:lnTo>
                <a:lnTo>
                  <a:pt x="86114" y="103705"/>
                </a:lnTo>
                <a:lnTo>
                  <a:pt x="86830" y="103602"/>
                </a:lnTo>
                <a:lnTo>
                  <a:pt x="86932" y="103091"/>
                </a:lnTo>
                <a:lnTo>
                  <a:pt x="87750" y="102580"/>
                </a:lnTo>
                <a:lnTo>
                  <a:pt x="89080" y="94398"/>
                </a:lnTo>
                <a:lnTo>
                  <a:pt x="89080" y="93170"/>
                </a:lnTo>
                <a:lnTo>
                  <a:pt x="89284" y="93068"/>
                </a:lnTo>
                <a:lnTo>
                  <a:pt x="89489" y="93375"/>
                </a:lnTo>
                <a:lnTo>
                  <a:pt x="90409" y="91534"/>
                </a:lnTo>
                <a:lnTo>
                  <a:pt x="90409" y="91739"/>
                </a:lnTo>
                <a:lnTo>
                  <a:pt x="92557" y="87136"/>
                </a:lnTo>
                <a:lnTo>
                  <a:pt x="91943" y="85398"/>
                </a:lnTo>
                <a:lnTo>
                  <a:pt x="84273" y="82739"/>
                </a:lnTo>
                <a:lnTo>
                  <a:pt x="84068" y="82943"/>
                </a:lnTo>
                <a:lnTo>
                  <a:pt x="83966" y="82534"/>
                </a:lnTo>
                <a:lnTo>
                  <a:pt x="83557" y="83352"/>
                </a:lnTo>
                <a:lnTo>
                  <a:pt x="83557" y="83352"/>
                </a:lnTo>
                <a:lnTo>
                  <a:pt x="83659" y="82636"/>
                </a:lnTo>
                <a:lnTo>
                  <a:pt x="83557" y="82330"/>
                </a:lnTo>
                <a:lnTo>
                  <a:pt x="83557" y="81818"/>
                </a:lnTo>
                <a:lnTo>
                  <a:pt x="80591" y="80795"/>
                </a:lnTo>
                <a:lnTo>
                  <a:pt x="79057" y="82739"/>
                </a:lnTo>
                <a:lnTo>
                  <a:pt x="79364" y="81818"/>
                </a:lnTo>
                <a:lnTo>
                  <a:pt x="78341" y="82125"/>
                </a:lnTo>
                <a:lnTo>
                  <a:pt x="77932" y="81307"/>
                </a:lnTo>
                <a:lnTo>
                  <a:pt x="77625" y="81205"/>
                </a:lnTo>
                <a:lnTo>
                  <a:pt x="77011" y="81614"/>
                </a:lnTo>
                <a:lnTo>
                  <a:pt x="76295" y="81614"/>
                </a:lnTo>
                <a:lnTo>
                  <a:pt x="78852" y="78750"/>
                </a:lnTo>
                <a:lnTo>
                  <a:pt x="77216" y="75375"/>
                </a:lnTo>
                <a:lnTo>
                  <a:pt x="77011" y="75580"/>
                </a:lnTo>
                <a:lnTo>
                  <a:pt x="76807" y="75068"/>
                </a:lnTo>
                <a:lnTo>
                  <a:pt x="76705" y="75170"/>
                </a:lnTo>
                <a:lnTo>
                  <a:pt x="75273" y="74148"/>
                </a:lnTo>
                <a:lnTo>
                  <a:pt x="75068" y="74557"/>
                </a:lnTo>
                <a:lnTo>
                  <a:pt x="74455" y="73841"/>
                </a:lnTo>
                <a:lnTo>
                  <a:pt x="73432" y="74148"/>
                </a:lnTo>
                <a:lnTo>
                  <a:pt x="72614" y="73943"/>
                </a:lnTo>
                <a:lnTo>
                  <a:pt x="72307" y="74352"/>
                </a:lnTo>
                <a:lnTo>
                  <a:pt x="72307" y="73739"/>
                </a:lnTo>
                <a:lnTo>
                  <a:pt x="71284" y="72920"/>
                </a:lnTo>
                <a:lnTo>
                  <a:pt x="70977" y="73432"/>
                </a:lnTo>
                <a:lnTo>
                  <a:pt x="70977" y="73432"/>
                </a:lnTo>
                <a:lnTo>
                  <a:pt x="71080" y="72307"/>
                </a:lnTo>
                <a:lnTo>
                  <a:pt x="69852" y="71284"/>
                </a:lnTo>
                <a:lnTo>
                  <a:pt x="68420" y="71182"/>
                </a:lnTo>
                <a:lnTo>
                  <a:pt x="68830" y="70875"/>
                </a:lnTo>
                <a:lnTo>
                  <a:pt x="69034" y="70568"/>
                </a:lnTo>
                <a:lnTo>
                  <a:pt x="68932" y="70159"/>
                </a:lnTo>
                <a:lnTo>
                  <a:pt x="68420" y="69852"/>
                </a:lnTo>
                <a:lnTo>
                  <a:pt x="68318" y="69955"/>
                </a:lnTo>
                <a:lnTo>
                  <a:pt x="68318" y="70159"/>
                </a:lnTo>
                <a:lnTo>
                  <a:pt x="67909" y="69852"/>
                </a:lnTo>
                <a:lnTo>
                  <a:pt x="67807" y="69955"/>
                </a:lnTo>
                <a:lnTo>
                  <a:pt x="67602" y="69545"/>
                </a:lnTo>
                <a:lnTo>
                  <a:pt x="67398" y="69648"/>
                </a:lnTo>
                <a:lnTo>
                  <a:pt x="67295" y="69239"/>
                </a:lnTo>
                <a:lnTo>
                  <a:pt x="68216" y="69034"/>
                </a:lnTo>
                <a:lnTo>
                  <a:pt x="66068" y="69136"/>
                </a:lnTo>
                <a:lnTo>
                  <a:pt x="66068" y="69239"/>
                </a:lnTo>
                <a:lnTo>
                  <a:pt x="66580" y="69239"/>
                </a:lnTo>
                <a:lnTo>
                  <a:pt x="65045" y="69648"/>
                </a:lnTo>
                <a:lnTo>
                  <a:pt x="64636" y="69443"/>
                </a:lnTo>
                <a:lnTo>
                  <a:pt x="64432" y="69136"/>
                </a:lnTo>
                <a:lnTo>
                  <a:pt x="62489" y="69136"/>
                </a:lnTo>
                <a:lnTo>
                  <a:pt x="62284" y="68523"/>
                </a:lnTo>
                <a:lnTo>
                  <a:pt x="61466" y="68216"/>
                </a:lnTo>
                <a:lnTo>
                  <a:pt x="61159" y="67705"/>
                </a:lnTo>
                <a:lnTo>
                  <a:pt x="60750" y="67705"/>
                </a:lnTo>
                <a:lnTo>
                  <a:pt x="61159" y="68114"/>
                </a:lnTo>
                <a:lnTo>
                  <a:pt x="59727" y="68727"/>
                </a:lnTo>
                <a:lnTo>
                  <a:pt x="59523" y="69239"/>
                </a:lnTo>
                <a:lnTo>
                  <a:pt x="59932" y="70057"/>
                </a:lnTo>
                <a:lnTo>
                  <a:pt x="59625" y="70670"/>
                </a:lnTo>
                <a:lnTo>
                  <a:pt x="59216" y="70364"/>
                </a:lnTo>
                <a:lnTo>
                  <a:pt x="59114" y="69648"/>
                </a:lnTo>
                <a:lnTo>
                  <a:pt x="59420" y="69239"/>
                </a:lnTo>
                <a:lnTo>
                  <a:pt x="59318" y="68727"/>
                </a:lnTo>
                <a:lnTo>
                  <a:pt x="59420" y="68727"/>
                </a:lnTo>
                <a:lnTo>
                  <a:pt x="59216" y="68114"/>
                </a:lnTo>
                <a:lnTo>
                  <a:pt x="59830" y="67807"/>
                </a:lnTo>
                <a:lnTo>
                  <a:pt x="59625" y="67295"/>
                </a:lnTo>
                <a:lnTo>
                  <a:pt x="56966" y="68932"/>
                </a:lnTo>
                <a:lnTo>
                  <a:pt x="56966" y="68727"/>
                </a:lnTo>
                <a:lnTo>
                  <a:pt x="56557" y="68625"/>
                </a:lnTo>
                <a:lnTo>
                  <a:pt x="55739" y="69648"/>
                </a:lnTo>
                <a:lnTo>
                  <a:pt x="55841" y="69545"/>
                </a:lnTo>
                <a:lnTo>
                  <a:pt x="55534" y="70364"/>
                </a:lnTo>
                <a:lnTo>
                  <a:pt x="54614" y="71182"/>
                </a:lnTo>
                <a:lnTo>
                  <a:pt x="54511" y="71898"/>
                </a:lnTo>
                <a:lnTo>
                  <a:pt x="52977" y="70364"/>
                </a:lnTo>
                <a:lnTo>
                  <a:pt x="52057" y="70261"/>
                </a:lnTo>
                <a:lnTo>
                  <a:pt x="51034" y="70875"/>
                </a:lnTo>
                <a:lnTo>
                  <a:pt x="50011" y="70670"/>
                </a:lnTo>
                <a:lnTo>
                  <a:pt x="50011" y="70670"/>
                </a:lnTo>
                <a:lnTo>
                  <a:pt x="50114" y="70875"/>
                </a:lnTo>
                <a:lnTo>
                  <a:pt x="48375" y="68420"/>
                </a:lnTo>
                <a:lnTo>
                  <a:pt x="48580" y="67602"/>
                </a:lnTo>
                <a:lnTo>
                  <a:pt x="48682" y="67705"/>
                </a:lnTo>
                <a:lnTo>
                  <a:pt x="48784" y="66989"/>
                </a:lnTo>
                <a:lnTo>
                  <a:pt x="48784" y="67193"/>
                </a:lnTo>
                <a:lnTo>
                  <a:pt x="49193" y="64739"/>
                </a:lnTo>
                <a:lnTo>
                  <a:pt x="48989" y="64330"/>
                </a:lnTo>
                <a:lnTo>
                  <a:pt x="48580" y="64125"/>
                </a:lnTo>
                <a:lnTo>
                  <a:pt x="48886" y="64227"/>
                </a:lnTo>
                <a:lnTo>
                  <a:pt x="48273" y="63716"/>
                </a:lnTo>
                <a:lnTo>
                  <a:pt x="44284" y="63614"/>
                </a:lnTo>
                <a:lnTo>
                  <a:pt x="45000" y="62795"/>
                </a:lnTo>
                <a:lnTo>
                  <a:pt x="45102" y="61159"/>
                </a:lnTo>
                <a:lnTo>
                  <a:pt x="45409" y="60648"/>
                </a:lnTo>
                <a:lnTo>
                  <a:pt x="45511" y="61261"/>
                </a:lnTo>
                <a:lnTo>
                  <a:pt x="46023" y="60136"/>
                </a:lnTo>
                <a:lnTo>
                  <a:pt x="45818" y="60239"/>
                </a:lnTo>
                <a:lnTo>
                  <a:pt x="46125" y="59932"/>
                </a:lnTo>
                <a:lnTo>
                  <a:pt x="46125" y="59625"/>
                </a:lnTo>
                <a:lnTo>
                  <a:pt x="46534" y="58807"/>
                </a:lnTo>
                <a:lnTo>
                  <a:pt x="46432" y="57989"/>
                </a:lnTo>
                <a:lnTo>
                  <a:pt x="43875" y="58295"/>
                </a:lnTo>
                <a:lnTo>
                  <a:pt x="42955" y="60239"/>
                </a:lnTo>
                <a:lnTo>
                  <a:pt x="42341" y="60648"/>
                </a:lnTo>
                <a:lnTo>
                  <a:pt x="42545" y="60648"/>
                </a:lnTo>
                <a:lnTo>
                  <a:pt x="42443" y="60955"/>
                </a:lnTo>
                <a:lnTo>
                  <a:pt x="39477" y="61261"/>
                </a:lnTo>
                <a:lnTo>
                  <a:pt x="38557" y="60750"/>
                </a:lnTo>
                <a:lnTo>
                  <a:pt x="38557" y="60750"/>
                </a:lnTo>
                <a:lnTo>
                  <a:pt x="38659" y="60852"/>
                </a:lnTo>
                <a:lnTo>
                  <a:pt x="38659" y="60852"/>
                </a:lnTo>
                <a:lnTo>
                  <a:pt x="38352" y="60648"/>
                </a:lnTo>
                <a:lnTo>
                  <a:pt x="38352" y="60648"/>
                </a:lnTo>
                <a:lnTo>
                  <a:pt x="38557" y="60750"/>
                </a:lnTo>
                <a:lnTo>
                  <a:pt x="37432" y="57989"/>
                </a:lnTo>
                <a:lnTo>
                  <a:pt x="37432" y="58193"/>
                </a:lnTo>
                <a:lnTo>
                  <a:pt x="37227" y="57375"/>
                </a:lnTo>
                <a:lnTo>
                  <a:pt x="37432" y="57989"/>
                </a:lnTo>
                <a:lnTo>
                  <a:pt x="38455" y="52159"/>
                </a:lnTo>
                <a:lnTo>
                  <a:pt x="38250" y="51750"/>
                </a:lnTo>
                <a:lnTo>
                  <a:pt x="38761" y="51545"/>
                </a:lnTo>
                <a:lnTo>
                  <a:pt x="38761" y="51341"/>
                </a:lnTo>
                <a:lnTo>
                  <a:pt x="39068" y="51136"/>
                </a:lnTo>
                <a:lnTo>
                  <a:pt x="38966" y="51136"/>
                </a:lnTo>
                <a:lnTo>
                  <a:pt x="39170" y="51034"/>
                </a:lnTo>
                <a:lnTo>
                  <a:pt x="39375" y="50830"/>
                </a:lnTo>
                <a:lnTo>
                  <a:pt x="39682" y="50727"/>
                </a:lnTo>
                <a:lnTo>
                  <a:pt x="39580" y="50523"/>
                </a:lnTo>
                <a:lnTo>
                  <a:pt x="40091" y="50625"/>
                </a:lnTo>
                <a:lnTo>
                  <a:pt x="41216" y="49909"/>
                </a:lnTo>
                <a:lnTo>
                  <a:pt x="41216" y="49705"/>
                </a:lnTo>
                <a:lnTo>
                  <a:pt x="41420" y="49398"/>
                </a:lnTo>
                <a:lnTo>
                  <a:pt x="41420" y="49602"/>
                </a:lnTo>
                <a:lnTo>
                  <a:pt x="41625" y="49602"/>
                </a:lnTo>
                <a:lnTo>
                  <a:pt x="41318" y="49807"/>
                </a:lnTo>
                <a:lnTo>
                  <a:pt x="42341" y="49193"/>
                </a:lnTo>
                <a:lnTo>
                  <a:pt x="43773" y="49602"/>
                </a:lnTo>
                <a:lnTo>
                  <a:pt x="43977" y="49398"/>
                </a:lnTo>
                <a:lnTo>
                  <a:pt x="44489" y="49602"/>
                </a:lnTo>
                <a:lnTo>
                  <a:pt x="44489" y="49909"/>
                </a:lnTo>
                <a:lnTo>
                  <a:pt x="44386" y="49909"/>
                </a:lnTo>
                <a:lnTo>
                  <a:pt x="45205" y="50114"/>
                </a:lnTo>
                <a:lnTo>
                  <a:pt x="45409" y="49705"/>
                </a:lnTo>
                <a:lnTo>
                  <a:pt x="45920" y="50216"/>
                </a:lnTo>
                <a:lnTo>
                  <a:pt x="46125" y="50216"/>
                </a:lnTo>
                <a:lnTo>
                  <a:pt x="45818" y="49705"/>
                </a:lnTo>
                <a:lnTo>
                  <a:pt x="46227" y="49091"/>
                </a:lnTo>
                <a:lnTo>
                  <a:pt x="46227" y="49091"/>
                </a:lnTo>
                <a:lnTo>
                  <a:pt x="45920" y="49295"/>
                </a:lnTo>
                <a:lnTo>
                  <a:pt x="46023" y="48989"/>
                </a:lnTo>
                <a:lnTo>
                  <a:pt x="45307" y="49091"/>
                </a:lnTo>
                <a:lnTo>
                  <a:pt x="47557" y="48477"/>
                </a:lnTo>
                <a:lnTo>
                  <a:pt x="47557" y="48477"/>
                </a:lnTo>
                <a:lnTo>
                  <a:pt x="47455" y="48989"/>
                </a:lnTo>
                <a:lnTo>
                  <a:pt x="47966" y="48784"/>
                </a:lnTo>
                <a:lnTo>
                  <a:pt x="47966" y="48886"/>
                </a:lnTo>
                <a:lnTo>
                  <a:pt x="48477" y="48580"/>
                </a:lnTo>
                <a:lnTo>
                  <a:pt x="48477" y="48580"/>
                </a:lnTo>
                <a:lnTo>
                  <a:pt x="48170" y="48886"/>
                </a:lnTo>
                <a:lnTo>
                  <a:pt x="48886" y="48784"/>
                </a:lnTo>
                <a:lnTo>
                  <a:pt x="49602" y="48886"/>
                </a:lnTo>
                <a:lnTo>
                  <a:pt x="49500" y="49091"/>
                </a:lnTo>
                <a:lnTo>
                  <a:pt x="49655" y="49401"/>
                </a:lnTo>
                <a:lnTo>
                  <a:pt x="49655" y="49401"/>
                </a:lnTo>
                <a:lnTo>
                  <a:pt x="51239" y="49500"/>
                </a:lnTo>
                <a:lnTo>
                  <a:pt x="51750" y="50216"/>
                </a:lnTo>
                <a:lnTo>
                  <a:pt x="51443" y="51545"/>
                </a:lnTo>
                <a:lnTo>
                  <a:pt x="51648" y="51239"/>
                </a:lnTo>
                <a:lnTo>
                  <a:pt x="51852" y="51341"/>
                </a:lnTo>
                <a:lnTo>
                  <a:pt x="51443" y="51750"/>
                </a:lnTo>
                <a:lnTo>
                  <a:pt x="52670" y="54102"/>
                </a:lnTo>
                <a:lnTo>
                  <a:pt x="52875" y="54102"/>
                </a:lnTo>
                <a:lnTo>
                  <a:pt x="53485" y="53390"/>
                </a:lnTo>
                <a:lnTo>
                  <a:pt x="53485" y="53390"/>
                </a:lnTo>
                <a:lnTo>
                  <a:pt x="53403" y="50915"/>
                </a:lnTo>
                <a:lnTo>
                  <a:pt x="53591" y="50727"/>
                </a:lnTo>
                <a:lnTo>
                  <a:pt x="53489" y="47761"/>
                </a:lnTo>
                <a:lnTo>
                  <a:pt x="53693" y="47659"/>
                </a:lnTo>
                <a:lnTo>
                  <a:pt x="54307" y="46636"/>
                </a:lnTo>
                <a:lnTo>
                  <a:pt x="54307" y="46841"/>
                </a:lnTo>
                <a:lnTo>
                  <a:pt x="54409" y="46739"/>
                </a:lnTo>
                <a:lnTo>
                  <a:pt x="54409" y="46636"/>
                </a:lnTo>
                <a:lnTo>
                  <a:pt x="55841" y="45716"/>
                </a:lnTo>
                <a:lnTo>
                  <a:pt x="55841" y="45818"/>
                </a:lnTo>
                <a:lnTo>
                  <a:pt x="57170" y="44898"/>
                </a:lnTo>
                <a:lnTo>
                  <a:pt x="57170" y="45102"/>
                </a:lnTo>
                <a:lnTo>
                  <a:pt x="57784" y="44284"/>
                </a:lnTo>
                <a:lnTo>
                  <a:pt x="58705" y="44080"/>
                </a:lnTo>
                <a:lnTo>
                  <a:pt x="58193" y="43875"/>
                </a:lnTo>
                <a:lnTo>
                  <a:pt x="58602" y="43875"/>
                </a:lnTo>
                <a:lnTo>
                  <a:pt x="58295" y="43466"/>
                </a:lnTo>
                <a:lnTo>
                  <a:pt x="59420" y="43364"/>
                </a:lnTo>
                <a:lnTo>
                  <a:pt x="59523" y="43057"/>
                </a:lnTo>
                <a:lnTo>
                  <a:pt x="59523" y="43057"/>
                </a:lnTo>
                <a:lnTo>
                  <a:pt x="59216" y="43364"/>
                </a:lnTo>
                <a:lnTo>
                  <a:pt x="58705" y="43057"/>
                </a:lnTo>
                <a:lnTo>
                  <a:pt x="58807" y="42750"/>
                </a:lnTo>
                <a:lnTo>
                  <a:pt x="59216" y="42852"/>
                </a:lnTo>
                <a:lnTo>
                  <a:pt x="59318" y="42750"/>
                </a:lnTo>
                <a:lnTo>
                  <a:pt x="59523" y="42852"/>
                </a:lnTo>
                <a:lnTo>
                  <a:pt x="59523" y="42545"/>
                </a:lnTo>
                <a:lnTo>
                  <a:pt x="59420" y="42034"/>
                </a:lnTo>
                <a:lnTo>
                  <a:pt x="59216" y="41932"/>
                </a:lnTo>
                <a:lnTo>
                  <a:pt x="58705" y="41625"/>
                </a:lnTo>
                <a:lnTo>
                  <a:pt x="59114" y="41727"/>
                </a:lnTo>
                <a:lnTo>
                  <a:pt x="59216" y="41932"/>
                </a:lnTo>
                <a:lnTo>
                  <a:pt x="59216" y="41932"/>
                </a:lnTo>
                <a:lnTo>
                  <a:pt x="59114" y="41420"/>
                </a:lnTo>
                <a:lnTo>
                  <a:pt x="59420" y="41420"/>
                </a:lnTo>
                <a:lnTo>
                  <a:pt x="59523" y="41318"/>
                </a:lnTo>
                <a:lnTo>
                  <a:pt x="59011" y="40705"/>
                </a:lnTo>
                <a:lnTo>
                  <a:pt x="59523" y="41216"/>
                </a:lnTo>
                <a:lnTo>
                  <a:pt x="59523" y="40807"/>
                </a:lnTo>
                <a:lnTo>
                  <a:pt x="58909" y="40500"/>
                </a:lnTo>
                <a:lnTo>
                  <a:pt x="59318" y="39989"/>
                </a:lnTo>
                <a:lnTo>
                  <a:pt x="59011" y="40500"/>
                </a:lnTo>
                <a:lnTo>
                  <a:pt x="59216" y="40398"/>
                </a:lnTo>
                <a:lnTo>
                  <a:pt x="59216" y="40602"/>
                </a:lnTo>
                <a:lnTo>
                  <a:pt x="59318" y="40500"/>
                </a:lnTo>
                <a:lnTo>
                  <a:pt x="59625" y="40807"/>
                </a:lnTo>
                <a:lnTo>
                  <a:pt x="59523" y="40295"/>
                </a:lnTo>
                <a:lnTo>
                  <a:pt x="59727" y="40500"/>
                </a:lnTo>
                <a:lnTo>
                  <a:pt x="59830" y="39580"/>
                </a:lnTo>
                <a:lnTo>
                  <a:pt x="60034" y="39477"/>
                </a:lnTo>
                <a:lnTo>
                  <a:pt x="60034" y="39580"/>
                </a:lnTo>
                <a:lnTo>
                  <a:pt x="60136" y="39375"/>
                </a:lnTo>
                <a:lnTo>
                  <a:pt x="60136" y="39477"/>
                </a:lnTo>
                <a:lnTo>
                  <a:pt x="60443" y="39273"/>
                </a:lnTo>
                <a:lnTo>
                  <a:pt x="60443" y="39375"/>
                </a:lnTo>
                <a:lnTo>
                  <a:pt x="60341" y="39477"/>
                </a:lnTo>
                <a:lnTo>
                  <a:pt x="60443" y="39477"/>
                </a:lnTo>
                <a:lnTo>
                  <a:pt x="60034" y="39784"/>
                </a:lnTo>
                <a:lnTo>
                  <a:pt x="60136" y="39784"/>
                </a:lnTo>
                <a:lnTo>
                  <a:pt x="59830" y="40193"/>
                </a:lnTo>
                <a:lnTo>
                  <a:pt x="60136" y="40295"/>
                </a:lnTo>
                <a:lnTo>
                  <a:pt x="60136" y="40500"/>
                </a:lnTo>
                <a:lnTo>
                  <a:pt x="60034" y="40705"/>
                </a:lnTo>
                <a:lnTo>
                  <a:pt x="60034" y="40909"/>
                </a:lnTo>
                <a:lnTo>
                  <a:pt x="60136" y="40909"/>
                </a:lnTo>
                <a:lnTo>
                  <a:pt x="59727" y="41830"/>
                </a:lnTo>
                <a:lnTo>
                  <a:pt x="60750" y="40500"/>
                </a:lnTo>
                <a:lnTo>
                  <a:pt x="60750" y="39375"/>
                </a:lnTo>
                <a:lnTo>
                  <a:pt x="61057" y="39886"/>
                </a:lnTo>
                <a:lnTo>
                  <a:pt x="62182" y="38864"/>
                </a:lnTo>
                <a:lnTo>
                  <a:pt x="62386" y="38455"/>
                </a:lnTo>
                <a:lnTo>
                  <a:pt x="62284" y="38250"/>
                </a:lnTo>
                <a:lnTo>
                  <a:pt x="62591" y="37636"/>
                </a:lnTo>
                <a:lnTo>
                  <a:pt x="62489" y="38148"/>
                </a:lnTo>
                <a:lnTo>
                  <a:pt x="64943" y="37125"/>
                </a:lnTo>
                <a:lnTo>
                  <a:pt x="65045" y="37227"/>
                </a:lnTo>
                <a:lnTo>
                  <a:pt x="65148" y="37125"/>
                </a:lnTo>
                <a:lnTo>
                  <a:pt x="65148" y="37125"/>
                </a:lnTo>
                <a:lnTo>
                  <a:pt x="65045" y="37432"/>
                </a:lnTo>
                <a:lnTo>
                  <a:pt x="65557" y="37227"/>
                </a:lnTo>
                <a:lnTo>
                  <a:pt x="65557" y="37227"/>
                </a:lnTo>
                <a:lnTo>
                  <a:pt x="65455" y="37330"/>
                </a:lnTo>
                <a:lnTo>
                  <a:pt x="66068" y="37227"/>
                </a:lnTo>
                <a:lnTo>
                  <a:pt x="65966" y="36818"/>
                </a:lnTo>
                <a:lnTo>
                  <a:pt x="65761" y="37125"/>
                </a:lnTo>
                <a:lnTo>
                  <a:pt x="65455" y="36614"/>
                </a:lnTo>
                <a:lnTo>
                  <a:pt x="66784" y="35080"/>
                </a:lnTo>
                <a:lnTo>
                  <a:pt x="66886" y="35182"/>
                </a:lnTo>
                <a:lnTo>
                  <a:pt x="66989" y="34977"/>
                </a:lnTo>
                <a:lnTo>
                  <a:pt x="66989" y="35080"/>
                </a:lnTo>
                <a:lnTo>
                  <a:pt x="67091" y="34875"/>
                </a:lnTo>
                <a:lnTo>
                  <a:pt x="67091" y="35080"/>
                </a:lnTo>
                <a:lnTo>
                  <a:pt x="67193" y="34977"/>
                </a:lnTo>
                <a:lnTo>
                  <a:pt x="68011" y="34364"/>
                </a:lnTo>
                <a:lnTo>
                  <a:pt x="68011" y="34466"/>
                </a:lnTo>
                <a:lnTo>
                  <a:pt x="67909" y="34568"/>
                </a:lnTo>
                <a:lnTo>
                  <a:pt x="68114" y="34670"/>
                </a:lnTo>
                <a:lnTo>
                  <a:pt x="68216" y="34364"/>
                </a:lnTo>
                <a:lnTo>
                  <a:pt x="68523" y="34568"/>
                </a:lnTo>
                <a:lnTo>
                  <a:pt x="69136" y="34261"/>
                </a:lnTo>
                <a:lnTo>
                  <a:pt x="69545" y="33648"/>
                </a:lnTo>
                <a:lnTo>
                  <a:pt x="70568" y="33443"/>
                </a:lnTo>
                <a:lnTo>
                  <a:pt x="70466" y="33545"/>
                </a:lnTo>
                <a:lnTo>
                  <a:pt x="71795" y="32932"/>
                </a:lnTo>
                <a:lnTo>
                  <a:pt x="72102" y="33034"/>
                </a:lnTo>
                <a:lnTo>
                  <a:pt x="71386" y="33443"/>
                </a:lnTo>
                <a:lnTo>
                  <a:pt x="72716" y="33443"/>
                </a:lnTo>
                <a:lnTo>
                  <a:pt x="71898" y="33852"/>
                </a:lnTo>
                <a:lnTo>
                  <a:pt x="71898" y="33545"/>
                </a:lnTo>
                <a:lnTo>
                  <a:pt x="71795" y="33545"/>
                </a:lnTo>
                <a:lnTo>
                  <a:pt x="70568" y="34261"/>
                </a:lnTo>
                <a:lnTo>
                  <a:pt x="70568" y="34261"/>
                </a:lnTo>
                <a:lnTo>
                  <a:pt x="70364" y="34364"/>
                </a:lnTo>
                <a:lnTo>
                  <a:pt x="69955" y="35182"/>
                </a:lnTo>
                <a:lnTo>
                  <a:pt x="70261" y="35386"/>
                </a:lnTo>
                <a:lnTo>
                  <a:pt x="71795" y="34364"/>
                </a:lnTo>
                <a:lnTo>
                  <a:pt x="71795" y="34466"/>
                </a:lnTo>
                <a:lnTo>
                  <a:pt x="71898" y="34261"/>
                </a:lnTo>
                <a:lnTo>
                  <a:pt x="74250" y="33648"/>
                </a:lnTo>
                <a:lnTo>
                  <a:pt x="74250" y="33443"/>
                </a:lnTo>
                <a:lnTo>
                  <a:pt x="74250" y="33136"/>
                </a:lnTo>
                <a:lnTo>
                  <a:pt x="73943" y="32932"/>
                </a:lnTo>
                <a:lnTo>
                  <a:pt x="73227" y="33239"/>
                </a:lnTo>
                <a:lnTo>
                  <a:pt x="73330" y="33136"/>
                </a:lnTo>
                <a:lnTo>
                  <a:pt x="72307" y="32830"/>
                </a:lnTo>
                <a:lnTo>
                  <a:pt x="72511" y="32727"/>
                </a:lnTo>
                <a:lnTo>
                  <a:pt x="72000" y="32420"/>
                </a:lnTo>
                <a:lnTo>
                  <a:pt x="72000" y="31807"/>
                </a:lnTo>
                <a:lnTo>
                  <a:pt x="71693" y="31705"/>
                </a:lnTo>
                <a:lnTo>
                  <a:pt x="72409" y="31091"/>
                </a:lnTo>
                <a:lnTo>
                  <a:pt x="72146" y="31003"/>
                </a:lnTo>
                <a:lnTo>
                  <a:pt x="72146" y="31003"/>
                </a:lnTo>
                <a:lnTo>
                  <a:pt x="71795" y="31091"/>
                </a:lnTo>
                <a:lnTo>
                  <a:pt x="70875" y="30784"/>
                </a:lnTo>
                <a:lnTo>
                  <a:pt x="72102" y="30784"/>
                </a:lnTo>
                <a:lnTo>
                  <a:pt x="72818" y="29966"/>
                </a:lnTo>
                <a:lnTo>
                  <a:pt x="70568" y="29966"/>
                </a:lnTo>
                <a:lnTo>
                  <a:pt x="63307" y="33852"/>
                </a:lnTo>
                <a:lnTo>
                  <a:pt x="63307" y="33852"/>
                </a:lnTo>
                <a:lnTo>
                  <a:pt x="68114" y="31091"/>
                </a:lnTo>
                <a:lnTo>
                  <a:pt x="67602" y="30375"/>
                </a:lnTo>
                <a:lnTo>
                  <a:pt x="79977" y="27205"/>
                </a:lnTo>
                <a:lnTo>
                  <a:pt x="80795" y="26489"/>
                </a:lnTo>
                <a:lnTo>
                  <a:pt x="80591" y="26284"/>
                </a:lnTo>
                <a:lnTo>
                  <a:pt x="81000" y="26080"/>
                </a:lnTo>
                <a:lnTo>
                  <a:pt x="81205" y="25466"/>
                </a:lnTo>
                <a:lnTo>
                  <a:pt x="80898" y="25159"/>
                </a:lnTo>
                <a:lnTo>
                  <a:pt x="80080" y="25364"/>
                </a:lnTo>
                <a:lnTo>
                  <a:pt x="79977" y="25261"/>
                </a:lnTo>
                <a:lnTo>
                  <a:pt x="80386" y="24852"/>
                </a:lnTo>
                <a:lnTo>
                  <a:pt x="79875" y="24750"/>
                </a:lnTo>
                <a:lnTo>
                  <a:pt x="77727" y="25568"/>
                </a:lnTo>
                <a:lnTo>
                  <a:pt x="78034" y="25364"/>
                </a:lnTo>
                <a:lnTo>
                  <a:pt x="77830" y="25261"/>
                </a:lnTo>
                <a:lnTo>
                  <a:pt x="80182" y="24545"/>
                </a:lnTo>
                <a:lnTo>
                  <a:pt x="80182" y="24034"/>
                </a:lnTo>
                <a:lnTo>
                  <a:pt x="79773" y="24136"/>
                </a:lnTo>
                <a:lnTo>
                  <a:pt x="79261" y="23727"/>
                </a:lnTo>
                <a:lnTo>
                  <a:pt x="78648" y="24034"/>
                </a:lnTo>
                <a:lnTo>
                  <a:pt x="79159" y="23727"/>
                </a:lnTo>
                <a:lnTo>
                  <a:pt x="78852" y="23625"/>
                </a:lnTo>
                <a:lnTo>
                  <a:pt x="78239" y="23830"/>
                </a:lnTo>
                <a:lnTo>
                  <a:pt x="78648" y="23523"/>
                </a:lnTo>
                <a:lnTo>
                  <a:pt x="78648" y="23114"/>
                </a:lnTo>
                <a:lnTo>
                  <a:pt x="78545" y="23216"/>
                </a:lnTo>
                <a:lnTo>
                  <a:pt x="78443" y="23011"/>
                </a:lnTo>
                <a:lnTo>
                  <a:pt x="77932" y="22909"/>
                </a:lnTo>
                <a:lnTo>
                  <a:pt x="78136" y="22705"/>
                </a:lnTo>
                <a:lnTo>
                  <a:pt x="77830" y="22705"/>
                </a:lnTo>
                <a:lnTo>
                  <a:pt x="78136" y="22602"/>
                </a:lnTo>
                <a:lnTo>
                  <a:pt x="77727" y="22500"/>
                </a:lnTo>
                <a:lnTo>
                  <a:pt x="77932" y="22398"/>
                </a:lnTo>
                <a:lnTo>
                  <a:pt x="77523" y="22193"/>
                </a:lnTo>
                <a:lnTo>
                  <a:pt x="78341" y="22091"/>
                </a:lnTo>
                <a:lnTo>
                  <a:pt x="77727" y="21477"/>
                </a:lnTo>
                <a:lnTo>
                  <a:pt x="78341" y="21170"/>
                </a:lnTo>
                <a:lnTo>
                  <a:pt x="78034" y="20864"/>
                </a:lnTo>
                <a:lnTo>
                  <a:pt x="77420" y="20966"/>
                </a:lnTo>
                <a:lnTo>
                  <a:pt x="77420" y="20966"/>
                </a:lnTo>
                <a:lnTo>
                  <a:pt x="78136" y="20557"/>
                </a:lnTo>
                <a:lnTo>
                  <a:pt x="77318" y="20659"/>
                </a:lnTo>
                <a:lnTo>
                  <a:pt x="77318" y="20659"/>
                </a:lnTo>
                <a:lnTo>
                  <a:pt x="77932" y="20455"/>
                </a:lnTo>
                <a:lnTo>
                  <a:pt x="77727" y="20148"/>
                </a:lnTo>
                <a:lnTo>
                  <a:pt x="77932" y="20045"/>
                </a:lnTo>
                <a:lnTo>
                  <a:pt x="77318" y="20045"/>
                </a:lnTo>
                <a:lnTo>
                  <a:pt x="77727" y="19943"/>
                </a:lnTo>
                <a:lnTo>
                  <a:pt x="77523" y="19636"/>
                </a:lnTo>
                <a:lnTo>
                  <a:pt x="77727" y="19534"/>
                </a:lnTo>
                <a:lnTo>
                  <a:pt x="77625" y="19330"/>
                </a:lnTo>
                <a:lnTo>
                  <a:pt x="77420" y="19330"/>
                </a:lnTo>
                <a:lnTo>
                  <a:pt x="77216" y="19125"/>
                </a:lnTo>
                <a:lnTo>
                  <a:pt x="77216" y="18818"/>
                </a:lnTo>
                <a:lnTo>
                  <a:pt x="76705" y="19739"/>
                </a:lnTo>
                <a:lnTo>
                  <a:pt x="76398" y="19739"/>
                </a:lnTo>
                <a:lnTo>
                  <a:pt x="76295" y="20045"/>
                </a:lnTo>
                <a:lnTo>
                  <a:pt x="75580" y="20557"/>
                </a:lnTo>
                <a:lnTo>
                  <a:pt x="75477" y="20250"/>
                </a:lnTo>
                <a:lnTo>
                  <a:pt x="74148" y="21068"/>
                </a:lnTo>
                <a:lnTo>
                  <a:pt x="74250" y="20659"/>
                </a:lnTo>
                <a:lnTo>
                  <a:pt x="73943" y="20864"/>
                </a:lnTo>
                <a:lnTo>
                  <a:pt x="73841" y="20761"/>
                </a:lnTo>
                <a:lnTo>
                  <a:pt x="73739" y="20761"/>
                </a:lnTo>
                <a:lnTo>
                  <a:pt x="73943" y="20250"/>
                </a:lnTo>
                <a:lnTo>
                  <a:pt x="72716" y="20250"/>
                </a:lnTo>
                <a:lnTo>
                  <a:pt x="73534" y="19739"/>
                </a:lnTo>
                <a:lnTo>
                  <a:pt x="73330" y="19739"/>
                </a:lnTo>
                <a:lnTo>
                  <a:pt x="73534" y="19330"/>
                </a:lnTo>
                <a:lnTo>
                  <a:pt x="72920" y="19125"/>
                </a:lnTo>
                <a:lnTo>
                  <a:pt x="73636" y="19023"/>
                </a:lnTo>
                <a:lnTo>
                  <a:pt x="74148" y="18102"/>
                </a:lnTo>
                <a:lnTo>
                  <a:pt x="74148" y="18102"/>
                </a:lnTo>
                <a:lnTo>
                  <a:pt x="73841" y="18307"/>
                </a:lnTo>
                <a:lnTo>
                  <a:pt x="72716" y="17795"/>
                </a:lnTo>
                <a:lnTo>
                  <a:pt x="73023" y="17591"/>
                </a:lnTo>
                <a:lnTo>
                  <a:pt x="72511" y="17591"/>
                </a:lnTo>
                <a:lnTo>
                  <a:pt x="72000" y="16875"/>
                </a:lnTo>
                <a:lnTo>
                  <a:pt x="70364" y="17080"/>
                </a:lnTo>
                <a:lnTo>
                  <a:pt x="70466" y="16977"/>
                </a:lnTo>
                <a:lnTo>
                  <a:pt x="68932" y="16875"/>
                </a:lnTo>
                <a:lnTo>
                  <a:pt x="68727" y="17693"/>
                </a:lnTo>
                <a:lnTo>
                  <a:pt x="67909" y="18307"/>
                </a:lnTo>
                <a:lnTo>
                  <a:pt x="68318" y="18307"/>
                </a:lnTo>
                <a:lnTo>
                  <a:pt x="67909" y="19023"/>
                </a:lnTo>
                <a:lnTo>
                  <a:pt x="68114" y="19125"/>
                </a:lnTo>
                <a:lnTo>
                  <a:pt x="66580" y="20250"/>
                </a:lnTo>
                <a:lnTo>
                  <a:pt x="67193" y="21784"/>
                </a:lnTo>
                <a:lnTo>
                  <a:pt x="63511" y="24239"/>
                </a:lnTo>
                <a:lnTo>
                  <a:pt x="63716" y="24750"/>
                </a:lnTo>
                <a:lnTo>
                  <a:pt x="63614" y="24750"/>
                </a:lnTo>
                <a:lnTo>
                  <a:pt x="63716" y="25057"/>
                </a:lnTo>
                <a:lnTo>
                  <a:pt x="63307" y="26591"/>
                </a:lnTo>
                <a:lnTo>
                  <a:pt x="62693" y="27000"/>
                </a:lnTo>
                <a:lnTo>
                  <a:pt x="62795" y="27307"/>
                </a:lnTo>
                <a:lnTo>
                  <a:pt x="62489" y="27614"/>
                </a:lnTo>
                <a:lnTo>
                  <a:pt x="62386" y="27205"/>
                </a:lnTo>
                <a:lnTo>
                  <a:pt x="61977" y="27511"/>
                </a:lnTo>
                <a:lnTo>
                  <a:pt x="61977" y="28023"/>
                </a:lnTo>
                <a:lnTo>
                  <a:pt x="60955" y="27716"/>
                </a:lnTo>
                <a:lnTo>
                  <a:pt x="61364" y="27000"/>
                </a:lnTo>
                <a:lnTo>
                  <a:pt x="60648" y="26591"/>
                </a:lnTo>
                <a:lnTo>
                  <a:pt x="61466" y="24341"/>
                </a:lnTo>
                <a:lnTo>
                  <a:pt x="60852" y="23625"/>
                </a:lnTo>
                <a:lnTo>
                  <a:pt x="59420" y="23830"/>
                </a:lnTo>
                <a:lnTo>
                  <a:pt x="59216" y="23216"/>
                </a:lnTo>
                <a:lnTo>
                  <a:pt x="57682" y="22091"/>
                </a:lnTo>
                <a:lnTo>
                  <a:pt x="55227" y="21989"/>
                </a:lnTo>
                <a:lnTo>
                  <a:pt x="55330" y="21886"/>
                </a:lnTo>
                <a:lnTo>
                  <a:pt x="54920" y="22091"/>
                </a:lnTo>
                <a:lnTo>
                  <a:pt x="55636" y="20761"/>
                </a:lnTo>
                <a:lnTo>
                  <a:pt x="55534" y="20250"/>
                </a:lnTo>
                <a:lnTo>
                  <a:pt x="54614" y="20761"/>
                </a:lnTo>
                <a:lnTo>
                  <a:pt x="54920" y="20352"/>
                </a:lnTo>
                <a:lnTo>
                  <a:pt x="54716" y="20045"/>
                </a:lnTo>
                <a:lnTo>
                  <a:pt x="57580" y="17489"/>
                </a:lnTo>
                <a:lnTo>
                  <a:pt x="57580" y="17284"/>
                </a:lnTo>
                <a:lnTo>
                  <a:pt x="58091" y="16875"/>
                </a:lnTo>
                <a:lnTo>
                  <a:pt x="58398" y="17080"/>
                </a:lnTo>
                <a:lnTo>
                  <a:pt x="58398" y="16875"/>
                </a:lnTo>
                <a:lnTo>
                  <a:pt x="59114" y="16670"/>
                </a:lnTo>
                <a:lnTo>
                  <a:pt x="59216" y="16466"/>
                </a:lnTo>
                <a:lnTo>
                  <a:pt x="60136" y="16364"/>
                </a:lnTo>
                <a:lnTo>
                  <a:pt x="60239" y="15852"/>
                </a:lnTo>
                <a:lnTo>
                  <a:pt x="59830" y="15648"/>
                </a:lnTo>
                <a:lnTo>
                  <a:pt x="59420" y="15852"/>
                </a:lnTo>
                <a:lnTo>
                  <a:pt x="59727" y="15648"/>
                </a:lnTo>
                <a:lnTo>
                  <a:pt x="59011" y="15443"/>
                </a:lnTo>
                <a:lnTo>
                  <a:pt x="58909" y="15239"/>
                </a:lnTo>
                <a:lnTo>
                  <a:pt x="59932" y="15545"/>
                </a:lnTo>
                <a:lnTo>
                  <a:pt x="59932" y="15648"/>
                </a:lnTo>
                <a:lnTo>
                  <a:pt x="64227" y="14318"/>
                </a:lnTo>
                <a:lnTo>
                  <a:pt x="61670" y="13602"/>
                </a:lnTo>
                <a:lnTo>
                  <a:pt x="62693" y="13705"/>
                </a:lnTo>
                <a:lnTo>
                  <a:pt x="64330" y="14114"/>
                </a:lnTo>
                <a:lnTo>
                  <a:pt x="65455" y="13602"/>
                </a:lnTo>
                <a:lnTo>
                  <a:pt x="65250" y="13193"/>
                </a:lnTo>
                <a:lnTo>
                  <a:pt x="66170" y="13091"/>
                </a:lnTo>
                <a:lnTo>
                  <a:pt x="66375" y="13398"/>
                </a:lnTo>
                <a:lnTo>
                  <a:pt x="66784" y="13295"/>
                </a:lnTo>
                <a:lnTo>
                  <a:pt x="67091" y="13091"/>
                </a:lnTo>
                <a:lnTo>
                  <a:pt x="66580" y="12784"/>
                </a:lnTo>
                <a:lnTo>
                  <a:pt x="66580" y="12784"/>
                </a:lnTo>
                <a:lnTo>
                  <a:pt x="67091" y="12886"/>
                </a:lnTo>
                <a:lnTo>
                  <a:pt x="67398" y="13295"/>
                </a:lnTo>
                <a:lnTo>
                  <a:pt x="69545" y="12273"/>
                </a:lnTo>
                <a:lnTo>
                  <a:pt x="69443" y="11659"/>
                </a:lnTo>
                <a:lnTo>
                  <a:pt x="69955" y="11045"/>
                </a:lnTo>
                <a:lnTo>
                  <a:pt x="70568" y="10841"/>
                </a:lnTo>
                <a:lnTo>
                  <a:pt x="69955" y="10739"/>
                </a:lnTo>
                <a:lnTo>
                  <a:pt x="69852" y="10534"/>
                </a:lnTo>
                <a:lnTo>
                  <a:pt x="70159" y="10432"/>
                </a:lnTo>
                <a:lnTo>
                  <a:pt x="68216" y="10227"/>
                </a:lnTo>
                <a:lnTo>
                  <a:pt x="67909" y="10739"/>
                </a:lnTo>
                <a:lnTo>
                  <a:pt x="68114" y="10943"/>
                </a:lnTo>
                <a:lnTo>
                  <a:pt x="67807" y="11045"/>
                </a:lnTo>
                <a:lnTo>
                  <a:pt x="68011" y="11148"/>
                </a:lnTo>
                <a:lnTo>
                  <a:pt x="65352" y="12580"/>
                </a:lnTo>
                <a:lnTo>
                  <a:pt x="65148" y="11761"/>
                </a:lnTo>
                <a:lnTo>
                  <a:pt x="65352" y="11557"/>
                </a:lnTo>
                <a:lnTo>
                  <a:pt x="65455" y="11557"/>
                </a:lnTo>
                <a:lnTo>
                  <a:pt x="65864" y="11045"/>
                </a:lnTo>
                <a:lnTo>
                  <a:pt x="64841" y="11045"/>
                </a:lnTo>
                <a:lnTo>
                  <a:pt x="64023" y="11557"/>
                </a:lnTo>
                <a:lnTo>
                  <a:pt x="64023" y="11557"/>
                </a:lnTo>
                <a:lnTo>
                  <a:pt x="64125" y="10739"/>
                </a:lnTo>
                <a:lnTo>
                  <a:pt x="64739" y="10534"/>
                </a:lnTo>
                <a:lnTo>
                  <a:pt x="64125" y="10534"/>
                </a:lnTo>
                <a:lnTo>
                  <a:pt x="64432" y="10432"/>
                </a:lnTo>
                <a:lnTo>
                  <a:pt x="63307" y="10330"/>
                </a:lnTo>
                <a:lnTo>
                  <a:pt x="64125" y="10023"/>
                </a:lnTo>
                <a:lnTo>
                  <a:pt x="63818" y="10023"/>
                </a:lnTo>
                <a:lnTo>
                  <a:pt x="64330" y="9920"/>
                </a:lnTo>
                <a:lnTo>
                  <a:pt x="64125" y="9409"/>
                </a:lnTo>
                <a:lnTo>
                  <a:pt x="64432" y="9000"/>
                </a:lnTo>
                <a:lnTo>
                  <a:pt x="64227" y="8591"/>
                </a:lnTo>
                <a:lnTo>
                  <a:pt x="63920" y="8386"/>
                </a:lnTo>
                <a:close/>
              </a:path>
            </a:pathLst>
          </a:custGeom>
          <a:solidFill>
            <a:schemeClr val="accent2"/>
          </a:solidFill>
          <a:ln>
            <a:noFill/>
          </a:ln>
        </p:spPr>
        <p:txBody>
          <a:bodyPr wrap="square" lIns="91425" tIns="91425" rIns="91425" bIns="91425" anchor="ctr" anchorCtr="0">
            <a:noAutofit/>
          </a:bodyPr>
          <a:lstStyle/>
          <a:p>
            <a:pPr lvl="0">
              <a:spcBef>
                <a:spcPts val="0"/>
              </a:spcBef>
              <a:buNone/>
            </a:pPr>
            <a:endParaRPr/>
          </a:p>
        </p:txBody>
      </p:sp>
      <p:pic>
        <p:nvPicPr>
          <p:cNvPr id="14" name="Picture 13"/>
          <p:cNvPicPr>
            <a:picLocks noChangeAspect="1"/>
          </p:cNvPicPr>
          <p:nvPr/>
        </p:nvPicPr>
        <p:blipFill>
          <a:blip r:embed="rId3">
            <a:clrChange>
              <a:clrFrom>
                <a:srgbClr val="FFFFFF"/>
              </a:clrFrom>
              <a:clrTo>
                <a:srgbClr val="FFFFFF">
                  <a:alpha val="0"/>
                </a:srgbClr>
              </a:clrTo>
            </a:clrChange>
            <a:duotone>
              <a:prstClr val="black"/>
              <a:schemeClr val="accent2">
                <a:tint val="45000"/>
                <a:satMod val="400000"/>
              </a:schemeClr>
            </a:duotone>
            <a:extLst>
              <a:ext uri="{BEBA8EAE-BF5A-486C-A8C5-ECC9F3942E4B}">
                <a14:imgProps xmlns:a14="http://schemas.microsoft.com/office/drawing/2010/main">
                  <a14:imgLayer r:embed="rId4">
                    <a14:imgEffect>
                      <a14:artisticPaintStrokes/>
                    </a14:imgEffect>
                  </a14:imgLayer>
                </a14:imgProps>
              </a:ext>
            </a:extLst>
          </a:blip>
          <a:stretch>
            <a:fillRect/>
          </a:stretch>
        </p:blipFill>
        <p:spPr>
          <a:xfrm>
            <a:off x="6275206" y="2353125"/>
            <a:ext cx="470536" cy="423483"/>
          </a:xfrm>
          <a:prstGeom prst="rect">
            <a:avLst/>
          </a:prstGeom>
        </p:spPr>
      </p:pic>
      <p:pic>
        <p:nvPicPr>
          <p:cNvPr id="17" name="Picture 16"/>
          <p:cNvPicPr>
            <a:picLocks noChangeAspect="1"/>
          </p:cNvPicPr>
          <p:nvPr/>
        </p:nvPicPr>
        <p:blipFill>
          <a:blip r:embed="rId5"/>
          <a:stretch>
            <a:fillRect/>
          </a:stretch>
        </p:blipFill>
        <p:spPr>
          <a:xfrm>
            <a:off x="361191" y="1061524"/>
            <a:ext cx="774615" cy="496650"/>
          </a:xfrm>
          <a:prstGeom prst="rect">
            <a:avLst/>
          </a:prstGeom>
        </p:spPr>
      </p:pic>
      <p:pic>
        <p:nvPicPr>
          <p:cNvPr id="18" name="Picture 17"/>
          <p:cNvPicPr>
            <a:picLocks noChangeAspect="1"/>
          </p:cNvPicPr>
          <p:nvPr/>
        </p:nvPicPr>
        <p:blipFill rotWithShape="1">
          <a:blip r:embed="rId6"/>
          <a:srcRect l="6071" r="5946"/>
          <a:stretch/>
        </p:blipFill>
        <p:spPr>
          <a:xfrm>
            <a:off x="9202200" y="1088653"/>
            <a:ext cx="763281" cy="496701"/>
          </a:xfrm>
          <a:prstGeom prst="rect">
            <a:avLst/>
          </a:prstGeom>
        </p:spPr>
      </p:pic>
      <p:sp>
        <p:nvSpPr>
          <p:cNvPr id="22" name="Rectangle 21"/>
          <p:cNvSpPr/>
          <p:nvPr/>
        </p:nvSpPr>
        <p:spPr>
          <a:xfrm>
            <a:off x="0" y="296547"/>
            <a:ext cx="12192000" cy="512335"/>
          </a:xfrm>
          <a:prstGeom prst="rect">
            <a:avLst/>
          </a:prstGeom>
        </p:spPr>
        <p:style>
          <a:lnRef idx="1">
            <a:schemeClr val="dk1"/>
          </a:lnRef>
          <a:fillRef idx="3">
            <a:schemeClr val="dk1"/>
          </a:fillRef>
          <a:effectRef idx="2">
            <a:schemeClr val="dk1"/>
          </a:effectRef>
          <a:fontRef idx="minor">
            <a:schemeClr val="lt1"/>
          </a:fontRef>
        </p:style>
        <p:txBody>
          <a:bodyPr rtlCol="1" anchor="ctr"/>
          <a:lstStyle/>
          <a:p>
            <a:pPr algn="ctr"/>
            <a:r>
              <a:rPr lang="fa-IR" sz="2400" b="1" dirty="0" smtClean="0">
                <a:cs typeface="B Homa" panose="00000400000000000000" pitchFamily="2" charset="-78"/>
              </a:rPr>
              <a:t>بررسی کامل نظام </a:t>
            </a:r>
            <a:r>
              <a:rPr lang="fa-IR" sz="2400" b="1" dirty="0">
                <a:cs typeface="B Homa" panose="00000400000000000000" pitchFamily="2" charset="-78"/>
              </a:rPr>
              <a:t>مدیریت شهری در شهرهای تهران و </a:t>
            </a:r>
            <a:r>
              <a:rPr lang="fa-IR" sz="2400" b="1" dirty="0" smtClean="0">
                <a:cs typeface="B Homa" panose="00000400000000000000" pitchFamily="2" charset="-78"/>
              </a:rPr>
              <a:t>نیویورک</a:t>
            </a:r>
            <a:endParaRPr lang="en-US" sz="2400" b="1" dirty="0">
              <a:cs typeface="B Homa" panose="00000400000000000000" pitchFamily="2" charset="-78"/>
            </a:endParaRPr>
          </a:p>
        </p:txBody>
      </p:sp>
      <p:pic>
        <p:nvPicPr>
          <p:cNvPr id="2" name="Picture 1"/>
          <p:cNvPicPr>
            <a:picLocks noChangeAspect="1"/>
          </p:cNvPicPr>
          <p:nvPr/>
        </p:nvPicPr>
        <p:blipFill>
          <a:blip r:embed="rId7"/>
          <a:stretch>
            <a:fillRect/>
          </a:stretch>
        </p:blipFill>
        <p:spPr>
          <a:xfrm>
            <a:off x="1867990" y="1981746"/>
            <a:ext cx="1299090" cy="829128"/>
          </a:xfrm>
          <a:prstGeom prst="rect">
            <a:avLst/>
          </a:prstGeom>
        </p:spPr>
      </p:pic>
      <p:sp>
        <p:nvSpPr>
          <p:cNvPr id="5" name="TextBox 4"/>
          <p:cNvSpPr txBox="1"/>
          <p:nvPr/>
        </p:nvSpPr>
        <p:spPr>
          <a:xfrm>
            <a:off x="-76017" y="1618823"/>
            <a:ext cx="1455848" cy="307777"/>
          </a:xfrm>
          <a:prstGeom prst="rect">
            <a:avLst/>
          </a:prstGeom>
          <a:noFill/>
        </p:spPr>
        <p:txBody>
          <a:bodyPr wrap="none" rtlCol="0">
            <a:spAutoFit/>
          </a:bodyPr>
          <a:lstStyle/>
          <a:p>
            <a:r>
              <a:rPr lang="fa-IR" sz="1400" b="1" dirty="0" smtClean="0">
                <a:cs typeface="B Homa" panose="00000400000000000000" pitchFamily="2" charset="-78"/>
              </a:rPr>
              <a:t>ایالات متحده آمریکا</a:t>
            </a:r>
            <a:endParaRPr lang="en-US" sz="1400" b="1" dirty="0">
              <a:cs typeface="B Homa" panose="00000400000000000000" pitchFamily="2" charset="-78"/>
            </a:endParaRPr>
          </a:p>
        </p:txBody>
      </p:sp>
      <p:sp>
        <p:nvSpPr>
          <p:cNvPr id="34" name="TextBox 33"/>
          <p:cNvSpPr txBox="1"/>
          <p:nvPr/>
        </p:nvSpPr>
        <p:spPr>
          <a:xfrm>
            <a:off x="8861723" y="1618823"/>
            <a:ext cx="1540806" cy="307777"/>
          </a:xfrm>
          <a:prstGeom prst="rect">
            <a:avLst/>
          </a:prstGeom>
          <a:noFill/>
        </p:spPr>
        <p:txBody>
          <a:bodyPr wrap="none" rtlCol="0">
            <a:spAutoFit/>
          </a:bodyPr>
          <a:lstStyle/>
          <a:p>
            <a:r>
              <a:rPr lang="fa-IR" sz="1400" b="1" dirty="0" smtClean="0">
                <a:cs typeface="B Homa" panose="00000400000000000000" pitchFamily="2" charset="-78"/>
              </a:rPr>
              <a:t>جمهوری اسلامی ایران</a:t>
            </a:r>
            <a:endParaRPr lang="en-US" sz="1400" b="1" dirty="0">
              <a:cs typeface="B Homa" panose="00000400000000000000" pitchFamily="2" charset="-78"/>
            </a:endParaRPr>
          </a:p>
        </p:txBody>
      </p:sp>
      <p:sp>
        <p:nvSpPr>
          <p:cNvPr id="6" name="TextBox 5"/>
          <p:cNvSpPr txBox="1"/>
          <p:nvPr/>
        </p:nvSpPr>
        <p:spPr>
          <a:xfrm>
            <a:off x="1330119" y="3730026"/>
            <a:ext cx="1519186" cy="1685077"/>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r>
              <a:rPr lang="fa-IR" sz="1150" b="1" dirty="0" smtClean="0">
                <a:cs typeface="B Homa" panose="00000400000000000000" pitchFamily="2" charset="-78"/>
              </a:rPr>
              <a:t>کشوری در آمریکای شمالی</a:t>
            </a:r>
          </a:p>
          <a:p>
            <a:r>
              <a:rPr lang="fa-IR" sz="1150" b="1" dirty="0" smtClean="0">
                <a:cs typeface="B Homa" panose="00000400000000000000" pitchFamily="2" charset="-78"/>
              </a:rPr>
              <a:t>به پایتختی شهر واشنگتن دی سی</a:t>
            </a:r>
          </a:p>
          <a:p>
            <a:r>
              <a:rPr lang="fa-IR" sz="1150" b="1" dirty="0" smtClean="0">
                <a:cs typeface="B Homa" panose="00000400000000000000" pitchFamily="2" charset="-78"/>
              </a:rPr>
              <a:t>سومین کشور پرجمعیت دنیا</a:t>
            </a:r>
          </a:p>
          <a:p>
            <a:r>
              <a:rPr lang="fa-IR" sz="1150" b="1" dirty="0" smtClean="0">
                <a:cs typeface="B Homa" panose="00000400000000000000" pitchFamily="2" charset="-78"/>
              </a:rPr>
              <a:t>سومین کشور پهناور جهان</a:t>
            </a:r>
          </a:p>
          <a:p>
            <a:r>
              <a:rPr lang="fa-IR" sz="1150" b="1" dirty="0" smtClean="0">
                <a:cs typeface="B Homa" panose="00000400000000000000" pitchFamily="2" charset="-78"/>
              </a:rPr>
              <a:t>از لحاظ نژادی و گوناگونی مردم متنوع ترین کشور جهان</a:t>
            </a:r>
            <a:endParaRPr lang="en-US" sz="1150" b="1" dirty="0">
              <a:cs typeface="B Homa" panose="00000400000000000000" pitchFamily="2" charset="-78"/>
            </a:endParaRPr>
          </a:p>
        </p:txBody>
      </p:sp>
      <p:sp>
        <p:nvSpPr>
          <p:cNvPr id="35" name="TextBox 34"/>
          <p:cNvSpPr txBox="1"/>
          <p:nvPr/>
        </p:nvSpPr>
        <p:spPr>
          <a:xfrm>
            <a:off x="6350545" y="3570121"/>
            <a:ext cx="1519186" cy="1862048"/>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fa-IR" sz="1150" b="1" dirty="0" smtClean="0">
                <a:cs typeface="B Homa" panose="00000400000000000000" pitchFamily="2" charset="-78"/>
              </a:rPr>
              <a:t>کشووری در جنوب غربی قاره آسیا و در منطقه خاورمیانه.</a:t>
            </a:r>
          </a:p>
          <a:p>
            <a:r>
              <a:rPr lang="fa-IR" sz="1150" b="1" dirty="0" smtClean="0">
                <a:cs typeface="B Homa" panose="00000400000000000000" pitchFamily="2" charset="-78"/>
              </a:rPr>
              <a:t>به پایتختی شهر تهران.</a:t>
            </a:r>
          </a:p>
          <a:p>
            <a:r>
              <a:rPr lang="fa-IR" sz="1150" b="1" dirty="0" smtClean="0">
                <a:cs typeface="B Homa" panose="00000400000000000000" pitchFamily="2" charset="-78"/>
              </a:rPr>
              <a:t>هجدهمین کشور جهان به لحاظ وسعت و جمعیت.</a:t>
            </a:r>
          </a:p>
          <a:p>
            <a:r>
              <a:rPr lang="fa-IR" sz="1150" b="1" dirty="0" smtClean="0">
                <a:cs typeface="B Homa" panose="00000400000000000000" pitchFamily="2" charset="-78"/>
              </a:rPr>
              <a:t>کشوری با چندگانگی فرهنگی و متشکل از گروههای نژادی و زبانی متنوع</a:t>
            </a:r>
            <a:endParaRPr lang="en-US" sz="1150" b="1" dirty="0">
              <a:cs typeface="B Homa" panose="00000400000000000000" pitchFamily="2" charset="-78"/>
            </a:endParaRPr>
          </a:p>
        </p:txBody>
      </p:sp>
      <p:sp>
        <p:nvSpPr>
          <p:cNvPr id="28" name="Rectangle 27"/>
          <p:cNvSpPr/>
          <p:nvPr/>
        </p:nvSpPr>
        <p:spPr>
          <a:xfrm>
            <a:off x="358165" y="2071104"/>
            <a:ext cx="971954" cy="1397256"/>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7" name="TextBox 6"/>
          <p:cNvSpPr txBox="1"/>
          <p:nvPr/>
        </p:nvSpPr>
        <p:spPr>
          <a:xfrm>
            <a:off x="8930465" y="2169116"/>
            <a:ext cx="838691" cy="1169551"/>
          </a:xfrm>
          <a:prstGeom prst="rect">
            <a:avLst/>
          </a:prstGeom>
        </p:spPr>
        <p:style>
          <a:lnRef idx="0">
            <a:schemeClr val="accent1"/>
          </a:lnRef>
          <a:fillRef idx="3">
            <a:schemeClr val="accent1"/>
          </a:fillRef>
          <a:effectRef idx="3">
            <a:schemeClr val="accent1"/>
          </a:effectRef>
          <a:fontRef idx="minor">
            <a:schemeClr val="lt1"/>
          </a:fontRef>
        </p:style>
        <p:txBody>
          <a:bodyPr wrap="none" rtlCol="0">
            <a:spAutoFit/>
          </a:bodyPr>
          <a:lstStyle/>
          <a:p>
            <a:r>
              <a:rPr lang="fa-IR" b="1" dirty="0" smtClean="0">
                <a:cs typeface="B Homa" panose="00000400000000000000" pitchFamily="2" charset="-78"/>
              </a:rPr>
              <a:t>استان</a:t>
            </a:r>
          </a:p>
          <a:p>
            <a:r>
              <a:rPr lang="fa-IR" sz="1600" b="1" dirty="0" smtClean="0">
                <a:cs typeface="B Homa" panose="00000400000000000000" pitchFamily="2" charset="-78"/>
              </a:rPr>
              <a:t>شهرستان</a:t>
            </a:r>
            <a:endParaRPr lang="fa-IR" b="1" dirty="0" smtClean="0">
              <a:cs typeface="B Homa" panose="00000400000000000000" pitchFamily="2" charset="-78"/>
            </a:endParaRPr>
          </a:p>
          <a:p>
            <a:r>
              <a:rPr lang="fa-IR" b="1" dirty="0" smtClean="0">
                <a:cs typeface="B Homa" panose="00000400000000000000" pitchFamily="2" charset="-78"/>
              </a:rPr>
              <a:t>بخش</a:t>
            </a:r>
          </a:p>
          <a:p>
            <a:r>
              <a:rPr lang="fa-IR" b="1" dirty="0" smtClean="0">
                <a:cs typeface="B Homa" panose="00000400000000000000" pitchFamily="2" charset="-78"/>
              </a:rPr>
              <a:t>دهستان</a:t>
            </a:r>
          </a:p>
        </p:txBody>
      </p:sp>
      <p:sp>
        <p:nvSpPr>
          <p:cNvPr id="29" name="TextBox 28"/>
          <p:cNvSpPr txBox="1"/>
          <p:nvPr/>
        </p:nvSpPr>
        <p:spPr>
          <a:xfrm>
            <a:off x="380382" y="2154503"/>
            <a:ext cx="915636" cy="1200329"/>
          </a:xfrm>
          <a:prstGeom prst="rect">
            <a:avLst/>
          </a:prstGeom>
          <a:noFill/>
        </p:spPr>
        <p:txBody>
          <a:bodyPr wrap="none" rtlCol="0">
            <a:spAutoFit/>
          </a:bodyPr>
          <a:lstStyle/>
          <a:p>
            <a:pPr algn="ctr"/>
            <a:r>
              <a:rPr lang="en-US" b="1" dirty="0" smtClean="0">
                <a:latin typeface="Times New Roman" panose="02020603050405020304" pitchFamily="18" charset="0"/>
                <a:cs typeface="Times New Roman" panose="02020603050405020304" pitchFamily="18" charset="0"/>
              </a:rPr>
              <a:t>State</a:t>
            </a:r>
          </a:p>
          <a:p>
            <a:pPr algn="ctr"/>
            <a:r>
              <a:rPr lang="en-US" b="1" dirty="0" smtClean="0">
                <a:latin typeface="Times New Roman" panose="02020603050405020304" pitchFamily="18" charset="0"/>
                <a:cs typeface="Times New Roman" panose="02020603050405020304" pitchFamily="18" charset="0"/>
              </a:rPr>
              <a:t>County</a:t>
            </a:r>
          </a:p>
          <a:p>
            <a:pPr algn="ctr"/>
            <a:r>
              <a:rPr lang="en-US" b="1" dirty="0" smtClean="0">
                <a:latin typeface="Times New Roman" panose="02020603050405020304" pitchFamily="18" charset="0"/>
                <a:cs typeface="Times New Roman" panose="02020603050405020304" pitchFamily="18" charset="0"/>
              </a:rPr>
              <a:t>City</a:t>
            </a:r>
          </a:p>
          <a:p>
            <a:pPr algn="ctr"/>
            <a:r>
              <a:rPr lang="en-US" b="1" dirty="0" smtClean="0">
                <a:latin typeface="Times New Roman" panose="02020603050405020304" pitchFamily="18" charset="0"/>
                <a:cs typeface="Times New Roman" panose="02020603050405020304" pitchFamily="18" charset="0"/>
              </a:rPr>
              <a:t>town</a:t>
            </a:r>
            <a:endParaRPr lang="fa-IR" b="1" dirty="0" smtClean="0">
              <a:latin typeface="Times New Roman" panose="02020603050405020304" pitchFamily="18" charset="0"/>
              <a:cs typeface="Times New Roman" panose="02020603050405020304" pitchFamily="18" charset="0"/>
            </a:endParaRPr>
          </a:p>
        </p:txBody>
      </p:sp>
      <p:sp>
        <p:nvSpPr>
          <p:cNvPr id="36" name="Rectangle 35"/>
          <p:cNvSpPr/>
          <p:nvPr/>
        </p:nvSpPr>
        <p:spPr>
          <a:xfrm>
            <a:off x="11804659" y="1272821"/>
            <a:ext cx="304489" cy="2141230"/>
          </a:xfrm>
          <a:prstGeom prst="rect">
            <a:avLst/>
          </a:prstGeom>
          <a:ln/>
        </p:spPr>
        <p:style>
          <a:lnRef idx="0">
            <a:schemeClr val="accent1"/>
          </a:lnRef>
          <a:fillRef idx="3">
            <a:schemeClr val="accent1"/>
          </a:fillRef>
          <a:effectRef idx="3">
            <a:schemeClr val="accent1"/>
          </a:effectRef>
          <a:fontRef idx="minor">
            <a:schemeClr val="lt1"/>
          </a:fontRef>
        </p:style>
        <p:txBody>
          <a:bodyPr vert="vert270" rtlCol="0" anchor="ctr"/>
          <a:lstStyle/>
          <a:p>
            <a:pPr algn="ctr"/>
            <a:r>
              <a:rPr lang="fa-IR" b="1" dirty="0" smtClean="0">
                <a:solidFill>
                  <a:schemeClr val="tx1"/>
                </a:solidFill>
                <a:cs typeface="B Homa" panose="00000400000000000000" pitchFamily="2" charset="-78"/>
              </a:rPr>
              <a:t>ایران و آمریکا</a:t>
            </a:r>
            <a:endParaRPr lang="en-US" b="1" dirty="0">
              <a:solidFill>
                <a:schemeClr val="tx1"/>
              </a:solidFill>
              <a:cs typeface="B Homa" panose="00000400000000000000" pitchFamily="2" charset="-78"/>
            </a:endParaRPr>
          </a:p>
        </p:txBody>
      </p:sp>
      <p:sp>
        <p:nvSpPr>
          <p:cNvPr id="41" name="Rectangle 40"/>
          <p:cNvSpPr/>
          <p:nvPr/>
        </p:nvSpPr>
        <p:spPr>
          <a:xfrm>
            <a:off x="11831164" y="4086892"/>
            <a:ext cx="304489" cy="2141229"/>
          </a:xfrm>
          <a:prstGeom prst="rect">
            <a:avLst/>
          </a:prstGeom>
          <a:ln/>
        </p:spPr>
        <p:style>
          <a:lnRef idx="3">
            <a:schemeClr val="lt1"/>
          </a:lnRef>
          <a:fillRef idx="1">
            <a:schemeClr val="accent2"/>
          </a:fillRef>
          <a:effectRef idx="1">
            <a:schemeClr val="accent2"/>
          </a:effectRef>
          <a:fontRef idx="minor">
            <a:schemeClr val="lt1"/>
          </a:fontRef>
        </p:style>
        <p:txBody>
          <a:bodyPr vert="vert270" rtlCol="0" anchor="ctr"/>
          <a:lstStyle/>
          <a:p>
            <a:pPr algn="ctr"/>
            <a:r>
              <a:rPr lang="fa-IR" b="1" dirty="0" smtClean="0">
                <a:solidFill>
                  <a:schemeClr val="tx1"/>
                </a:solidFill>
                <a:cs typeface="B Homa" panose="00000400000000000000" pitchFamily="2" charset="-78"/>
              </a:rPr>
              <a:t>تهران و نیویورک</a:t>
            </a:r>
            <a:endParaRPr lang="en-US" b="1" dirty="0">
              <a:solidFill>
                <a:schemeClr val="tx1"/>
              </a:solidFill>
              <a:cs typeface="B Homa" panose="00000400000000000000" pitchFamily="2" charset="-78"/>
            </a:endParaRPr>
          </a:p>
        </p:txBody>
      </p:sp>
      <p:sp>
        <p:nvSpPr>
          <p:cNvPr id="42" name="Rectangle 41"/>
          <p:cNvSpPr/>
          <p:nvPr/>
        </p:nvSpPr>
        <p:spPr>
          <a:xfrm>
            <a:off x="11804659" y="1253797"/>
            <a:ext cx="304489" cy="2141230"/>
          </a:xfrm>
          <a:prstGeom prst="rect">
            <a:avLst/>
          </a:prstGeom>
          <a:noFill/>
          <a:ln>
            <a:solidFill>
              <a:schemeClr val="tx1"/>
            </a:solidFill>
          </a:ln>
        </p:spPr>
        <p:style>
          <a:lnRef idx="2">
            <a:schemeClr val="accent1"/>
          </a:lnRef>
          <a:fillRef idx="1">
            <a:schemeClr val="lt1"/>
          </a:fillRef>
          <a:effectRef idx="0">
            <a:schemeClr val="accent1"/>
          </a:effectRef>
          <a:fontRef idx="minor">
            <a:schemeClr val="dk1"/>
          </a:fontRef>
        </p:style>
        <p:txBody>
          <a:bodyPr vert="vert270" rtlCol="0" anchor="ctr"/>
          <a:lstStyle/>
          <a:p>
            <a:pPr algn="ctr"/>
            <a:endParaRPr lang="en-US" b="1" dirty="0">
              <a:solidFill>
                <a:schemeClr val="tx1"/>
              </a:solidFill>
              <a:cs typeface="B Homa" panose="00000400000000000000" pitchFamily="2" charset="-78"/>
            </a:endParaRPr>
          </a:p>
        </p:txBody>
      </p:sp>
      <p:cxnSp>
        <p:nvCxnSpPr>
          <p:cNvPr id="43" name="Straight Connector 42"/>
          <p:cNvCxnSpPr/>
          <p:nvPr/>
        </p:nvCxnSpPr>
        <p:spPr>
          <a:xfrm>
            <a:off x="9710057" y="3651209"/>
            <a:ext cx="0" cy="1691665"/>
          </a:xfrm>
          <a:prstGeom prst="line">
            <a:avLst/>
          </a:prstGeom>
        </p:spPr>
        <p:style>
          <a:lnRef idx="1">
            <a:schemeClr val="dk1"/>
          </a:lnRef>
          <a:fillRef idx="0">
            <a:schemeClr val="dk1"/>
          </a:fillRef>
          <a:effectRef idx="0">
            <a:schemeClr val="dk1"/>
          </a:effectRef>
          <a:fontRef idx="minor">
            <a:schemeClr val="tx1"/>
          </a:fontRef>
        </p:style>
      </p:cxnSp>
      <p:graphicFrame>
        <p:nvGraphicFramePr>
          <p:cNvPr id="44" name="Diagram 43"/>
          <p:cNvGraphicFramePr/>
          <p:nvPr/>
        </p:nvGraphicFramePr>
        <p:xfrm>
          <a:off x="9574843" y="708367"/>
          <a:ext cx="2534305" cy="3141765"/>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45" name="Diagram 44"/>
          <p:cNvGraphicFramePr/>
          <p:nvPr/>
        </p:nvGraphicFramePr>
        <p:xfrm>
          <a:off x="9659175" y="3523045"/>
          <a:ext cx="2541814" cy="3113578"/>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Tree>
    <p:extLst>
      <p:ext uri="{BB962C8B-B14F-4D97-AF65-F5344CB8AC3E}">
        <p14:creationId xmlns:p14="http://schemas.microsoft.com/office/powerpoint/2010/main" val="3636807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1000"/>
                                        <p:tgtEl>
                                          <p:spTgt spid="18"/>
                                        </p:tgtEl>
                                      </p:cBhvr>
                                    </p:animEffect>
                                    <p:anim calcmode="lin" valueType="num">
                                      <p:cBhvr>
                                        <p:cTn id="12" dur="1000" fill="hold"/>
                                        <p:tgtEl>
                                          <p:spTgt spid="18"/>
                                        </p:tgtEl>
                                        <p:attrNameLst>
                                          <p:attrName>ppt_x</p:attrName>
                                        </p:attrNameLst>
                                      </p:cBhvr>
                                      <p:tavLst>
                                        <p:tav tm="0">
                                          <p:val>
                                            <p:strVal val="#ppt_x"/>
                                          </p:val>
                                        </p:tav>
                                        <p:tav tm="100000">
                                          <p:val>
                                            <p:strVal val="#ppt_x"/>
                                          </p:val>
                                        </p:tav>
                                      </p:tavLst>
                                    </p:anim>
                                    <p:anim calcmode="lin" valueType="num">
                                      <p:cBhvr>
                                        <p:cTn id="13" dur="1000" fill="hold"/>
                                        <p:tgtEl>
                                          <p:spTgt spid="18"/>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1000"/>
                                        <p:tgtEl>
                                          <p:spTgt spid="34"/>
                                        </p:tgtEl>
                                      </p:cBhvr>
                                    </p:animEffect>
                                    <p:anim calcmode="lin" valueType="num">
                                      <p:cBhvr>
                                        <p:cTn id="17" dur="1000" fill="hold"/>
                                        <p:tgtEl>
                                          <p:spTgt spid="34"/>
                                        </p:tgtEl>
                                        <p:attrNameLst>
                                          <p:attrName>ppt_x</p:attrName>
                                        </p:attrNameLst>
                                      </p:cBhvr>
                                      <p:tavLst>
                                        <p:tav tm="0">
                                          <p:val>
                                            <p:strVal val="#ppt_x"/>
                                          </p:val>
                                        </p:tav>
                                        <p:tav tm="100000">
                                          <p:val>
                                            <p:strVal val="#ppt_x"/>
                                          </p:val>
                                        </p:tav>
                                      </p:tavLst>
                                    </p:anim>
                                    <p:anim calcmode="lin" valueType="num">
                                      <p:cBhvr>
                                        <p:cTn id="18" dur="1000" fill="hold"/>
                                        <p:tgtEl>
                                          <p:spTgt spid="34"/>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35">
                                            <p:txEl>
                                              <p:pRg st="0" end="0"/>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35">
                                            <p:txEl>
                                              <p:pRg st="1" end="1"/>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35">
                                            <p:txEl>
                                              <p:pRg st="2" end="2"/>
                                            </p:txEl>
                                          </p:spTgt>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35">
                                            <p:txEl>
                                              <p:pRg st="3" end="3"/>
                                            </p:txEl>
                                          </p:spTgt>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1000"/>
                                        <p:tgtEl>
                                          <p:spTgt spid="17"/>
                                        </p:tgtEl>
                                      </p:cBhvr>
                                    </p:animEffect>
                                    <p:anim calcmode="lin" valueType="num">
                                      <p:cBhvr>
                                        <p:cTn id="45" dur="1000" fill="hold"/>
                                        <p:tgtEl>
                                          <p:spTgt spid="17"/>
                                        </p:tgtEl>
                                        <p:attrNameLst>
                                          <p:attrName>ppt_x</p:attrName>
                                        </p:attrNameLst>
                                      </p:cBhvr>
                                      <p:tavLst>
                                        <p:tav tm="0">
                                          <p:val>
                                            <p:strVal val="#ppt_x"/>
                                          </p:val>
                                        </p:tav>
                                        <p:tav tm="100000">
                                          <p:val>
                                            <p:strVal val="#ppt_x"/>
                                          </p:val>
                                        </p:tav>
                                      </p:tavLst>
                                    </p:anim>
                                    <p:anim calcmode="lin" valueType="num">
                                      <p:cBhvr>
                                        <p:cTn id="46" dur="1000" fill="hold"/>
                                        <p:tgtEl>
                                          <p:spTgt spid="17"/>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1000"/>
                                        <p:tgtEl>
                                          <p:spTgt spid="5"/>
                                        </p:tgtEl>
                                      </p:cBhvr>
                                    </p:animEffect>
                                    <p:anim calcmode="lin" valueType="num">
                                      <p:cBhvr>
                                        <p:cTn id="50" dur="1000" fill="hold"/>
                                        <p:tgtEl>
                                          <p:spTgt spid="5"/>
                                        </p:tgtEl>
                                        <p:attrNameLst>
                                          <p:attrName>ppt_x</p:attrName>
                                        </p:attrNameLst>
                                      </p:cBhvr>
                                      <p:tavLst>
                                        <p:tav tm="0">
                                          <p:val>
                                            <p:strVal val="#ppt_x"/>
                                          </p:val>
                                        </p:tav>
                                        <p:tav tm="100000">
                                          <p:val>
                                            <p:strVal val="#ppt_x"/>
                                          </p:val>
                                        </p:tav>
                                      </p:tavLst>
                                    </p:anim>
                                    <p:anim calcmode="lin" valueType="num">
                                      <p:cBhvr>
                                        <p:cTn id="51" dur="1000" fill="hold"/>
                                        <p:tgtEl>
                                          <p:spTgt spid="5"/>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2"/>
                                        </p:tgtEl>
                                        <p:attrNameLst>
                                          <p:attrName>style.visibility</p:attrName>
                                        </p:attrNameLst>
                                      </p:cBhvr>
                                      <p:to>
                                        <p:strVal val="visible"/>
                                      </p:to>
                                    </p:set>
                                    <p:animEffect transition="in" filter="fade">
                                      <p:cBhvr>
                                        <p:cTn id="54" dur="1000"/>
                                        <p:tgtEl>
                                          <p:spTgt spid="2"/>
                                        </p:tgtEl>
                                      </p:cBhvr>
                                    </p:animEffect>
                                    <p:anim calcmode="lin" valueType="num">
                                      <p:cBhvr>
                                        <p:cTn id="55" dur="1000" fill="hold"/>
                                        <p:tgtEl>
                                          <p:spTgt spid="2"/>
                                        </p:tgtEl>
                                        <p:attrNameLst>
                                          <p:attrName>ppt_x</p:attrName>
                                        </p:attrNameLst>
                                      </p:cBhvr>
                                      <p:tavLst>
                                        <p:tav tm="0">
                                          <p:val>
                                            <p:strVal val="#ppt_x"/>
                                          </p:val>
                                        </p:tav>
                                        <p:tav tm="100000">
                                          <p:val>
                                            <p:strVal val="#ppt_x"/>
                                          </p:val>
                                        </p:tav>
                                      </p:tavLst>
                                    </p:anim>
                                    <p:anim calcmode="lin" valueType="num">
                                      <p:cBhvr>
                                        <p:cTn id="5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nodeType="clickEffect">
                                  <p:stCondLst>
                                    <p:cond delay="0"/>
                                  </p:stCondLst>
                                  <p:childTnLst>
                                    <p:set>
                                      <p:cBhvr>
                                        <p:cTn id="76" dur="1" fill="hold">
                                          <p:stCondLst>
                                            <p:cond delay="0"/>
                                          </p:stCondLst>
                                        </p:cTn>
                                        <p:tgtEl>
                                          <p:spTgt spid="6">
                                            <p:txEl>
                                              <p:pRg st="4" end="4"/>
                                            </p:txEl>
                                          </p:spTgt>
                                        </p:tgtEl>
                                        <p:attrNameLst>
                                          <p:attrName>style.visibility</p:attrName>
                                        </p:attrNameLst>
                                      </p:cBhvr>
                                      <p:to>
                                        <p:strVal val="visible"/>
                                      </p:to>
                                    </p:set>
                                    <p:animEffect transition="in" filter="fade">
                                      <p:cBhvr>
                                        <p:cTn id="77" dur="1000"/>
                                        <p:tgtEl>
                                          <p:spTgt spid="6">
                                            <p:txEl>
                                              <p:pRg st="4" end="4"/>
                                            </p:txEl>
                                          </p:spTgt>
                                        </p:tgtEl>
                                      </p:cBhvr>
                                    </p:animEffect>
                                    <p:anim calcmode="lin" valueType="num">
                                      <p:cBhvr>
                                        <p:cTn id="7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7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7"/>
                                        </p:tgtEl>
                                        <p:attrNameLst>
                                          <p:attrName>style.visibility</p:attrName>
                                        </p:attrNameLst>
                                      </p:cBhvr>
                                      <p:to>
                                        <p:strVal val="visible"/>
                                      </p:to>
                                    </p:set>
                                    <p:animEffect transition="in" filter="fade">
                                      <p:cBhvr>
                                        <p:cTn id="84" dur="500"/>
                                        <p:tgtEl>
                                          <p:spTgt spid="7"/>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fade">
                                      <p:cBhvr>
                                        <p:cTn id="87" dur="500"/>
                                        <p:tgtEl>
                                          <p:spTgt spid="29"/>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28"/>
                                        </p:tgtEl>
                                        <p:attrNameLst>
                                          <p:attrName>style.visibility</p:attrName>
                                        </p:attrNameLst>
                                      </p:cBhvr>
                                      <p:to>
                                        <p:strVal val="visible"/>
                                      </p:to>
                                    </p:set>
                                    <p:animEffect transition="in" filter="fade">
                                      <p:cBhvr>
                                        <p:cTn id="90" dur="500"/>
                                        <p:tgtEl>
                                          <p:spTgt spid="28"/>
                                        </p:tgtEl>
                                      </p:cBhvr>
                                    </p:animEffect>
                                  </p:childTnLst>
                                </p:cTn>
                              </p:par>
                              <p:par>
                                <p:cTn id="91" presetID="10" presetClass="entr" presetSubtype="0" fill="hold" nodeType="withEffect">
                                  <p:stCondLst>
                                    <p:cond delay="0"/>
                                  </p:stCondLst>
                                  <p:childTnLst>
                                    <p:set>
                                      <p:cBhvr>
                                        <p:cTn id="92" dur="1" fill="hold">
                                          <p:stCondLst>
                                            <p:cond delay="0"/>
                                          </p:stCondLst>
                                        </p:cTn>
                                        <p:tgtEl>
                                          <p:spTgt spid="43"/>
                                        </p:tgtEl>
                                        <p:attrNameLst>
                                          <p:attrName>style.visibility</p:attrName>
                                        </p:attrNameLst>
                                      </p:cBhvr>
                                      <p:to>
                                        <p:strVal val="visible"/>
                                      </p:to>
                                    </p:set>
                                    <p:animEffect transition="in" filter="fade">
                                      <p:cBhvr>
                                        <p:cTn id="9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5" grpId="0"/>
      <p:bldP spid="34" grpId="0"/>
      <p:bldP spid="28" grpId="0" animBg="1"/>
      <p:bldP spid="7" grpId="0" animBg="1"/>
      <p:bldP spid="2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296546"/>
            <a:ext cx="12192000" cy="512335"/>
          </a:xfrm>
          <a:prstGeom prst="rect">
            <a:avLst/>
          </a:prstGeom>
        </p:spPr>
        <p:style>
          <a:lnRef idx="1">
            <a:schemeClr val="dk1"/>
          </a:lnRef>
          <a:fillRef idx="3">
            <a:schemeClr val="dk1"/>
          </a:fillRef>
          <a:effectRef idx="2">
            <a:schemeClr val="dk1"/>
          </a:effectRef>
          <a:fontRef idx="minor">
            <a:schemeClr val="lt1"/>
          </a:fontRef>
        </p:style>
        <p:txBody>
          <a:bodyPr rtlCol="1" anchor="ctr"/>
          <a:lstStyle/>
          <a:p>
            <a:pPr algn="ctr"/>
            <a:r>
              <a:rPr lang="fa-IR" sz="2400" b="1" dirty="0">
                <a:cs typeface="B Homa" panose="00000400000000000000" pitchFamily="2" charset="-78"/>
              </a:rPr>
              <a:t>بررسی تطبیقی نظام مدیریت شهری در شهرهای تهران و </a:t>
            </a:r>
            <a:r>
              <a:rPr lang="fa-IR" sz="2400" b="1" dirty="0" smtClean="0">
                <a:cs typeface="B Homa" panose="00000400000000000000" pitchFamily="2" charset="-78"/>
              </a:rPr>
              <a:t>نیویورک</a:t>
            </a:r>
            <a:endParaRPr lang="en-US" sz="2400" b="1" dirty="0">
              <a:cs typeface="B Homa" panose="00000400000000000000" pitchFamily="2" charset="-78"/>
            </a:endParaRPr>
          </a:p>
        </p:txBody>
      </p:sp>
      <p:sp>
        <p:nvSpPr>
          <p:cNvPr id="8" name="Rectangle 7"/>
          <p:cNvSpPr/>
          <p:nvPr/>
        </p:nvSpPr>
        <p:spPr>
          <a:xfrm>
            <a:off x="11804659" y="1272821"/>
            <a:ext cx="304489" cy="2141230"/>
          </a:xfrm>
          <a:prstGeom prst="rect">
            <a:avLst/>
          </a:prstGeom>
          <a:ln/>
        </p:spPr>
        <p:style>
          <a:lnRef idx="0">
            <a:schemeClr val="accent1"/>
          </a:lnRef>
          <a:fillRef idx="3">
            <a:schemeClr val="accent1"/>
          </a:fillRef>
          <a:effectRef idx="3">
            <a:schemeClr val="accent1"/>
          </a:effectRef>
          <a:fontRef idx="minor">
            <a:schemeClr val="lt1"/>
          </a:fontRef>
        </p:style>
        <p:txBody>
          <a:bodyPr vert="vert270" rtlCol="0" anchor="ctr"/>
          <a:lstStyle/>
          <a:p>
            <a:pPr algn="ctr"/>
            <a:r>
              <a:rPr lang="fa-IR" b="1" dirty="0" smtClean="0">
                <a:solidFill>
                  <a:schemeClr val="tx1"/>
                </a:solidFill>
                <a:cs typeface="B Homa" panose="00000400000000000000" pitchFamily="2" charset="-78"/>
              </a:rPr>
              <a:t>ایران و آمریکا</a:t>
            </a:r>
            <a:endParaRPr lang="en-US" b="1" dirty="0">
              <a:solidFill>
                <a:schemeClr val="tx1"/>
              </a:solidFill>
              <a:cs typeface="B Homa" panose="00000400000000000000" pitchFamily="2" charset="-78"/>
            </a:endParaRPr>
          </a:p>
        </p:txBody>
      </p:sp>
      <p:sp>
        <p:nvSpPr>
          <p:cNvPr id="9" name="Rectangle 8"/>
          <p:cNvSpPr/>
          <p:nvPr/>
        </p:nvSpPr>
        <p:spPr>
          <a:xfrm>
            <a:off x="11831164" y="4086892"/>
            <a:ext cx="304489" cy="2141229"/>
          </a:xfrm>
          <a:prstGeom prst="rect">
            <a:avLst/>
          </a:prstGeom>
          <a:ln/>
        </p:spPr>
        <p:style>
          <a:lnRef idx="3">
            <a:schemeClr val="lt1"/>
          </a:lnRef>
          <a:fillRef idx="1">
            <a:schemeClr val="accent2"/>
          </a:fillRef>
          <a:effectRef idx="1">
            <a:schemeClr val="accent2"/>
          </a:effectRef>
          <a:fontRef idx="minor">
            <a:schemeClr val="lt1"/>
          </a:fontRef>
        </p:style>
        <p:txBody>
          <a:bodyPr vert="vert270" rtlCol="0" anchor="ctr"/>
          <a:lstStyle/>
          <a:p>
            <a:pPr algn="ctr"/>
            <a:r>
              <a:rPr lang="fa-IR" b="1" dirty="0" smtClean="0">
                <a:solidFill>
                  <a:schemeClr val="tx1"/>
                </a:solidFill>
                <a:cs typeface="B Homa" panose="00000400000000000000" pitchFamily="2" charset="-78"/>
              </a:rPr>
              <a:t>تهران و نیویورک</a:t>
            </a:r>
            <a:endParaRPr lang="en-US" b="1" dirty="0">
              <a:solidFill>
                <a:schemeClr val="tx1"/>
              </a:solidFill>
              <a:cs typeface="B Homa" panose="00000400000000000000" pitchFamily="2" charset="-78"/>
            </a:endParaRPr>
          </a:p>
        </p:txBody>
      </p:sp>
      <p:sp>
        <p:nvSpPr>
          <p:cNvPr id="16" name="Rectangle 15"/>
          <p:cNvSpPr/>
          <p:nvPr/>
        </p:nvSpPr>
        <p:spPr>
          <a:xfrm>
            <a:off x="0" y="296547"/>
            <a:ext cx="12192000" cy="512335"/>
          </a:xfrm>
          <a:prstGeom prst="rect">
            <a:avLst/>
          </a:prstGeom>
        </p:spPr>
        <p:style>
          <a:lnRef idx="1">
            <a:schemeClr val="dk1"/>
          </a:lnRef>
          <a:fillRef idx="3">
            <a:schemeClr val="dk1"/>
          </a:fillRef>
          <a:effectRef idx="2">
            <a:schemeClr val="dk1"/>
          </a:effectRef>
          <a:fontRef idx="minor">
            <a:schemeClr val="lt1"/>
          </a:fontRef>
        </p:style>
        <p:txBody>
          <a:bodyPr rtlCol="1" anchor="ctr"/>
          <a:lstStyle/>
          <a:p>
            <a:pPr lvl="5" algn="ctr"/>
            <a:r>
              <a:rPr lang="fa-IR" sz="2400" b="1" dirty="0">
                <a:cs typeface="B Homa" panose="00000400000000000000" pitchFamily="2" charset="-78"/>
              </a:rPr>
              <a:t>بررسی تطبیقی نظام مدیریت شهری در شهرهای تهران و </a:t>
            </a:r>
            <a:r>
              <a:rPr lang="fa-IR" sz="2400" b="1" dirty="0" smtClean="0">
                <a:cs typeface="B Homa" panose="00000400000000000000" pitchFamily="2" charset="-78"/>
              </a:rPr>
              <a:t>نیویورک</a:t>
            </a:r>
            <a:endParaRPr lang="en-US" sz="2400" b="1" dirty="0">
              <a:cs typeface="B Homa" panose="00000400000000000000" pitchFamily="2" charset="-78"/>
            </a:endParaRPr>
          </a:p>
        </p:txBody>
      </p:sp>
      <p:sp>
        <p:nvSpPr>
          <p:cNvPr id="17" name="Rectangle 16"/>
          <p:cNvSpPr/>
          <p:nvPr/>
        </p:nvSpPr>
        <p:spPr>
          <a:xfrm>
            <a:off x="11804659" y="1253797"/>
            <a:ext cx="304489" cy="2141230"/>
          </a:xfrm>
          <a:prstGeom prst="rect">
            <a:avLst/>
          </a:prstGeom>
          <a:noFill/>
          <a:ln>
            <a:solidFill>
              <a:schemeClr val="tx1"/>
            </a:solidFill>
          </a:ln>
        </p:spPr>
        <p:style>
          <a:lnRef idx="2">
            <a:schemeClr val="accent1"/>
          </a:lnRef>
          <a:fillRef idx="1">
            <a:schemeClr val="lt1"/>
          </a:fillRef>
          <a:effectRef idx="0">
            <a:schemeClr val="accent1"/>
          </a:effectRef>
          <a:fontRef idx="minor">
            <a:schemeClr val="dk1"/>
          </a:fontRef>
        </p:style>
        <p:txBody>
          <a:bodyPr vert="vert270" rtlCol="0" anchor="ctr"/>
          <a:lstStyle/>
          <a:p>
            <a:pPr algn="ctr"/>
            <a:endParaRPr lang="en-US" b="1" dirty="0">
              <a:solidFill>
                <a:schemeClr val="tx1"/>
              </a:solidFill>
              <a:cs typeface="B Homa" panose="00000400000000000000" pitchFamily="2" charset="-78"/>
            </a:endParaRPr>
          </a:p>
        </p:txBody>
      </p:sp>
      <p:sp>
        <p:nvSpPr>
          <p:cNvPr id="31" name="Rectangle 30"/>
          <p:cNvSpPr/>
          <p:nvPr/>
        </p:nvSpPr>
        <p:spPr>
          <a:xfrm>
            <a:off x="2457488" y="1073096"/>
            <a:ext cx="5283200" cy="564475"/>
          </a:xfrm>
          <a:prstGeom prst="rect">
            <a:avLst/>
          </a:prstGeom>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rtlCol="0" anchor="ctr"/>
          <a:lstStyle/>
          <a:p>
            <a:pPr algn="ctr"/>
            <a:r>
              <a:rPr lang="fa-IR" sz="2000" b="1" dirty="0" smtClean="0">
                <a:cs typeface="B Homa" panose="00000400000000000000" pitchFamily="2" charset="-78"/>
              </a:rPr>
              <a:t>مقایسه ساختار سیاسی دو کشور</a:t>
            </a:r>
            <a:endParaRPr lang="en-US" sz="2000" b="1" dirty="0">
              <a:cs typeface="B Homa" panose="00000400000000000000" pitchFamily="2" charset="-78"/>
            </a:endParaRPr>
          </a:p>
        </p:txBody>
      </p:sp>
      <p:sp>
        <p:nvSpPr>
          <p:cNvPr id="32" name="Rectangle 31"/>
          <p:cNvSpPr/>
          <p:nvPr/>
        </p:nvSpPr>
        <p:spPr>
          <a:xfrm>
            <a:off x="6467687" y="1728795"/>
            <a:ext cx="1669142" cy="654054"/>
          </a:xfrm>
          <a:prstGeom prst="rect">
            <a:avLst/>
          </a:prstGeom>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rtlCol="0" anchor="ctr"/>
          <a:lstStyle/>
          <a:p>
            <a:pPr algn="ctr"/>
            <a:r>
              <a:rPr lang="fa-IR" sz="2000" b="1" dirty="0" smtClean="0">
                <a:cs typeface="B Homa" panose="00000400000000000000" pitchFamily="2" charset="-78"/>
              </a:rPr>
              <a:t>ایران</a:t>
            </a:r>
            <a:endParaRPr lang="en-US" sz="2000" b="1" dirty="0">
              <a:cs typeface="B Homa" panose="00000400000000000000" pitchFamily="2" charset="-78"/>
            </a:endParaRPr>
          </a:p>
        </p:txBody>
      </p:sp>
      <p:sp>
        <p:nvSpPr>
          <p:cNvPr id="34" name="Rectangle 33"/>
          <p:cNvSpPr/>
          <p:nvPr/>
        </p:nvSpPr>
        <p:spPr>
          <a:xfrm>
            <a:off x="5559279" y="2544602"/>
            <a:ext cx="1142355" cy="667234"/>
          </a:xfrm>
          <a:prstGeom prst="rect">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rtlCol="0" anchor="ctr"/>
          <a:lstStyle/>
          <a:p>
            <a:pPr algn="ctr"/>
            <a:r>
              <a:rPr lang="fa-IR" sz="1600" dirty="0">
                <a:cs typeface="B Homa" panose="00000400000000000000" pitchFamily="2" charset="-78"/>
              </a:rPr>
              <a:t>بر پایه جمهوریت و اسلامیت </a:t>
            </a:r>
            <a:endParaRPr lang="en-US" sz="1600" dirty="0">
              <a:cs typeface="B Homa" panose="00000400000000000000" pitchFamily="2" charset="-78"/>
            </a:endParaRPr>
          </a:p>
        </p:txBody>
      </p:sp>
      <p:sp>
        <p:nvSpPr>
          <p:cNvPr id="35" name="Rectangle 34"/>
          <p:cNvSpPr/>
          <p:nvPr/>
        </p:nvSpPr>
        <p:spPr>
          <a:xfrm>
            <a:off x="6826024" y="2547210"/>
            <a:ext cx="1142355" cy="667234"/>
          </a:xfrm>
          <a:prstGeom prst="rect">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rtlCol="0" anchor="ctr"/>
          <a:lstStyle/>
          <a:p>
            <a:pPr algn="ctr"/>
            <a:r>
              <a:rPr lang="fa-IR" sz="1600" dirty="0">
                <a:cs typeface="B Homa" panose="00000400000000000000" pitchFamily="2" charset="-78"/>
              </a:rPr>
              <a:t>متشکل از سه قوه </a:t>
            </a:r>
            <a:endParaRPr lang="en-US" sz="1600" dirty="0">
              <a:cs typeface="B Homa" panose="00000400000000000000" pitchFamily="2" charset="-78"/>
            </a:endParaRPr>
          </a:p>
        </p:txBody>
      </p:sp>
      <p:sp>
        <p:nvSpPr>
          <p:cNvPr id="36" name="Rectangle 35"/>
          <p:cNvSpPr/>
          <p:nvPr/>
        </p:nvSpPr>
        <p:spPr>
          <a:xfrm>
            <a:off x="8092769" y="2544602"/>
            <a:ext cx="1142355" cy="667234"/>
          </a:xfrm>
          <a:prstGeom prst="rect">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rtlCol="0" anchor="ctr"/>
          <a:lstStyle/>
          <a:p>
            <a:pPr algn="ctr"/>
            <a:r>
              <a:rPr lang="fa-IR" sz="1600" dirty="0">
                <a:cs typeface="B Homa" panose="00000400000000000000" pitchFamily="2" charset="-78"/>
              </a:rPr>
              <a:t>مطابق قانون اساسی </a:t>
            </a:r>
            <a:endParaRPr lang="en-US" sz="1600" dirty="0">
              <a:cs typeface="B Homa" panose="00000400000000000000" pitchFamily="2" charset="-78"/>
            </a:endParaRPr>
          </a:p>
        </p:txBody>
      </p:sp>
      <p:sp>
        <p:nvSpPr>
          <p:cNvPr id="40" name="Rectangle 39"/>
          <p:cNvSpPr/>
          <p:nvPr/>
        </p:nvSpPr>
        <p:spPr>
          <a:xfrm>
            <a:off x="6994834" y="3414051"/>
            <a:ext cx="696686" cy="572710"/>
          </a:xfrm>
          <a:prstGeom prst="rect">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fa-IR" sz="1600" dirty="0">
                <a:cs typeface="B Homa" panose="00000400000000000000" pitchFamily="2" charset="-78"/>
              </a:rPr>
              <a:t>مجریه</a:t>
            </a:r>
            <a:endParaRPr lang="en-US" sz="1600" dirty="0">
              <a:cs typeface="B Homa" panose="00000400000000000000" pitchFamily="2" charset="-78"/>
            </a:endParaRPr>
          </a:p>
        </p:txBody>
      </p:sp>
      <p:sp>
        <p:nvSpPr>
          <p:cNvPr id="41" name="Rectangle 40"/>
          <p:cNvSpPr/>
          <p:nvPr/>
        </p:nvSpPr>
        <p:spPr>
          <a:xfrm>
            <a:off x="6248980" y="3414051"/>
            <a:ext cx="696686" cy="572710"/>
          </a:xfrm>
          <a:prstGeom prst="rect">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fa-IR" sz="1600" dirty="0">
                <a:cs typeface="B Homa" panose="00000400000000000000" pitchFamily="2" charset="-78"/>
              </a:rPr>
              <a:t>قضاییه</a:t>
            </a:r>
            <a:endParaRPr lang="en-US" sz="1600" dirty="0">
              <a:cs typeface="B Homa" panose="00000400000000000000" pitchFamily="2" charset="-78"/>
            </a:endParaRPr>
          </a:p>
        </p:txBody>
      </p:sp>
      <p:sp>
        <p:nvSpPr>
          <p:cNvPr id="42" name="Rectangle 41"/>
          <p:cNvSpPr/>
          <p:nvPr/>
        </p:nvSpPr>
        <p:spPr>
          <a:xfrm>
            <a:off x="7740688" y="3414051"/>
            <a:ext cx="696686" cy="572710"/>
          </a:xfrm>
          <a:prstGeom prst="rect">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fa-IR" sz="1600" dirty="0">
                <a:cs typeface="B Homa" panose="00000400000000000000" pitchFamily="2" charset="-78"/>
              </a:rPr>
              <a:t>مقننه</a:t>
            </a:r>
            <a:endParaRPr lang="en-US" sz="1600" dirty="0">
              <a:cs typeface="B Homa" panose="00000400000000000000" pitchFamily="2" charset="-78"/>
            </a:endParaRPr>
          </a:p>
        </p:txBody>
      </p:sp>
      <p:sp>
        <p:nvSpPr>
          <p:cNvPr id="48" name="Rectangle 47"/>
          <p:cNvSpPr/>
          <p:nvPr/>
        </p:nvSpPr>
        <p:spPr>
          <a:xfrm>
            <a:off x="7481356" y="4055139"/>
            <a:ext cx="696686" cy="572710"/>
          </a:xfrm>
          <a:prstGeom prst="rect">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fa-IR" sz="1600" dirty="0">
                <a:cs typeface="B Homa" panose="00000400000000000000" pitchFamily="2" charset="-78"/>
              </a:rPr>
              <a:t>شورای نگبان</a:t>
            </a:r>
            <a:endParaRPr lang="en-US" sz="1600" dirty="0">
              <a:cs typeface="B Homa" panose="00000400000000000000" pitchFamily="2" charset="-78"/>
            </a:endParaRPr>
          </a:p>
        </p:txBody>
      </p:sp>
      <p:sp>
        <p:nvSpPr>
          <p:cNvPr id="49" name="Rectangle 48"/>
          <p:cNvSpPr/>
          <p:nvPr/>
        </p:nvSpPr>
        <p:spPr>
          <a:xfrm>
            <a:off x="8227107" y="4052618"/>
            <a:ext cx="696686" cy="572710"/>
          </a:xfrm>
          <a:prstGeom prst="rect">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fa-IR" sz="1600" dirty="0">
                <a:cs typeface="B Homa" panose="00000400000000000000" pitchFamily="2" charset="-78"/>
              </a:rPr>
              <a:t>مجلس</a:t>
            </a:r>
            <a:endParaRPr lang="en-US" sz="2000" dirty="0">
              <a:cs typeface="B Homa" panose="00000400000000000000" pitchFamily="2" charset="-78"/>
            </a:endParaRPr>
          </a:p>
        </p:txBody>
      </p:sp>
      <p:sp>
        <p:nvSpPr>
          <p:cNvPr id="54" name="Rectangle 53"/>
          <p:cNvSpPr/>
          <p:nvPr/>
        </p:nvSpPr>
        <p:spPr>
          <a:xfrm>
            <a:off x="1863419" y="1733970"/>
            <a:ext cx="1669142" cy="654054"/>
          </a:xfrm>
          <a:prstGeom prst="rect">
            <a:avLst/>
          </a:prstGeom>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rtlCol="0" anchor="ctr"/>
          <a:lstStyle/>
          <a:p>
            <a:pPr algn="ctr"/>
            <a:r>
              <a:rPr lang="fa-IR" sz="2000" b="1" dirty="0" smtClean="0">
                <a:cs typeface="B Homa" panose="00000400000000000000" pitchFamily="2" charset="-78"/>
              </a:rPr>
              <a:t>آمریکا</a:t>
            </a:r>
            <a:endParaRPr lang="en-US" sz="2000" b="1" dirty="0">
              <a:cs typeface="B Homa" panose="00000400000000000000" pitchFamily="2" charset="-78"/>
            </a:endParaRPr>
          </a:p>
        </p:txBody>
      </p:sp>
      <p:sp>
        <p:nvSpPr>
          <p:cNvPr id="55" name="Rectangle 54"/>
          <p:cNvSpPr/>
          <p:nvPr/>
        </p:nvSpPr>
        <p:spPr>
          <a:xfrm>
            <a:off x="864916" y="2544602"/>
            <a:ext cx="1275070" cy="667234"/>
          </a:xfrm>
          <a:prstGeom prst="rect">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rtlCol="0" anchor="ctr"/>
          <a:lstStyle/>
          <a:p>
            <a:pPr algn="ctr"/>
            <a:r>
              <a:rPr lang="fa-IR" sz="1600" dirty="0">
                <a:cs typeface="B Homa" panose="00000400000000000000" pitchFamily="2" charset="-78"/>
              </a:rPr>
              <a:t>بر اساس سیستم جمهوری فدرال </a:t>
            </a:r>
          </a:p>
        </p:txBody>
      </p:sp>
      <p:sp>
        <p:nvSpPr>
          <p:cNvPr id="56" name="Rectangle 55"/>
          <p:cNvSpPr/>
          <p:nvPr/>
        </p:nvSpPr>
        <p:spPr>
          <a:xfrm>
            <a:off x="2256050" y="2546883"/>
            <a:ext cx="1142355" cy="667234"/>
          </a:xfrm>
          <a:prstGeom prst="rect">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rtlCol="0" anchor="ctr"/>
          <a:lstStyle/>
          <a:p>
            <a:pPr algn="ctr"/>
            <a:r>
              <a:rPr lang="fa-IR" sz="2000" dirty="0">
                <a:cs typeface="B Homa" panose="00000400000000000000" pitchFamily="2" charset="-78"/>
              </a:rPr>
              <a:t>متشکل از سه قوه </a:t>
            </a:r>
            <a:endParaRPr lang="en-US" sz="2000" dirty="0">
              <a:cs typeface="B Homa" panose="00000400000000000000" pitchFamily="2" charset="-78"/>
            </a:endParaRPr>
          </a:p>
        </p:txBody>
      </p:sp>
      <p:sp>
        <p:nvSpPr>
          <p:cNvPr id="57" name="Rectangle 56"/>
          <p:cNvSpPr/>
          <p:nvPr/>
        </p:nvSpPr>
        <p:spPr>
          <a:xfrm>
            <a:off x="3522795" y="2544602"/>
            <a:ext cx="1142355" cy="667234"/>
          </a:xfrm>
          <a:prstGeom prst="rect">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rtlCol="0" anchor="ctr"/>
          <a:lstStyle/>
          <a:p>
            <a:pPr algn="ctr"/>
            <a:r>
              <a:rPr lang="fa-IR" sz="1600" dirty="0">
                <a:cs typeface="B Homa" panose="00000400000000000000" pitchFamily="2" charset="-78"/>
              </a:rPr>
              <a:t>مطابق قانون اساسی </a:t>
            </a:r>
            <a:endParaRPr lang="en-US" sz="1600" dirty="0">
              <a:cs typeface="B Homa" panose="00000400000000000000" pitchFamily="2" charset="-78"/>
            </a:endParaRPr>
          </a:p>
        </p:txBody>
      </p:sp>
      <p:sp>
        <p:nvSpPr>
          <p:cNvPr id="58" name="Rectangle 57"/>
          <p:cNvSpPr/>
          <p:nvPr/>
        </p:nvSpPr>
        <p:spPr>
          <a:xfrm>
            <a:off x="2392669" y="3523045"/>
            <a:ext cx="696686" cy="572710"/>
          </a:xfrm>
          <a:prstGeom prst="rect">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fa-IR" sz="1600" dirty="0">
                <a:cs typeface="B Homa" panose="00000400000000000000" pitchFamily="2" charset="-78"/>
              </a:rPr>
              <a:t>مجریه</a:t>
            </a:r>
            <a:endParaRPr lang="en-US" sz="1600" dirty="0">
              <a:cs typeface="B Homa" panose="00000400000000000000" pitchFamily="2" charset="-78"/>
            </a:endParaRPr>
          </a:p>
        </p:txBody>
      </p:sp>
      <p:sp>
        <p:nvSpPr>
          <p:cNvPr id="59" name="Rectangle 58"/>
          <p:cNvSpPr/>
          <p:nvPr/>
        </p:nvSpPr>
        <p:spPr>
          <a:xfrm>
            <a:off x="1656923" y="3523045"/>
            <a:ext cx="696686" cy="572710"/>
          </a:xfrm>
          <a:prstGeom prst="rect">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fa-IR" sz="1600" dirty="0">
                <a:cs typeface="B Homa" panose="00000400000000000000" pitchFamily="2" charset="-78"/>
              </a:rPr>
              <a:t>قضاییه</a:t>
            </a:r>
            <a:endParaRPr lang="en-US" sz="1600" dirty="0">
              <a:cs typeface="B Homa" panose="00000400000000000000" pitchFamily="2" charset="-78"/>
            </a:endParaRPr>
          </a:p>
        </p:txBody>
      </p:sp>
      <p:sp>
        <p:nvSpPr>
          <p:cNvPr id="60" name="Rectangle 59"/>
          <p:cNvSpPr/>
          <p:nvPr/>
        </p:nvSpPr>
        <p:spPr>
          <a:xfrm>
            <a:off x="3135659" y="3528245"/>
            <a:ext cx="696686" cy="572710"/>
          </a:xfrm>
          <a:prstGeom prst="rect">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fa-IR" sz="1600" dirty="0">
                <a:cs typeface="B Homa" panose="00000400000000000000" pitchFamily="2" charset="-78"/>
              </a:rPr>
              <a:t>مقننه</a:t>
            </a:r>
            <a:endParaRPr lang="en-US" sz="1600" dirty="0">
              <a:cs typeface="B Homa" panose="00000400000000000000" pitchFamily="2" charset="-78"/>
            </a:endParaRPr>
          </a:p>
        </p:txBody>
      </p:sp>
      <p:sp>
        <p:nvSpPr>
          <p:cNvPr id="61" name="Rectangle 60"/>
          <p:cNvSpPr/>
          <p:nvPr/>
        </p:nvSpPr>
        <p:spPr>
          <a:xfrm>
            <a:off x="2574824" y="4169333"/>
            <a:ext cx="997198" cy="572710"/>
          </a:xfrm>
          <a:prstGeom prst="rect">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fa-IR" sz="1600" b="1" dirty="0" smtClean="0">
                <a:cs typeface="B Homa" panose="00000400000000000000" pitchFamily="2" charset="-78"/>
              </a:rPr>
              <a:t>مجلس نمایندگان</a:t>
            </a:r>
            <a:endParaRPr lang="en-US" sz="1600" b="1" dirty="0">
              <a:cs typeface="B Homa" panose="00000400000000000000" pitchFamily="2" charset="-78"/>
            </a:endParaRPr>
          </a:p>
        </p:txBody>
      </p:sp>
      <p:sp>
        <p:nvSpPr>
          <p:cNvPr id="62" name="Rectangle 61"/>
          <p:cNvSpPr/>
          <p:nvPr/>
        </p:nvSpPr>
        <p:spPr>
          <a:xfrm>
            <a:off x="3621087" y="4166812"/>
            <a:ext cx="696686" cy="572710"/>
          </a:xfrm>
          <a:prstGeom prst="rect">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fa-IR" sz="1600" dirty="0" smtClean="0">
                <a:cs typeface="B Homa" panose="00000400000000000000" pitchFamily="2" charset="-78"/>
              </a:rPr>
              <a:t>مجلس سنا</a:t>
            </a:r>
            <a:endParaRPr lang="en-US" sz="1600" dirty="0">
              <a:cs typeface="B Homa" panose="00000400000000000000" pitchFamily="2" charset="-78"/>
            </a:endParaRPr>
          </a:p>
        </p:txBody>
      </p:sp>
      <p:cxnSp>
        <p:nvCxnSpPr>
          <p:cNvPr id="64" name="Straight Connector 63"/>
          <p:cNvCxnSpPr/>
          <p:nvPr/>
        </p:nvCxnSpPr>
        <p:spPr>
          <a:xfrm>
            <a:off x="8437374" y="3651209"/>
            <a:ext cx="1272683" cy="0"/>
          </a:xfrm>
          <a:prstGeom prst="line">
            <a:avLst/>
          </a:prstGeom>
        </p:spPr>
        <p:style>
          <a:lnRef idx="1">
            <a:schemeClr val="dk1"/>
          </a:lnRef>
          <a:fillRef idx="0">
            <a:schemeClr val="dk1"/>
          </a:fillRef>
          <a:effectRef idx="0">
            <a:schemeClr val="dk1"/>
          </a:effectRef>
          <a:fontRef idx="minor">
            <a:schemeClr val="tx1"/>
          </a:fontRef>
        </p:style>
      </p:cxnSp>
      <p:cxnSp>
        <p:nvCxnSpPr>
          <p:cNvPr id="66" name="Straight Connector 65"/>
          <p:cNvCxnSpPr/>
          <p:nvPr/>
        </p:nvCxnSpPr>
        <p:spPr>
          <a:xfrm>
            <a:off x="9710057" y="3651209"/>
            <a:ext cx="0" cy="1691665"/>
          </a:xfrm>
          <a:prstGeom prst="line">
            <a:avLst/>
          </a:prstGeom>
        </p:spPr>
        <p:style>
          <a:lnRef idx="1">
            <a:schemeClr val="dk1"/>
          </a:lnRef>
          <a:fillRef idx="0">
            <a:schemeClr val="dk1"/>
          </a:fillRef>
          <a:effectRef idx="0">
            <a:schemeClr val="dk1"/>
          </a:effectRef>
          <a:fontRef idx="minor">
            <a:schemeClr val="tx1"/>
          </a:fontRef>
        </p:style>
      </p:cxnSp>
      <p:cxnSp>
        <p:nvCxnSpPr>
          <p:cNvPr id="69" name="Straight Connector 68"/>
          <p:cNvCxnSpPr/>
          <p:nvPr/>
        </p:nvCxnSpPr>
        <p:spPr>
          <a:xfrm>
            <a:off x="5442857" y="3652075"/>
            <a:ext cx="806123" cy="0"/>
          </a:xfrm>
          <a:prstGeom prst="line">
            <a:avLst/>
          </a:prstGeom>
        </p:spPr>
        <p:style>
          <a:lnRef idx="1">
            <a:schemeClr val="dk1"/>
          </a:lnRef>
          <a:fillRef idx="0">
            <a:schemeClr val="dk1"/>
          </a:fillRef>
          <a:effectRef idx="0">
            <a:schemeClr val="dk1"/>
          </a:effectRef>
          <a:fontRef idx="minor">
            <a:schemeClr val="tx1"/>
          </a:fontRef>
        </p:style>
      </p:cxnSp>
      <p:cxnSp>
        <p:nvCxnSpPr>
          <p:cNvPr id="72" name="Straight Connector 71"/>
          <p:cNvCxnSpPr/>
          <p:nvPr/>
        </p:nvCxnSpPr>
        <p:spPr>
          <a:xfrm>
            <a:off x="5454879" y="3651209"/>
            <a:ext cx="0" cy="1691665"/>
          </a:xfrm>
          <a:prstGeom prst="line">
            <a:avLst/>
          </a:prstGeom>
        </p:spPr>
        <p:style>
          <a:lnRef idx="1">
            <a:schemeClr val="dk1"/>
          </a:lnRef>
          <a:fillRef idx="0">
            <a:schemeClr val="dk1"/>
          </a:fillRef>
          <a:effectRef idx="0">
            <a:schemeClr val="dk1"/>
          </a:effectRef>
          <a:fontRef idx="minor">
            <a:schemeClr val="tx1"/>
          </a:fontRef>
        </p:style>
      </p:cxnSp>
      <p:cxnSp>
        <p:nvCxnSpPr>
          <p:cNvPr id="74" name="Straight Connector 73"/>
          <p:cNvCxnSpPr/>
          <p:nvPr/>
        </p:nvCxnSpPr>
        <p:spPr>
          <a:xfrm>
            <a:off x="5442857" y="5342874"/>
            <a:ext cx="1258778" cy="0"/>
          </a:xfrm>
          <a:prstGeom prst="line">
            <a:avLst/>
          </a:prstGeom>
        </p:spPr>
        <p:style>
          <a:lnRef idx="1">
            <a:schemeClr val="dk1"/>
          </a:lnRef>
          <a:fillRef idx="0">
            <a:schemeClr val="dk1"/>
          </a:fillRef>
          <a:effectRef idx="0">
            <a:schemeClr val="dk1"/>
          </a:effectRef>
          <a:fontRef idx="minor">
            <a:schemeClr val="tx1"/>
          </a:fontRef>
        </p:style>
      </p:cxnSp>
      <p:sp>
        <p:nvSpPr>
          <p:cNvPr id="96" name="Rectangle 95"/>
          <p:cNvSpPr/>
          <p:nvPr/>
        </p:nvSpPr>
        <p:spPr>
          <a:xfrm>
            <a:off x="6701635" y="5050971"/>
            <a:ext cx="1735739" cy="528664"/>
          </a:xfrm>
          <a:prstGeom prst="rect">
            <a:avLst/>
          </a:prstGeom>
          <a:solidFill>
            <a:srgbClr val="FFC000"/>
          </a:solidFill>
          <a:ln>
            <a:headEnd type="none" w="med" len="med"/>
            <a:tailEnd type="none" w="med" len="med"/>
          </a:ln>
        </p:spPr>
        <p:style>
          <a:lnRef idx="2">
            <a:schemeClr val="dk1"/>
          </a:lnRef>
          <a:fillRef idx="1">
            <a:schemeClr val="lt1"/>
          </a:fillRef>
          <a:effectRef idx="0">
            <a:schemeClr val="dk1"/>
          </a:effectRef>
          <a:fontRef idx="minor">
            <a:schemeClr val="dk1"/>
          </a:fontRef>
        </p:style>
        <p:txBody>
          <a:bodyPr rtlCol="0" anchor="ctr"/>
          <a:lstStyle/>
          <a:p>
            <a:pPr algn="ctr"/>
            <a:r>
              <a:rPr lang="fa-IR" dirty="0" smtClean="0">
                <a:cs typeface="B Homa" panose="00000400000000000000" pitchFamily="2" charset="-78"/>
              </a:rPr>
              <a:t>زیر نظر ولی فقیه</a:t>
            </a:r>
            <a:endParaRPr lang="en-US" dirty="0">
              <a:cs typeface="B Homa" panose="00000400000000000000" pitchFamily="2" charset="-78"/>
            </a:endParaRPr>
          </a:p>
        </p:txBody>
      </p:sp>
      <p:sp>
        <p:nvSpPr>
          <p:cNvPr id="97" name="Rectangle 96"/>
          <p:cNvSpPr/>
          <p:nvPr/>
        </p:nvSpPr>
        <p:spPr>
          <a:xfrm>
            <a:off x="1487940" y="5050971"/>
            <a:ext cx="1735739" cy="528664"/>
          </a:xfrm>
          <a:prstGeom prst="rect">
            <a:avLst/>
          </a:prstGeom>
          <a:solidFill>
            <a:srgbClr val="FFC000"/>
          </a:solidFill>
          <a:ln>
            <a:headEnd type="none" w="med" len="med"/>
            <a:tailEnd type="none" w="med" len="med"/>
          </a:ln>
        </p:spPr>
        <p:style>
          <a:lnRef idx="2">
            <a:schemeClr val="dk1"/>
          </a:lnRef>
          <a:fillRef idx="1">
            <a:schemeClr val="lt1"/>
          </a:fillRef>
          <a:effectRef idx="0">
            <a:schemeClr val="dk1"/>
          </a:effectRef>
          <a:fontRef idx="minor">
            <a:schemeClr val="dk1"/>
          </a:fontRef>
        </p:style>
        <p:txBody>
          <a:bodyPr rtlCol="0" anchor="ctr"/>
          <a:lstStyle/>
          <a:p>
            <a:pPr algn="ctr"/>
            <a:r>
              <a:rPr lang="fa-IR" dirty="0" smtClean="0">
                <a:cs typeface="B Homa" panose="00000400000000000000" pitchFamily="2" charset="-78"/>
              </a:rPr>
              <a:t>قوه قضائیه نقش رهبری را دارد.</a:t>
            </a:r>
            <a:endParaRPr lang="en-US" dirty="0">
              <a:cs typeface="B Homa" panose="00000400000000000000" pitchFamily="2" charset="-78"/>
            </a:endParaRPr>
          </a:p>
        </p:txBody>
      </p:sp>
      <p:grpSp>
        <p:nvGrpSpPr>
          <p:cNvPr id="2" name="Group 1"/>
          <p:cNvGrpSpPr/>
          <p:nvPr/>
        </p:nvGrpSpPr>
        <p:grpSpPr>
          <a:xfrm>
            <a:off x="567116" y="3839945"/>
            <a:ext cx="3794200" cy="1399712"/>
            <a:chOff x="567116" y="3839945"/>
            <a:chExt cx="3794200" cy="1399712"/>
          </a:xfrm>
        </p:grpSpPr>
        <p:cxnSp>
          <p:nvCxnSpPr>
            <p:cNvPr id="81" name="Straight Connector 80"/>
            <p:cNvCxnSpPr/>
            <p:nvPr/>
          </p:nvCxnSpPr>
          <p:spPr>
            <a:xfrm>
              <a:off x="4361316" y="3839945"/>
              <a:ext cx="0" cy="1399712"/>
            </a:xfrm>
            <a:prstGeom prst="line">
              <a:avLst/>
            </a:prstGeom>
          </p:spPr>
          <p:style>
            <a:lnRef idx="1">
              <a:schemeClr val="dk1"/>
            </a:lnRef>
            <a:fillRef idx="0">
              <a:schemeClr val="dk1"/>
            </a:fillRef>
            <a:effectRef idx="0">
              <a:schemeClr val="dk1"/>
            </a:effectRef>
            <a:fontRef idx="minor">
              <a:schemeClr val="tx1"/>
            </a:fontRef>
          </p:style>
        </p:cxnSp>
        <p:cxnSp>
          <p:nvCxnSpPr>
            <p:cNvPr id="83" name="Straight Connector 82"/>
            <p:cNvCxnSpPr/>
            <p:nvPr/>
          </p:nvCxnSpPr>
          <p:spPr>
            <a:xfrm flipH="1">
              <a:off x="567116" y="5239657"/>
              <a:ext cx="920824" cy="0"/>
            </a:xfrm>
            <a:prstGeom prst="line">
              <a:avLst/>
            </a:prstGeom>
          </p:spPr>
          <p:style>
            <a:lnRef idx="1">
              <a:schemeClr val="dk1"/>
            </a:lnRef>
            <a:fillRef idx="0">
              <a:schemeClr val="dk1"/>
            </a:fillRef>
            <a:effectRef idx="0">
              <a:schemeClr val="dk1"/>
            </a:effectRef>
            <a:fontRef idx="minor">
              <a:schemeClr val="tx1"/>
            </a:fontRef>
          </p:style>
        </p:cxnSp>
        <p:cxnSp>
          <p:nvCxnSpPr>
            <p:cNvPr id="87" name="Straight Connector 86"/>
            <p:cNvCxnSpPr/>
            <p:nvPr/>
          </p:nvCxnSpPr>
          <p:spPr>
            <a:xfrm flipV="1">
              <a:off x="567116" y="3839945"/>
              <a:ext cx="0" cy="1399712"/>
            </a:xfrm>
            <a:prstGeom prst="line">
              <a:avLst/>
            </a:prstGeom>
          </p:spPr>
          <p:style>
            <a:lnRef idx="1">
              <a:schemeClr val="dk1"/>
            </a:lnRef>
            <a:fillRef idx="0">
              <a:schemeClr val="dk1"/>
            </a:fillRef>
            <a:effectRef idx="0">
              <a:schemeClr val="dk1"/>
            </a:effectRef>
            <a:fontRef idx="minor">
              <a:schemeClr val="tx1"/>
            </a:fontRef>
          </p:style>
        </p:cxnSp>
        <p:cxnSp>
          <p:nvCxnSpPr>
            <p:cNvPr id="89" name="Straight Connector 88"/>
            <p:cNvCxnSpPr/>
            <p:nvPr/>
          </p:nvCxnSpPr>
          <p:spPr>
            <a:xfrm>
              <a:off x="567116" y="3839945"/>
              <a:ext cx="1089807" cy="0"/>
            </a:xfrm>
            <a:prstGeom prst="line">
              <a:avLst/>
            </a:prstGeom>
          </p:spPr>
          <p:style>
            <a:lnRef idx="1">
              <a:schemeClr val="dk1"/>
            </a:lnRef>
            <a:fillRef idx="0">
              <a:schemeClr val="dk1"/>
            </a:fillRef>
            <a:effectRef idx="0">
              <a:schemeClr val="dk1"/>
            </a:effectRef>
            <a:fontRef idx="minor">
              <a:schemeClr val="tx1"/>
            </a:fontRef>
          </p:style>
        </p:cxnSp>
        <p:cxnSp>
          <p:nvCxnSpPr>
            <p:cNvPr id="93" name="Straight Connector 92"/>
            <p:cNvCxnSpPr/>
            <p:nvPr/>
          </p:nvCxnSpPr>
          <p:spPr>
            <a:xfrm flipH="1">
              <a:off x="3832345" y="3839945"/>
              <a:ext cx="515515" cy="0"/>
            </a:xfrm>
            <a:prstGeom prst="line">
              <a:avLst/>
            </a:prstGeom>
          </p:spPr>
          <p:style>
            <a:lnRef idx="1">
              <a:schemeClr val="dk1"/>
            </a:lnRef>
            <a:fillRef idx="0">
              <a:schemeClr val="dk1"/>
            </a:fillRef>
            <a:effectRef idx="0">
              <a:schemeClr val="dk1"/>
            </a:effectRef>
            <a:fontRef idx="minor">
              <a:schemeClr val="tx1"/>
            </a:fontRef>
          </p:style>
        </p:cxnSp>
        <p:cxnSp>
          <p:nvCxnSpPr>
            <p:cNvPr id="102" name="Straight Connector 101"/>
            <p:cNvCxnSpPr/>
            <p:nvPr/>
          </p:nvCxnSpPr>
          <p:spPr>
            <a:xfrm flipH="1">
              <a:off x="3223679" y="5239657"/>
              <a:ext cx="1137637" cy="0"/>
            </a:xfrm>
            <a:prstGeom prst="line">
              <a:avLst/>
            </a:prstGeom>
          </p:spPr>
          <p:style>
            <a:lnRef idx="1">
              <a:schemeClr val="dk1"/>
            </a:lnRef>
            <a:fillRef idx="0">
              <a:schemeClr val="dk1"/>
            </a:fillRef>
            <a:effectRef idx="0">
              <a:schemeClr val="dk1"/>
            </a:effectRef>
            <a:fontRef idx="minor">
              <a:schemeClr val="tx1"/>
            </a:fontRef>
          </p:style>
        </p:cxnSp>
      </p:grpSp>
      <p:cxnSp>
        <p:nvCxnSpPr>
          <p:cNvPr id="105" name="Straight Connector 104"/>
          <p:cNvCxnSpPr/>
          <p:nvPr/>
        </p:nvCxnSpPr>
        <p:spPr>
          <a:xfrm>
            <a:off x="8437374" y="5342874"/>
            <a:ext cx="1258778" cy="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11" name="Diagram 10"/>
          <p:cNvGraphicFramePr/>
          <p:nvPr/>
        </p:nvGraphicFramePr>
        <p:xfrm>
          <a:off x="9574843" y="708367"/>
          <a:ext cx="2534305" cy="314176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2" name="Diagram 51"/>
          <p:cNvGraphicFramePr/>
          <p:nvPr/>
        </p:nvGraphicFramePr>
        <p:xfrm>
          <a:off x="9659175" y="3523045"/>
          <a:ext cx="2541814" cy="311357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1072657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500"/>
                                        <p:tgtEl>
                                          <p:spTgt spid="3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fade">
                                      <p:cBhvr>
                                        <p:cTn id="20" dur="500"/>
                                        <p:tgtEl>
                                          <p:spTgt spid="3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500"/>
                                        <p:tgtEl>
                                          <p:spTgt spid="4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500"/>
                                        <p:tgtEl>
                                          <p:spTgt spid="4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49"/>
                                        </p:tgtEl>
                                        <p:attrNameLst>
                                          <p:attrName>style.visibility</p:attrName>
                                        </p:attrNameLst>
                                      </p:cBhvr>
                                      <p:to>
                                        <p:strVal val="visible"/>
                                      </p:to>
                                    </p:set>
                                    <p:animEffect transition="in" filter="fade">
                                      <p:cBhvr>
                                        <p:cTn id="36" dur="500"/>
                                        <p:tgtEl>
                                          <p:spTgt spid="4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fade">
                                      <p:cBhvr>
                                        <p:cTn id="39" dur="500"/>
                                        <p:tgtEl>
                                          <p:spTgt spid="48"/>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64"/>
                                        </p:tgtEl>
                                        <p:attrNameLst>
                                          <p:attrName>style.visibility</p:attrName>
                                        </p:attrNameLst>
                                      </p:cBhvr>
                                      <p:to>
                                        <p:strVal val="visible"/>
                                      </p:to>
                                    </p:set>
                                    <p:animEffect transition="in" filter="fade">
                                      <p:cBhvr>
                                        <p:cTn id="44" dur="500"/>
                                        <p:tgtEl>
                                          <p:spTgt spid="64"/>
                                        </p:tgtEl>
                                      </p:cBhvr>
                                    </p:animEffect>
                                  </p:childTnLst>
                                </p:cTn>
                              </p:par>
                              <p:par>
                                <p:cTn id="45" presetID="10" presetClass="entr" presetSubtype="0" fill="hold" nodeType="with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fade">
                                      <p:cBhvr>
                                        <p:cTn id="47" dur="500"/>
                                        <p:tgtEl>
                                          <p:spTgt spid="66"/>
                                        </p:tgtEl>
                                      </p:cBhvr>
                                    </p:animEffect>
                                  </p:childTnLst>
                                </p:cTn>
                              </p:par>
                              <p:par>
                                <p:cTn id="48" presetID="10" presetClass="entr" presetSubtype="0" fill="hold" nodeType="withEffect">
                                  <p:stCondLst>
                                    <p:cond delay="0"/>
                                  </p:stCondLst>
                                  <p:childTnLst>
                                    <p:set>
                                      <p:cBhvr>
                                        <p:cTn id="49" dur="1" fill="hold">
                                          <p:stCondLst>
                                            <p:cond delay="0"/>
                                          </p:stCondLst>
                                        </p:cTn>
                                        <p:tgtEl>
                                          <p:spTgt spid="105"/>
                                        </p:tgtEl>
                                        <p:attrNameLst>
                                          <p:attrName>style.visibility</p:attrName>
                                        </p:attrNameLst>
                                      </p:cBhvr>
                                      <p:to>
                                        <p:strVal val="visible"/>
                                      </p:to>
                                    </p:set>
                                    <p:animEffect transition="in" filter="fade">
                                      <p:cBhvr>
                                        <p:cTn id="50" dur="500"/>
                                        <p:tgtEl>
                                          <p:spTgt spid="105"/>
                                        </p:tgtEl>
                                      </p:cBhvr>
                                    </p:animEffect>
                                  </p:childTnLst>
                                </p:cTn>
                              </p:par>
                              <p:par>
                                <p:cTn id="51" presetID="10" presetClass="entr" presetSubtype="0" fill="hold" nodeType="withEffect">
                                  <p:stCondLst>
                                    <p:cond delay="0"/>
                                  </p:stCondLst>
                                  <p:childTnLst>
                                    <p:set>
                                      <p:cBhvr>
                                        <p:cTn id="52" dur="1" fill="hold">
                                          <p:stCondLst>
                                            <p:cond delay="0"/>
                                          </p:stCondLst>
                                        </p:cTn>
                                        <p:tgtEl>
                                          <p:spTgt spid="74"/>
                                        </p:tgtEl>
                                        <p:attrNameLst>
                                          <p:attrName>style.visibility</p:attrName>
                                        </p:attrNameLst>
                                      </p:cBhvr>
                                      <p:to>
                                        <p:strVal val="visible"/>
                                      </p:to>
                                    </p:set>
                                    <p:animEffect transition="in" filter="fade">
                                      <p:cBhvr>
                                        <p:cTn id="53" dur="500"/>
                                        <p:tgtEl>
                                          <p:spTgt spid="74"/>
                                        </p:tgtEl>
                                      </p:cBhvr>
                                    </p:animEffect>
                                  </p:childTnLst>
                                </p:cTn>
                              </p:par>
                              <p:par>
                                <p:cTn id="54" presetID="10" presetClass="entr" presetSubtype="0" fill="hold" nodeType="withEffect">
                                  <p:stCondLst>
                                    <p:cond delay="0"/>
                                  </p:stCondLst>
                                  <p:childTnLst>
                                    <p:set>
                                      <p:cBhvr>
                                        <p:cTn id="55" dur="1" fill="hold">
                                          <p:stCondLst>
                                            <p:cond delay="0"/>
                                          </p:stCondLst>
                                        </p:cTn>
                                        <p:tgtEl>
                                          <p:spTgt spid="72"/>
                                        </p:tgtEl>
                                        <p:attrNameLst>
                                          <p:attrName>style.visibility</p:attrName>
                                        </p:attrNameLst>
                                      </p:cBhvr>
                                      <p:to>
                                        <p:strVal val="visible"/>
                                      </p:to>
                                    </p:set>
                                    <p:animEffect transition="in" filter="fade">
                                      <p:cBhvr>
                                        <p:cTn id="56" dur="500"/>
                                        <p:tgtEl>
                                          <p:spTgt spid="72"/>
                                        </p:tgtEl>
                                      </p:cBhvr>
                                    </p:animEffect>
                                  </p:childTnLst>
                                </p:cTn>
                              </p:par>
                              <p:par>
                                <p:cTn id="57" presetID="10" presetClass="entr" presetSubtype="0" fill="hold" nodeType="withEffect">
                                  <p:stCondLst>
                                    <p:cond delay="0"/>
                                  </p:stCondLst>
                                  <p:childTnLst>
                                    <p:set>
                                      <p:cBhvr>
                                        <p:cTn id="58" dur="1" fill="hold">
                                          <p:stCondLst>
                                            <p:cond delay="0"/>
                                          </p:stCondLst>
                                        </p:cTn>
                                        <p:tgtEl>
                                          <p:spTgt spid="69"/>
                                        </p:tgtEl>
                                        <p:attrNameLst>
                                          <p:attrName>style.visibility</p:attrName>
                                        </p:attrNameLst>
                                      </p:cBhvr>
                                      <p:to>
                                        <p:strVal val="visible"/>
                                      </p:to>
                                    </p:set>
                                    <p:animEffect transition="in" filter="fade">
                                      <p:cBhvr>
                                        <p:cTn id="59" dur="500"/>
                                        <p:tgtEl>
                                          <p:spTgt spid="69"/>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96"/>
                                        </p:tgtEl>
                                        <p:attrNameLst>
                                          <p:attrName>style.visibility</p:attrName>
                                        </p:attrNameLst>
                                      </p:cBhvr>
                                      <p:to>
                                        <p:strVal val="visible"/>
                                      </p:to>
                                    </p:set>
                                    <p:animEffect transition="in" filter="fade">
                                      <p:cBhvr>
                                        <p:cTn id="62" dur="500"/>
                                        <p:tgtEl>
                                          <p:spTgt spid="96"/>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54"/>
                                        </p:tgtEl>
                                        <p:attrNameLst>
                                          <p:attrName>style.visibility</p:attrName>
                                        </p:attrNameLst>
                                      </p:cBhvr>
                                      <p:to>
                                        <p:strVal val="visible"/>
                                      </p:to>
                                    </p:set>
                                    <p:animEffect transition="in" filter="fade">
                                      <p:cBhvr>
                                        <p:cTn id="67" dur="500"/>
                                        <p:tgtEl>
                                          <p:spTgt spid="54"/>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56"/>
                                        </p:tgtEl>
                                        <p:attrNameLst>
                                          <p:attrName>style.visibility</p:attrName>
                                        </p:attrNameLst>
                                      </p:cBhvr>
                                      <p:to>
                                        <p:strVal val="visible"/>
                                      </p:to>
                                    </p:set>
                                    <p:animEffect transition="in" filter="fade">
                                      <p:cBhvr>
                                        <p:cTn id="72" dur="500"/>
                                        <p:tgtEl>
                                          <p:spTgt spid="56"/>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57"/>
                                        </p:tgtEl>
                                        <p:attrNameLst>
                                          <p:attrName>style.visibility</p:attrName>
                                        </p:attrNameLst>
                                      </p:cBhvr>
                                      <p:to>
                                        <p:strVal val="visible"/>
                                      </p:to>
                                    </p:set>
                                    <p:animEffect transition="in" filter="fade">
                                      <p:cBhvr>
                                        <p:cTn id="75" dur="500"/>
                                        <p:tgtEl>
                                          <p:spTgt spid="57"/>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grpId="0" nodeType="clickEffect">
                                  <p:stCondLst>
                                    <p:cond delay="0"/>
                                  </p:stCondLst>
                                  <p:childTnLst>
                                    <p:set>
                                      <p:cBhvr>
                                        <p:cTn id="79" dur="1" fill="hold">
                                          <p:stCondLst>
                                            <p:cond delay="0"/>
                                          </p:stCondLst>
                                        </p:cTn>
                                        <p:tgtEl>
                                          <p:spTgt spid="60"/>
                                        </p:tgtEl>
                                        <p:attrNameLst>
                                          <p:attrName>style.visibility</p:attrName>
                                        </p:attrNameLst>
                                      </p:cBhvr>
                                      <p:to>
                                        <p:strVal val="visible"/>
                                      </p:to>
                                    </p:set>
                                    <p:animEffect transition="in" filter="fade">
                                      <p:cBhvr>
                                        <p:cTn id="80" dur="500"/>
                                        <p:tgtEl>
                                          <p:spTgt spid="60"/>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58"/>
                                        </p:tgtEl>
                                        <p:attrNameLst>
                                          <p:attrName>style.visibility</p:attrName>
                                        </p:attrNameLst>
                                      </p:cBhvr>
                                      <p:to>
                                        <p:strVal val="visible"/>
                                      </p:to>
                                    </p:set>
                                    <p:animEffect transition="in" filter="fade">
                                      <p:cBhvr>
                                        <p:cTn id="83" dur="500"/>
                                        <p:tgtEl>
                                          <p:spTgt spid="58"/>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59"/>
                                        </p:tgtEl>
                                        <p:attrNameLst>
                                          <p:attrName>style.visibility</p:attrName>
                                        </p:attrNameLst>
                                      </p:cBhvr>
                                      <p:to>
                                        <p:strVal val="visible"/>
                                      </p:to>
                                    </p:set>
                                    <p:animEffect transition="in" filter="fade">
                                      <p:cBhvr>
                                        <p:cTn id="86" dur="500"/>
                                        <p:tgtEl>
                                          <p:spTgt spid="59"/>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grpId="0" nodeType="clickEffect">
                                  <p:stCondLst>
                                    <p:cond delay="0"/>
                                  </p:stCondLst>
                                  <p:childTnLst>
                                    <p:set>
                                      <p:cBhvr>
                                        <p:cTn id="90" dur="1" fill="hold">
                                          <p:stCondLst>
                                            <p:cond delay="0"/>
                                          </p:stCondLst>
                                        </p:cTn>
                                        <p:tgtEl>
                                          <p:spTgt spid="62"/>
                                        </p:tgtEl>
                                        <p:attrNameLst>
                                          <p:attrName>style.visibility</p:attrName>
                                        </p:attrNameLst>
                                      </p:cBhvr>
                                      <p:to>
                                        <p:strVal val="visible"/>
                                      </p:to>
                                    </p:set>
                                    <p:animEffect transition="in" filter="fade">
                                      <p:cBhvr>
                                        <p:cTn id="91" dur="500"/>
                                        <p:tgtEl>
                                          <p:spTgt spid="62"/>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61"/>
                                        </p:tgtEl>
                                        <p:attrNameLst>
                                          <p:attrName>style.visibility</p:attrName>
                                        </p:attrNameLst>
                                      </p:cBhvr>
                                      <p:to>
                                        <p:strVal val="visible"/>
                                      </p:to>
                                    </p:set>
                                    <p:animEffect transition="in" filter="fade">
                                      <p:cBhvr>
                                        <p:cTn id="94" dur="500"/>
                                        <p:tgtEl>
                                          <p:spTgt spid="61"/>
                                        </p:tgtEl>
                                      </p:cBhvr>
                                    </p:animEffect>
                                  </p:childTnLst>
                                </p:cTn>
                              </p:par>
                            </p:childTnLst>
                          </p:cTn>
                        </p:par>
                      </p:childTnLst>
                    </p:cTn>
                  </p:par>
                  <p:par>
                    <p:cTn id="95" fill="hold">
                      <p:stCondLst>
                        <p:cond delay="indefinite"/>
                      </p:stCondLst>
                      <p:childTnLst>
                        <p:par>
                          <p:cTn id="96" fill="hold">
                            <p:stCondLst>
                              <p:cond delay="0"/>
                            </p:stCondLst>
                            <p:childTnLst>
                              <p:par>
                                <p:cTn id="97" presetID="10" presetClass="entr" presetSubtype="0" fill="hold" grpId="0" nodeType="clickEffect">
                                  <p:stCondLst>
                                    <p:cond delay="0"/>
                                  </p:stCondLst>
                                  <p:childTnLst>
                                    <p:set>
                                      <p:cBhvr>
                                        <p:cTn id="98" dur="1" fill="hold">
                                          <p:stCondLst>
                                            <p:cond delay="0"/>
                                          </p:stCondLst>
                                        </p:cTn>
                                        <p:tgtEl>
                                          <p:spTgt spid="97"/>
                                        </p:tgtEl>
                                        <p:attrNameLst>
                                          <p:attrName>style.visibility</p:attrName>
                                        </p:attrNameLst>
                                      </p:cBhvr>
                                      <p:to>
                                        <p:strVal val="visible"/>
                                      </p:to>
                                    </p:set>
                                    <p:animEffect transition="in" filter="fade">
                                      <p:cBhvr>
                                        <p:cTn id="99" dur="500"/>
                                        <p:tgtEl>
                                          <p:spTgt spid="97"/>
                                        </p:tgtEl>
                                      </p:cBhvr>
                                    </p:animEffect>
                                  </p:childTnLst>
                                </p:cTn>
                              </p:par>
                              <p:par>
                                <p:cTn id="100" presetID="10" presetClass="entr" presetSubtype="0" fill="hold" nodeType="withEffect">
                                  <p:stCondLst>
                                    <p:cond delay="0"/>
                                  </p:stCondLst>
                                  <p:childTnLst>
                                    <p:set>
                                      <p:cBhvr>
                                        <p:cTn id="101" dur="1" fill="hold">
                                          <p:stCondLst>
                                            <p:cond delay="0"/>
                                          </p:stCondLst>
                                        </p:cTn>
                                        <p:tgtEl>
                                          <p:spTgt spid="2"/>
                                        </p:tgtEl>
                                        <p:attrNameLst>
                                          <p:attrName>style.visibility</p:attrName>
                                        </p:attrNameLst>
                                      </p:cBhvr>
                                      <p:to>
                                        <p:strVal val="visible"/>
                                      </p:to>
                                    </p:set>
                                    <p:animEffect transition="in" filter="fade">
                                      <p:cBhvr>
                                        <p:cTn id="102" dur="500"/>
                                        <p:tgtEl>
                                          <p:spTgt spid="2"/>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grpId="0" nodeType="clickEffect">
                                  <p:stCondLst>
                                    <p:cond delay="0"/>
                                  </p:stCondLst>
                                  <p:childTnLst>
                                    <p:set>
                                      <p:cBhvr>
                                        <p:cTn id="106" dur="1" fill="hold">
                                          <p:stCondLst>
                                            <p:cond delay="0"/>
                                          </p:stCondLst>
                                        </p:cTn>
                                        <p:tgtEl>
                                          <p:spTgt spid="34"/>
                                        </p:tgtEl>
                                        <p:attrNameLst>
                                          <p:attrName>style.visibility</p:attrName>
                                        </p:attrNameLst>
                                      </p:cBhvr>
                                      <p:to>
                                        <p:strVal val="visible"/>
                                      </p:to>
                                    </p:set>
                                    <p:animEffect transition="in" filter="fade">
                                      <p:cBhvr>
                                        <p:cTn id="107" dur="500"/>
                                        <p:tgtEl>
                                          <p:spTgt spid="34"/>
                                        </p:tgtEl>
                                      </p:cBhvr>
                                    </p:animEffec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grpId="0" nodeType="clickEffect">
                                  <p:stCondLst>
                                    <p:cond delay="0"/>
                                  </p:stCondLst>
                                  <p:childTnLst>
                                    <p:set>
                                      <p:cBhvr>
                                        <p:cTn id="111" dur="1" fill="hold">
                                          <p:stCondLst>
                                            <p:cond delay="0"/>
                                          </p:stCondLst>
                                        </p:cTn>
                                        <p:tgtEl>
                                          <p:spTgt spid="55"/>
                                        </p:tgtEl>
                                        <p:attrNameLst>
                                          <p:attrName>style.visibility</p:attrName>
                                        </p:attrNameLst>
                                      </p:cBhvr>
                                      <p:to>
                                        <p:strVal val="visible"/>
                                      </p:to>
                                    </p:set>
                                    <p:animEffect transition="in" filter="fade">
                                      <p:cBhvr>
                                        <p:cTn id="112"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4" grpId="0" animBg="1"/>
      <p:bldP spid="35" grpId="0" animBg="1"/>
      <p:bldP spid="36" grpId="0" animBg="1"/>
      <p:bldP spid="40" grpId="0" animBg="1"/>
      <p:bldP spid="41" grpId="0" animBg="1"/>
      <p:bldP spid="42" grpId="0" animBg="1"/>
      <p:bldP spid="48" grpId="0" animBg="1"/>
      <p:bldP spid="49" grpId="0" animBg="1"/>
      <p:bldP spid="54" grpId="0" animBg="1"/>
      <p:bldP spid="55" grpId="0" animBg="1"/>
      <p:bldP spid="56" grpId="0" animBg="1"/>
      <p:bldP spid="57" grpId="0" animBg="1"/>
      <p:bldP spid="58" grpId="0" animBg="1"/>
      <p:bldP spid="59" grpId="0" animBg="1"/>
      <p:bldP spid="60" grpId="0" animBg="1"/>
      <p:bldP spid="61" grpId="0" animBg="1"/>
      <p:bldP spid="62" grpId="0" animBg="1"/>
      <p:bldP spid="96" grpId="0" animBg="1"/>
      <p:bldP spid="9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296546"/>
            <a:ext cx="12192000" cy="512335"/>
          </a:xfrm>
          <a:prstGeom prst="rect">
            <a:avLst/>
          </a:prstGeom>
        </p:spPr>
        <p:style>
          <a:lnRef idx="1">
            <a:schemeClr val="dk1"/>
          </a:lnRef>
          <a:fillRef idx="3">
            <a:schemeClr val="dk1"/>
          </a:fillRef>
          <a:effectRef idx="2">
            <a:schemeClr val="dk1"/>
          </a:effectRef>
          <a:fontRef idx="minor">
            <a:schemeClr val="lt1"/>
          </a:fontRef>
        </p:style>
        <p:txBody>
          <a:bodyPr rtlCol="1" anchor="ctr"/>
          <a:lstStyle/>
          <a:p>
            <a:pPr algn="ctr"/>
            <a:r>
              <a:rPr lang="fa-IR" sz="2400" b="1" dirty="0">
                <a:cs typeface="B Homa" panose="00000400000000000000" pitchFamily="2" charset="-78"/>
              </a:rPr>
              <a:t>بررسی تطبیقی نظام مدیریت شهری در شهرهای تهران و </a:t>
            </a:r>
            <a:r>
              <a:rPr lang="fa-IR" sz="2400" b="1" dirty="0" smtClean="0">
                <a:cs typeface="B Homa" panose="00000400000000000000" pitchFamily="2" charset="-78"/>
              </a:rPr>
              <a:t>نیویورک</a:t>
            </a:r>
            <a:endParaRPr lang="en-US" sz="2400" b="1" dirty="0">
              <a:cs typeface="B Homa" panose="00000400000000000000" pitchFamily="2" charset="-78"/>
            </a:endParaRPr>
          </a:p>
        </p:txBody>
      </p:sp>
      <p:sp>
        <p:nvSpPr>
          <p:cNvPr id="16" name="Rectangle 15"/>
          <p:cNvSpPr/>
          <p:nvPr/>
        </p:nvSpPr>
        <p:spPr>
          <a:xfrm>
            <a:off x="0" y="296547"/>
            <a:ext cx="12192000" cy="512335"/>
          </a:xfrm>
          <a:prstGeom prst="rect">
            <a:avLst/>
          </a:prstGeom>
        </p:spPr>
        <p:style>
          <a:lnRef idx="1">
            <a:schemeClr val="dk1"/>
          </a:lnRef>
          <a:fillRef idx="3">
            <a:schemeClr val="dk1"/>
          </a:fillRef>
          <a:effectRef idx="2">
            <a:schemeClr val="dk1"/>
          </a:effectRef>
          <a:fontRef idx="minor">
            <a:schemeClr val="lt1"/>
          </a:fontRef>
        </p:style>
        <p:txBody>
          <a:bodyPr rtlCol="1" anchor="ctr"/>
          <a:lstStyle/>
          <a:p>
            <a:pPr algn="ctr"/>
            <a:r>
              <a:rPr lang="fa-IR" sz="2400" b="1" dirty="0">
                <a:cs typeface="B Homa" panose="00000400000000000000" pitchFamily="2" charset="-78"/>
              </a:rPr>
              <a:t>بررسی تطبیقی نظام مدیریت شهری در شهرهای تهران و </a:t>
            </a:r>
            <a:r>
              <a:rPr lang="fa-IR" sz="2400" b="1" dirty="0" smtClean="0">
                <a:cs typeface="B Homa" panose="00000400000000000000" pitchFamily="2" charset="-78"/>
              </a:rPr>
              <a:t>نیویورک</a:t>
            </a:r>
            <a:endParaRPr lang="en-US" sz="2400" b="1" dirty="0">
              <a:cs typeface="B Homa" panose="00000400000000000000" pitchFamily="2" charset="-78"/>
            </a:endParaRPr>
          </a:p>
        </p:txBody>
      </p:sp>
      <p:sp>
        <p:nvSpPr>
          <p:cNvPr id="23" name="TextBox 22"/>
          <p:cNvSpPr txBox="1"/>
          <p:nvPr/>
        </p:nvSpPr>
        <p:spPr>
          <a:xfrm>
            <a:off x="5468678" y="7143935"/>
            <a:ext cx="3918504" cy="1938992"/>
          </a:xfrm>
          <a:prstGeom prst="rect">
            <a:avLst/>
          </a:prstGeom>
          <a:noFill/>
        </p:spPr>
        <p:txBody>
          <a:bodyPr wrap="square" rtlCol="1">
            <a:spAutoFit/>
          </a:bodyPr>
          <a:lstStyle/>
          <a:p>
            <a:pPr algn="just"/>
            <a:r>
              <a:rPr lang="fa-IR" sz="2000" dirty="0" smtClean="0">
                <a:cs typeface="B Homa" panose="00000400000000000000" pitchFamily="2" charset="-78"/>
              </a:rPr>
              <a:t>ایران</a:t>
            </a:r>
          </a:p>
          <a:p>
            <a:pPr algn="just"/>
            <a:endParaRPr lang="fa-IR" sz="2000" dirty="0">
              <a:cs typeface="B Homa" panose="00000400000000000000" pitchFamily="2" charset="-78"/>
            </a:endParaRPr>
          </a:p>
          <a:p>
            <a:pPr algn="just"/>
            <a:r>
              <a:rPr lang="fa-IR" sz="2000" dirty="0" smtClean="0">
                <a:cs typeface="B Homa" panose="00000400000000000000" pitchFamily="2" charset="-78"/>
              </a:rPr>
              <a:t>*تصمیم ساز و تصمیم گیر*</a:t>
            </a:r>
            <a:endParaRPr lang="en-US" sz="2000" dirty="0" smtClean="0">
              <a:cs typeface="B Homa" panose="00000400000000000000" pitchFamily="2" charset="-78"/>
            </a:endParaRPr>
          </a:p>
          <a:p>
            <a:pPr algn="just"/>
            <a:r>
              <a:rPr lang="fa-IR" sz="2000" dirty="0" smtClean="0">
                <a:cs typeface="B Homa" panose="00000400000000000000" pitchFamily="2" charset="-78"/>
              </a:rPr>
              <a:t>شهرداری </a:t>
            </a:r>
          </a:p>
          <a:p>
            <a:pPr algn="just"/>
            <a:r>
              <a:rPr lang="fa-IR" sz="2000" dirty="0" smtClean="0">
                <a:cs typeface="B Homa" panose="00000400000000000000" pitchFamily="2" charset="-78"/>
              </a:rPr>
              <a:t>شورای شهر</a:t>
            </a:r>
          </a:p>
          <a:p>
            <a:pPr algn="just"/>
            <a:endParaRPr lang="fa-IR" sz="2000" dirty="0" smtClean="0">
              <a:cs typeface="B Homa" panose="00000400000000000000" pitchFamily="2" charset="-78"/>
            </a:endParaRPr>
          </a:p>
        </p:txBody>
      </p:sp>
      <p:sp>
        <p:nvSpPr>
          <p:cNvPr id="24" name="TextBox 23"/>
          <p:cNvSpPr txBox="1"/>
          <p:nvPr/>
        </p:nvSpPr>
        <p:spPr>
          <a:xfrm>
            <a:off x="1550174" y="7143308"/>
            <a:ext cx="3918504" cy="1631216"/>
          </a:xfrm>
          <a:prstGeom prst="rect">
            <a:avLst/>
          </a:prstGeom>
          <a:noFill/>
        </p:spPr>
        <p:txBody>
          <a:bodyPr wrap="square" rtlCol="1">
            <a:spAutoFit/>
          </a:bodyPr>
          <a:lstStyle/>
          <a:p>
            <a:pPr algn="just"/>
            <a:r>
              <a:rPr lang="fa-IR" sz="2000" dirty="0" smtClean="0">
                <a:cs typeface="B Homa" panose="00000400000000000000" pitchFamily="2" charset="-78"/>
              </a:rPr>
              <a:t>آمریکا</a:t>
            </a:r>
          </a:p>
          <a:p>
            <a:pPr algn="just"/>
            <a:endParaRPr lang="en-US" sz="2000" dirty="0">
              <a:cs typeface="B Homa" panose="00000400000000000000" pitchFamily="2" charset="-78"/>
            </a:endParaRPr>
          </a:p>
          <a:p>
            <a:pPr algn="just"/>
            <a:r>
              <a:rPr lang="fa-IR" sz="2000" dirty="0" smtClean="0">
                <a:cs typeface="B Homa" panose="00000400000000000000" pitchFamily="2" charset="-78"/>
              </a:rPr>
              <a:t>انواع مدل های مدیریت شهری در ایالات متحده</a:t>
            </a:r>
          </a:p>
          <a:p>
            <a:pPr algn="just"/>
            <a:r>
              <a:rPr lang="fa-IR" sz="2000" dirty="0" smtClean="0">
                <a:cs typeface="B Homa" panose="00000400000000000000" pitchFamily="2" charset="-78"/>
              </a:rPr>
              <a:t>شکل شکل شکل</a:t>
            </a:r>
          </a:p>
        </p:txBody>
      </p:sp>
      <p:sp>
        <p:nvSpPr>
          <p:cNvPr id="2" name="Rectangle 1"/>
          <p:cNvSpPr/>
          <p:nvPr/>
        </p:nvSpPr>
        <p:spPr>
          <a:xfrm>
            <a:off x="1266981" y="2926973"/>
            <a:ext cx="2445148" cy="609600"/>
          </a:xfrm>
          <a:prstGeom prst="rect">
            <a:avLst/>
          </a:prstGeom>
          <a:solidFill>
            <a:schemeClr val="accent6">
              <a:lumMod val="50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cs typeface="B Homa" panose="00000400000000000000" pitchFamily="2" charset="-78"/>
              </a:rPr>
              <a:t>شهرداری ها</a:t>
            </a:r>
          </a:p>
        </p:txBody>
      </p:sp>
      <p:sp>
        <p:nvSpPr>
          <p:cNvPr id="20" name="Rectangle 19"/>
          <p:cNvSpPr/>
          <p:nvPr/>
        </p:nvSpPr>
        <p:spPr>
          <a:xfrm>
            <a:off x="2531537" y="2181291"/>
            <a:ext cx="2445148" cy="609600"/>
          </a:xfrm>
          <a:prstGeom prst="rect">
            <a:avLst/>
          </a:prstGeom>
          <a:solidFill>
            <a:schemeClr val="accent6">
              <a:lumMod val="50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cs typeface="B Homa" panose="00000400000000000000" pitchFamily="2" charset="-78"/>
              </a:rPr>
              <a:t>هیئت های برنامه ریزی شهری</a:t>
            </a:r>
          </a:p>
        </p:txBody>
      </p:sp>
      <p:sp>
        <p:nvSpPr>
          <p:cNvPr id="21" name="Rectangle 20"/>
          <p:cNvSpPr/>
          <p:nvPr/>
        </p:nvSpPr>
        <p:spPr>
          <a:xfrm>
            <a:off x="44407" y="2181949"/>
            <a:ext cx="2445148" cy="609600"/>
          </a:xfrm>
          <a:prstGeom prst="rect">
            <a:avLst/>
          </a:prstGeom>
          <a:solidFill>
            <a:schemeClr val="accent6">
              <a:lumMod val="50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cs typeface="B Homa" panose="00000400000000000000" pitchFamily="2" charset="-78"/>
              </a:rPr>
              <a:t>فدراسیون برنامه ریزی </a:t>
            </a:r>
          </a:p>
        </p:txBody>
      </p:sp>
      <p:sp>
        <p:nvSpPr>
          <p:cNvPr id="25" name="Rectangle 24"/>
          <p:cNvSpPr/>
          <p:nvPr/>
        </p:nvSpPr>
        <p:spPr>
          <a:xfrm>
            <a:off x="44407" y="1448032"/>
            <a:ext cx="2445148" cy="609600"/>
          </a:xfrm>
          <a:prstGeom prst="rect">
            <a:avLst/>
          </a:prstGeom>
          <a:solidFill>
            <a:schemeClr val="accent6">
              <a:lumMod val="50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cs typeface="B Homa" panose="00000400000000000000" pitchFamily="2" charset="-78"/>
              </a:rPr>
              <a:t>شورای برنامه ریزی شهری منطقه ای و روستایی</a:t>
            </a:r>
          </a:p>
        </p:txBody>
      </p:sp>
      <p:sp>
        <p:nvSpPr>
          <p:cNvPr id="26" name="Rectangle 25"/>
          <p:cNvSpPr/>
          <p:nvPr/>
        </p:nvSpPr>
        <p:spPr>
          <a:xfrm>
            <a:off x="2531537" y="1435609"/>
            <a:ext cx="2445148" cy="609600"/>
          </a:xfrm>
          <a:prstGeom prst="rect">
            <a:avLst/>
          </a:prstGeom>
          <a:solidFill>
            <a:schemeClr val="accent6">
              <a:lumMod val="50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cs typeface="B Homa" panose="00000400000000000000" pitchFamily="2" charset="-78"/>
              </a:rPr>
              <a:t>کمیسیون های برنامه ریزی شهری و روستایی</a:t>
            </a:r>
          </a:p>
        </p:txBody>
      </p:sp>
      <p:sp>
        <p:nvSpPr>
          <p:cNvPr id="32" name="Rectangle 31"/>
          <p:cNvSpPr/>
          <p:nvPr/>
        </p:nvSpPr>
        <p:spPr>
          <a:xfrm>
            <a:off x="5261907" y="1451530"/>
            <a:ext cx="2445148" cy="609600"/>
          </a:xfrm>
          <a:prstGeom prst="rect">
            <a:avLst/>
          </a:prstGeom>
          <a:solidFill>
            <a:srgbClr val="C000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cs typeface="B Homa" panose="00000400000000000000" pitchFamily="2" charset="-78"/>
              </a:rPr>
              <a:t>شورای عالی شهرسازی و معماری ایران</a:t>
            </a:r>
          </a:p>
        </p:txBody>
      </p:sp>
      <p:sp>
        <p:nvSpPr>
          <p:cNvPr id="33" name="Rectangle 32"/>
          <p:cNvSpPr/>
          <p:nvPr/>
        </p:nvSpPr>
        <p:spPr>
          <a:xfrm>
            <a:off x="5166734" y="2855802"/>
            <a:ext cx="2445148" cy="609600"/>
          </a:xfrm>
          <a:prstGeom prst="rect">
            <a:avLst/>
          </a:prstGeom>
          <a:solidFill>
            <a:srgbClr val="C000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cs typeface="B Homa" panose="00000400000000000000" pitchFamily="2" charset="-78"/>
              </a:rPr>
              <a:t>استانداری (رابط میان وزارت کشور با شهرداری)</a:t>
            </a:r>
            <a:endParaRPr lang="fa-IR" sz="1600" dirty="0">
              <a:cs typeface="B Homa" panose="00000400000000000000" pitchFamily="2" charset="-78"/>
            </a:endParaRPr>
          </a:p>
        </p:txBody>
      </p:sp>
      <p:sp>
        <p:nvSpPr>
          <p:cNvPr id="34" name="Rectangle 33"/>
          <p:cNvSpPr/>
          <p:nvPr/>
        </p:nvSpPr>
        <p:spPr>
          <a:xfrm>
            <a:off x="7722703" y="2870252"/>
            <a:ext cx="2445148" cy="609600"/>
          </a:xfrm>
          <a:prstGeom prst="rect">
            <a:avLst/>
          </a:prstGeom>
          <a:solidFill>
            <a:srgbClr val="C000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cs typeface="B Homa" panose="00000400000000000000" pitchFamily="2" charset="-78"/>
              </a:rPr>
              <a:t>شعبات استانی وزارتخانه ها، سازمان همیاری شهرداری های استان</a:t>
            </a:r>
            <a:endParaRPr lang="fa-IR" sz="1600" dirty="0">
              <a:cs typeface="B Homa" panose="00000400000000000000" pitchFamily="2" charset="-78"/>
            </a:endParaRPr>
          </a:p>
        </p:txBody>
      </p:sp>
      <p:sp>
        <p:nvSpPr>
          <p:cNvPr id="35" name="Rectangle 34"/>
          <p:cNvSpPr/>
          <p:nvPr/>
        </p:nvSpPr>
        <p:spPr>
          <a:xfrm>
            <a:off x="7775702" y="1451530"/>
            <a:ext cx="2445148" cy="609600"/>
          </a:xfrm>
          <a:prstGeom prst="rect">
            <a:avLst/>
          </a:prstGeom>
          <a:solidFill>
            <a:srgbClr val="C000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cs typeface="B Homa" panose="00000400000000000000" pitchFamily="2" charset="-78"/>
              </a:rPr>
              <a:t>وزارت کشور </a:t>
            </a:r>
          </a:p>
        </p:txBody>
      </p:sp>
      <p:sp>
        <p:nvSpPr>
          <p:cNvPr id="36" name="Rectangle 35"/>
          <p:cNvSpPr/>
          <p:nvPr/>
        </p:nvSpPr>
        <p:spPr>
          <a:xfrm>
            <a:off x="6441443" y="3570741"/>
            <a:ext cx="2445148" cy="609600"/>
          </a:xfrm>
          <a:prstGeom prst="rect">
            <a:avLst/>
          </a:prstGeom>
          <a:solidFill>
            <a:srgbClr val="C000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cs typeface="B Homa" panose="00000400000000000000" pitchFamily="2" charset="-78"/>
              </a:rPr>
              <a:t>سایر سازمان ها(کمیسیون ماده 5، شورای تامین استان و ...)</a:t>
            </a:r>
            <a:endParaRPr lang="fa-IR" dirty="0">
              <a:cs typeface="B Homa" panose="00000400000000000000" pitchFamily="2" charset="-78"/>
            </a:endParaRPr>
          </a:p>
        </p:txBody>
      </p:sp>
      <p:sp>
        <p:nvSpPr>
          <p:cNvPr id="37" name="Rectangle 36"/>
          <p:cNvSpPr/>
          <p:nvPr/>
        </p:nvSpPr>
        <p:spPr>
          <a:xfrm>
            <a:off x="6536614" y="2156332"/>
            <a:ext cx="2445148" cy="609600"/>
          </a:xfrm>
          <a:prstGeom prst="rect">
            <a:avLst/>
          </a:prstGeom>
          <a:solidFill>
            <a:srgbClr val="C000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cs typeface="B Homa" panose="00000400000000000000" pitchFamily="2" charset="-78"/>
              </a:rPr>
              <a:t>وزارت راه و شهرسازی</a:t>
            </a:r>
          </a:p>
        </p:txBody>
      </p:sp>
      <p:sp>
        <p:nvSpPr>
          <p:cNvPr id="38" name="Rectangle 37"/>
          <p:cNvSpPr/>
          <p:nvPr/>
        </p:nvSpPr>
        <p:spPr>
          <a:xfrm>
            <a:off x="2755131" y="4167258"/>
            <a:ext cx="956998" cy="697241"/>
          </a:xfrm>
          <a:prstGeom prst="rect">
            <a:avLst/>
          </a:prstGeom>
          <a:solidFill>
            <a:schemeClr val="accent6">
              <a:lumMod val="50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cs typeface="B Homa" panose="00000400000000000000" pitchFamily="2" charset="-78"/>
              </a:rPr>
              <a:t>شهردار-شورا</a:t>
            </a:r>
          </a:p>
        </p:txBody>
      </p:sp>
      <p:sp>
        <p:nvSpPr>
          <p:cNvPr id="39" name="Rectangle 38"/>
          <p:cNvSpPr/>
          <p:nvPr/>
        </p:nvSpPr>
        <p:spPr>
          <a:xfrm>
            <a:off x="2802238" y="5118880"/>
            <a:ext cx="956998" cy="697241"/>
          </a:xfrm>
          <a:prstGeom prst="rect">
            <a:avLst/>
          </a:prstGeom>
          <a:solidFill>
            <a:schemeClr val="accent6">
              <a:lumMod val="50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cs typeface="B Homa" panose="00000400000000000000" pitchFamily="2" charset="-78"/>
              </a:rPr>
              <a:t>کمیسیونی</a:t>
            </a:r>
          </a:p>
        </p:txBody>
      </p:sp>
      <p:sp>
        <p:nvSpPr>
          <p:cNvPr id="40" name="Rectangle 39"/>
          <p:cNvSpPr/>
          <p:nvPr/>
        </p:nvSpPr>
        <p:spPr>
          <a:xfrm>
            <a:off x="1226808" y="5148251"/>
            <a:ext cx="956998" cy="697241"/>
          </a:xfrm>
          <a:prstGeom prst="rect">
            <a:avLst/>
          </a:prstGeom>
          <a:solidFill>
            <a:schemeClr val="accent6">
              <a:lumMod val="50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a:cs typeface="B Homa" panose="00000400000000000000" pitchFamily="2" charset="-78"/>
              </a:rPr>
              <a:t>گردهمایی شهری باز- نماینده</a:t>
            </a:r>
          </a:p>
        </p:txBody>
      </p:sp>
      <p:sp>
        <p:nvSpPr>
          <p:cNvPr id="42" name="Rectangle 41"/>
          <p:cNvSpPr/>
          <p:nvPr/>
        </p:nvSpPr>
        <p:spPr>
          <a:xfrm>
            <a:off x="1226808" y="4182671"/>
            <a:ext cx="956998" cy="697241"/>
          </a:xfrm>
          <a:prstGeom prst="rect">
            <a:avLst/>
          </a:prstGeom>
          <a:solidFill>
            <a:schemeClr val="accent6">
              <a:lumMod val="50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cs typeface="B Homa" panose="00000400000000000000" pitchFamily="2" charset="-78"/>
              </a:rPr>
              <a:t>شورا-مدیر شهر</a:t>
            </a:r>
          </a:p>
        </p:txBody>
      </p:sp>
      <p:sp>
        <p:nvSpPr>
          <p:cNvPr id="41" name="Rectangle 40"/>
          <p:cNvSpPr/>
          <p:nvPr/>
        </p:nvSpPr>
        <p:spPr>
          <a:xfrm>
            <a:off x="2006700" y="4689899"/>
            <a:ext cx="956998" cy="697241"/>
          </a:xfrm>
          <a:prstGeom prst="rect">
            <a:avLst/>
          </a:prstGeom>
          <a:solidFill>
            <a:schemeClr val="accent6">
              <a:lumMod val="50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b="1" dirty="0" smtClean="0">
                <a:cs typeface="B Homa" panose="00000400000000000000" pitchFamily="2" charset="-78"/>
              </a:rPr>
              <a:t>مدلهای مدیریت شهری</a:t>
            </a:r>
            <a:endParaRPr lang="en-US" sz="1600" b="1" dirty="0">
              <a:cs typeface="B Homa" panose="00000400000000000000" pitchFamily="2" charset="-78"/>
            </a:endParaRPr>
          </a:p>
        </p:txBody>
      </p:sp>
      <p:sp>
        <p:nvSpPr>
          <p:cNvPr id="46" name="Rectangle 45"/>
          <p:cNvSpPr/>
          <p:nvPr/>
        </p:nvSpPr>
        <p:spPr>
          <a:xfrm>
            <a:off x="8016873" y="4723024"/>
            <a:ext cx="956998" cy="697241"/>
          </a:xfrm>
          <a:prstGeom prst="rect">
            <a:avLst/>
          </a:prstGeom>
          <a:solidFill>
            <a:srgbClr val="C000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cs typeface="B Homa" panose="00000400000000000000" pitchFamily="2" charset="-78"/>
              </a:rPr>
              <a:t>شورای شهر</a:t>
            </a:r>
            <a:endParaRPr lang="fa-IR" b="1" dirty="0">
              <a:cs typeface="B Homa" panose="00000400000000000000" pitchFamily="2" charset="-78"/>
            </a:endParaRPr>
          </a:p>
        </p:txBody>
      </p:sp>
      <p:sp>
        <p:nvSpPr>
          <p:cNvPr id="47" name="Rectangle 46"/>
          <p:cNvSpPr/>
          <p:nvPr/>
        </p:nvSpPr>
        <p:spPr>
          <a:xfrm>
            <a:off x="6441443" y="4735134"/>
            <a:ext cx="956998" cy="697241"/>
          </a:xfrm>
          <a:prstGeom prst="rect">
            <a:avLst/>
          </a:prstGeom>
          <a:solidFill>
            <a:srgbClr val="C000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b="1" dirty="0" smtClean="0">
                <a:cs typeface="B Homa" panose="00000400000000000000" pitchFamily="2" charset="-78"/>
              </a:rPr>
              <a:t>شهرداری</a:t>
            </a:r>
            <a:endParaRPr lang="fa-IR" sz="1600" b="1" dirty="0">
              <a:cs typeface="B Homa" panose="00000400000000000000" pitchFamily="2" charset="-78"/>
            </a:endParaRPr>
          </a:p>
        </p:txBody>
      </p:sp>
      <p:sp>
        <p:nvSpPr>
          <p:cNvPr id="48" name="Rectangle 47"/>
          <p:cNvSpPr/>
          <p:nvPr/>
        </p:nvSpPr>
        <p:spPr>
          <a:xfrm>
            <a:off x="7221335" y="4276782"/>
            <a:ext cx="956998" cy="697241"/>
          </a:xfrm>
          <a:prstGeom prst="rect">
            <a:avLst/>
          </a:prstGeom>
          <a:solidFill>
            <a:srgbClr val="C000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b="1" dirty="0" smtClean="0">
                <a:cs typeface="B Homa" panose="00000400000000000000" pitchFamily="2" charset="-78"/>
              </a:rPr>
              <a:t>فرمانداری</a:t>
            </a:r>
            <a:endParaRPr lang="en-US" sz="1600" b="1" dirty="0">
              <a:cs typeface="B Homa" panose="00000400000000000000" pitchFamily="2" charset="-78"/>
            </a:endParaRPr>
          </a:p>
        </p:txBody>
      </p:sp>
      <p:sp>
        <p:nvSpPr>
          <p:cNvPr id="43" name="Rectangle 42"/>
          <p:cNvSpPr/>
          <p:nvPr/>
        </p:nvSpPr>
        <p:spPr>
          <a:xfrm>
            <a:off x="7010323" y="918169"/>
            <a:ext cx="1321110" cy="434057"/>
          </a:xfrm>
          <a:prstGeom prst="rect">
            <a:avLst/>
          </a:prstGeom>
          <a:solidFill>
            <a:srgbClr val="C00000">
              <a:alpha val="65000"/>
            </a:srgbClr>
          </a:solid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tlCol="0" anchor="ctr"/>
          <a:lstStyle/>
          <a:p>
            <a:pPr algn="ctr"/>
            <a:r>
              <a:rPr lang="fa-IR" sz="2000" b="1" dirty="0" smtClean="0">
                <a:solidFill>
                  <a:schemeClr val="bg1"/>
                </a:solidFill>
                <a:cs typeface="B Homa" panose="00000400000000000000" pitchFamily="2" charset="-78"/>
              </a:rPr>
              <a:t>ایران</a:t>
            </a:r>
            <a:endParaRPr lang="en-US" sz="2000" b="1" dirty="0">
              <a:solidFill>
                <a:schemeClr val="bg1"/>
              </a:solidFill>
              <a:cs typeface="B Homa" panose="00000400000000000000" pitchFamily="2" charset="-78"/>
            </a:endParaRPr>
          </a:p>
        </p:txBody>
      </p:sp>
      <p:sp>
        <p:nvSpPr>
          <p:cNvPr id="44" name="Rectangle 43"/>
          <p:cNvSpPr/>
          <p:nvPr/>
        </p:nvSpPr>
        <p:spPr>
          <a:xfrm>
            <a:off x="1619179" y="874973"/>
            <a:ext cx="1325020" cy="431216"/>
          </a:xfrm>
          <a:prstGeom prst="rect">
            <a:avLst/>
          </a:prstGeom>
          <a:solidFill>
            <a:schemeClr val="accent6">
              <a:lumMod val="50000"/>
              <a:alpha val="65000"/>
            </a:schemeClr>
          </a:solid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tlCol="0" anchor="ctr"/>
          <a:lstStyle/>
          <a:p>
            <a:pPr algn="ctr"/>
            <a:r>
              <a:rPr lang="fa-IR" sz="2000" b="1" dirty="0" smtClean="0">
                <a:solidFill>
                  <a:schemeClr val="bg1"/>
                </a:solidFill>
                <a:cs typeface="B Homa" panose="00000400000000000000" pitchFamily="2" charset="-78"/>
              </a:rPr>
              <a:t>آمریکا</a:t>
            </a:r>
            <a:endParaRPr lang="en-US" sz="2000" b="1" dirty="0">
              <a:solidFill>
                <a:schemeClr val="bg1"/>
              </a:solidFill>
              <a:cs typeface="B Homa" panose="00000400000000000000" pitchFamily="2" charset="-78"/>
            </a:endParaRPr>
          </a:p>
        </p:txBody>
      </p:sp>
      <p:sp>
        <p:nvSpPr>
          <p:cNvPr id="45" name="Rectangle 44"/>
          <p:cNvSpPr/>
          <p:nvPr/>
        </p:nvSpPr>
        <p:spPr>
          <a:xfrm>
            <a:off x="7229158" y="5234617"/>
            <a:ext cx="956998" cy="697241"/>
          </a:xfrm>
          <a:prstGeom prst="rect">
            <a:avLst/>
          </a:prstGeom>
          <a:solidFill>
            <a:srgbClr val="C000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400" b="1" dirty="0" smtClean="0">
                <a:cs typeface="B Homa" panose="00000400000000000000" pitchFamily="2" charset="-78"/>
              </a:rPr>
              <a:t>شورای تامین شهرستان</a:t>
            </a:r>
            <a:endParaRPr lang="en-US" sz="1400" b="1" dirty="0">
              <a:cs typeface="B Homa" panose="00000400000000000000" pitchFamily="2" charset="-78"/>
            </a:endParaRPr>
          </a:p>
        </p:txBody>
      </p:sp>
      <p:sp>
        <p:nvSpPr>
          <p:cNvPr id="55" name="Rectangle 54"/>
          <p:cNvSpPr/>
          <p:nvPr/>
        </p:nvSpPr>
        <p:spPr>
          <a:xfrm>
            <a:off x="11804659" y="1272821"/>
            <a:ext cx="304489" cy="2141230"/>
          </a:xfrm>
          <a:prstGeom prst="rect">
            <a:avLst/>
          </a:prstGeom>
          <a:ln/>
        </p:spPr>
        <p:style>
          <a:lnRef idx="0">
            <a:schemeClr val="accent1"/>
          </a:lnRef>
          <a:fillRef idx="3">
            <a:schemeClr val="accent1"/>
          </a:fillRef>
          <a:effectRef idx="3">
            <a:schemeClr val="accent1"/>
          </a:effectRef>
          <a:fontRef idx="minor">
            <a:schemeClr val="lt1"/>
          </a:fontRef>
        </p:style>
        <p:txBody>
          <a:bodyPr vert="vert270" rtlCol="0" anchor="ctr"/>
          <a:lstStyle/>
          <a:p>
            <a:pPr algn="ctr"/>
            <a:r>
              <a:rPr lang="fa-IR" b="1" dirty="0" smtClean="0">
                <a:solidFill>
                  <a:schemeClr val="tx1"/>
                </a:solidFill>
                <a:cs typeface="B Homa" panose="00000400000000000000" pitchFamily="2" charset="-78"/>
              </a:rPr>
              <a:t>ایران و آمریکا</a:t>
            </a:r>
            <a:endParaRPr lang="en-US" b="1" dirty="0">
              <a:solidFill>
                <a:schemeClr val="tx1"/>
              </a:solidFill>
              <a:cs typeface="B Homa" panose="00000400000000000000" pitchFamily="2" charset="-78"/>
            </a:endParaRPr>
          </a:p>
        </p:txBody>
      </p:sp>
      <p:sp>
        <p:nvSpPr>
          <p:cNvPr id="56" name="Rectangle 55"/>
          <p:cNvSpPr/>
          <p:nvPr/>
        </p:nvSpPr>
        <p:spPr>
          <a:xfrm>
            <a:off x="11831164" y="4086892"/>
            <a:ext cx="304489" cy="2141229"/>
          </a:xfrm>
          <a:prstGeom prst="rect">
            <a:avLst/>
          </a:prstGeom>
          <a:ln/>
        </p:spPr>
        <p:style>
          <a:lnRef idx="3">
            <a:schemeClr val="lt1"/>
          </a:lnRef>
          <a:fillRef idx="1">
            <a:schemeClr val="accent2"/>
          </a:fillRef>
          <a:effectRef idx="1">
            <a:schemeClr val="accent2"/>
          </a:effectRef>
          <a:fontRef idx="minor">
            <a:schemeClr val="lt1"/>
          </a:fontRef>
        </p:style>
        <p:txBody>
          <a:bodyPr vert="vert270" rtlCol="0" anchor="ctr"/>
          <a:lstStyle/>
          <a:p>
            <a:pPr algn="ctr"/>
            <a:r>
              <a:rPr lang="fa-IR" b="1" dirty="0" smtClean="0">
                <a:solidFill>
                  <a:schemeClr val="tx1"/>
                </a:solidFill>
                <a:cs typeface="B Homa" panose="00000400000000000000" pitchFamily="2" charset="-78"/>
              </a:rPr>
              <a:t>تهران و نیویورک</a:t>
            </a:r>
            <a:endParaRPr lang="en-US" b="1" dirty="0">
              <a:solidFill>
                <a:schemeClr val="tx1"/>
              </a:solidFill>
              <a:cs typeface="B Homa" panose="00000400000000000000" pitchFamily="2" charset="-78"/>
            </a:endParaRPr>
          </a:p>
        </p:txBody>
      </p:sp>
      <p:sp>
        <p:nvSpPr>
          <p:cNvPr id="57" name="Rectangle 56"/>
          <p:cNvSpPr/>
          <p:nvPr/>
        </p:nvSpPr>
        <p:spPr>
          <a:xfrm>
            <a:off x="11804659" y="1253797"/>
            <a:ext cx="304489" cy="2141230"/>
          </a:xfrm>
          <a:prstGeom prst="rect">
            <a:avLst/>
          </a:prstGeom>
          <a:noFill/>
          <a:ln>
            <a:solidFill>
              <a:schemeClr val="tx1"/>
            </a:solidFill>
          </a:ln>
        </p:spPr>
        <p:style>
          <a:lnRef idx="2">
            <a:schemeClr val="accent1"/>
          </a:lnRef>
          <a:fillRef idx="1">
            <a:schemeClr val="lt1"/>
          </a:fillRef>
          <a:effectRef idx="0">
            <a:schemeClr val="accent1"/>
          </a:effectRef>
          <a:fontRef idx="minor">
            <a:schemeClr val="dk1"/>
          </a:fontRef>
        </p:style>
        <p:txBody>
          <a:bodyPr vert="vert270" rtlCol="0" anchor="ctr"/>
          <a:lstStyle/>
          <a:p>
            <a:pPr algn="ctr"/>
            <a:endParaRPr lang="en-US" b="1" dirty="0">
              <a:solidFill>
                <a:schemeClr val="tx1"/>
              </a:solidFill>
              <a:cs typeface="B Homa" panose="00000400000000000000" pitchFamily="2" charset="-78"/>
            </a:endParaRPr>
          </a:p>
        </p:txBody>
      </p:sp>
      <p:cxnSp>
        <p:nvCxnSpPr>
          <p:cNvPr id="58" name="Straight Connector 57"/>
          <p:cNvCxnSpPr/>
          <p:nvPr/>
        </p:nvCxnSpPr>
        <p:spPr>
          <a:xfrm>
            <a:off x="9710057" y="3651209"/>
            <a:ext cx="0" cy="1691665"/>
          </a:xfrm>
          <a:prstGeom prst="line">
            <a:avLst/>
          </a:prstGeom>
        </p:spPr>
        <p:style>
          <a:lnRef idx="1">
            <a:schemeClr val="dk1"/>
          </a:lnRef>
          <a:fillRef idx="0">
            <a:schemeClr val="dk1"/>
          </a:fillRef>
          <a:effectRef idx="0">
            <a:schemeClr val="dk1"/>
          </a:effectRef>
          <a:fontRef idx="minor">
            <a:schemeClr val="tx1"/>
          </a:fontRef>
        </p:style>
      </p:cxnSp>
      <p:graphicFrame>
        <p:nvGraphicFramePr>
          <p:cNvPr id="59" name="Diagram 58"/>
          <p:cNvGraphicFramePr/>
          <p:nvPr/>
        </p:nvGraphicFramePr>
        <p:xfrm>
          <a:off x="9574843" y="708367"/>
          <a:ext cx="2534305" cy="314176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0" name="Diagram 59"/>
          <p:cNvGraphicFramePr/>
          <p:nvPr/>
        </p:nvGraphicFramePr>
        <p:xfrm>
          <a:off x="9659175" y="3523045"/>
          <a:ext cx="2541814" cy="311357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2427463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1000"/>
                                        <p:tgtEl>
                                          <p:spTgt spid="35"/>
                                        </p:tgtEl>
                                      </p:cBhvr>
                                    </p:animEffect>
                                    <p:anim calcmode="lin" valueType="num">
                                      <p:cBhvr>
                                        <p:cTn id="13" dur="1000" fill="hold"/>
                                        <p:tgtEl>
                                          <p:spTgt spid="35"/>
                                        </p:tgtEl>
                                        <p:attrNameLst>
                                          <p:attrName>ppt_x</p:attrName>
                                        </p:attrNameLst>
                                      </p:cBhvr>
                                      <p:tavLst>
                                        <p:tav tm="0">
                                          <p:val>
                                            <p:strVal val="#ppt_x"/>
                                          </p:val>
                                        </p:tav>
                                        <p:tav tm="100000">
                                          <p:val>
                                            <p:strVal val="#ppt_x"/>
                                          </p:val>
                                        </p:tav>
                                      </p:tavLst>
                                    </p:anim>
                                    <p:anim calcmode="lin" valueType="num">
                                      <p:cBhvr>
                                        <p:cTn id="14" dur="1000" fill="hold"/>
                                        <p:tgtEl>
                                          <p:spTgt spid="3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1000"/>
                                        <p:tgtEl>
                                          <p:spTgt spid="32"/>
                                        </p:tgtEl>
                                      </p:cBhvr>
                                    </p:animEffect>
                                    <p:anim calcmode="lin" valueType="num">
                                      <p:cBhvr>
                                        <p:cTn id="18" dur="1000" fill="hold"/>
                                        <p:tgtEl>
                                          <p:spTgt spid="32"/>
                                        </p:tgtEl>
                                        <p:attrNameLst>
                                          <p:attrName>ppt_x</p:attrName>
                                        </p:attrNameLst>
                                      </p:cBhvr>
                                      <p:tavLst>
                                        <p:tav tm="0">
                                          <p:val>
                                            <p:strVal val="#ppt_x"/>
                                          </p:val>
                                        </p:tav>
                                        <p:tav tm="100000">
                                          <p:val>
                                            <p:strVal val="#ppt_x"/>
                                          </p:val>
                                        </p:tav>
                                      </p:tavLst>
                                    </p:anim>
                                    <p:anim calcmode="lin" valueType="num">
                                      <p:cBhvr>
                                        <p:cTn id="19" dur="1000" fill="hold"/>
                                        <p:tgtEl>
                                          <p:spTgt spid="3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1000"/>
                                        <p:tgtEl>
                                          <p:spTgt spid="37"/>
                                        </p:tgtEl>
                                      </p:cBhvr>
                                    </p:animEffect>
                                    <p:anim calcmode="lin" valueType="num">
                                      <p:cBhvr>
                                        <p:cTn id="23" dur="1000" fill="hold"/>
                                        <p:tgtEl>
                                          <p:spTgt spid="37"/>
                                        </p:tgtEl>
                                        <p:attrNameLst>
                                          <p:attrName>ppt_x</p:attrName>
                                        </p:attrNameLst>
                                      </p:cBhvr>
                                      <p:tavLst>
                                        <p:tav tm="0">
                                          <p:val>
                                            <p:strVal val="#ppt_x"/>
                                          </p:val>
                                        </p:tav>
                                        <p:tav tm="100000">
                                          <p:val>
                                            <p:strVal val="#ppt_x"/>
                                          </p:val>
                                        </p:tav>
                                      </p:tavLst>
                                    </p:anim>
                                    <p:anim calcmode="lin" valueType="num">
                                      <p:cBhvr>
                                        <p:cTn id="24"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1000"/>
                                        <p:tgtEl>
                                          <p:spTgt spid="34"/>
                                        </p:tgtEl>
                                      </p:cBhvr>
                                    </p:animEffect>
                                    <p:anim calcmode="lin" valueType="num">
                                      <p:cBhvr>
                                        <p:cTn id="30" dur="1000" fill="hold"/>
                                        <p:tgtEl>
                                          <p:spTgt spid="34"/>
                                        </p:tgtEl>
                                        <p:attrNameLst>
                                          <p:attrName>ppt_x</p:attrName>
                                        </p:attrNameLst>
                                      </p:cBhvr>
                                      <p:tavLst>
                                        <p:tav tm="0">
                                          <p:val>
                                            <p:strVal val="#ppt_x"/>
                                          </p:val>
                                        </p:tav>
                                        <p:tav tm="100000">
                                          <p:val>
                                            <p:strVal val="#ppt_x"/>
                                          </p:val>
                                        </p:tav>
                                      </p:tavLst>
                                    </p:anim>
                                    <p:anim calcmode="lin" valueType="num">
                                      <p:cBhvr>
                                        <p:cTn id="31" dur="1000" fill="hold"/>
                                        <p:tgtEl>
                                          <p:spTgt spid="34"/>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1000"/>
                                        <p:tgtEl>
                                          <p:spTgt spid="33"/>
                                        </p:tgtEl>
                                      </p:cBhvr>
                                    </p:animEffect>
                                    <p:anim calcmode="lin" valueType="num">
                                      <p:cBhvr>
                                        <p:cTn id="35" dur="1000" fill="hold"/>
                                        <p:tgtEl>
                                          <p:spTgt spid="33"/>
                                        </p:tgtEl>
                                        <p:attrNameLst>
                                          <p:attrName>ppt_x</p:attrName>
                                        </p:attrNameLst>
                                      </p:cBhvr>
                                      <p:tavLst>
                                        <p:tav tm="0">
                                          <p:val>
                                            <p:strVal val="#ppt_x"/>
                                          </p:val>
                                        </p:tav>
                                        <p:tav tm="100000">
                                          <p:val>
                                            <p:strVal val="#ppt_x"/>
                                          </p:val>
                                        </p:tav>
                                      </p:tavLst>
                                    </p:anim>
                                    <p:anim calcmode="lin" valueType="num">
                                      <p:cBhvr>
                                        <p:cTn id="36" dur="1000" fill="hold"/>
                                        <p:tgtEl>
                                          <p:spTgt spid="33"/>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1000"/>
                                        <p:tgtEl>
                                          <p:spTgt spid="36"/>
                                        </p:tgtEl>
                                      </p:cBhvr>
                                    </p:animEffect>
                                    <p:anim calcmode="lin" valueType="num">
                                      <p:cBhvr>
                                        <p:cTn id="40" dur="1000" fill="hold"/>
                                        <p:tgtEl>
                                          <p:spTgt spid="36"/>
                                        </p:tgtEl>
                                        <p:attrNameLst>
                                          <p:attrName>ppt_x</p:attrName>
                                        </p:attrNameLst>
                                      </p:cBhvr>
                                      <p:tavLst>
                                        <p:tav tm="0">
                                          <p:val>
                                            <p:strVal val="#ppt_x"/>
                                          </p:val>
                                        </p:tav>
                                        <p:tav tm="100000">
                                          <p:val>
                                            <p:strVal val="#ppt_x"/>
                                          </p:val>
                                        </p:tav>
                                      </p:tavLst>
                                    </p:anim>
                                    <p:anim calcmode="lin" valueType="num">
                                      <p:cBhvr>
                                        <p:cTn id="41"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fade">
                                      <p:cBhvr>
                                        <p:cTn id="46" dur="1000"/>
                                        <p:tgtEl>
                                          <p:spTgt spid="46"/>
                                        </p:tgtEl>
                                      </p:cBhvr>
                                    </p:animEffect>
                                    <p:anim calcmode="lin" valueType="num">
                                      <p:cBhvr>
                                        <p:cTn id="47" dur="1000" fill="hold"/>
                                        <p:tgtEl>
                                          <p:spTgt spid="46"/>
                                        </p:tgtEl>
                                        <p:attrNameLst>
                                          <p:attrName>ppt_x</p:attrName>
                                        </p:attrNameLst>
                                      </p:cBhvr>
                                      <p:tavLst>
                                        <p:tav tm="0">
                                          <p:val>
                                            <p:strVal val="#ppt_x"/>
                                          </p:val>
                                        </p:tav>
                                        <p:tav tm="100000">
                                          <p:val>
                                            <p:strVal val="#ppt_x"/>
                                          </p:val>
                                        </p:tav>
                                      </p:tavLst>
                                    </p:anim>
                                    <p:anim calcmode="lin" valueType="num">
                                      <p:cBhvr>
                                        <p:cTn id="48" dur="1000" fill="hold"/>
                                        <p:tgtEl>
                                          <p:spTgt spid="46"/>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45"/>
                                        </p:tgtEl>
                                        <p:attrNameLst>
                                          <p:attrName>style.visibility</p:attrName>
                                        </p:attrNameLst>
                                      </p:cBhvr>
                                      <p:to>
                                        <p:strVal val="visible"/>
                                      </p:to>
                                    </p:set>
                                    <p:animEffect transition="in" filter="fade">
                                      <p:cBhvr>
                                        <p:cTn id="51" dur="1000"/>
                                        <p:tgtEl>
                                          <p:spTgt spid="45"/>
                                        </p:tgtEl>
                                      </p:cBhvr>
                                    </p:animEffect>
                                    <p:anim calcmode="lin" valueType="num">
                                      <p:cBhvr>
                                        <p:cTn id="52" dur="1000" fill="hold"/>
                                        <p:tgtEl>
                                          <p:spTgt spid="45"/>
                                        </p:tgtEl>
                                        <p:attrNameLst>
                                          <p:attrName>ppt_x</p:attrName>
                                        </p:attrNameLst>
                                      </p:cBhvr>
                                      <p:tavLst>
                                        <p:tav tm="0">
                                          <p:val>
                                            <p:strVal val="#ppt_x"/>
                                          </p:val>
                                        </p:tav>
                                        <p:tav tm="100000">
                                          <p:val>
                                            <p:strVal val="#ppt_x"/>
                                          </p:val>
                                        </p:tav>
                                      </p:tavLst>
                                    </p:anim>
                                    <p:anim calcmode="lin" valueType="num">
                                      <p:cBhvr>
                                        <p:cTn id="53" dur="1000" fill="hold"/>
                                        <p:tgtEl>
                                          <p:spTgt spid="45"/>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47"/>
                                        </p:tgtEl>
                                        <p:attrNameLst>
                                          <p:attrName>style.visibility</p:attrName>
                                        </p:attrNameLst>
                                      </p:cBhvr>
                                      <p:to>
                                        <p:strVal val="visible"/>
                                      </p:to>
                                    </p:set>
                                    <p:animEffect transition="in" filter="fade">
                                      <p:cBhvr>
                                        <p:cTn id="56" dur="1000"/>
                                        <p:tgtEl>
                                          <p:spTgt spid="47"/>
                                        </p:tgtEl>
                                      </p:cBhvr>
                                    </p:animEffect>
                                    <p:anim calcmode="lin" valueType="num">
                                      <p:cBhvr>
                                        <p:cTn id="57" dur="1000" fill="hold"/>
                                        <p:tgtEl>
                                          <p:spTgt spid="47"/>
                                        </p:tgtEl>
                                        <p:attrNameLst>
                                          <p:attrName>ppt_x</p:attrName>
                                        </p:attrNameLst>
                                      </p:cBhvr>
                                      <p:tavLst>
                                        <p:tav tm="0">
                                          <p:val>
                                            <p:strVal val="#ppt_x"/>
                                          </p:val>
                                        </p:tav>
                                        <p:tav tm="100000">
                                          <p:val>
                                            <p:strVal val="#ppt_x"/>
                                          </p:val>
                                        </p:tav>
                                      </p:tavLst>
                                    </p:anim>
                                    <p:anim calcmode="lin" valueType="num">
                                      <p:cBhvr>
                                        <p:cTn id="58" dur="1000" fill="hold"/>
                                        <p:tgtEl>
                                          <p:spTgt spid="47"/>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fade">
                                      <p:cBhvr>
                                        <p:cTn id="61" dur="1000"/>
                                        <p:tgtEl>
                                          <p:spTgt spid="48"/>
                                        </p:tgtEl>
                                      </p:cBhvr>
                                    </p:animEffect>
                                    <p:anim calcmode="lin" valueType="num">
                                      <p:cBhvr>
                                        <p:cTn id="62" dur="1000" fill="hold"/>
                                        <p:tgtEl>
                                          <p:spTgt spid="48"/>
                                        </p:tgtEl>
                                        <p:attrNameLst>
                                          <p:attrName>ppt_x</p:attrName>
                                        </p:attrNameLst>
                                      </p:cBhvr>
                                      <p:tavLst>
                                        <p:tav tm="0">
                                          <p:val>
                                            <p:strVal val="#ppt_x"/>
                                          </p:val>
                                        </p:tav>
                                        <p:tav tm="100000">
                                          <p:val>
                                            <p:strVal val="#ppt_x"/>
                                          </p:val>
                                        </p:tav>
                                      </p:tavLst>
                                    </p:anim>
                                    <p:anim calcmode="lin" valueType="num">
                                      <p:cBhvr>
                                        <p:cTn id="63"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grpId="0" nodeType="clickEffect">
                                  <p:stCondLst>
                                    <p:cond delay="0"/>
                                  </p:stCondLst>
                                  <p:childTnLst>
                                    <p:set>
                                      <p:cBhvr>
                                        <p:cTn id="67" dur="1" fill="hold">
                                          <p:stCondLst>
                                            <p:cond delay="0"/>
                                          </p:stCondLst>
                                        </p:cTn>
                                        <p:tgtEl>
                                          <p:spTgt spid="44"/>
                                        </p:tgtEl>
                                        <p:attrNameLst>
                                          <p:attrName>style.visibility</p:attrName>
                                        </p:attrNameLst>
                                      </p:cBhvr>
                                      <p:to>
                                        <p:strVal val="visible"/>
                                      </p:to>
                                    </p:set>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fade">
                                      <p:cBhvr>
                                        <p:cTn id="72" dur="1000"/>
                                        <p:tgtEl>
                                          <p:spTgt spid="26"/>
                                        </p:tgtEl>
                                      </p:cBhvr>
                                    </p:animEffect>
                                    <p:anim calcmode="lin" valueType="num">
                                      <p:cBhvr>
                                        <p:cTn id="73" dur="1000" fill="hold"/>
                                        <p:tgtEl>
                                          <p:spTgt spid="26"/>
                                        </p:tgtEl>
                                        <p:attrNameLst>
                                          <p:attrName>ppt_x</p:attrName>
                                        </p:attrNameLst>
                                      </p:cBhvr>
                                      <p:tavLst>
                                        <p:tav tm="0">
                                          <p:val>
                                            <p:strVal val="#ppt_x"/>
                                          </p:val>
                                        </p:tav>
                                        <p:tav tm="100000">
                                          <p:val>
                                            <p:strVal val="#ppt_x"/>
                                          </p:val>
                                        </p:tav>
                                      </p:tavLst>
                                    </p:anim>
                                    <p:anim calcmode="lin" valueType="num">
                                      <p:cBhvr>
                                        <p:cTn id="74" dur="1000" fill="hold"/>
                                        <p:tgtEl>
                                          <p:spTgt spid="26"/>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fade">
                                      <p:cBhvr>
                                        <p:cTn id="77" dur="1000"/>
                                        <p:tgtEl>
                                          <p:spTgt spid="25"/>
                                        </p:tgtEl>
                                      </p:cBhvr>
                                    </p:animEffect>
                                    <p:anim calcmode="lin" valueType="num">
                                      <p:cBhvr>
                                        <p:cTn id="78" dur="1000" fill="hold"/>
                                        <p:tgtEl>
                                          <p:spTgt spid="25"/>
                                        </p:tgtEl>
                                        <p:attrNameLst>
                                          <p:attrName>ppt_x</p:attrName>
                                        </p:attrNameLst>
                                      </p:cBhvr>
                                      <p:tavLst>
                                        <p:tav tm="0">
                                          <p:val>
                                            <p:strVal val="#ppt_x"/>
                                          </p:val>
                                        </p:tav>
                                        <p:tav tm="100000">
                                          <p:val>
                                            <p:strVal val="#ppt_x"/>
                                          </p:val>
                                        </p:tav>
                                      </p:tavLst>
                                    </p:anim>
                                    <p:anim calcmode="lin" valueType="num">
                                      <p:cBhvr>
                                        <p:cTn id="79" dur="1000" fill="hold"/>
                                        <p:tgtEl>
                                          <p:spTgt spid="25"/>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1000"/>
                                        <p:tgtEl>
                                          <p:spTgt spid="21"/>
                                        </p:tgtEl>
                                      </p:cBhvr>
                                    </p:animEffect>
                                    <p:anim calcmode="lin" valueType="num">
                                      <p:cBhvr>
                                        <p:cTn id="83" dur="1000" fill="hold"/>
                                        <p:tgtEl>
                                          <p:spTgt spid="21"/>
                                        </p:tgtEl>
                                        <p:attrNameLst>
                                          <p:attrName>ppt_x</p:attrName>
                                        </p:attrNameLst>
                                      </p:cBhvr>
                                      <p:tavLst>
                                        <p:tav tm="0">
                                          <p:val>
                                            <p:strVal val="#ppt_x"/>
                                          </p:val>
                                        </p:tav>
                                        <p:tav tm="100000">
                                          <p:val>
                                            <p:strVal val="#ppt_x"/>
                                          </p:val>
                                        </p:tav>
                                      </p:tavLst>
                                    </p:anim>
                                    <p:anim calcmode="lin" valueType="num">
                                      <p:cBhvr>
                                        <p:cTn id="84" dur="1000" fill="hold"/>
                                        <p:tgtEl>
                                          <p:spTgt spid="21"/>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fade">
                                      <p:cBhvr>
                                        <p:cTn id="87" dur="1000"/>
                                        <p:tgtEl>
                                          <p:spTgt spid="20"/>
                                        </p:tgtEl>
                                      </p:cBhvr>
                                    </p:animEffect>
                                    <p:anim calcmode="lin" valueType="num">
                                      <p:cBhvr>
                                        <p:cTn id="88" dur="1000" fill="hold"/>
                                        <p:tgtEl>
                                          <p:spTgt spid="20"/>
                                        </p:tgtEl>
                                        <p:attrNameLst>
                                          <p:attrName>ppt_x</p:attrName>
                                        </p:attrNameLst>
                                      </p:cBhvr>
                                      <p:tavLst>
                                        <p:tav tm="0">
                                          <p:val>
                                            <p:strVal val="#ppt_x"/>
                                          </p:val>
                                        </p:tav>
                                        <p:tav tm="100000">
                                          <p:val>
                                            <p:strVal val="#ppt_x"/>
                                          </p:val>
                                        </p:tav>
                                      </p:tavLst>
                                    </p:anim>
                                    <p:anim calcmode="lin" valueType="num">
                                      <p:cBhvr>
                                        <p:cTn id="89" dur="1000" fill="hold"/>
                                        <p:tgtEl>
                                          <p:spTgt spid="20"/>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2"/>
                                        </p:tgtEl>
                                        <p:attrNameLst>
                                          <p:attrName>style.visibility</p:attrName>
                                        </p:attrNameLst>
                                      </p:cBhvr>
                                      <p:to>
                                        <p:strVal val="visible"/>
                                      </p:to>
                                    </p:set>
                                    <p:animEffect transition="in" filter="fade">
                                      <p:cBhvr>
                                        <p:cTn id="92" dur="1000"/>
                                        <p:tgtEl>
                                          <p:spTgt spid="2"/>
                                        </p:tgtEl>
                                      </p:cBhvr>
                                    </p:animEffect>
                                    <p:anim calcmode="lin" valueType="num">
                                      <p:cBhvr>
                                        <p:cTn id="93" dur="1000" fill="hold"/>
                                        <p:tgtEl>
                                          <p:spTgt spid="2"/>
                                        </p:tgtEl>
                                        <p:attrNameLst>
                                          <p:attrName>ppt_x</p:attrName>
                                        </p:attrNameLst>
                                      </p:cBhvr>
                                      <p:tavLst>
                                        <p:tav tm="0">
                                          <p:val>
                                            <p:strVal val="#ppt_x"/>
                                          </p:val>
                                        </p:tav>
                                        <p:tav tm="100000">
                                          <p:val>
                                            <p:strVal val="#ppt_x"/>
                                          </p:val>
                                        </p:tav>
                                      </p:tavLst>
                                    </p:anim>
                                    <p:anim calcmode="lin" valueType="num">
                                      <p:cBhvr>
                                        <p:cTn id="9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42" presetClass="entr" presetSubtype="0" fill="hold" grpId="0" nodeType="click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fade">
                                      <p:cBhvr>
                                        <p:cTn id="99" dur="1000"/>
                                        <p:tgtEl>
                                          <p:spTgt spid="38"/>
                                        </p:tgtEl>
                                      </p:cBhvr>
                                    </p:animEffect>
                                    <p:anim calcmode="lin" valueType="num">
                                      <p:cBhvr>
                                        <p:cTn id="100" dur="1000" fill="hold"/>
                                        <p:tgtEl>
                                          <p:spTgt spid="38"/>
                                        </p:tgtEl>
                                        <p:attrNameLst>
                                          <p:attrName>ppt_x</p:attrName>
                                        </p:attrNameLst>
                                      </p:cBhvr>
                                      <p:tavLst>
                                        <p:tav tm="0">
                                          <p:val>
                                            <p:strVal val="#ppt_x"/>
                                          </p:val>
                                        </p:tav>
                                        <p:tav tm="100000">
                                          <p:val>
                                            <p:strVal val="#ppt_x"/>
                                          </p:val>
                                        </p:tav>
                                      </p:tavLst>
                                    </p:anim>
                                    <p:anim calcmode="lin" valueType="num">
                                      <p:cBhvr>
                                        <p:cTn id="101" dur="1000" fill="hold"/>
                                        <p:tgtEl>
                                          <p:spTgt spid="38"/>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42"/>
                                        </p:tgtEl>
                                        <p:attrNameLst>
                                          <p:attrName>style.visibility</p:attrName>
                                        </p:attrNameLst>
                                      </p:cBhvr>
                                      <p:to>
                                        <p:strVal val="visible"/>
                                      </p:to>
                                    </p:set>
                                    <p:animEffect transition="in" filter="fade">
                                      <p:cBhvr>
                                        <p:cTn id="104" dur="1000"/>
                                        <p:tgtEl>
                                          <p:spTgt spid="42"/>
                                        </p:tgtEl>
                                      </p:cBhvr>
                                    </p:animEffect>
                                    <p:anim calcmode="lin" valueType="num">
                                      <p:cBhvr>
                                        <p:cTn id="105" dur="1000" fill="hold"/>
                                        <p:tgtEl>
                                          <p:spTgt spid="42"/>
                                        </p:tgtEl>
                                        <p:attrNameLst>
                                          <p:attrName>ppt_x</p:attrName>
                                        </p:attrNameLst>
                                      </p:cBhvr>
                                      <p:tavLst>
                                        <p:tav tm="0">
                                          <p:val>
                                            <p:strVal val="#ppt_x"/>
                                          </p:val>
                                        </p:tav>
                                        <p:tav tm="100000">
                                          <p:val>
                                            <p:strVal val="#ppt_x"/>
                                          </p:val>
                                        </p:tav>
                                      </p:tavLst>
                                    </p:anim>
                                    <p:anim calcmode="lin" valueType="num">
                                      <p:cBhvr>
                                        <p:cTn id="106" dur="1000" fill="hold"/>
                                        <p:tgtEl>
                                          <p:spTgt spid="42"/>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40"/>
                                        </p:tgtEl>
                                        <p:attrNameLst>
                                          <p:attrName>style.visibility</p:attrName>
                                        </p:attrNameLst>
                                      </p:cBhvr>
                                      <p:to>
                                        <p:strVal val="visible"/>
                                      </p:to>
                                    </p:set>
                                    <p:animEffect transition="in" filter="fade">
                                      <p:cBhvr>
                                        <p:cTn id="109" dur="1000"/>
                                        <p:tgtEl>
                                          <p:spTgt spid="40"/>
                                        </p:tgtEl>
                                      </p:cBhvr>
                                    </p:animEffect>
                                    <p:anim calcmode="lin" valueType="num">
                                      <p:cBhvr>
                                        <p:cTn id="110" dur="1000" fill="hold"/>
                                        <p:tgtEl>
                                          <p:spTgt spid="40"/>
                                        </p:tgtEl>
                                        <p:attrNameLst>
                                          <p:attrName>ppt_x</p:attrName>
                                        </p:attrNameLst>
                                      </p:cBhvr>
                                      <p:tavLst>
                                        <p:tav tm="0">
                                          <p:val>
                                            <p:strVal val="#ppt_x"/>
                                          </p:val>
                                        </p:tav>
                                        <p:tav tm="100000">
                                          <p:val>
                                            <p:strVal val="#ppt_x"/>
                                          </p:val>
                                        </p:tav>
                                      </p:tavLst>
                                    </p:anim>
                                    <p:anim calcmode="lin" valueType="num">
                                      <p:cBhvr>
                                        <p:cTn id="111" dur="1000" fill="hold"/>
                                        <p:tgtEl>
                                          <p:spTgt spid="40"/>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41"/>
                                        </p:tgtEl>
                                        <p:attrNameLst>
                                          <p:attrName>style.visibility</p:attrName>
                                        </p:attrNameLst>
                                      </p:cBhvr>
                                      <p:to>
                                        <p:strVal val="visible"/>
                                      </p:to>
                                    </p:set>
                                    <p:animEffect transition="in" filter="fade">
                                      <p:cBhvr>
                                        <p:cTn id="114" dur="1000"/>
                                        <p:tgtEl>
                                          <p:spTgt spid="41"/>
                                        </p:tgtEl>
                                      </p:cBhvr>
                                    </p:animEffect>
                                    <p:anim calcmode="lin" valueType="num">
                                      <p:cBhvr>
                                        <p:cTn id="115" dur="1000" fill="hold"/>
                                        <p:tgtEl>
                                          <p:spTgt spid="41"/>
                                        </p:tgtEl>
                                        <p:attrNameLst>
                                          <p:attrName>ppt_x</p:attrName>
                                        </p:attrNameLst>
                                      </p:cBhvr>
                                      <p:tavLst>
                                        <p:tav tm="0">
                                          <p:val>
                                            <p:strVal val="#ppt_x"/>
                                          </p:val>
                                        </p:tav>
                                        <p:tav tm="100000">
                                          <p:val>
                                            <p:strVal val="#ppt_x"/>
                                          </p:val>
                                        </p:tav>
                                      </p:tavLst>
                                    </p:anim>
                                    <p:anim calcmode="lin" valueType="num">
                                      <p:cBhvr>
                                        <p:cTn id="116" dur="1000" fill="hold"/>
                                        <p:tgtEl>
                                          <p:spTgt spid="41"/>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39"/>
                                        </p:tgtEl>
                                        <p:attrNameLst>
                                          <p:attrName>style.visibility</p:attrName>
                                        </p:attrNameLst>
                                      </p:cBhvr>
                                      <p:to>
                                        <p:strVal val="visible"/>
                                      </p:to>
                                    </p:set>
                                    <p:animEffect transition="in" filter="fade">
                                      <p:cBhvr>
                                        <p:cTn id="119" dur="1000"/>
                                        <p:tgtEl>
                                          <p:spTgt spid="39"/>
                                        </p:tgtEl>
                                      </p:cBhvr>
                                    </p:animEffect>
                                    <p:anim calcmode="lin" valueType="num">
                                      <p:cBhvr>
                                        <p:cTn id="120" dur="1000" fill="hold"/>
                                        <p:tgtEl>
                                          <p:spTgt spid="39"/>
                                        </p:tgtEl>
                                        <p:attrNameLst>
                                          <p:attrName>ppt_x</p:attrName>
                                        </p:attrNameLst>
                                      </p:cBhvr>
                                      <p:tavLst>
                                        <p:tav tm="0">
                                          <p:val>
                                            <p:strVal val="#ppt_x"/>
                                          </p:val>
                                        </p:tav>
                                        <p:tav tm="100000">
                                          <p:val>
                                            <p:strVal val="#ppt_x"/>
                                          </p:val>
                                        </p:tav>
                                      </p:tavLst>
                                    </p:anim>
                                    <p:anim calcmode="lin" valueType="num">
                                      <p:cBhvr>
                                        <p:cTn id="121" dur="1000" fill="hold"/>
                                        <p:tgtEl>
                                          <p:spTgt spid="39"/>
                                        </p:tgtEl>
                                        <p:attrNameLst>
                                          <p:attrName>ppt_y</p:attrName>
                                        </p:attrNameLst>
                                      </p:cBhvr>
                                      <p:tavLst>
                                        <p:tav tm="0">
                                          <p:val>
                                            <p:strVal val="#ppt_y+.1"/>
                                          </p:val>
                                        </p:tav>
                                        <p:tav tm="100000">
                                          <p:val>
                                            <p:strVal val="#ppt_y"/>
                                          </p:val>
                                        </p:tav>
                                      </p:tavLst>
                                    </p:anim>
                                  </p:childTnLst>
                                </p:cTn>
                              </p:par>
                              <p:par>
                                <p:cTn id="122" presetID="10" presetClass="entr" presetSubtype="0" fill="hold" nodeType="withEffect">
                                  <p:stCondLst>
                                    <p:cond delay="0"/>
                                  </p:stCondLst>
                                  <p:childTnLst>
                                    <p:set>
                                      <p:cBhvr>
                                        <p:cTn id="123" dur="1" fill="hold">
                                          <p:stCondLst>
                                            <p:cond delay="0"/>
                                          </p:stCondLst>
                                        </p:cTn>
                                        <p:tgtEl>
                                          <p:spTgt spid="58"/>
                                        </p:tgtEl>
                                        <p:attrNameLst>
                                          <p:attrName>style.visibility</p:attrName>
                                        </p:attrNameLst>
                                      </p:cBhvr>
                                      <p:to>
                                        <p:strVal val="visible"/>
                                      </p:to>
                                    </p:set>
                                    <p:animEffect transition="in" filter="fade">
                                      <p:cBhvr>
                                        <p:cTn id="124"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 grpId="0" animBg="1"/>
      <p:bldP spid="21" grpId="0" animBg="1"/>
      <p:bldP spid="25" grpId="0" animBg="1"/>
      <p:bldP spid="26" grpId="0" animBg="1"/>
      <p:bldP spid="32" grpId="0" animBg="1"/>
      <p:bldP spid="33" grpId="0" animBg="1"/>
      <p:bldP spid="34" grpId="0" animBg="1"/>
      <p:bldP spid="35" grpId="0" animBg="1"/>
      <p:bldP spid="36" grpId="0" animBg="1"/>
      <p:bldP spid="37" grpId="0" animBg="1"/>
      <p:bldP spid="38" grpId="0" animBg="1"/>
      <p:bldP spid="39" grpId="0" animBg="1"/>
      <p:bldP spid="40" grpId="0" animBg="1"/>
      <p:bldP spid="42" grpId="0" animBg="1"/>
      <p:bldP spid="41" grpId="0" animBg="1"/>
      <p:bldP spid="46" grpId="0" animBg="1"/>
      <p:bldP spid="47" grpId="0" animBg="1"/>
      <p:bldP spid="48" grpId="0" animBg="1"/>
      <p:bldP spid="43" grpId="0" animBg="1"/>
      <p:bldP spid="44" grpId="0" animBg="1"/>
      <p:bldP spid="4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0" y="-2"/>
            <a:ext cx="2876550" cy="6858002"/>
          </a:xfrm>
          <a:prstGeom prst="rect">
            <a:avLst/>
          </a:prstGeom>
          <a:solidFill>
            <a:srgbClr val="C00000">
              <a:alpha val="56000"/>
            </a:srgb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4" name="TextBox 3"/>
          <p:cNvSpPr txBox="1"/>
          <p:nvPr/>
        </p:nvSpPr>
        <p:spPr>
          <a:xfrm>
            <a:off x="41426" y="1133814"/>
            <a:ext cx="2876550" cy="5632311"/>
          </a:xfrm>
          <a:prstGeom prst="rect">
            <a:avLst/>
          </a:prstGeom>
          <a:noFill/>
        </p:spPr>
        <p:txBody>
          <a:bodyPr wrap="square" rtlCol="1">
            <a:spAutoFit/>
          </a:bodyPr>
          <a:lstStyle/>
          <a:p>
            <a:pPr algn="just" rtl="1"/>
            <a:r>
              <a:rPr lang="fa-IR" sz="2000" dirty="0" smtClean="0">
                <a:solidFill>
                  <a:schemeClr val="bg1"/>
                </a:solidFill>
                <a:cs typeface="B Homa" panose="00000400000000000000" pitchFamily="2" charset="-78"/>
              </a:rPr>
              <a:t>آهنگ رشد تهران با برگزیده شدن قزوین به عنوان پایتخت در زمان شاه طهماسب سرعت یافت.</a:t>
            </a:r>
          </a:p>
          <a:p>
            <a:pPr algn="just" rtl="1"/>
            <a:r>
              <a:rPr lang="fa-IR" sz="2000" dirty="0" smtClean="0">
                <a:solidFill>
                  <a:schemeClr val="bg1"/>
                </a:solidFill>
                <a:cs typeface="B Homa" panose="00000400000000000000" pitchFamily="2" charset="-78"/>
              </a:rPr>
              <a:t>موقعیت کوهپایه ای و خوش آب و هوای تهران و وجود امامزاده ها به این رشد کمک نمود.</a:t>
            </a:r>
          </a:p>
          <a:p>
            <a:pPr algn="just" rtl="1"/>
            <a:r>
              <a:rPr lang="fa-IR" sz="2000" dirty="0" smtClean="0">
                <a:solidFill>
                  <a:schemeClr val="bg1"/>
                </a:solidFill>
                <a:cs typeface="B Homa" panose="00000400000000000000" pitchFamily="2" charset="-78"/>
              </a:rPr>
              <a:t>آغا محمدخان قاجار پس از رسیدن به قدرت تهران را به پایتختی انتخاب کرد.</a:t>
            </a:r>
            <a:r>
              <a:rPr lang="en-US" sz="2000" dirty="0" smtClean="0">
                <a:solidFill>
                  <a:schemeClr val="bg1"/>
                </a:solidFill>
                <a:cs typeface="B Homa" panose="00000400000000000000" pitchFamily="2" charset="-78"/>
              </a:rPr>
              <a:t> </a:t>
            </a:r>
            <a:endParaRPr lang="fa-IR" sz="2000" dirty="0" smtClean="0">
              <a:solidFill>
                <a:schemeClr val="bg1"/>
              </a:solidFill>
              <a:cs typeface="B Homa" panose="00000400000000000000" pitchFamily="2" charset="-78"/>
            </a:endParaRPr>
          </a:p>
          <a:p>
            <a:pPr algn="just" rtl="1"/>
            <a:r>
              <a:rPr lang="fa-IR" sz="2000" dirty="0" smtClean="0">
                <a:solidFill>
                  <a:schemeClr val="bg1"/>
                </a:solidFill>
                <a:cs typeface="B Homa" panose="00000400000000000000" pitchFamily="2" charset="-78"/>
              </a:rPr>
              <a:t>و مهاجرت از روستا به شهر به دلایل:</a:t>
            </a:r>
          </a:p>
          <a:p>
            <a:pPr algn="just" rtl="1"/>
            <a:r>
              <a:rPr lang="fa-IR" sz="2000" dirty="0" smtClean="0">
                <a:solidFill>
                  <a:schemeClr val="bg1"/>
                </a:solidFill>
                <a:cs typeface="B Homa" panose="00000400000000000000" pitchFamily="2" charset="-78"/>
              </a:rPr>
              <a:t>اصلاحات ارضی </a:t>
            </a:r>
          </a:p>
          <a:p>
            <a:pPr algn="just" rtl="1"/>
            <a:r>
              <a:rPr lang="fa-IR" sz="2000" dirty="0" smtClean="0">
                <a:solidFill>
                  <a:schemeClr val="bg1"/>
                </a:solidFill>
                <a:cs typeface="B Homa" panose="00000400000000000000" pitchFamily="2" charset="-78"/>
              </a:rPr>
              <a:t>از دوران پهلوی با پیدایی افزایش درامدهای نفتی این رشد سریعتر گردید.</a:t>
            </a:r>
          </a:p>
          <a:p>
            <a:pPr algn="just" rtl="1"/>
            <a:r>
              <a:rPr lang="fa-IR" sz="2000" dirty="0" smtClean="0">
                <a:solidFill>
                  <a:schemeClr val="bg1"/>
                </a:solidFill>
                <a:cs typeface="B Homa" panose="00000400000000000000" pitchFamily="2" charset="-78"/>
              </a:rPr>
              <a:t>انقلاب اسلامی</a:t>
            </a:r>
          </a:p>
        </p:txBody>
      </p:sp>
      <p:sp>
        <p:nvSpPr>
          <p:cNvPr id="5" name="TextBox 4"/>
          <p:cNvSpPr txBox="1"/>
          <p:nvPr/>
        </p:nvSpPr>
        <p:spPr>
          <a:xfrm>
            <a:off x="2929273" y="6291678"/>
            <a:ext cx="3478837" cy="507831"/>
          </a:xfrm>
          <a:prstGeom prst="rect">
            <a:avLst/>
          </a:prstGeom>
          <a:noFill/>
        </p:spPr>
        <p:txBody>
          <a:bodyPr wrap="none" rtlCol="0">
            <a:spAutoFit/>
          </a:bodyPr>
          <a:lstStyle/>
          <a:p>
            <a:r>
              <a:rPr lang="fa-IR" sz="2700" b="1" dirty="0" smtClean="0">
                <a:cs typeface="B Homa" panose="00000400000000000000" pitchFamily="2" charset="-78"/>
              </a:rPr>
              <a:t>سیر تحول تاریخی شهر تهران</a:t>
            </a:r>
            <a:endParaRPr lang="en-US" sz="2700" b="1" dirty="0">
              <a:cs typeface="B Homa" panose="00000400000000000000" pitchFamily="2" charset="-78"/>
            </a:endParaRPr>
          </a:p>
        </p:txBody>
      </p:sp>
      <p:sp>
        <p:nvSpPr>
          <p:cNvPr id="17" name="Rectangle 16"/>
          <p:cNvSpPr/>
          <p:nvPr/>
        </p:nvSpPr>
        <p:spPr>
          <a:xfrm>
            <a:off x="0" y="296547"/>
            <a:ext cx="12192000" cy="512335"/>
          </a:xfrm>
          <a:prstGeom prst="rect">
            <a:avLst/>
          </a:prstGeom>
        </p:spPr>
        <p:style>
          <a:lnRef idx="1">
            <a:schemeClr val="dk1"/>
          </a:lnRef>
          <a:fillRef idx="3">
            <a:schemeClr val="dk1"/>
          </a:fillRef>
          <a:effectRef idx="2">
            <a:schemeClr val="dk1"/>
          </a:effectRef>
          <a:fontRef idx="minor">
            <a:schemeClr val="lt1"/>
          </a:fontRef>
        </p:style>
        <p:txBody>
          <a:bodyPr rtlCol="1" anchor="ctr"/>
          <a:lstStyle/>
          <a:p>
            <a:pPr algn="ctr"/>
            <a:r>
              <a:rPr lang="fa-IR" sz="2400" b="1" dirty="0">
                <a:cs typeface="B Homa" panose="00000400000000000000" pitchFamily="2" charset="-78"/>
              </a:rPr>
              <a:t>بررسی تطبیقی نظام مدیریت شهری در شهرهای تهران و </a:t>
            </a:r>
            <a:r>
              <a:rPr lang="fa-IR" sz="2400" b="1" dirty="0" smtClean="0">
                <a:cs typeface="B Homa" panose="00000400000000000000" pitchFamily="2" charset="-78"/>
              </a:rPr>
              <a:t>نیویورک</a:t>
            </a:r>
            <a:endParaRPr lang="en-US" sz="2400" b="1" dirty="0">
              <a:cs typeface="B Homa" panose="00000400000000000000" pitchFamily="2" charset="-78"/>
            </a:endParaRPr>
          </a:p>
        </p:txBody>
      </p:sp>
      <p:pic>
        <p:nvPicPr>
          <p:cNvPr id="6" name="Picture 5"/>
          <p:cNvPicPr>
            <a:picLocks noChangeAspect="1"/>
          </p:cNvPicPr>
          <p:nvPr/>
        </p:nvPicPr>
        <p:blipFill>
          <a:blip r:embed="rId3"/>
          <a:stretch>
            <a:fillRect/>
          </a:stretch>
        </p:blipFill>
        <p:spPr>
          <a:xfrm>
            <a:off x="3425332" y="1192284"/>
            <a:ext cx="6461618" cy="4035550"/>
          </a:xfrm>
          <a:prstGeom prst="rect">
            <a:avLst/>
          </a:prstGeom>
        </p:spPr>
      </p:pic>
      <p:pic>
        <p:nvPicPr>
          <p:cNvPr id="8" name="Picture 7"/>
          <p:cNvPicPr>
            <a:picLocks noChangeAspect="1"/>
          </p:cNvPicPr>
          <p:nvPr/>
        </p:nvPicPr>
        <p:blipFill rotWithShape="1">
          <a:blip r:embed="rId4" cstate="print">
            <a:extLst>
              <a:ext uri="{28A0092B-C50C-407E-A947-70E740481C1C}">
                <a14:useLocalDpi xmlns:a14="http://schemas.microsoft.com/office/drawing/2010/main" val="0"/>
              </a:ext>
            </a:extLst>
          </a:blip>
          <a:srcRect l="44771" r="16469" b="24675"/>
          <a:stretch/>
        </p:blipFill>
        <p:spPr>
          <a:xfrm>
            <a:off x="5989680" y="1133814"/>
            <a:ext cx="2914960" cy="3186450"/>
          </a:xfrm>
          <a:prstGeom prst="rect">
            <a:avLst/>
          </a:prstGeom>
        </p:spPr>
      </p:pic>
      <p:pic>
        <p:nvPicPr>
          <p:cNvPr id="2" name="Picture 1"/>
          <p:cNvPicPr>
            <a:picLocks noChangeAspect="1"/>
          </p:cNvPicPr>
          <p:nvPr/>
        </p:nvPicPr>
        <p:blipFill rotWithShape="1">
          <a:blip r:embed="rId5" cstate="print">
            <a:extLst>
              <a:ext uri="{28A0092B-C50C-407E-A947-70E740481C1C}">
                <a14:useLocalDpi xmlns:a14="http://schemas.microsoft.com/office/drawing/2010/main" val="0"/>
              </a:ext>
            </a:extLst>
          </a:blip>
          <a:srcRect t="17879" b="19807"/>
          <a:stretch/>
        </p:blipFill>
        <p:spPr>
          <a:xfrm>
            <a:off x="6656141" y="3201646"/>
            <a:ext cx="1179908" cy="735248"/>
          </a:xfrm>
          <a:prstGeom prst="rect">
            <a:avLst/>
          </a:prstGeom>
        </p:spPr>
      </p:pic>
      <p:sp>
        <p:nvSpPr>
          <p:cNvPr id="23" name="Rectangle 22"/>
          <p:cNvSpPr/>
          <p:nvPr/>
        </p:nvSpPr>
        <p:spPr>
          <a:xfrm>
            <a:off x="11804659" y="1272821"/>
            <a:ext cx="304489" cy="2141230"/>
          </a:xfrm>
          <a:prstGeom prst="rect">
            <a:avLst/>
          </a:prstGeom>
          <a:ln/>
        </p:spPr>
        <p:style>
          <a:lnRef idx="0">
            <a:schemeClr val="accent1"/>
          </a:lnRef>
          <a:fillRef idx="3">
            <a:schemeClr val="accent1"/>
          </a:fillRef>
          <a:effectRef idx="3">
            <a:schemeClr val="accent1"/>
          </a:effectRef>
          <a:fontRef idx="minor">
            <a:schemeClr val="lt1"/>
          </a:fontRef>
        </p:style>
        <p:txBody>
          <a:bodyPr vert="vert270" rtlCol="0" anchor="ctr"/>
          <a:lstStyle/>
          <a:p>
            <a:pPr algn="ctr"/>
            <a:r>
              <a:rPr lang="fa-IR" b="1" dirty="0" smtClean="0">
                <a:solidFill>
                  <a:schemeClr val="tx1"/>
                </a:solidFill>
                <a:cs typeface="B Homa" panose="00000400000000000000" pitchFamily="2" charset="-78"/>
              </a:rPr>
              <a:t>ایران و آمریکا</a:t>
            </a:r>
            <a:endParaRPr lang="en-US" b="1" dirty="0">
              <a:solidFill>
                <a:schemeClr val="tx1"/>
              </a:solidFill>
              <a:cs typeface="B Homa" panose="00000400000000000000" pitchFamily="2" charset="-78"/>
            </a:endParaRPr>
          </a:p>
        </p:txBody>
      </p:sp>
      <p:sp>
        <p:nvSpPr>
          <p:cNvPr id="24" name="Rectangle 23"/>
          <p:cNvSpPr/>
          <p:nvPr/>
        </p:nvSpPr>
        <p:spPr>
          <a:xfrm>
            <a:off x="11831164" y="4086892"/>
            <a:ext cx="304489" cy="2141229"/>
          </a:xfrm>
          <a:prstGeom prst="rect">
            <a:avLst/>
          </a:prstGeom>
          <a:ln/>
        </p:spPr>
        <p:style>
          <a:lnRef idx="3">
            <a:schemeClr val="lt1"/>
          </a:lnRef>
          <a:fillRef idx="1">
            <a:schemeClr val="accent2"/>
          </a:fillRef>
          <a:effectRef idx="1">
            <a:schemeClr val="accent2"/>
          </a:effectRef>
          <a:fontRef idx="minor">
            <a:schemeClr val="lt1"/>
          </a:fontRef>
        </p:style>
        <p:txBody>
          <a:bodyPr vert="vert270" rtlCol="0" anchor="ctr"/>
          <a:lstStyle/>
          <a:p>
            <a:pPr algn="ctr"/>
            <a:r>
              <a:rPr lang="fa-IR" b="1" dirty="0" smtClean="0">
                <a:solidFill>
                  <a:schemeClr val="tx1"/>
                </a:solidFill>
                <a:cs typeface="B Homa" panose="00000400000000000000" pitchFamily="2" charset="-78"/>
              </a:rPr>
              <a:t>تهران و نیویورک</a:t>
            </a:r>
            <a:endParaRPr lang="en-US" b="1" dirty="0">
              <a:solidFill>
                <a:schemeClr val="tx1"/>
              </a:solidFill>
              <a:cs typeface="B Homa" panose="00000400000000000000" pitchFamily="2" charset="-78"/>
            </a:endParaRPr>
          </a:p>
        </p:txBody>
      </p:sp>
      <p:sp>
        <p:nvSpPr>
          <p:cNvPr id="25" name="Rectangle 24"/>
          <p:cNvSpPr/>
          <p:nvPr/>
        </p:nvSpPr>
        <p:spPr>
          <a:xfrm>
            <a:off x="11804659" y="1253797"/>
            <a:ext cx="304489" cy="2141230"/>
          </a:xfrm>
          <a:prstGeom prst="rect">
            <a:avLst/>
          </a:prstGeom>
          <a:noFill/>
          <a:ln>
            <a:solidFill>
              <a:schemeClr val="tx1"/>
            </a:solidFill>
          </a:ln>
        </p:spPr>
        <p:style>
          <a:lnRef idx="2">
            <a:schemeClr val="accent1"/>
          </a:lnRef>
          <a:fillRef idx="1">
            <a:schemeClr val="lt1"/>
          </a:fillRef>
          <a:effectRef idx="0">
            <a:schemeClr val="accent1"/>
          </a:effectRef>
          <a:fontRef idx="minor">
            <a:schemeClr val="dk1"/>
          </a:fontRef>
        </p:style>
        <p:txBody>
          <a:bodyPr vert="vert270" rtlCol="0" anchor="ctr"/>
          <a:lstStyle/>
          <a:p>
            <a:pPr algn="ctr"/>
            <a:endParaRPr lang="en-US" b="1" dirty="0">
              <a:solidFill>
                <a:schemeClr val="tx1"/>
              </a:solidFill>
              <a:cs typeface="B Homa" panose="00000400000000000000" pitchFamily="2" charset="-78"/>
            </a:endParaRPr>
          </a:p>
        </p:txBody>
      </p:sp>
      <p:cxnSp>
        <p:nvCxnSpPr>
          <p:cNvPr id="26" name="Straight Connector 25"/>
          <p:cNvCxnSpPr/>
          <p:nvPr/>
        </p:nvCxnSpPr>
        <p:spPr>
          <a:xfrm>
            <a:off x="9710057" y="3651209"/>
            <a:ext cx="0" cy="1691665"/>
          </a:xfrm>
          <a:prstGeom prst="line">
            <a:avLst/>
          </a:prstGeom>
        </p:spPr>
        <p:style>
          <a:lnRef idx="1">
            <a:schemeClr val="dk1"/>
          </a:lnRef>
          <a:fillRef idx="0">
            <a:schemeClr val="dk1"/>
          </a:fillRef>
          <a:effectRef idx="0">
            <a:schemeClr val="dk1"/>
          </a:effectRef>
          <a:fontRef idx="minor">
            <a:schemeClr val="tx1"/>
          </a:fontRef>
        </p:style>
      </p:cxnSp>
      <p:graphicFrame>
        <p:nvGraphicFramePr>
          <p:cNvPr id="27" name="Diagram 26"/>
          <p:cNvGraphicFramePr/>
          <p:nvPr/>
        </p:nvGraphicFramePr>
        <p:xfrm>
          <a:off x="9574843" y="708367"/>
          <a:ext cx="2534305" cy="3141765"/>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aphicFrame>
        <p:nvGraphicFramePr>
          <p:cNvPr id="28" name="Diagram 27"/>
          <p:cNvGraphicFramePr/>
          <p:nvPr/>
        </p:nvGraphicFramePr>
        <p:xfrm>
          <a:off x="9659175" y="3523045"/>
          <a:ext cx="2541814" cy="3113578"/>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Tree>
    <p:extLst>
      <p:ext uri="{BB962C8B-B14F-4D97-AF65-F5344CB8AC3E}">
        <p14:creationId xmlns:p14="http://schemas.microsoft.com/office/powerpoint/2010/main" val="1130745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1000"/>
                                        <p:tgtEl>
                                          <p:spTgt spid="4">
                                            <p:txEl>
                                              <p:pRg st="1" end="1"/>
                                            </p:txEl>
                                          </p:spTgt>
                                        </p:tgtEl>
                                      </p:cBhvr>
                                    </p:animEffect>
                                    <p:anim calcmode="lin" valueType="num">
                                      <p:cBhvr>
                                        <p:cTn id="13"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Effect transition="in" filter="fade">
                                      <p:cBhvr>
                                        <p:cTn id="19" dur="1000"/>
                                        <p:tgtEl>
                                          <p:spTgt spid="4">
                                            <p:txEl>
                                              <p:pRg st="2" end="2"/>
                                            </p:txEl>
                                          </p:spTgt>
                                        </p:tgtEl>
                                      </p:cBhvr>
                                    </p:animEffect>
                                    <p:anim calcmode="lin" valueType="num">
                                      <p:cBhvr>
                                        <p:cTn id="20"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4">
                                            <p:txEl>
                                              <p:pRg st="3" end="3"/>
                                            </p:txEl>
                                          </p:spTgt>
                                        </p:tgtEl>
                                        <p:attrNameLst>
                                          <p:attrName>style.visibility</p:attrName>
                                        </p:attrNameLst>
                                      </p:cBhvr>
                                      <p:to>
                                        <p:strVal val="visible"/>
                                      </p:to>
                                    </p:set>
                                    <p:animEffect transition="in" filter="fade">
                                      <p:cBhvr>
                                        <p:cTn id="26" dur="1000"/>
                                        <p:tgtEl>
                                          <p:spTgt spid="4">
                                            <p:txEl>
                                              <p:pRg st="3" end="3"/>
                                            </p:txEl>
                                          </p:spTgt>
                                        </p:tgtEl>
                                      </p:cBhvr>
                                    </p:animEffect>
                                    <p:anim calcmode="lin" valueType="num">
                                      <p:cBhvr>
                                        <p:cTn id="27"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4">
                                            <p:txEl>
                                              <p:pRg st="4" end="4"/>
                                            </p:txEl>
                                          </p:spTgt>
                                        </p:tgtEl>
                                        <p:attrNameLst>
                                          <p:attrName>style.visibility</p:attrName>
                                        </p:attrNameLst>
                                      </p:cBhvr>
                                      <p:to>
                                        <p:strVal val="visible"/>
                                      </p:to>
                                    </p:set>
                                    <p:animEffect transition="in" filter="fade">
                                      <p:cBhvr>
                                        <p:cTn id="33" dur="1000"/>
                                        <p:tgtEl>
                                          <p:spTgt spid="4">
                                            <p:txEl>
                                              <p:pRg st="4" end="4"/>
                                            </p:txEl>
                                          </p:spTgt>
                                        </p:tgtEl>
                                      </p:cBhvr>
                                    </p:animEffect>
                                    <p:anim calcmode="lin" valueType="num">
                                      <p:cBhvr>
                                        <p:cTn id="34"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4">
                                            <p:txEl>
                                              <p:pRg st="5" end="5"/>
                                            </p:txEl>
                                          </p:spTgt>
                                        </p:tgtEl>
                                        <p:attrNameLst>
                                          <p:attrName>style.visibility</p:attrName>
                                        </p:attrNameLst>
                                      </p:cBhvr>
                                      <p:to>
                                        <p:strVal val="visible"/>
                                      </p:to>
                                    </p:set>
                                    <p:animEffect transition="in" filter="fade">
                                      <p:cBhvr>
                                        <p:cTn id="40" dur="1000"/>
                                        <p:tgtEl>
                                          <p:spTgt spid="4">
                                            <p:txEl>
                                              <p:pRg st="5" end="5"/>
                                            </p:txEl>
                                          </p:spTgt>
                                        </p:tgtEl>
                                      </p:cBhvr>
                                    </p:animEffect>
                                    <p:anim calcmode="lin" valueType="num">
                                      <p:cBhvr>
                                        <p:cTn id="41"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42"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4">
                                            <p:txEl>
                                              <p:pRg st="6" end="6"/>
                                            </p:txEl>
                                          </p:spTgt>
                                        </p:tgtEl>
                                        <p:attrNameLst>
                                          <p:attrName>style.visibility</p:attrName>
                                        </p:attrNameLst>
                                      </p:cBhvr>
                                      <p:to>
                                        <p:strVal val="visible"/>
                                      </p:to>
                                    </p:set>
                                    <p:animEffect transition="in" filter="fade">
                                      <p:cBhvr>
                                        <p:cTn id="47" dur="1000"/>
                                        <p:tgtEl>
                                          <p:spTgt spid="4">
                                            <p:txEl>
                                              <p:pRg st="6" end="6"/>
                                            </p:txEl>
                                          </p:spTgt>
                                        </p:tgtEl>
                                      </p:cBhvr>
                                    </p:animEffect>
                                    <p:anim calcmode="lin" valueType="num">
                                      <p:cBhvr>
                                        <p:cTn id="48"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49"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2"/>
                                        </p:tgtEl>
                                        <p:attrNameLst>
                                          <p:attrName>style.visibility</p:attrName>
                                        </p:attrNameLst>
                                      </p:cBhvr>
                                      <p:to>
                                        <p:strVal val="visible"/>
                                      </p:to>
                                    </p:set>
                                    <p:animEffect transition="in" filter="fade">
                                      <p:cBhvr>
                                        <p:cTn id="54" dur="500"/>
                                        <p:tgtEl>
                                          <p:spTgt spid="2"/>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fade">
                                      <p:cBhvr>
                                        <p:cTn id="59" dur="500"/>
                                        <p:tgtEl>
                                          <p:spTgt spid="8"/>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6"/>
                                        </p:tgtEl>
                                        <p:attrNameLst>
                                          <p:attrName>style.visibility</p:attrName>
                                        </p:attrNameLst>
                                      </p:cBhvr>
                                      <p:to>
                                        <p:strVal val="visible"/>
                                      </p:to>
                                    </p:set>
                                    <p:animEffect transition="in" filter="fade">
                                      <p:cBhvr>
                                        <p:cTn id="64" dur="500"/>
                                        <p:tgtEl>
                                          <p:spTgt spid="6"/>
                                        </p:tgtEl>
                                      </p:cBhvr>
                                    </p:animEffect>
                                  </p:childTnLst>
                                </p:cTn>
                              </p:par>
                              <p:par>
                                <p:cTn id="65" presetID="10" presetClass="entr" presetSubtype="0" fill="hold" nodeType="with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fade">
                                      <p:cBhvr>
                                        <p:cTn id="6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p:cNvPicPr>
            <a:picLocks noChangeAspect="1"/>
          </p:cNvPicPr>
          <p:nvPr/>
        </p:nvPicPr>
        <p:blipFill rotWithShape="1">
          <a:blip r:embed="rId3" cstate="print">
            <a:extLst>
              <a:ext uri="{28A0092B-C50C-407E-A947-70E740481C1C}">
                <a14:useLocalDpi xmlns:a14="http://schemas.microsoft.com/office/drawing/2010/main" val="0"/>
              </a:ext>
            </a:extLst>
          </a:blip>
          <a:srcRect l="2035" r="13735"/>
          <a:stretch/>
        </p:blipFill>
        <p:spPr>
          <a:xfrm>
            <a:off x="3703723" y="755986"/>
            <a:ext cx="5326743" cy="5501463"/>
          </a:xfrm>
          <a:prstGeom prst="rect">
            <a:avLst/>
          </a:prstGeom>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l="35856" r="21274" b="5323"/>
          <a:stretch/>
        </p:blipFill>
        <p:spPr>
          <a:xfrm rot="1002009">
            <a:off x="6136249" y="506332"/>
            <a:ext cx="1812045" cy="3999332"/>
          </a:xfrm>
          <a:prstGeom prst="rect">
            <a:avLst/>
          </a:prstGeom>
        </p:spPr>
      </p:pic>
      <p:sp>
        <p:nvSpPr>
          <p:cNvPr id="9" name="Rectangle 8"/>
          <p:cNvSpPr/>
          <p:nvPr/>
        </p:nvSpPr>
        <p:spPr>
          <a:xfrm>
            <a:off x="0" y="0"/>
            <a:ext cx="2876550" cy="6857999"/>
          </a:xfrm>
          <a:prstGeom prst="rect">
            <a:avLst/>
          </a:prstGeom>
          <a:solidFill>
            <a:schemeClr val="accent6">
              <a:lumMod val="50000"/>
              <a:alpha val="56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7" name="TextBox 6"/>
          <p:cNvSpPr txBox="1"/>
          <p:nvPr/>
        </p:nvSpPr>
        <p:spPr>
          <a:xfrm>
            <a:off x="-5143" y="805483"/>
            <a:ext cx="2876550" cy="5755422"/>
          </a:xfrm>
          <a:prstGeom prst="rect">
            <a:avLst/>
          </a:prstGeom>
          <a:noFill/>
        </p:spPr>
        <p:txBody>
          <a:bodyPr wrap="square" rtlCol="0">
            <a:spAutoFit/>
          </a:bodyPr>
          <a:lstStyle/>
          <a:p>
            <a:pPr algn="just"/>
            <a:r>
              <a:rPr lang="fa-IR" sz="1600" dirty="0" smtClean="0">
                <a:solidFill>
                  <a:schemeClr val="bg1"/>
                </a:solidFill>
                <a:cs typeface="B Homa" panose="00000400000000000000" pitchFamily="2" charset="-78"/>
              </a:rPr>
              <a:t>پس از کشف قاره آمریکا در قرن 16 م، مهاجرت اروپائیان مخصوصا هلندی ها به شهر نیویورک منجر به پیداش محله منهتن در سال 1614 م شد.</a:t>
            </a:r>
            <a:endParaRPr lang="fa-IR" sz="1600" dirty="0">
              <a:solidFill>
                <a:schemeClr val="bg1"/>
              </a:solidFill>
              <a:cs typeface="B Homa" panose="00000400000000000000" pitchFamily="2" charset="-78"/>
            </a:endParaRPr>
          </a:p>
          <a:p>
            <a:pPr algn="just"/>
            <a:r>
              <a:rPr lang="fa-IR" sz="1600" dirty="0" smtClean="0">
                <a:solidFill>
                  <a:srgbClr val="C00000"/>
                </a:solidFill>
                <a:cs typeface="B Homa" panose="00000400000000000000" pitchFamily="2" charset="-78"/>
              </a:rPr>
              <a:t>آغاز </a:t>
            </a:r>
            <a:r>
              <a:rPr lang="fa-IR" sz="1600" dirty="0">
                <a:solidFill>
                  <a:srgbClr val="C00000"/>
                </a:solidFill>
                <a:cs typeface="B Homa" panose="00000400000000000000" pitchFamily="2" charset="-78"/>
              </a:rPr>
              <a:t>جنگ جهانی دوم </a:t>
            </a:r>
            <a:r>
              <a:rPr lang="fa-IR" sz="1600" dirty="0">
                <a:solidFill>
                  <a:schemeClr val="bg1"/>
                </a:solidFill>
                <a:cs typeface="B Homa" panose="00000400000000000000" pitchFamily="2" charset="-78"/>
              </a:rPr>
              <a:t>مقدمات رشد همه جانبه نیویورک را فراهم کرد، در پی </a:t>
            </a:r>
            <a:r>
              <a:rPr lang="fa-IR" sz="1600" dirty="0">
                <a:solidFill>
                  <a:srgbClr val="C00000"/>
                </a:solidFill>
                <a:cs typeface="B Homa" panose="00000400000000000000" pitchFamily="2" charset="-78"/>
              </a:rPr>
              <a:t>ممنوعیت آفرینشهای هنری در کشورهای دیکتاتوری اروپایی </a:t>
            </a:r>
            <a:r>
              <a:rPr lang="fa-IR" sz="1600" dirty="0">
                <a:solidFill>
                  <a:schemeClr val="bg1"/>
                </a:solidFill>
                <a:cs typeface="B Homa" panose="00000400000000000000" pitchFamily="2" charset="-78"/>
              </a:rPr>
              <a:t>همرمندان به سمت غرب گریختند، این مهاجرت اجباری موقعیت مناسبی را برای انتقال مرکز هنری از پاریس به شهر نیویورک فراهم کرد، موقعیتی که تسلط قاطع ایالات متحده را تا اواخر دهه 1970 بر جریانات عمده هنری حفظ </a:t>
            </a:r>
            <a:r>
              <a:rPr lang="fa-IR" sz="1600" dirty="0" smtClean="0">
                <a:solidFill>
                  <a:schemeClr val="bg1"/>
                </a:solidFill>
                <a:cs typeface="B Homa" panose="00000400000000000000" pitchFamily="2" charset="-78"/>
              </a:rPr>
              <a:t>کرد، </a:t>
            </a:r>
            <a:r>
              <a:rPr lang="fa-IR" sz="1600" dirty="0">
                <a:solidFill>
                  <a:schemeClr val="bg1"/>
                </a:solidFill>
                <a:cs typeface="B Homa" panose="00000400000000000000" pitchFamily="2" charset="-78"/>
              </a:rPr>
              <a:t>جنگ دوم بین الملل و </a:t>
            </a:r>
            <a:r>
              <a:rPr lang="fa-IR" sz="1600" dirty="0">
                <a:solidFill>
                  <a:srgbClr val="C00000"/>
                </a:solidFill>
                <a:cs typeface="B Homa" panose="00000400000000000000" pitchFamily="2" charset="-78"/>
              </a:rPr>
              <a:t>خرابی های گسترده در سراسر اروپا </a:t>
            </a:r>
            <a:r>
              <a:rPr lang="fa-IR" sz="1600" dirty="0">
                <a:solidFill>
                  <a:schemeClr val="bg1"/>
                </a:solidFill>
                <a:cs typeface="B Homa" panose="00000400000000000000" pitchFamily="2" charset="-78"/>
              </a:rPr>
              <a:t>منجر به </a:t>
            </a:r>
            <a:r>
              <a:rPr lang="fa-IR" sz="1600" dirty="0" smtClean="0">
                <a:solidFill>
                  <a:schemeClr val="bg1"/>
                </a:solidFill>
                <a:cs typeface="B Homa" panose="00000400000000000000" pitchFamily="2" charset="-78"/>
              </a:rPr>
              <a:t>جذب </a:t>
            </a:r>
            <a:r>
              <a:rPr lang="fa-IR" sz="1600" dirty="0">
                <a:solidFill>
                  <a:schemeClr val="bg1"/>
                </a:solidFill>
                <a:cs typeface="B Homa" panose="00000400000000000000" pitchFamily="2" charset="-78"/>
              </a:rPr>
              <a:t>سرمایه های جدید </a:t>
            </a:r>
            <a:r>
              <a:rPr lang="fa-IR" sz="1600" dirty="0" smtClean="0">
                <a:solidFill>
                  <a:schemeClr val="bg1"/>
                </a:solidFill>
                <a:cs typeface="B Homa" panose="00000400000000000000" pitchFamily="2" charset="-78"/>
              </a:rPr>
              <a:t>و  </a:t>
            </a:r>
            <a:r>
              <a:rPr lang="fa-IR" sz="1600" dirty="0">
                <a:solidFill>
                  <a:schemeClr val="bg1"/>
                </a:solidFill>
                <a:cs typeface="B Homa" panose="00000400000000000000" pitchFamily="2" charset="-78"/>
              </a:rPr>
              <a:t>نیروی کار فراوان به این </a:t>
            </a:r>
            <a:r>
              <a:rPr lang="fa-IR" sz="1600" dirty="0" smtClean="0">
                <a:solidFill>
                  <a:schemeClr val="bg1"/>
                </a:solidFill>
                <a:cs typeface="B Homa" panose="00000400000000000000" pitchFamily="2" charset="-78"/>
              </a:rPr>
              <a:t>شهر </a:t>
            </a:r>
            <a:r>
              <a:rPr lang="fa-IR" sz="1600" dirty="0">
                <a:solidFill>
                  <a:schemeClr val="bg1"/>
                </a:solidFill>
                <a:cs typeface="B Homa" panose="00000400000000000000" pitchFamily="2" charset="-78"/>
              </a:rPr>
              <a:t>شد عاملی که به توسعه اقتصادی و رونق صنایع و کارخانجات نیویورک انجامید، در سال 1952 و با </a:t>
            </a:r>
            <a:r>
              <a:rPr lang="fa-IR" sz="1600" dirty="0">
                <a:solidFill>
                  <a:srgbClr val="C00000"/>
                </a:solidFill>
                <a:cs typeface="B Homa" panose="00000400000000000000" pitchFamily="2" charset="-78"/>
              </a:rPr>
              <a:t>احداث مقر دائمی سازمان ملل متحد </a:t>
            </a:r>
            <a:r>
              <a:rPr lang="fa-IR" sz="1600" dirty="0">
                <a:solidFill>
                  <a:schemeClr val="bg1"/>
                </a:solidFill>
                <a:cs typeface="B Homa" panose="00000400000000000000" pitchFamily="2" charset="-78"/>
              </a:rPr>
              <a:t>در نیویورک این شهر عملا به مهمترین شهر در عرصه دیپلماسی بین المللی تبدیل شد.</a:t>
            </a:r>
            <a:endParaRPr lang="en-US" sz="1600" dirty="0">
              <a:solidFill>
                <a:schemeClr val="bg1"/>
              </a:solidFill>
              <a:cs typeface="B Homa" panose="00000400000000000000" pitchFamily="2" charset="-78"/>
            </a:endParaRPr>
          </a:p>
        </p:txBody>
      </p:sp>
      <p:sp>
        <p:nvSpPr>
          <p:cNvPr id="12" name="TextBox 11"/>
          <p:cNvSpPr txBox="1"/>
          <p:nvPr/>
        </p:nvSpPr>
        <p:spPr>
          <a:xfrm>
            <a:off x="3298747" y="6350169"/>
            <a:ext cx="3802644" cy="507831"/>
          </a:xfrm>
          <a:prstGeom prst="rect">
            <a:avLst/>
          </a:prstGeom>
          <a:noFill/>
        </p:spPr>
        <p:txBody>
          <a:bodyPr wrap="none" rtlCol="0">
            <a:spAutoFit/>
          </a:bodyPr>
          <a:lstStyle/>
          <a:p>
            <a:r>
              <a:rPr lang="fa-IR" sz="2700" b="1" dirty="0" smtClean="0">
                <a:cs typeface="B Homa" panose="00000400000000000000" pitchFamily="2" charset="-78"/>
              </a:rPr>
              <a:t>سیر تحول تاریخی شهر نیویورک</a:t>
            </a:r>
            <a:endParaRPr lang="en-US" sz="2700" b="1" dirty="0">
              <a:cs typeface="B Homa" panose="00000400000000000000" pitchFamily="2" charset="-78"/>
            </a:endParaRPr>
          </a:p>
        </p:txBody>
      </p:sp>
      <p:sp>
        <p:nvSpPr>
          <p:cNvPr id="17" name="Rectangle 16"/>
          <p:cNvSpPr/>
          <p:nvPr/>
        </p:nvSpPr>
        <p:spPr>
          <a:xfrm>
            <a:off x="0" y="296547"/>
            <a:ext cx="12192000" cy="512335"/>
          </a:xfrm>
          <a:prstGeom prst="rect">
            <a:avLst/>
          </a:prstGeom>
        </p:spPr>
        <p:style>
          <a:lnRef idx="1">
            <a:schemeClr val="dk1"/>
          </a:lnRef>
          <a:fillRef idx="3">
            <a:schemeClr val="dk1"/>
          </a:fillRef>
          <a:effectRef idx="2">
            <a:schemeClr val="dk1"/>
          </a:effectRef>
          <a:fontRef idx="minor">
            <a:schemeClr val="lt1"/>
          </a:fontRef>
        </p:style>
        <p:txBody>
          <a:bodyPr rtlCol="1" anchor="ctr"/>
          <a:lstStyle/>
          <a:p>
            <a:pPr algn="ctr"/>
            <a:r>
              <a:rPr lang="fa-IR" sz="2400" b="1" dirty="0">
                <a:cs typeface="B Homa" panose="00000400000000000000" pitchFamily="2" charset="-78"/>
              </a:rPr>
              <a:t>بررسی تطبیقی نظام مدیریت شهری در شهرهای تهران و </a:t>
            </a:r>
            <a:r>
              <a:rPr lang="fa-IR" sz="2400" b="1" dirty="0" smtClean="0">
                <a:cs typeface="B Homa" panose="00000400000000000000" pitchFamily="2" charset="-78"/>
              </a:rPr>
              <a:t>نیویورک</a:t>
            </a:r>
            <a:endParaRPr lang="en-US" sz="2400" b="1" dirty="0">
              <a:cs typeface="B Homa" panose="00000400000000000000" pitchFamily="2" charset="-78"/>
            </a:endParaRPr>
          </a:p>
        </p:txBody>
      </p:sp>
      <p:pic>
        <p:nvPicPr>
          <p:cNvPr id="2" name="Picture 1"/>
          <p:cNvPicPr>
            <a:picLocks noChangeAspect="1"/>
          </p:cNvPicPr>
          <p:nvPr/>
        </p:nvPicPr>
        <p:blipFill rotWithShape="1">
          <a:blip r:embed="rId5" cstate="print">
            <a:extLst>
              <a:ext uri="{28A0092B-C50C-407E-A947-70E740481C1C}">
                <a14:useLocalDpi xmlns:a14="http://schemas.microsoft.com/office/drawing/2010/main" val="0"/>
              </a:ext>
            </a:extLst>
          </a:blip>
          <a:srcRect l="28240" t="11292" r="20611" b="14562"/>
          <a:stretch/>
        </p:blipFill>
        <p:spPr>
          <a:xfrm rot="804312">
            <a:off x="5878109" y="2469663"/>
            <a:ext cx="923223" cy="1338337"/>
          </a:xfrm>
          <a:prstGeom prst="rect">
            <a:avLst/>
          </a:prstGeom>
        </p:spPr>
      </p:pic>
      <p:sp>
        <p:nvSpPr>
          <p:cNvPr id="23" name="Rectangle 22"/>
          <p:cNvSpPr/>
          <p:nvPr/>
        </p:nvSpPr>
        <p:spPr>
          <a:xfrm>
            <a:off x="11804659" y="1272821"/>
            <a:ext cx="304489" cy="2141230"/>
          </a:xfrm>
          <a:prstGeom prst="rect">
            <a:avLst/>
          </a:prstGeom>
          <a:ln/>
        </p:spPr>
        <p:style>
          <a:lnRef idx="0">
            <a:schemeClr val="accent1"/>
          </a:lnRef>
          <a:fillRef idx="3">
            <a:schemeClr val="accent1"/>
          </a:fillRef>
          <a:effectRef idx="3">
            <a:schemeClr val="accent1"/>
          </a:effectRef>
          <a:fontRef idx="minor">
            <a:schemeClr val="lt1"/>
          </a:fontRef>
        </p:style>
        <p:txBody>
          <a:bodyPr vert="vert270" rtlCol="0" anchor="ctr"/>
          <a:lstStyle/>
          <a:p>
            <a:pPr algn="ctr"/>
            <a:r>
              <a:rPr lang="fa-IR" b="1" dirty="0" smtClean="0">
                <a:solidFill>
                  <a:schemeClr val="tx1"/>
                </a:solidFill>
                <a:cs typeface="B Homa" panose="00000400000000000000" pitchFamily="2" charset="-78"/>
              </a:rPr>
              <a:t>ایران و آمریکا</a:t>
            </a:r>
            <a:endParaRPr lang="en-US" b="1" dirty="0">
              <a:solidFill>
                <a:schemeClr val="tx1"/>
              </a:solidFill>
              <a:cs typeface="B Homa" panose="00000400000000000000" pitchFamily="2" charset="-78"/>
            </a:endParaRPr>
          </a:p>
        </p:txBody>
      </p:sp>
      <p:sp>
        <p:nvSpPr>
          <p:cNvPr id="24" name="Rectangle 23"/>
          <p:cNvSpPr/>
          <p:nvPr/>
        </p:nvSpPr>
        <p:spPr>
          <a:xfrm>
            <a:off x="11831164" y="4086892"/>
            <a:ext cx="304489" cy="2141229"/>
          </a:xfrm>
          <a:prstGeom prst="rect">
            <a:avLst/>
          </a:prstGeom>
          <a:ln/>
        </p:spPr>
        <p:style>
          <a:lnRef idx="3">
            <a:schemeClr val="lt1"/>
          </a:lnRef>
          <a:fillRef idx="1">
            <a:schemeClr val="accent2"/>
          </a:fillRef>
          <a:effectRef idx="1">
            <a:schemeClr val="accent2"/>
          </a:effectRef>
          <a:fontRef idx="minor">
            <a:schemeClr val="lt1"/>
          </a:fontRef>
        </p:style>
        <p:txBody>
          <a:bodyPr vert="vert270" rtlCol="0" anchor="ctr"/>
          <a:lstStyle/>
          <a:p>
            <a:pPr algn="ctr"/>
            <a:r>
              <a:rPr lang="fa-IR" b="1" dirty="0" smtClean="0">
                <a:solidFill>
                  <a:schemeClr val="tx1"/>
                </a:solidFill>
                <a:cs typeface="B Homa" panose="00000400000000000000" pitchFamily="2" charset="-78"/>
              </a:rPr>
              <a:t>تهران و نیویورک</a:t>
            </a:r>
            <a:endParaRPr lang="en-US" b="1" dirty="0">
              <a:solidFill>
                <a:schemeClr val="tx1"/>
              </a:solidFill>
              <a:cs typeface="B Homa" panose="00000400000000000000" pitchFamily="2" charset="-78"/>
            </a:endParaRPr>
          </a:p>
        </p:txBody>
      </p:sp>
      <p:sp>
        <p:nvSpPr>
          <p:cNvPr id="25" name="Rectangle 24"/>
          <p:cNvSpPr/>
          <p:nvPr/>
        </p:nvSpPr>
        <p:spPr>
          <a:xfrm>
            <a:off x="11804659" y="1253797"/>
            <a:ext cx="304489" cy="2141230"/>
          </a:xfrm>
          <a:prstGeom prst="rect">
            <a:avLst/>
          </a:prstGeom>
          <a:noFill/>
          <a:ln>
            <a:solidFill>
              <a:schemeClr val="tx1"/>
            </a:solidFill>
          </a:ln>
        </p:spPr>
        <p:style>
          <a:lnRef idx="2">
            <a:schemeClr val="accent1"/>
          </a:lnRef>
          <a:fillRef idx="1">
            <a:schemeClr val="lt1"/>
          </a:fillRef>
          <a:effectRef idx="0">
            <a:schemeClr val="accent1"/>
          </a:effectRef>
          <a:fontRef idx="minor">
            <a:schemeClr val="dk1"/>
          </a:fontRef>
        </p:style>
        <p:txBody>
          <a:bodyPr vert="vert270" rtlCol="0" anchor="ctr"/>
          <a:lstStyle/>
          <a:p>
            <a:pPr algn="ctr"/>
            <a:endParaRPr lang="en-US" b="1" dirty="0">
              <a:solidFill>
                <a:schemeClr val="tx1"/>
              </a:solidFill>
              <a:cs typeface="B Homa" panose="00000400000000000000" pitchFamily="2" charset="-78"/>
            </a:endParaRPr>
          </a:p>
        </p:txBody>
      </p:sp>
      <p:cxnSp>
        <p:nvCxnSpPr>
          <p:cNvPr id="26" name="Straight Connector 25"/>
          <p:cNvCxnSpPr/>
          <p:nvPr/>
        </p:nvCxnSpPr>
        <p:spPr>
          <a:xfrm>
            <a:off x="9710057" y="3651209"/>
            <a:ext cx="0" cy="1691665"/>
          </a:xfrm>
          <a:prstGeom prst="line">
            <a:avLst/>
          </a:prstGeom>
        </p:spPr>
        <p:style>
          <a:lnRef idx="1">
            <a:schemeClr val="dk1"/>
          </a:lnRef>
          <a:fillRef idx="0">
            <a:schemeClr val="dk1"/>
          </a:fillRef>
          <a:effectRef idx="0">
            <a:schemeClr val="dk1"/>
          </a:effectRef>
          <a:fontRef idx="minor">
            <a:schemeClr val="tx1"/>
          </a:fontRef>
        </p:style>
      </p:cxnSp>
      <p:graphicFrame>
        <p:nvGraphicFramePr>
          <p:cNvPr id="27" name="Diagram 26"/>
          <p:cNvGraphicFramePr/>
          <p:nvPr/>
        </p:nvGraphicFramePr>
        <p:xfrm>
          <a:off x="9574843" y="708367"/>
          <a:ext cx="2534305" cy="3141765"/>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aphicFrame>
        <p:nvGraphicFramePr>
          <p:cNvPr id="29" name="Diagram 28"/>
          <p:cNvGraphicFramePr/>
          <p:nvPr/>
        </p:nvGraphicFramePr>
        <p:xfrm>
          <a:off x="9659175" y="3523045"/>
          <a:ext cx="2541814" cy="3113578"/>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
        <p:nvSpPr>
          <p:cNvPr id="30" name="TextBox 29"/>
          <p:cNvSpPr txBox="1"/>
          <p:nvPr/>
        </p:nvSpPr>
        <p:spPr>
          <a:xfrm>
            <a:off x="8560580" y="7223124"/>
            <a:ext cx="2957476" cy="1477328"/>
          </a:xfrm>
          <a:prstGeom prst="rect">
            <a:avLst/>
          </a:prstGeom>
          <a:noFill/>
        </p:spPr>
        <p:txBody>
          <a:bodyPr wrap="none" rtlCol="0">
            <a:spAutoFit/>
          </a:bodyPr>
          <a:lstStyle/>
          <a:p>
            <a:r>
              <a:rPr lang="fa-IR" dirty="0" smtClean="0"/>
              <a:t>منبع عکس ماراتن</a:t>
            </a:r>
          </a:p>
          <a:p>
            <a:r>
              <a:rPr lang="en-US" dirty="0">
                <a:hlinkClick r:id="rId16"/>
              </a:rPr>
              <a:t>http://</a:t>
            </a:r>
            <a:r>
              <a:rPr lang="en-US" dirty="0" smtClean="0">
                <a:hlinkClick r:id="rId16"/>
              </a:rPr>
              <a:t>www.gettyimages.com</a:t>
            </a:r>
            <a:endParaRPr lang="fa-IR" dirty="0" smtClean="0"/>
          </a:p>
          <a:p>
            <a:r>
              <a:rPr lang="fa-IR" dirty="0" smtClean="0"/>
              <a:t>منبع عکس تاریخی نیویورک</a:t>
            </a:r>
          </a:p>
          <a:p>
            <a:r>
              <a:rPr lang="en-US" dirty="0">
                <a:hlinkClick r:id="rId17"/>
              </a:rPr>
              <a:t>http://</a:t>
            </a:r>
            <a:r>
              <a:rPr lang="en-US" dirty="0" smtClean="0">
                <a:hlinkClick r:id="rId17"/>
              </a:rPr>
              <a:t>www.history.com</a:t>
            </a:r>
            <a:endParaRPr lang="fa-IR" dirty="0" smtClean="0"/>
          </a:p>
          <a:p>
            <a:endParaRPr lang="en-US" dirty="0"/>
          </a:p>
        </p:txBody>
      </p:sp>
    </p:spTree>
    <p:extLst>
      <p:ext uri="{BB962C8B-B14F-4D97-AF65-F5344CB8AC3E}">
        <p14:creationId xmlns:p14="http://schemas.microsoft.com/office/powerpoint/2010/main" val="1455565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500"/>
                                        <p:tgtEl>
                                          <p:spTgt spid="28"/>
                                        </p:tgtEl>
                                      </p:cBhvr>
                                    </p:animEffect>
                                  </p:childTnLst>
                                </p:cTn>
                              </p:par>
                              <p:par>
                                <p:cTn id="30" presetID="10" presetClass="entr" presetSubtype="0" fill="hold" nodeType="with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a:xfrm>
            <a:off x="683585" y="808880"/>
            <a:ext cx="2876550" cy="6239854"/>
          </a:xfrm>
          <a:prstGeom prst="rect">
            <a:avLst/>
          </a:prstGeom>
          <a:solidFill>
            <a:schemeClr val="accent6">
              <a:lumMod val="50000"/>
              <a:alpha val="56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30" name="Rectangle 29"/>
          <p:cNvSpPr/>
          <p:nvPr/>
        </p:nvSpPr>
        <p:spPr>
          <a:xfrm>
            <a:off x="7080541" y="808882"/>
            <a:ext cx="2876550" cy="6239852"/>
          </a:xfrm>
          <a:prstGeom prst="rect">
            <a:avLst/>
          </a:prstGeom>
          <a:solidFill>
            <a:srgbClr val="C00000">
              <a:alpha val="56000"/>
            </a:srgb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6" name="Rectangle 5"/>
          <p:cNvSpPr/>
          <p:nvPr/>
        </p:nvSpPr>
        <p:spPr>
          <a:xfrm>
            <a:off x="0" y="296546"/>
            <a:ext cx="12192000" cy="512335"/>
          </a:xfrm>
          <a:prstGeom prst="rect">
            <a:avLst/>
          </a:prstGeom>
        </p:spPr>
        <p:style>
          <a:lnRef idx="1">
            <a:schemeClr val="dk1"/>
          </a:lnRef>
          <a:fillRef idx="3">
            <a:schemeClr val="dk1"/>
          </a:fillRef>
          <a:effectRef idx="2">
            <a:schemeClr val="dk1"/>
          </a:effectRef>
          <a:fontRef idx="minor">
            <a:schemeClr val="lt1"/>
          </a:fontRef>
        </p:style>
        <p:txBody>
          <a:bodyPr rtlCol="1" anchor="ctr"/>
          <a:lstStyle/>
          <a:p>
            <a:pPr algn="ctr"/>
            <a:r>
              <a:rPr lang="fa-IR" sz="2400" b="1" dirty="0">
                <a:cs typeface="B Homa" panose="00000400000000000000" pitchFamily="2" charset="-78"/>
              </a:rPr>
              <a:t>بررسی تطبیقی نظام مدیریت شهری در شهرهای تهران و </a:t>
            </a:r>
            <a:r>
              <a:rPr lang="fa-IR" sz="2400" b="1" dirty="0" smtClean="0">
                <a:cs typeface="B Homa" panose="00000400000000000000" pitchFamily="2" charset="-78"/>
              </a:rPr>
              <a:t>نیویورک</a:t>
            </a:r>
            <a:endParaRPr lang="en-US" sz="2400" b="1" dirty="0">
              <a:cs typeface="B Homa" panose="00000400000000000000" pitchFamily="2" charset="-78"/>
            </a:endParaRPr>
          </a:p>
        </p:txBody>
      </p:sp>
      <p:sp>
        <p:nvSpPr>
          <p:cNvPr id="16" name="Rectangle 15"/>
          <p:cNvSpPr/>
          <p:nvPr/>
        </p:nvSpPr>
        <p:spPr>
          <a:xfrm>
            <a:off x="0" y="296547"/>
            <a:ext cx="12192000" cy="512335"/>
          </a:xfrm>
          <a:prstGeom prst="rect">
            <a:avLst/>
          </a:prstGeom>
        </p:spPr>
        <p:style>
          <a:lnRef idx="1">
            <a:schemeClr val="dk1"/>
          </a:lnRef>
          <a:fillRef idx="3">
            <a:schemeClr val="dk1"/>
          </a:fillRef>
          <a:effectRef idx="2">
            <a:schemeClr val="dk1"/>
          </a:effectRef>
          <a:fontRef idx="minor">
            <a:schemeClr val="lt1"/>
          </a:fontRef>
        </p:style>
        <p:txBody>
          <a:bodyPr rtlCol="1" anchor="ctr"/>
          <a:lstStyle/>
          <a:p>
            <a:pPr algn="ctr"/>
            <a:r>
              <a:rPr lang="fa-IR" sz="2400" b="1" dirty="0">
                <a:cs typeface="B Homa" panose="00000400000000000000" pitchFamily="2" charset="-78"/>
              </a:rPr>
              <a:t>بررسی تطبیقی نظام مدیریت شهری در شهرهای تهران و </a:t>
            </a:r>
            <a:r>
              <a:rPr lang="fa-IR" sz="2400" b="1" dirty="0" smtClean="0">
                <a:cs typeface="B Homa" panose="00000400000000000000" pitchFamily="2" charset="-78"/>
              </a:rPr>
              <a:t>نیویورک</a:t>
            </a:r>
            <a:endParaRPr lang="en-US" sz="2400" b="1" dirty="0">
              <a:cs typeface="B Homa" panose="00000400000000000000" pitchFamily="2" charset="-78"/>
            </a:endParaRPr>
          </a:p>
        </p:txBody>
      </p:sp>
      <p:sp>
        <p:nvSpPr>
          <p:cNvPr id="23" name="TextBox 22"/>
          <p:cNvSpPr txBox="1"/>
          <p:nvPr/>
        </p:nvSpPr>
        <p:spPr>
          <a:xfrm>
            <a:off x="4426391" y="5256469"/>
            <a:ext cx="3339218" cy="646331"/>
          </a:xfrm>
          <a:prstGeom prst="rect">
            <a:avLst/>
          </a:prstGeom>
          <a:noFill/>
        </p:spPr>
        <p:txBody>
          <a:bodyPr wrap="square" rtlCol="1">
            <a:spAutoFit/>
          </a:bodyPr>
          <a:lstStyle/>
          <a:p>
            <a:pPr algn="ctr"/>
            <a:r>
              <a:rPr lang="fa-IR" dirty="0" smtClean="0"/>
              <a:t>جمعیت</a:t>
            </a:r>
          </a:p>
          <a:p>
            <a:pPr algn="ctr"/>
            <a:r>
              <a:rPr lang="fa-IR" dirty="0"/>
              <a:t>8,737,510  </a:t>
            </a:r>
            <a:r>
              <a:rPr lang="fa-IR" dirty="0" smtClean="0"/>
              <a:t>&gt; 8,550,405</a:t>
            </a:r>
            <a:endParaRPr lang="fa-IR" dirty="0"/>
          </a:p>
        </p:txBody>
      </p:sp>
      <mc:AlternateContent xmlns:mc="http://schemas.openxmlformats.org/markup-compatibility/2006" xmlns:a14="http://schemas.microsoft.com/office/drawing/2010/main">
        <mc:Choice Requires="a14">
          <p:sp>
            <p:nvSpPr>
              <p:cNvPr id="24" name="TextBox 23"/>
              <p:cNvSpPr txBox="1"/>
              <p:nvPr/>
            </p:nvSpPr>
            <p:spPr>
              <a:xfrm>
                <a:off x="4357117" y="4769568"/>
                <a:ext cx="2549401" cy="646331"/>
              </a:xfrm>
              <a:prstGeom prst="rect">
                <a:avLst/>
              </a:prstGeom>
              <a:noFill/>
            </p:spPr>
            <p:txBody>
              <a:bodyPr wrap="square" rtlCol="1">
                <a:spAutoFit/>
              </a:bodyPr>
              <a:lstStyle/>
              <a:p>
                <a:pPr algn="ctr" rtl="1"/>
                <a:r>
                  <a:rPr lang="fa-IR" dirty="0" smtClean="0"/>
                  <a:t>وسعت (</a:t>
                </a:r>
                <a14:m>
                  <m:oMath xmlns:m="http://schemas.openxmlformats.org/officeDocument/2006/math">
                    <m:sSup>
                      <m:sSupPr>
                        <m:ctrlPr>
                          <a:rPr lang="en-US" i="1" dirty="0" smtClean="0">
                            <a:latin typeface="Cambria Math" panose="02040503050406030204" pitchFamily="18" charset="0"/>
                          </a:rPr>
                        </m:ctrlPr>
                      </m:sSupPr>
                      <m:e>
                        <m:r>
                          <a:rPr lang="en-US" b="0" i="1" dirty="0" smtClean="0">
                            <a:latin typeface="Cambria Math" panose="02040503050406030204" pitchFamily="18" charset="0"/>
                          </a:rPr>
                          <m:t>𝑘𝑚</m:t>
                        </m:r>
                      </m:e>
                      <m:sup>
                        <m:r>
                          <a:rPr lang="en-US" i="1" dirty="0" smtClean="0">
                            <a:latin typeface="Cambria Math" panose="02040503050406030204" pitchFamily="18" charset="0"/>
                          </a:rPr>
                          <m:t>2</m:t>
                        </m:r>
                      </m:sup>
                    </m:sSup>
                  </m:oMath>
                </a14:m>
                <a:r>
                  <a:rPr lang="fa-IR" dirty="0" smtClean="0"/>
                  <a:t>) </a:t>
                </a:r>
              </a:p>
              <a:p>
                <a:pPr algn="ctr"/>
                <a:r>
                  <a:rPr lang="fa-IR" dirty="0" smtClean="0"/>
                  <a:t>730 &lt; 789</a:t>
                </a:r>
                <a:endParaRPr lang="fa-IR" dirty="0"/>
              </a:p>
            </p:txBody>
          </p:sp>
        </mc:Choice>
        <mc:Fallback xmlns="">
          <p:sp>
            <p:nvSpPr>
              <p:cNvPr id="24" name="TextBox 23"/>
              <p:cNvSpPr txBox="1">
                <a:spLocks noRot="1" noChangeAspect="1" noMove="1" noResize="1" noEditPoints="1" noAdjustHandles="1" noChangeArrowheads="1" noChangeShapeType="1" noTextEdit="1"/>
              </p:cNvSpPr>
              <p:nvPr/>
            </p:nvSpPr>
            <p:spPr>
              <a:xfrm>
                <a:off x="4357117" y="4769568"/>
                <a:ext cx="2549401" cy="646331"/>
              </a:xfrm>
              <a:prstGeom prst="rect">
                <a:avLst/>
              </a:prstGeom>
              <a:blipFill>
                <a:blip r:embed="rId4"/>
                <a:stretch>
                  <a:fillRect t="-4717" b="-14151"/>
                </a:stretch>
              </a:blipFill>
            </p:spPr>
            <p:txBody>
              <a:bodyPr/>
              <a:lstStyle/>
              <a:p>
                <a:r>
                  <a:rPr lang="en-US">
                    <a:noFill/>
                  </a:rPr>
                  <a:t> </a:t>
                </a:r>
              </a:p>
            </p:txBody>
          </p:sp>
        </mc:Fallback>
      </mc:AlternateContent>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2483" y="794522"/>
            <a:ext cx="2873062" cy="1793509"/>
          </a:xfrm>
          <a:prstGeom prst="rect">
            <a:avLst/>
          </a:prstGeom>
        </p:spPr>
      </p:pic>
      <p:pic>
        <p:nvPicPr>
          <p:cNvPr id="2050" name="Picture 2" descr="https://upload.wikimedia.org/wikipedia/commons/thumb/0/05/NYCborolabels.svg/1024px-NYCborolabels.svg.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504512" y="3664327"/>
            <a:ext cx="1871955" cy="1871955"/>
          </a:xfrm>
          <a:prstGeom prst="rect">
            <a:avLst/>
          </a:prstGeom>
          <a:noFill/>
          <a:extLst>
            <a:ext uri="{909E8E84-426E-40DD-AFC4-6F175D3DCCD1}">
              <a14:hiddenFill xmlns:a14="http://schemas.microsoft.com/office/drawing/2010/main">
                <a:solidFill>
                  <a:srgbClr val="FFFFFF"/>
                </a:solidFill>
              </a14:hiddenFill>
            </a:ext>
          </a:extLst>
        </p:spPr>
      </p:pic>
      <p:sp>
        <p:nvSpPr>
          <p:cNvPr id="32" name="TextBox 31"/>
          <p:cNvSpPr txBox="1"/>
          <p:nvPr/>
        </p:nvSpPr>
        <p:spPr>
          <a:xfrm>
            <a:off x="6363979" y="1560879"/>
            <a:ext cx="184731" cy="369332"/>
          </a:xfrm>
          <a:prstGeom prst="rect">
            <a:avLst/>
          </a:prstGeom>
          <a:noFill/>
        </p:spPr>
        <p:txBody>
          <a:bodyPr wrap="none" rtlCol="0">
            <a:spAutoFit/>
          </a:bodyPr>
          <a:lstStyle/>
          <a:p>
            <a:endParaRPr lang="en-US" dirty="0"/>
          </a:p>
        </p:txBody>
      </p:sp>
      <p:sp>
        <p:nvSpPr>
          <p:cNvPr id="33" name="TextBox 32"/>
          <p:cNvSpPr txBox="1"/>
          <p:nvPr/>
        </p:nvSpPr>
        <p:spPr>
          <a:xfrm>
            <a:off x="3678594" y="759737"/>
            <a:ext cx="3330395" cy="1877437"/>
          </a:xfrm>
          <a:prstGeom prst="rect">
            <a:avLst/>
          </a:prstGeom>
          <a:noFill/>
        </p:spPr>
        <p:txBody>
          <a:bodyPr wrap="square" rtlCol="0">
            <a:spAutoFit/>
          </a:bodyPr>
          <a:lstStyle/>
          <a:p>
            <a:pPr algn="just"/>
            <a:r>
              <a:rPr lang="fa-IR" sz="1400" b="1" dirty="0" smtClean="0">
                <a:cs typeface="B Homa" panose="00000400000000000000" pitchFamily="2" charset="-78"/>
              </a:rPr>
              <a:t>بیست </a:t>
            </a:r>
            <a:r>
              <a:rPr lang="fa-IR" sz="1400" b="1" dirty="0">
                <a:cs typeface="B Homa" panose="00000400000000000000" pitchFamily="2" charset="-78"/>
              </a:rPr>
              <a:t>و پنجمین شهر پرجمعیّت و بیست و هفتمین شهر بزرگ </a:t>
            </a:r>
            <a:r>
              <a:rPr lang="fa-IR" sz="1400" b="1" dirty="0" smtClean="0">
                <a:cs typeface="B Homa" panose="00000400000000000000" pitchFamily="2" charset="-78"/>
              </a:rPr>
              <a:t>جهان</a:t>
            </a:r>
          </a:p>
          <a:p>
            <a:pPr algn="just"/>
            <a:r>
              <a:rPr lang="fa-IR" sz="1400" b="1" dirty="0" smtClean="0">
                <a:cs typeface="B Homa" panose="00000400000000000000" pitchFamily="2" charset="-78"/>
              </a:rPr>
              <a:t>نماد </a:t>
            </a:r>
            <a:r>
              <a:rPr lang="fa-IR" sz="1400" b="1" dirty="0">
                <a:cs typeface="B Homa" panose="00000400000000000000" pitchFamily="2" charset="-78"/>
              </a:rPr>
              <a:t>تهران برج </a:t>
            </a:r>
            <a:r>
              <a:rPr lang="fa-IR" sz="1400" b="1" dirty="0" smtClean="0">
                <a:cs typeface="B Homa" panose="00000400000000000000" pitchFamily="2" charset="-78"/>
              </a:rPr>
              <a:t>آزادی و برج میلاد</a:t>
            </a:r>
          </a:p>
          <a:p>
            <a:pPr algn="just"/>
            <a:r>
              <a:rPr lang="fa-IR" sz="1400" b="1" dirty="0" smtClean="0">
                <a:cs typeface="B Homa" panose="00000400000000000000" pitchFamily="2" charset="-78"/>
              </a:rPr>
              <a:t>تهران </a:t>
            </a:r>
            <a:r>
              <a:rPr lang="fa-IR" sz="1400" b="1" dirty="0">
                <a:cs typeface="B Homa" panose="00000400000000000000" pitchFamily="2" charset="-78"/>
              </a:rPr>
              <a:t>از جهت تولید ناخالص داخلی </a:t>
            </a:r>
            <a:r>
              <a:rPr lang="fa-IR" sz="1400" b="1" dirty="0" smtClean="0">
                <a:cs typeface="B Homa" panose="00000400000000000000" pitchFamily="2" charset="-78"/>
              </a:rPr>
              <a:t>رتبه </a:t>
            </a:r>
            <a:r>
              <a:rPr lang="fa-IR" sz="1400" b="1" dirty="0">
                <a:cs typeface="B Homa" panose="00000400000000000000" pitchFamily="2" charset="-78"/>
              </a:rPr>
              <a:t>پنجاه </a:t>
            </a:r>
            <a:r>
              <a:rPr lang="fa-IR" sz="1400" b="1" dirty="0" smtClean="0">
                <a:cs typeface="B Homa" panose="00000400000000000000" pitchFamily="2" charset="-78"/>
              </a:rPr>
              <a:t>و ششم و با لحاظ کردن جمعیّت منطقه شهری، رتبه  29 را در بین شهرهای دنیا دارد.</a:t>
            </a:r>
            <a:endParaRPr lang="en-US" sz="1400" b="1" dirty="0" smtClean="0">
              <a:cs typeface="B Homa" panose="00000400000000000000" pitchFamily="2" charset="-78"/>
            </a:endParaRPr>
          </a:p>
          <a:p>
            <a:pPr algn="just"/>
            <a:r>
              <a:rPr lang="fa-IR" sz="1400" b="1" dirty="0" smtClean="0">
                <a:cs typeface="B Homa" panose="00000400000000000000" pitchFamily="2" charset="-78"/>
              </a:rPr>
              <a:t>تفاوت زندگی شهری در شمال و جنوب تهران بسیار زیاد است.</a:t>
            </a:r>
            <a:r>
              <a:rPr lang="fa-IR" dirty="0"/>
              <a:t> </a:t>
            </a:r>
            <a:endParaRPr lang="en-US" sz="1400" dirty="0">
              <a:cs typeface="B Homa" panose="00000400000000000000" pitchFamily="2" charset="-78"/>
            </a:endParaRPr>
          </a:p>
        </p:txBody>
      </p:sp>
      <p:pic>
        <p:nvPicPr>
          <p:cNvPr id="42" name="Picture 4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61871" y="710964"/>
            <a:ext cx="2906039" cy="2985657"/>
          </a:xfrm>
          <a:prstGeom prst="rect">
            <a:avLst/>
          </a:prstGeom>
        </p:spPr>
      </p:pic>
      <p:pic>
        <p:nvPicPr>
          <p:cNvPr id="25" name="Picture 2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728509" y="1264968"/>
            <a:ext cx="1825088" cy="954690"/>
          </a:xfrm>
          <a:prstGeom prst="rect">
            <a:avLst/>
          </a:prstGeom>
        </p:spPr>
      </p:pic>
      <p:pic>
        <p:nvPicPr>
          <p:cNvPr id="26" name="Picture 2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908132" y="1176874"/>
            <a:ext cx="1478756" cy="1050739"/>
          </a:xfrm>
          <a:prstGeom prst="rect">
            <a:avLst/>
          </a:prstGeom>
        </p:spPr>
      </p:pic>
      <p:sp>
        <p:nvSpPr>
          <p:cNvPr id="44" name="Rectangle 43"/>
          <p:cNvSpPr/>
          <p:nvPr/>
        </p:nvSpPr>
        <p:spPr>
          <a:xfrm>
            <a:off x="3003052" y="1321213"/>
            <a:ext cx="289829" cy="370064"/>
          </a:xfrm>
          <a:prstGeom prst="rect">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27380" y="526076"/>
            <a:ext cx="2101939" cy="1769772"/>
          </a:xfrm>
          <a:prstGeom prst="rect">
            <a:avLst/>
          </a:prstGeom>
        </p:spPr>
      </p:pic>
      <p:sp>
        <p:nvSpPr>
          <p:cNvPr id="46" name="Rectangle 45"/>
          <p:cNvSpPr/>
          <p:nvPr/>
        </p:nvSpPr>
        <p:spPr>
          <a:xfrm>
            <a:off x="3149822" y="1886844"/>
            <a:ext cx="289829" cy="370064"/>
          </a:xfrm>
          <a:prstGeom prst="rect">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2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999878" y="1277246"/>
            <a:ext cx="1793380" cy="1560095"/>
          </a:xfrm>
          <a:prstGeom prst="rect">
            <a:avLst/>
          </a:prstGeom>
        </p:spPr>
      </p:pic>
      <p:sp>
        <p:nvSpPr>
          <p:cNvPr id="45" name="Rectangle 44"/>
          <p:cNvSpPr/>
          <p:nvPr/>
        </p:nvSpPr>
        <p:spPr>
          <a:xfrm>
            <a:off x="901926" y="3664328"/>
            <a:ext cx="491769" cy="33852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950" dirty="0" smtClean="0">
                <a:cs typeface="B Homa" panose="00000400000000000000" pitchFamily="2" charset="-78"/>
              </a:rPr>
              <a:t>منهتن</a:t>
            </a:r>
            <a:endParaRPr lang="en-US" sz="950" dirty="0">
              <a:cs typeface="B Homa" panose="00000400000000000000" pitchFamily="2" charset="-78"/>
            </a:endParaRPr>
          </a:p>
        </p:txBody>
      </p:sp>
      <p:sp>
        <p:nvSpPr>
          <p:cNvPr id="53" name="Rectangle 52"/>
          <p:cNvSpPr/>
          <p:nvPr/>
        </p:nvSpPr>
        <p:spPr>
          <a:xfrm>
            <a:off x="901926" y="4049030"/>
            <a:ext cx="491769" cy="33852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950" dirty="0" smtClean="0">
                <a:solidFill>
                  <a:schemeClr val="bg1">
                    <a:lumMod val="75000"/>
                  </a:schemeClr>
                </a:solidFill>
                <a:cs typeface="B Homa" panose="00000400000000000000" pitchFamily="2" charset="-78"/>
              </a:rPr>
              <a:t>بروکلین</a:t>
            </a:r>
            <a:endParaRPr lang="en-US" sz="950" dirty="0">
              <a:solidFill>
                <a:schemeClr val="bg1">
                  <a:lumMod val="75000"/>
                </a:schemeClr>
              </a:solidFill>
              <a:cs typeface="B Homa" panose="00000400000000000000" pitchFamily="2" charset="-78"/>
            </a:endParaRPr>
          </a:p>
        </p:txBody>
      </p:sp>
      <p:sp>
        <p:nvSpPr>
          <p:cNvPr id="54" name="Rectangle 53"/>
          <p:cNvSpPr/>
          <p:nvPr/>
        </p:nvSpPr>
        <p:spPr>
          <a:xfrm>
            <a:off x="901925" y="4431043"/>
            <a:ext cx="491769" cy="338525"/>
          </a:xfrm>
          <a:prstGeom prst="rect">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950" dirty="0" smtClean="0">
                <a:cs typeface="B Homa" panose="00000400000000000000" pitchFamily="2" charset="-78"/>
              </a:rPr>
              <a:t>کوئینز</a:t>
            </a:r>
            <a:endParaRPr lang="en-US" sz="950" dirty="0">
              <a:cs typeface="B Homa" panose="00000400000000000000" pitchFamily="2" charset="-78"/>
            </a:endParaRPr>
          </a:p>
        </p:txBody>
      </p:sp>
      <p:sp>
        <p:nvSpPr>
          <p:cNvPr id="55" name="Rectangle 54"/>
          <p:cNvSpPr/>
          <p:nvPr/>
        </p:nvSpPr>
        <p:spPr>
          <a:xfrm>
            <a:off x="901924" y="4813056"/>
            <a:ext cx="491769" cy="33852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950" dirty="0" smtClean="0">
                <a:cs typeface="B Homa" panose="00000400000000000000" pitchFamily="2" charset="-78"/>
              </a:rPr>
              <a:t>برانکس</a:t>
            </a:r>
            <a:endParaRPr lang="en-US" sz="950" dirty="0">
              <a:cs typeface="B Homa" panose="00000400000000000000" pitchFamily="2" charset="-78"/>
            </a:endParaRPr>
          </a:p>
        </p:txBody>
      </p:sp>
      <p:sp>
        <p:nvSpPr>
          <p:cNvPr id="56" name="Rectangle 55"/>
          <p:cNvSpPr/>
          <p:nvPr/>
        </p:nvSpPr>
        <p:spPr>
          <a:xfrm>
            <a:off x="901924" y="5197758"/>
            <a:ext cx="491769" cy="338525"/>
          </a:xfrm>
          <a:prstGeom prst="rect">
            <a:avLst/>
          </a:prstGeom>
          <a:solidFill>
            <a:srgbClr val="99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950" dirty="0" smtClean="0">
                <a:cs typeface="B Homa" panose="00000400000000000000" pitchFamily="2" charset="-78"/>
              </a:rPr>
              <a:t>استاتن آیلند</a:t>
            </a:r>
            <a:endParaRPr lang="en-US" sz="950" dirty="0">
              <a:cs typeface="B Homa" panose="00000400000000000000" pitchFamily="2" charset="-78"/>
            </a:endParaRPr>
          </a:p>
        </p:txBody>
      </p:sp>
      <p:sp>
        <p:nvSpPr>
          <p:cNvPr id="47" name="TextBox 46"/>
          <p:cNvSpPr txBox="1"/>
          <p:nvPr/>
        </p:nvSpPr>
        <p:spPr>
          <a:xfrm>
            <a:off x="7725480" y="5935821"/>
            <a:ext cx="1964367" cy="369332"/>
          </a:xfrm>
          <a:prstGeom prst="rect">
            <a:avLst/>
          </a:prstGeom>
          <a:noFill/>
        </p:spPr>
        <p:txBody>
          <a:bodyPr wrap="square" rtlCol="0">
            <a:spAutoFit/>
          </a:bodyPr>
          <a:lstStyle/>
          <a:p>
            <a:r>
              <a:rPr lang="fa-IR" dirty="0" smtClean="0">
                <a:cs typeface="B Homa" panose="00000400000000000000" pitchFamily="2" charset="-78"/>
              </a:rPr>
              <a:t> 22منطقه، </a:t>
            </a:r>
            <a:r>
              <a:rPr lang="fa-IR" dirty="0">
                <a:cs typeface="B Homa" panose="00000400000000000000" pitchFamily="2" charset="-78"/>
              </a:rPr>
              <a:t>133 </a:t>
            </a:r>
            <a:r>
              <a:rPr lang="fa-IR" dirty="0" smtClean="0">
                <a:cs typeface="B Homa" panose="00000400000000000000" pitchFamily="2" charset="-78"/>
              </a:rPr>
              <a:t>ناحیه</a:t>
            </a:r>
            <a:endParaRPr lang="en-US" dirty="0"/>
          </a:p>
        </p:txBody>
      </p:sp>
      <p:sp>
        <p:nvSpPr>
          <p:cNvPr id="35" name="TextBox 34"/>
          <p:cNvSpPr txBox="1"/>
          <p:nvPr/>
        </p:nvSpPr>
        <p:spPr>
          <a:xfrm>
            <a:off x="3694735" y="2525377"/>
            <a:ext cx="3330395" cy="2246769"/>
          </a:xfrm>
          <a:prstGeom prst="rect">
            <a:avLst/>
          </a:prstGeom>
          <a:noFill/>
        </p:spPr>
        <p:txBody>
          <a:bodyPr wrap="square" rtlCol="0">
            <a:spAutoFit/>
          </a:bodyPr>
          <a:lstStyle/>
          <a:p>
            <a:pPr algn="just"/>
            <a:r>
              <a:rPr lang="fa-IR" sz="1400" b="1" dirty="0" smtClean="0">
                <a:cs typeface="B Homa" panose="00000400000000000000" pitchFamily="2" charset="-78"/>
              </a:rPr>
              <a:t>پرجمعیت ترین شهر ایالات متحده و </a:t>
            </a:r>
            <a:r>
              <a:rPr lang="fa-IR" sz="1400" b="1" dirty="0">
                <a:cs typeface="B Homa" panose="00000400000000000000" pitchFamily="2" charset="-78"/>
              </a:rPr>
              <a:t>وسیعترین شهر جهان </a:t>
            </a:r>
            <a:r>
              <a:rPr lang="fa-IR" sz="1400" b="1" dirty="0" smtClean="0">
                <a:cs typeface="B Homa" panose="00000400000000000000" pitchFamily="2" charset="-78"/>
              </a:rPr>
              <a:t>است.</a:t>
            </a:r>
          </a:p>
          <a:p>
            <a:pPr algn="just"/>
            <a:r>
              <a:rPr lang="fa-IR" sz="1400" b="1" dirty="0" smtClean="0">
                <a:cs typeface="B Homa" panose="00000400000000000000" pitchFamily="2" charset="-78"/>
              </a:rPr>
              <a:t>نماد شهر نیویورک مجسمه آزادی است.</a:t>
            </a:r>
          </a:p>
          <a:p>
            <a:pPr algn="just"/>
            <a:r>
              <a:rPr lang="fa-IR" sz="1400" b="1" dirty="0">
                <a:cs typeface="B Homa" panose="00000400000000000000" pitchFamily="2" charset="-78"/>
              </a:rPr>
              <a:t>تولید ناخالص داخلی نیویورک در زمره بیشترین ها قرار دارد که از نظر اسمی میتوان آن را با کشور بزرگی مثل روسیه مقایسه کرد</a:t>
            </a:r>
            <a:r>
              <a:rPr lang="fa-IR" sz="1400" b="1" dirty="0" smtClean="0">
                <a:cs typeface="B Homa" panose="00000400000000000000" pitchFamily="2" charset="-78"/>
              </a:rPr>
              <a:t>.</a:t>
            </a:r>
          </a:p>
          <a:p>
            <a:pPr algn="just"/>
            <a:r>
              <a:rPr lang="fa-IR" sz="1400" dirty="0" smtClean="0">
                <a:cs typeface="B Homa" panose="00000400000000000000" pitchFamily="2" charset="-78"/>
              </a:rPr>
              <a:t>  </a:t>
            </a:r>
            <a:r>
              <a:rPr lang="fa-IR" sz="1400" b="1" dirty="0" smtClean="0">
                <a:cs typeface="B Homa" panose="00000400000000000000" pitchFamily="2" charset="-78"/>
              </a:rPr>
              <a:t>در نیویورک نیز، از مجموعه </a:t>
            </a:r>
            <a:r>
              <a:rPr lang="fa-IR" sz="1400" b="1" dirty="0">
                <a:cs typeface="B Homa" panose="00000400000000000000" pitchFamily="2" charset="-78"/>
              </a:rPr>
              <a:t>های آپارتمانی و هتلهای شیک و شرکتهای غول پیکر تا فقر فرساینده شهری در گتوهای نژادی و قومی مشاهده میشود</a:t>
            </a:r>
            <a:r>
              <a:rPr lang="fa-IR" sz="1400" dirty="0">
                <a:cs typeface="B Homa" panose="00000400000000000000" pitchFamily="2" charset="-78"/>
              </a:rPr>
              <a:t>.</a:t>
            </a:r>
          </a:p>
          <a:p>
            <a:pPr algn="just"/>
            <a:endParaRPr lang="fa-IR" sz="1400" b="1" dirty="0">
              <a:cs typeface="B Homa" panose="00000400000000000000" pitchFamily="2" charset="-78"/>
            </a:endParaRPr>
          </a:p>
        </p:txBody>
      </p:sp>
      <p:sp>
        <p:nvSpPr>
          <p:cNvPr id="59" name="TextBox 58"/>
          <p:cNvSpPr txBox="1"/>
          <p:nvPr/>
        </p:nvSpPr>
        <p:spPr>
          <a:xfrm>
            <a:off x="8798111" y="4261751"/>
            <a:ext cx="1042273" cy="338554"/>
          </a:xfrm>
          <a:prstGeom prst="rect">
            <a:avLst/>
          </a:prstGeom>
          <a:noFill/>
        </p:spPr>
        <p:txBody>
          <a:bodyPr wrap="none" rtlCol="0">
            <a:spAutoFit/>
          </a:bodyPr>
          <a:lstStyle/>
          <a:p>
            <a:r>
              <a:rPr lang="fa-IR" sz="1600" dirty="0" smtClean="0">
                <a:cs typeface="B Homa" panose="00000400000000000000" pitchFamily="2" charset="-78"/>
              </a:rPr>
              <a:t>استان تهران</a:t>
            </a:r>
            <a:endParaRPr lang="en-US" sz="1600" dirty="0">
              <a:cs typeface="B Homa" panose="00000400000000000000" pitchFamily="2" charset="-78"/>
            </a:endParaRPr>
          </a:p>
        </p:txBody>
      </p:sp>
      <p:sp>
        <p:nvSpPr>
          <p:cNvPr id="64" name="TextBox 63"/>
          <p:cNvSpPr txBox="1"/>
          <p:nvPr/>
        </p:nvSpPr>
        <p:spPr>
          <a:xfrm>
            <a:off x="7250028" y="4218278"/>
            <a:ext cx="894797" cy="338554"/>
          </a:xfrm>
          <a:prstGeom prst="rect">
            <a:avLst/>
          </a:prstGeom>
          <a:noFill/>
        </p:spPr>
        <p:txBody>
          <a:bodyPr wrap="none" rtlCol="0">
            <a:spAutoFit/>
          </a:bodyPr>
          <a:lstStyle/>
          <a:p>
            <a:r>
              <a:rPr lang="fa-IR" sz="1600" dirty="0" smtClean="0">
                <a:cs typeface="B Homa" panose="00000400000000000000" pitchFamily="2" charset="-78"/>
              </a:rPr>
              <a:t>شهر تهران</a:t>
            </a:r>
            <a:endParaRPr lang="en-US" sz="1600" dirty="0">
              <a:cs typeface="B Homa" panose="00000400000000000000" pitchFamily="2" charset="-78"/>
            </a:endParaRPr>
          </a:p>
        </p:txBody>
      </p:sp>
      <p:pic>
        <p:nvPicPr>
          <p:cNvPr id="1026" name="Picture 2" descr="Image result for ‫مناطق 22 گانه تهران روی نقشه‬‎"/>
          <p:cNvPicPr>
            <a:picLocks noChangeAspect="1" noChangeArrowheads="1"/>
          </p:cNvPicPr>
          <p:nvPr/>
        </p:nvPicPr>
        <p:blipFill>
          <a:blip r:embed="rId12" cstate="print">
            <a:clrChange>
              <a:clrFrom>
                <a:srgbClr val="FEFEFC"/>
              </a:clrFrom>
              <a:clrTo>
                <a:srgbClr val="FEFEFC">
                  <a:alpha val="0"/>
                </a:srgbClr>
              </a:clrTo>
            </a:clrChange>
            <a:extLst>
              <a:ext uri="{28A0092B-C50C-407E-A947-70E740481C1C}">
                <a14:useLocalDpi xmlns:a14="http://schemas.microsoft.com/office/drawing/2010/main" val="0"/>
              </a:ext>
            </a:extLst>
          </a:blip>
          <a:srcRect/>
          <a:stretch>
            <a:fillRect/>
          </a:stretch>
        </p:blipFill>
        <p:spPr bwMode="auto">
          <a:xfrm>
            <a:off x="7772773" y="4633326"/>
            <a:ext cx="1958987" cy="1330479"/>
          </a:xfrm>
          <a:prstGeom prst="rect">
            <a:avLst/>
          </a:prstGeom>
          <a:noFill/>
          <a:extLst>
            <a:ext uri="{909E8E84-426E-40DD-AFC4-6F175D3DCCD1}">
              <a14:hiddenFill xmlns:a14="http://schemas.microsoft.com/office/drawing/2010/main">
                <a:solidFill>
                  <a:srgbClr val="FFFFFF"/>
                </a:solidFill>
              </a14:hiddenFill>
            </a:ext>
          </a:extLst>
        </p:spPr>
      </p:pic>
      <p:sp>
        <p:nvSpPr>
          <p:cNvPr id="48" name="Rectangle 47"/>
          <p:cNvSpPr/>
          <p:nvPr/>
        </p:nvSpPr>
        <p:spPr>
          <a:xfrm>
            <a:off x="11804659" y="1272821"/>
            <a:ext cx="304489" cy="2141230"/>
          </a:xfrm>
          <a:prstGeom prst="rect">
            <a:avLst/>
          </a:prstGeom>
          <a:ln/>
        </p:spPr>
        <p:style>
          <a:lnRef idx="0">
            <a:schemeClr val="accent1"/>
          </a:lnRef>
          <a:fillRef idx="3">
            <a:schemeClr val="accent1"/>
          </a:fillRef>
          <a:effectRef idx="3">
            <a:schemeClr val="accent1"/>
          </a:effectRef>
          <a:fontRef idx="minor">
            <a:schemeClr val="lt1"/>
          </a:fontRef>
        </p:style>
        <p:txBody>
          <a:bodyPr vert="vert270" rtlCol="0" anchor="ctr"/>
          <a:lstStyle/>
          <a:p>
            <a:pPr algn="ctr"/>
            <a:r>
              <a:rPr lang="fa-IR" b="1" dirty="0" smtClean="0">
                <a:solidFill>
                  <a:schemeClr val="tx1"/>
                </a:solidFill>
                <a:cs typeface="B Homa" panose="00000400000000000000" pitchFamily="2" charset="-78"/>
              </a:rPr>
              <a:t>ایران و آمریکا</a:t>
            </a:r>
            <a:endParaRPr lang="en-US" b="1" dirty="0">
              <a:solidFill>
                <a:schemeClr val="tx1"/>
              </a:solidFill>
              <a:cs typeface="B Homa" panose="00000400000000000000" pitchFamily="2" charset="-78"/>
            </a:endParaRPr>
          </a:p>
        </p:txBody>
      </p:sp>
      <p:sp>
        <p:nvSpPr>
          <p:cNvPr id="49" name="Rectangle 48"/>
          <p:cNvSpPr/>
          <p:nvPr/>
        </p:nvSpPr>
        <p:spPr>
          <a:xfrm>
            <a:off x="11831164" y="4086892"/>
            <a:ext cx="304489" cy="2141229"/>
          </a:xfrm>
          <a:prstGeom prst="rect">
            <a:avLst/>
          </a:prstGeom>
          <a:ln/>
        </p:spPr>
        <p:style>
          <a:lnRef idx="3">
            <a:schemeClr val="lt1"/>
          </a:lnRef>
          <a:fillRef idx="1">
            <a:schemeClr val="accent2"/>
          </a:fillRef>
          <a:effectRef idx="1">
            <a:schemeClr val="accent2"/>
          </a:effectRef>
          <a:fontRef idx="minor">
            <a:schemeClr val="lt1"/>
          </a:fontRef>
        </p:style>
        <p:txBody>
          <a:bodyPr vert="vert270" rtlCol="0" anchor="ctr"/>
          <a:lstStyle/>
          <a:p>
            <a:pPr algn="ctr"/>
            <a:r>
              <a:rPr lang="fa-IR" b="1" dirty="0" smtClean="0">
                <a:solidFill>
                  <a:schemeClr val="tx1"/>
                </a:solidFill>
                <a:cs typeface="B Homa" panose="00000400000000000000" pitchFamily="2" charset="-78"/>
              </a:rPr>
              <a:t>تهران و نیویورک</a:t>
            </a:r>
            <a:endParaRPr lang="en-US" b="1" dirty="0">
              <a:solidFill>
                <a:schemeClr val="tx1"/>
              </a:solidFill>
              <a:cs typeface="B Homa" panose="00000400000000000000" pitchFamily="2" charset="-78"/>
            </a:endParaRPr>
          </a:p>
        </p:txBody>
      </p:sp>
      <p:sp>
        <p:nvSpPr>
          <p:cNvPr id="50" name="Rectangle 49"/>
          <p:cNvSpPr/>
          <p:nvPr/>
        </p:nvSpPr>
        <p:spPr>
          <a:xfrm>
            <a:off x="11804659" y="1253797"/>
            <a:ext cx="304489" cy="2141230"/>
          </a:xfrm>
          <a:prstGeom prst="rect">
            <a:avLst/>
          </a:prstGeom>
          <a:noFill/>
          <a:ln>
            <a:solidFill>
              <a:schemeClr val="tx1"/>
            </a:solidFill>
          </a:ln>
        </p:spPr>
        <p:style>
          <a:lnRef idx="2">
            <a:schemeClr val="accent1"/>
          </a:lnRef>
          <a:fillRef idx="1">
            <a:schemeClr val="lt1"/>
          </a:fillRef>
          <a:effectRef idx="0">
            <a:schemeClr val="accent1"/>
          </a:effectRef>
          <a:fontRef idx="minor">
            <a:schemeClr val="dk1"/>
          </a:fontRef>
        </p:style>
        <p:txBody>
          <a:bodyPr vert="vert270" rtlCol="0" anchor="ctr"/>
          <a:lstStyle/>
          <a:p>
            <a:pPr algn="ctr"/>
            <a:endParaRPr lang="en-US" b="1" dirty="0">
              <a:solidFill>
                <a:schemeClr val="tx1"/>
              </a:solidFill>
              <a:cs typeface="B Homa" panose="00000400000000000000" pitchFamily="2" charset="-78"/>
            </a:endParaRPr>
          </a:p>
        </p:txBody>
      </p:sp>
      <p:cxnSp>
        <p:nvCxnSpPr>
          <p:cNvPr id="51" name="Straight Connector 50"/>
          <p:cNvCxnSpPr/>
          <p:nvPr/>
        </p:nvCxnSpPr>
        <p:spPr>
          <a:xfrm>
            <a:off x="9710057" y="3651209"/>
            <a:ext cx="0" cy="1691665"/>
          </a:xfrm>
          <a:prstGeom prst="line">
            <a:avLst/>
          </a:prstGeom>
        </p:spPr>
        <p:style>
          <a:lnRef idx="1">
            <a:schemeClr val="dk1"/>
          </a:lnRef>
          <a:fillRef idx="0">
            <a:schemeClr val="dk1"/>
          </a:fillRef>
          <a:effectRef idx="0">
            <a:schemeClr val="dk1"/>
          </a:effectRef>
          <a:fontRef idx="minor">
            <a:schemeClr val="tx1"/>
          </a:fontRef>
        </p:style>
      </p:cxnSp>
      <p:graphicFrame>
        <p:nvGraphicFramePr>
          <p:cNvPr id="52" name="Diagram 51"/>
          <p:cNvGraphicFramePr/>
          <p:nvPr/>
        </p:nvGraphicFramePr>
        <p:xfrm>
          <a:off x="9574843" y="708367"/>
          <a:ext cx="2534305" cy="3141765"/>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57" name="Diagram 56"/>
          <p:cNvGraphicFramePr/>
          <p:nvPr/>
        </p:nvGraphicFramePr>
        <p:xfrm>
          <a:off x="9659175" y="3523045"/>
          <a:ext cx="2541814" cy="3113578"/>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Tree>
    <p:extLst>
      <p:ext uri="{BB962C8B-B14F-4D97-AF65-F5344CB8AC3E}">
        <p14:creationId xmlns:p14="http://schemas.microsoft.com/office/powerpoint/2010/main" val="3013166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0.02461 0.00092 L 0.03946 0.31782 " pathEditMode="relative" rAng="0" ptsTypes="AA">
                                      <p:cBhvr>
                                        <p:cTn id="6" dur="2000" fill="hold"/>
                                        <p:tgtEl>
                                          <p:spTgt spid="25"/>
                                        </p:tgtEl>
                                        <p:attrNameLst>
                                          <p:attrName>ppt_x</p:attrName>
                                          <p:attrName>ppt_y</p:attrName>
                                        </p:attrNameLst>
                                      </p:cBhvr>
                                      <p:rCtr x="3203" y="15833"/>
                                    </p:animMotion>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fade">
                                      <p:cBhvr>
                                        <p:cTn id="11" dur="500"/>
                                        <p:tgtEl>
                                          <p:spTgt spid="59"/>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path" presetSubtype="0" accel="50000" decel="50000" fill="hold" nodeType="clickEffect">
                                  <p:stCondLst>
                                    <p:cond delay="0"/>
                                  </p:stCondLst>
                                  <p:childTnLst>
                                    <p:animMotion origin="layout" path="M -4.79167E-6 1.85185E-6 L -0.07174 0.3118 " pathEditMode="relative" rAng="0" ptsTypes="AA">
                                      <p:cBhvr>
                                        <p:cTn id="15" dur="2000" fill="hold"/>
                                        <p:tgtEl>
                                          <p:spTgt spid="26"/>
                                        </p:tgtEl>
                                        <p:attrNameLst>
                                          <p:attrName>ppt_x</p:attrName>
                                          <p:attrName>ppt_y</p:attrName>
                                        </p:attrNameLst>
                                      </p:cBhvr>
                                      <p:rCtr x="-3594" y="15579"/>
                                    </p:animMotion>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64"/>
                                        </p:tgtEl>
                                        <p:attrNameLst>
                                          <p:attrName>style.visibility</p:attrName>
                                        </p:attrNameLst>
                                      </p:cBhvr>
                                      <p:to>
                                        <p:strVal val="visible"/>
                                      </p:to>
                                    </p:set>
                                    <p:animEffect transition="in" filter="fade">
                                      <p:cBhvr>
                                        <p:cTn id="20" dur="500"/>
                                        <p:tgtEl>
                                          <p:spTgt spid="64"/>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1026"/>
                                        </p:tgtEl>
                                        <p:attrNameLst>
                                          <p:attrName>style.visibility</p:attrName>
                                        </p:attrNameLst>
                                      </p:cBhvr>
                                      <p:to>
                                        <p:strVal val="visible"/>
                                      </p:to>
                                    </p:set>
                                    <p:animEffect transition="in" filter="fade">
                                      <p:cBhvr>
                                        <p:cTn id="25" dur="1000"/>
                                        <p:tgtEl>
                                          <p:spTgt spid="1026"/>
                                        </p:tgtEl>
                                      </p:cBhvr>
                                    </p:animEffect>
                                    <p:anim calcmode="lin" valueType="num">
                                      <p:cBhvr>
                                        <p:cTn id="26" dur="1000" fill="hold"/>
                                        <p:tgtEl>
                                          <p:spTgt spid="1026"/>
                                        </p:tgtEl>
                                        <p:attrNameLst>
                                          <p:attrName>ppt_x</p:attrName>
                                        </p:attrNameLst>
                                      </p:cBhvr>
                                      <p:tavLst>
                                        <p:tav tm="0">
                                          <p:val>
                                            <p:strVal val="#ppt_x"/>
                                          </p:val>
                                        </p:tav>
                                        <p:tav tm="100000">
                                          <p:val>
                                            <p:strVal val="#ppt_x"/>
                                          </p:val>
                                        </p:tav>
                                      </p:tavLst>
                                    </p:anim>
                                    <p:anim calcmode="lin" valueType="num">
                                      <p:cBhvr>
                                        <p:cTn id="27" dur="1000" fill="hold"/>
                                        <p:tgtEl>
                                          <p:spTgt spid="1026"/>
                                        </p:tgtEl>
                                        <p:attrNameLst>
                                          <p:attrName>ppt_y</p:attrName>
                                        </p:attrNameLst>
                                      </p:cBhvr>
                                      <p:tavLst>
                                        <p:tav tm="0">
                                          <p:val>
                                            <p:strVal val="#ppt_y+.1"/>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47"/>
                                        </p:tgtEl>
                                        <p:attrNameLst>
                                          <p:attrName>style.visibility</p:attrName>
                                        </p:attrNameLst>
                                      </p:cBhvr>
                                      <p:to>
                                        <p:strVal val="visible"/>
                                      </p:to>
                                    </p:set>
                                    <p:anim calcmode="lin" valueType="num">
                                      <p:cBhvr additive="base">
                                        <p:cTn id="30" dur="500" fill="hold"/>
                                        <p:tgtEl>
                                          <p:spTgt spid="47"/>
                                        </p:tgtEl>
                                        <p:attrNameLst>
                                          <p:attrName>ppt_x</p:attrName>
                                        </p:attrNameLst>
                                      </p:cBhvr>
                                      <p:tavLst>
                                        <p:tav tm="0">
                                          <p:val>
                                            <p:strVal val="#ppt_x"/>
                                          </p:val>
                                        </p:tav>
                                        <p:tav tm="100000">
                                          <p:val>
                                            <p:strVal val="#ppt_x"/>
                                          </p:val>
                                        </p:tav>
                                      </p:tavLst>
                                    </p:anim>
                                    <p:anim calcmode="lin" valueType="num">
                                      <p:cBhvr additive="base">
                                        <p:cTn id="31"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500"/>
                                        <p:tgtEl>
                                          <p:spTgt spid="2"/>
                                        </p:tgtEl>
                                      </p:cBhvr>
                                    </p:animEffec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fade">
                                      <p:cBhvr>
                                        <p:cTn id="41" dur="1000"/>
                                        <p:tgtEl>
                                          <p:spTgt spid="44"/>
                                        </p:tgtEl>
                                      </p:cBhvr>
                                    </p:animEffect>
                                    <p:anim calcmode="lin" valueType="num">
                                      <p:cBhvr>
                                        <p:cTn id="42" dur="1000" fill="hold"/>
                                        <p:tgtEl>
                                          <p:spTgt spid="44"/>
                                        </p:tgtEl>
                                        <p:attrNameLst>
                                          <p:attrName>ppt_x</p:attrName>
                                        </p:attrNameLst>
                                      </p:cBhvr>
                                      <p:tavLst>
                                        <p:tav tm="0">
                                          <p:val>
                                            <p:strVal val="#ppt_x"/>
                                          </p:val>
                                        </p:tav>
                                        <p:tav tm="100000">
                                          <p:val>
                                            <p:strVal val="#ppt_x"/>
                                          </p:val>
                                        </p:tav>
                                      </p:tavLst>
                                    </p:anim>
                                    <p:anim calcmode="lin" valueType="num">
                                      <p:cBhvr>
                                        <p:cTn id="43"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fade">
                                      <p:cBhvr>
                                        <p:cTn id="48" dur="500"/>
                                        <p:tgtEl>
                                          <p:spTgt spid="3"/>
                                        </p:tgtEl>
                                      </p:cBhvr>
                                    </p:animEffect>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46"/>
                                        </p:tgtEl>
                                        <p:attrNameLst>
                                          <p:attrName>style.visibility</p:attrName>
                                        </p:attrNameLst>
                                      </p:cBhvr>
                                      <p:to>
                                        <p:strVal val="visible"/>
                                      </p:to>
                                    </p:set>
                                    <p:animEffect transition="in" filter="fade">
                                      <p:cBhvr>
                                        <p:cTn id="53" dur="1000"/>
                                        <p:tgtEl>
                                          <p:spTgt spid="46"/>
                                        </p:tgtEl>
                                      </p:cBhvr>
                                    </p:animEffect>
                                    <p:anim calcmode="lin" valueType="num">
                                      <p:cBhvr>
                                        <p:cTn id="54" dur="1000" fill="hold"/>
                                        <p:tgtEl>
                                          <p:spTgt spid="46"/>
                                        </p:tgtEl>
                                        <p:attrNameLst>
                                          <p:attrName>ppt_x</p:attrName>
                                        </p:attrNameLst>
                                      </p:cBhvr>
                                      <p:tavLst>
                                        <p:tav tm="0">
                                          <p:val>
                                            <p:strVal val="#ppt_x"/>
                                          </p:val>
                                        </p:tav>
                                        <p:tav tm="100000">
                                          <p:val>
                                            <p:strVal val="#ppt_x"/>
                                          </p:val>
                                        </p:tav>
                                      </p:tavLst>
                                    </p:anim>
                                    <p:anim calcmode="lin" valueType="num">
                                      <p:cBhvr>
                                        <p:cTn id="55"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fade">
                                      <p:cBhvr>
                                        <p:cTn id="60" dur="500"/>
                                        <p:tgtEl>
                                          <p:spTgt spid="29"/>
                                        </p:tgtEl>
                                      </p:cBhvr>
                                    </p:animEffect>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nodeType="clickEffect">
                                  <p:stCondLst>
                                    <p:cond delay="0"/>
                                  </p:stCondLst>
                                  <p:childTnLst>
                                    <p:set>
                                      <p:cBhvr>
                                        <p:cTn id="64" dur="1" fill="hold">
                                          <p:stCondLst>
                                            <p:cond delay="0"/>
                                          </p:stCondLst>
                                        </p:cTn>
                                        <p:tgtEl>
                                          <p:spTgt spid="2050"/>
                                        </p:tgtEl>
                                        <p:attrNameLst>
                                          <p:attrName>style.visibility</p:attrName>
                                        </p:attrNameLst>
                                      </p:cBhvr>
                                      <p:to>
                                        <p:strVal val="visible"/>
                                      </p:to>
                                    </p:set>
                                    <p:animEffect transition="in" filter="fade">
                                      <p:cBhvr>
                                        <p:cTn id="65" dur="1000"/>
                                        <p:tgtEl>
                                          <p:spTgt spid="2050"/>
                                        </p:tgtEl>
                                      </p:cBhvr>
                                    </p:animEffect>
                                    <p:anim calcmode="lin" valueType="num">
                                      <p:cBhvr>
                                        <p:cTn id="66" dur="1000" fill="hold"/>
                                        <p:tgtEl>
                                          <p:spTgt spid="2050"/>
                                        </p:tgtEl>
                                        <p:attrNameLst>
                                          <p:attrName>ppt_x</p:attrName>
                                        </p:attrNameLst>
                                      </p:cBhvr>
                                      <p:tavLst>
                                        <p:tav tm="0">
                                          <p:val>
                                            <p:strVal val="#ppt_x"/>
                                          </p:val>
                                        </p:tav>
                                        <p:tav tm="100000">
                                          <p:val>
                                            <p:strVal val="#ppt_x"/>
                                          </p:val>
                                        </p:tav>
                                      </p:tavLst>
                                    </p:anim>
                                    <p:anim calcmode="lin" valueType="num">
                                      <p:cBhvr>
                                        <p:cTn id="67" dur="1000" fill="hold"/>
                                        <p:tgtEl>
                                          <p:spTgt spid="2050"/>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45"/>
                                        </p:tgtEl>
                                        <p:attrNameLst>
                                          <p:attrName>style.visibility</p:attrName>
                                        </p:attrNameLst>
                                      </p:cBhvr>
                                      <p:to>
                                        <p:strVal val="visible"/>
                                      </p:to>
                                    </p:set>
                                    <p:animEffect transition="in" filter="fade">
                                      <p:cBhvr>
                                        <p:cTn id="70" dur="1000"/>
                                        <p:tgtEl>
                                          <p:spTgt spid="45"/>
                                        </p:tgtEl>
                                      </p:cBhvr>
                                    </p:animEffect>
                                    <p:anim calcmode="lin" valueType="num">
                                      <p:cBhvr>
                                        <p:cTn id="71" dur="1000" fill="hold"/>
                                        <p:tgtEl>
                                          <p:spTgt spid="45"/>
                                        </p:tgtEl>
                                        <p:attrNameLst>
                                          <p:attrName>ppt_x</p:attrName>
                                        </p:attrNameLst>
                                      </p:cBhvr>
                                      <p:tavLst>
                                        <p:tav tm="0">
                                          <p:val>
                                            <p:strVal val="#ppt_x"/>
                                          </p:val>
                                        </p:tav>
                                        <p:tav tm="100000">
                                          <p:val>
                                            <p:strVal val="#ppt_x"/>
                                          </p:val>
                                        </p:tav>
                                      </p:tavLst>
                                    </p:anim>
                                    <p:anim calcmode="lin" valueType="num">
                                      <p:cBhvr>
                                        <p:cTn id="72" dur="1000" fill="hold"/>
                                        <p:tgtEl>
                                          <p:spTgt spid="45"/>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53"/>
                                        </p:tgtEl>
                                        <p:attrNameLst>
                                          <p:attrName>style.visibility</p:attrName>
                                        </p:attrNameLst>
                                      </p:cBhvr>
                                      <p:to>
                                        <p:strVal val="visible"/>
                                      </p:to>
                                    </p:set>
                                    <p:animEffect transition="in" filter="fade">
                                      <p:cBhvr>
                                        <p:cTn id="75" dur="1000"/>
                                        <p:tgtEl>
                                          <p:spTgt spid="53"/>
                                        </p:tgtEl>
                                      </p:cBhvr>
                                    </p:animEffect>
                                    <p:anim calcmode="lin" valueType="num">
                                      <p:cBhvr>
                                        <p:cTn id="76" dur="1000" fill="hold"/>
                                        <p:tgtEl>
                                          <p:spTgt spid="53"/>
                                        </p:tgtEl>
                                        <p:attrNameLst>
                                          <p:attrName>ppt_x</p:attrName>
                                        </p:attrNameLst>
                                      </p:cBhvr>
                                      <p:tavLst>
                                        <p:tav tm="0">
                                          <p:val>
                                            <p:strVal val="#ppt_x"/>
                                          </p:val>
                                        </p:tav>
                                        <p:tav tm="100000">
                                          <p:val>
                                            <p:strVal val="#ppt_x"/>
                                          </p:val>
                                        </p:tav>
                                      </p:tavLst>
                                    </p:anim>
                                    <p:anim calcmode="lin" valueType="num">
                                      <p:cBhvr>
                                        <p:cTn id="77" dur="1000" fill="hold"/>
                                        <p:tgtEl>
                                          <p:spTgt spid="53"/>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54"/>
                                        </p:tgtEl>
                                        <p:attrNameLst>
                                          <p:attrName>style.visibility</p:attrName>
                                        </p:attrNameLst>
                                      </p:cBhvr>
                                      <p:to>
                                        <p:strVal val="visible"/>
                                      </p:to>
                                    </p:set>
                                    <p:animEffect transition="in" filter="fade">
                                      <p:cBhvr>
                                        <p:cTn id="80" dur="1000"/>
                                        <p:tgtEl>
                                          <p:spTgt spid="54"/>
                                        </p:tgtEl>
                                      </p:cBhvr>
                                    </p:animEffect>
                                    <p:anim calcmode="lin" valueType="num">
                                      <p:cBhvr>
                                        <p:cTn id="81" dur="1000" fill="hold"/>
                                        <p:tgtEl>
                                          <p:spTgt spid="54"/>
                                        </p:tgtEl>
                                        <p:attrNameLst>
                                          <p:attrName>ppt_x</p:attrName>
                                        </p:attrNameLst>
                                      </p:cBhvr>
                                      <p:tavLst>
                                        <p:tav tm="0">
                                          <p:val>
                                            <p:strVal val="#ppt_x"/>
                                          </p:val>
                                        </p:tav>
                                        <p:tav tm="100000">
                                          <p:val>
                                            <p:strVal val="#ppt_x"/>
                                          </p:val>
                                        </p:tav>
                                      </p:tavLst>
                                    </p:anim>
                                    <p:anim calcmode="lin" valueType="num">
                                      <p:cBhvr>
                                        <p:cTn id="82" dur="1000" fill="hold"/>
                                        <p:tgtEl>
                                          <p:spTgt spid="54"/>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55"/>
                                        </p:tgtEl>
                                        <p:attrNameLst>
                                          <p:attrName>style.visibility</p:attrName>
                                        </p:attrNameLst>
                                      </p:cBhvr>
                                      <p:to>
                                        <p:strVal val="visible"/>
                                      </p:to>
                                    </p:set>
                                    <p:animEffect transition="in" filter="fade">
                                      <p:cBhvr>
                                        <p:cTn id="85" dur="1000"/>
                                        <p:tgtEl>
                                          <p:spTgt spid="55"/>
                                        </p:tgtEl>
                                      </p:cBhvr>
                                    </p:animEffect>
                                    <p:anim calcmode="lin" valueType="num">
                                      <p:cBhvr>
                                        <p:cTn id="86" dur="1000" fill="hold"/>
                                        <p:tgtEl>
                                          <p:spTgt spid="55"/>
                                        </p:tgtEl>
                                        <p:attrNameLst>
                                          <p:attrName>ppt_x</p:attrName>
                                        </p:attrNameLst>
                                      </p:cBhvr>
                                      <p:tavLst>
                                        <p:tav tm="0">
                                          <p:val>
                                            <p:strVal val="#ppt_x"/>
                                          </p:val>
                                        </p:tav>
                                        <p:tav tm="100000">
                                          <p:val>
                                            <p:strVal val="#ppt_x"/>
                                          </p:val>
                                        </p:tav>
                                      </p:tavLst>
                                    </p:anim>
                                    <p:anim calcmode="lin" valueType="num">
                                      <p:cBhvr>
                                        <p:cTn id="87" dur="1000" fill="hold"/>
                                        <p:tgtEl>
                                          <p:spTgt spid="55"/>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56"/>
                                        </p:tgtEl>
                                        <p:attrNameLst>
                                          <p:attrName>style.visibility</p:attrName>
                                        </p:attrNameLst>
                                      </p:cBhvr>
                                      <p:to>
                                        <p:strVal val="visible"/>
                                      </p:to>
                                    </p:set>
                                    <p:animEffect transition="in" filter="fade">
                                      <p:cBhvr>
                                        <p:cTn id="90" dur="1000"/>
                                        <p:tgtEl>
                                          <p:spTgt spid="56"/>
                                        </p:tgtEl>
                                      </p:cBhvr>
                                    </p:animEffect>
                                    <p:anim calcmode="lin" valueType="num">
                                      <p:cBhvr>
                                        <p:cTn id="91" dur="1000" fill="hold"/>
                                        <p:tgtEl>
                                          <p:spTgt spid="56"/>
                                        </p:tgtEl>
                                        <p:attrNameLst>
                                          <p:attrName>ppt_x</p:attrName>
                                        </p:attrNameLst>
                                      </p:cBhvr>
                                      <p:tavLst>
                                        <p:tav tm="0">
                                          <p:val>
                                            <p:strVal val="#ppt_x"/>
                                          </p:val>
                                        </p:tav>
                                        <p:tav tm="100000">
                                          <p:val>
                                            <p:strVal val="#ppt_x"/>
                                          </p:val>
                                        </p:tav>
                                      </p:tavLst>
                                    </p:anim>
                                    <p:anim calcmode="lin" valueType="num">
                                      <p:cBhvr>
                                        <p:cTn id="92"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nodeType="clickEffect">
                                  <p:stCondLst>
                                    <p:cond delay="0"/>
                                  </p:stCondLst>
                                  <p:childTnLst>
                                    <p:set>
                                      <p:cBhvr>
                                        <p:cTn id="96" dur="1" fill="hold">
                                          <p:stCondLst>
                                            <p:cond delay="0"/>
                                          </p:stCondLst>
                                        </p:cTn>
                                        <p:tgtEl>
                                          <p:spTgt spid="33">
                                            <p:txEl>
                                              <p:pRg st="0" end="0"/>
                                            </p:txEl>
                                          </p:spTgt>
                                        </p:tgtEl>
                                        <p:attrNameLst>
                                          <p:attrName>style.visibility</p:attrName>
                                        </p:attrNameLst>
                                      </p:cBhvr>
                                      <p:to>
                                        <p:strVal val="visible"/>
                                      </p:to>
                                    </p:set>
                                    <p:animEffect transition="in" filter="fade">
                                      <p:cBhvr>
                                        <p:cTn id="97" dur="500"/>
                                        <p:tgtEl>
                                          <p:spTgt spid="33">
                                            <p:txEl>
                                              <p:pRg st="0" end="0"/>
                                            </p:txEl>
                                          </p:spTgt>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nodeType="clickEffect">
                                  <p:stCondLst>
                                    <p:cond delay="0"/>
                                  </p:stCondLst>
                                  <p:childTnLst>
                                    <p:set>
                                      <p:cBhvr>
                                        <p:cTn id="101" dur="1" fill="hold">
                                          <p:stCondLst>
                                            <p:cond delay="0"/>
                                          </p:stCondLst>
                                        </p:cTn>
                                        <p:tgtEl>
                                          <p:spTgt spid="35">
                                            <p:txEl>
                                              <p:pRg st="0" end="0"/>
                                            </p:txEl>
                                          </p:spTgt>
                                        </p:tgtEl>
                                        <p:attrNameLst>
                                          <p:attrName>style.visibility</p:attrName>
                                        </p:attrNameLst>
                                      </p:cBhvr>
                                      <p:to>
                                        <p:strVal val="visible"/>
                                      </p:to>
                                    </p:set>
                                    <p:animEffect transition="in" filter="fade">
                                      <p:cBhvr>
                                        <p:cTn id="102" dur="500"/>
                                        <p:tgtEl>
                                          <p:spTgt spid="35">
                                            <p:txEl>
                                              <p:pRg st="0" end="0"/>
                                            </p:txEl>
                                          </p:spTgt>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nodeType="clickEffect">
                                  <p:stCondLst>
                                    <p:cond delay="0"/>
                                  </p:stCondLst>
                                  <p:childTnLst>
                                    <p:set>
                                      <p:cBhvr>
                                        <p:cTn id="106" dur="1" fill="hold">
                                          <p:stCondLst>
                                            <p:cond delay="0"/>
                                          </p:stCondLst>
                                        </p:cTn>
                                        <p:tgtEl>
                                          <p:spTgt spid="33">
                                            <p:txEl>
                                              <p:pRg st="1" end="1"/>
                                            </p:txEl>
                                          </p:spTgt>
                                        </p:tgtEl>
                                        <p:attrNameLst>
                                          <p:attrName>style.visibility</p:attrName>
                                        </p:attrNameLst>
                                      </p:cBhvr>
                                      <p:to>
                                        <p:strVal val="visible"/>
                                      </p:to>
                                    </p:set>
                                    <p:animEffect transition="in" filter="fade">
                                      <p:cBhvr>
                                        <p:cTn id="107" dur="500"/>
                                        <p:tgtEl>
                                          <p:spTgt spid="33">
                                            <p:txEl>
                                              <p:pRg st="1" end="1"/>
                                            </p:txEl>
                                          </p:spTgt>
                                        </p:tgtEl>
                                      </p:cBhvr>
                                    </p:animEffec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nodeType="clickEffect">
                                  <p:stCondLst>
                                    <p:cond delay="0"/>
                                  </p:stCondLst>
                                  <p:childTnLst>
                                    <p:set>
                                      <p:cBhvr>
                                        <p:cTn id="111" dur="1" fill="hold">
                                          <p:stCondLst>
                                            <p:cond delay="0"/>
                                          </p:stCondLst>
                                        </p:cTn>
                                        <p:tgtEl>
                                          <p:spTgt spid="35">
                                            <p:txEl>
                                              <p:pRg st="1" end="1"/>
                                            </p:txEl>
                                          </p:spTgt>
                                        </p:tgtEl>
                                        <p:attrNameLst>
                                          <p:attrName>style.visibility</p:attrName>
                                        </p:attrNameLst>
                                      </p:cBhvr>
                                      <p:to>
                                        <p:strVal val="visible"/>
                                      </p:to>
                                    </p:set>
                                    <p:animEffect transition="in" filter="fade">
                                      <p:cBhvr>
                                        <p:cTn id="112" dur="500"/>
                                        <p:tgtEl>
                                          <p:spTgt spid="35">
                                            <p:txEl>
                                              <p:pRg st="1" end="1"/>
                                            </p:txEl>
                                          </p:spTgt>
                                        </p:tgtEl>
                                      </p:cBhvr>
                                    </p:animEffect>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nodeType="clickEffect">
                                  <p:stCondLst>
                                    <p:cond delay="0"/>
                                  </p:stCondLst>
                                  <p:childTnLst>
                                    <p:set>
                                      <p:cBhvr>
                                        <p:cTn id="116" dur="1" fill="hold">
                                          <p:stCondLst>
                                            <p:cond delay="0"/>
                                          </p:stCondLst>
                                        </p:cTn>
                                        <p:tgtEl>
                                          <p:spTgt spid="33">
                                            <p:txEl>
                                              <p:pRg st="2" end="2"/>
                                            </p:txEl>
                                          </p:spTgt>
                                        </p:tgtEl>
                                        <p:attrNameLst>
                                          <p:attrName>style.visibility</p:attrName>
                                        </p:attrNameLst>
                                      </p:cBhvr>
                                      <p:to>
                                        <p:strVal val="visible"/>
                                      </p:to>
                                    </p:set>
                                    <p:animEffect transition="in" filter="fade">
                                      <p:cBhvr>
                                        <p:cTn id="117" dur="500"/>
                                        <p:tgtEl>
                                          <p:spTgt spid="33">
                                            <p:txEl>
                                              <p:pRg st="2" end="2"/>
                                            </p:txEl>
                                          </p:spTgt>
                                        </p:tgtEl>
                                      </p:cBhvr>
                                    </p:animEffect>
                                  </p:childTnLst>
                                </p:cTn>
                              </p:par>
                            </p:childTnLst>
                          </p:cTn>
                        </p:par>
                      </p:childTnLst>
                    </p:cTn>
                  </p:par>
                  <p:par>
                    <p:cTn id="118" fill="hold">
                      <p:stCondLst>
                        <p:cond delay="indefinite"/>
                      </p:stCondLst>
                      <p:childTnLst>
                        <p:par>
                          <p:cTn id="119" fill="hold">
                            <p:stCondLst>
                              <p:cond delay="0"/>
                            </p:stCondLst>
                            <p:childTnLst>
                              <p:par>
                                <p:cTn id="120" presetID="10" presetClass="entr" presetSubtype="0" fill="hold" nodeType="clickEffect">
                                  <p:stCondLst>
                                    <p:cond delay="0"/>
                                  </p:stCondLst>
                                  <p:childTnLst>
                                    <p:set>
                                      <p:cBhvr>
                                        <p:cTn id="121" dur="1" fill="hold">
                                          <p:stCondLst>
                                            <p:cond delay="0"/>
                                          </p:stCondLst>
                                        </p:cTn>
                                        <p:tgtEl>
                                          <p:spTgt spid="35">
                                            <p:txEl>
                                              <p:pRg st="2" end="2"/>
                                            </p:txEl>
                                          </p:spTgt>
                                        </p:tgtEl>
                                        <p:attrNameLst>
                                          <p:attrName>style.visibility</p:attrName>
                                        </p:attrNameLst>
                                      </p:cBhvr>
                                      <p:to>
                                        <p:strVal val="visible"/>
                                      </p:to>
                                    </p:set>
                                    <p:animEffect transition="in" filter="fade">
                                      <p:cBhvr>
                                        <p:cTn id="122" dur="500"/>
                                        <p:tgtEl>
                                          <p:spTgt spid="35">
                                            <p:txEl>
                                              <p:pRg st="2" end="2"/>
                                            </p:txEl>
                                          </p:spTgt>
                                        </p:tgtEl>
                                      </p:cBhvr>
                                    </p:animEffect>
                                  </p:childTnLst>
                                </p:cTn>
                              </p:par>
                            </p:childTnLst>
                          </p:cTn>
                        </p:par>
                      </p:childTnLst>
                    </p:cTn>
                  </p:par>
                  <p:par>
                    <p:cTn id="123" fill="hold">
                      <p:stCondLst>
                        <p:cond delay="indefinite"/>
                      </p:stCondLst>
                      <p:childTnLst>
                        <p:par>
                          <p:cTn id="124" fill="hold">
                            <p:stCondLst>
                              <p:cond delay="0"/>
                            </p:stCondLst>
                            <p:childTnLst>
                              <p:par>
                                <p:cTn id="125" presetID="10" presetClass="entr" presetSubtype="0" fill="hold" nodeType="clickEffect">
                                  <p:stCondLst>
                                    <p:cond delay="0"/>
                                  </p:stCondLst>
                                  <p:childTnLst>
                                    <p:set>
                                      <p:cBhvr>
                                        <p:cTn id="126" dur="1" fill="hold">
                                          <p:stCondLst>
                                            <p:cond delay="0"/>
                                          </p:stCondLst>
                                        </p:cTn>
                                        <p:tgtEl>
                                          <p:spTgt spid="33">
                                            <p:txEl>
                                              <p:pRg st="3" end="3"/>
                                            </p:txEl>
                                          </p:spTgt>
                                        </p:tgtEl>
                                        <p:attrNameLst>
                                          <p:attrName>style.visibility</p:attrName>
                                        </p:attrNameLst>
                                      </p:cBhvr>
                                      <p:to>
                                        <p:strVal val="visible"/>
                                      </p:to>
                                    </p:set>
                                    <p:animEffect transition="in" filter="fade">
                                      <p:cBhvr>
                                        <p:cTn id="127" dur="500"/>
                                        <p:tgtEl>
                                          <p:spTgt spid="33">
                                            <p:txEl>
                                              <p:pRg st="3" end="3"/>
                                            </p:txEl>
                                          </p:spTgt>
                                        </p:tgtEl>
                                      </p:cBhvr>
                                    </p:animEffect>
                                  </p:childTnLst>
                                </p:cTn>
                              </p:par>
                            </p:childTnLst>
                          </p:cTn>
                        </p:par>
                      </p:childTnLst>
                    </p:cTn>
                  </p:par>
                  <p:par>
                    <p:cTn id="128" fill="hold">
                      <p:stCondLst>
                        <p:cond delay="indefinite"/>
                      </p:stCondLst>
                      <p:childTnLst>
                        <p:par>
                          <p:cTn id="129" fill="hold">
                            <p:stCondLst>
                              <p:cond delay="0"/>
                            </p:stCondLst>
                            <p:childTnLst>
                              <p:par>
                                <p:cTn id="130" presetID="10" presetClass="entr" presetSubtype="0" fill="hold" nodeType="clickEffect">
                                  <p:stCondLst>
                                    <p:cond delay="0"/>
                                  </p:stCondLst>
                                  <p:childTnLst>
                                    <p:set>
                                      <p:cBhvr>
                                        <p:cTn id="131" dur="1" fill="hold">
                                          <p:stCondLst>
                                            <p:cond delay="0"/>
                                          </p:stCondLst>
                                        </p:cTn>
                                        <p:tgtEl>
                                          <p:spTgt spid="35">
                                            <p:txEl>
                                              <p:pRg st="3" end="3"/>
                                            </p:txEl>
                                          </p:spTgt>
                                        </p:tgtEl>
                                        <p:attrNameLst>
                                          <p:attrName>style.visibility</p:attrName>
                                        </p:attrNameLst>
                                      </p:cBhvr>
                                      <p:to>
                                        <p:strVal val="visible"/>
                                      </p:to>
                                    </p:set>
                                    <p:animEffect transition="in" filter="fade">
                                      <p:cBhvr>
                                        <p:cTn id="132" dur="500"/>
                                        <p:tgtEl>
                                          <p:spTgt spid="35">
                                            <p:txEl>
                                              <p:pRg st="3" end="3"/>
                                            </p:txEl>
                                          </p:spTgt>
                                        </p:tgtEl>
                                      </p:cBhvr>
                                    </p:animEffect>
                                  </p:childTnLst>
                                </p:cTn>
                              </p:par>
                            </p:childTnLst>
                          </p:cTn>
                        </p:par>
                      </p:childTnLst>
                    </p:cTn>
                  </p:par>
                  <p:par>
                    <p:cTn id="133" fill="hold">
                      <p:stCondLst>
                        <p:cond delay="indefinite"/>
                      </p:stCondLst>
                      <p:childTnLst>
                        <p:par>
                          <p:cTn id="134" fill="hold">
                            <p:stCondLst>
                              <p:cond delay="0"/>
                            </p:stCondLst>
                            <p:childTnLst>
                              <p:par>
                                <p:cTn id="135" presetID="42" presetClass="entr" presetSubtype="0" fill="hold" grpId="0" nodeType="clickEffect">
                                  <p:stCondLst>
                                    <p:cond delay="0"/>
                                  </p:stCondLst>
                                  <p:childTnLst>
                                    <p:set>
                                      <p:cBhvr>
                                        <p:cTn id="136" dur="1" fill="hold">
                                          <p:stCondLst>
                                            <p:cond delay="0"/>
                                          </p:stCondLst>
                                        </p:cTn>
                                        <p:tgtEl>
                                          <p:spTgt spid="24"/>
                                        </p:tgtEl>
                                        <p:attrNameLst>
                                          <p:attrName>style.visibility</p:attrName>
                                        </p:attrNameLst>
                                      </p:cBhvr>
                                      <p:to>
                                        <p:strVal val="visible"/>
                                      </p:to>
                                    </p:set>
                                    <p:animEffect transition="in" filter="fade">
                                      <p:cBhvr>
                                        <p:cTn id="137" dur="1000"/>
                                        <p:tgtEl>
                                          <p:spTgt spid="24"/>
                                        </p:tgtEl>
                                      </p:cBhvr>
                                    </p:animEffect>
                                    <p:anim calcmode="lin" valueType="num">
                                      <p:cBhvr>
                                        <p:cTn id="138" dur="1000" fill="hold"/>
                                        <p:tgtEl>
                                          <p:spTgt spid="24"/>
                                        </p:tgtEl>
                                        <p:attrNameLst>
                                          <p:attrName>ppt_x</p:attrName>
                                        </p:attrNameLst>
                                      </p:cBhvr>
                                      <p:tavLst>
                                        <p:tav tm="0">
                                          <p:val>
                                            <p:strVal val="#ppt_x"/>
                                          </p:val>
                                        </p:tav>
                                        <p:tav tm="100000">
                                          <p:val>
                                            <p:strVal val="#ppt_x"/>
                                          </p:val>
                                        </p:tav>
                                      </p:tavLst>
                                    </p:anim>
                                    <p:anim calcmode="lin" valueType="num">
                                      <p:cBhvr>
                                        <p:cTn id="139" dur="1000" fill="hold"/>
                                        <p:tgtEl>
                                          <p:spTgt spid="24"/>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0"/>
                                  </p:stCondLst>
                                  <p:childTnLst>
                                    <p:set>
                                      <p:cBhvr>
                                        <p:cTn id="141" dur="1" fill="hold">
                                          <p:stCondLst>
                                            <p:cond delay="0"/>
                                          </p:stCondLst>
                                        </p:cTn>
                                        <p:tgtEl>
                                          <p:spTgt spid="23"/>
                                        </p:tgtEl>
                                        <p:attrNameLst>
                                          <p:attrName>style.visibility</p:attrName>
                                        </p:attrNameLst>
                                      </p:cBhvr>
                                      <p:to>
                                        <p:strVal val="visible"/>
                                      </p:to>
                                    </p:set>
                                    <p:animEffect transition="in" filter="fade">
                                      <p:cBhvr>
                                        <p:cTn id="142" dur="1000"/>
                                        <p:tgtEl>
                                          <p:spTgt spid="23"/>
                                        </p:tgtEl>
                                      </p:cBhvr>
                                    </p:animEffect>
                                    <p:anim calcmode="lin" valueType="num">
                                      <p:cBhvr>
                                        <p:cTn id="143" dur="1000" fill="hold"/>
                                        <p:tgtEl>
                                          <p:spTgt spid="23"/>
                                        </p:tgtEl>
                                        <p:attrNameLst>
                                          <p:attrName>ppt_x</p:attrName>
                                        </p:attrNameLst>
                                      </p:cBhvr>
                                      <p:tavLst>
                                        <p:tav tm="0">
                                          <p:val>
                                            <p:strVal val="#ppt_x"/>
                                          </p:val>
                                        </p:tav>
                                        <p:tav tm="100000">
                                          <p:val>
                                            <p:strVal val="#ppt_x"/>
                                          </p:val>
                                        </p:tav>
                                      </p:tavLst>
                                    </p:anim>
                                    <p:anim calcmode="lin" valueType="num">
                                      <p:cBhvr>
                                        <p:cTn id="144" dur="1000" fill="hold"/>
                                        <p:tgtEl>
                                          <p:spTgt spid="23"/>
                                        </p:tgtEl>
                                        <p:attrNameLst>
                                          <p:attrName>ppt_y</p:attrName>
                                        </p:attrNameLst>
                                      </p:cBhvr>
                                      <p:tavLst>
                                        <p:tav tm="0">
                                          <p:val>
                                            <p:strVal val="#ppt_y+.1"/>
                                          </p:val>
                                        </p:tav>
                                        <p:tav tm="100000">
                                          <p:val>
                                            <p:strVal val="#ppt_y"/>
                                          </p:val>
                                        </p:tav>
                                      </p:tavLst>
                                    </p:anim>
                                  </p:childTnLst>
                                </p:cTn>
                              </p:par>
                              <p:par>
                                <p:cTn id="145" presetID="10" presetClass="entr" presetSubtype="0" fill="hold" nodeType="withEffect">
                                  <p:stCondLst>
                                    <p:cond delay="0"/>
                                  </p:stCondLst>
                                  <p:childTnLst>
                                    <p:set>
                                      <p:cBhvr>
                                        <p:cTn id="146" dur="1" fill="hold">
                                          <p:stCondLst>
                                            <p:cond delay="0"/>
                                          </p:stCondLst>
                                        </p:cTn>
                                        <p:tgtEl>
                                          <p:spTgt spid="51"/>
                                        </p:tgtEl>
                                        <p:attrNameLst>
                                          <p:attrName>style.visibility</p:attrName>
                                        </p:attrNameLst>
                                      </p:cBhvr>
                                      <p:to>
                                        <p:strVal val="visible"/>
                                      </p:to>
                                    </p:set>
                                    <p:animEffect transition="in" filter="fade">
                                      <p:cBhvr>
                                        <p:cTn id="147"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44" grpId="0" animBg="1"/>
      <p:bldP spid="46" grpId="0" animBg="1"/>
      <p:bldP spid="45" grpId="0" animBg="1"/>
      <p:bldP spid="53" grpId="0" animBg="1"/>
      <p:bldP spid="54" grpId="0" animBg="1"/>
      <p:bldP spid="55" grpId="0" animBg="1"/>
      <p:bldP spid="56" grpId="0" animBg="1"/>
      <p:bldP spid="47" grpId="0"/>
      <p:bldP spid="59" grpId="0"/>
      <p:bldP spid="6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a:xfrm>
            <a:off x="3008767" y="-39218"/>
            <a:ext cx="2876550" cy="6897218"/>
          </a:xfrm>
          <a:prstGeom prst="rect">
            <a:avLst/>
          </a:prstGeom>
          <a:solidFill>
            <a:schemeClr val="accent6">
              <a:lumMod val="50000"/>
              <a:alpha val="56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28" name="Rectangle 27"/>
          <p:cNvSpPr/>
          <p:nvPr/>
        </p:nvSpPr>
        <p:spPr>
          <a:xfrm>
            <a:off x="6286255" y="0"/>
            <a:ext cx="2876550" cy="6897218"/>
          </a:xfrm>
          <a:prstGeom prst="rect">
            <a:avLst/>
          </a:prstGeom>
          <a:solidFill>
            <a:srgbClr val="C00000">
              <a:alpha val="56000"/>
            </a:srgb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13" name="Rectangle 12"/>
          <p:cNvSpPr/>
          <p:nvPr/>
        </p:nvSpPr>
        <p:spPr>
          <a:xfrm>
            <a:off x="189905" y="1214051"/>
            <a:ext cx="2534557" cy="2801258"/>
          </a:xfrm>
          <a:prstGeom prst="rect">
            <a:avLst/>
          </a:prstGeom>
          <a:no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4" name="Rectangle 13"/>
          <p:cNvSpPr/>
          <p:nvPr/>
        </p:nvSpPr>
        <p:spPr>
          <a:xfrm>
            <a:off x="9537301" y="1214051"/>
            <a:ext cx="2534557" cy="2801258"/>
          </a:xfrm>
          <a:prstGeom prst="rect">
            <a:avLst/>
          </a:prstGeom>
          <a:no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pic>
        <p:nvPicPr>
          <p:cNvPr id="24" name="Picture 23"/>
          <p:cNvPicPr>
            <a:picLocks noChangeAspect="1"/>
          </p:cNvPicPr>
          <p:nvPr/>
        </p:nvPicPr>
        <p:blipFill rotWithShape="1">
          <a:blip r:embed="rId3"/>
          <a:srcRect r="47739"/>
          <a:stretch/>
        </p:blipFill>
        <p:spPr>
          <a:xfrm>
            <a:off x="0" y="5307247"/>
            <a:ext cx="3490967" cy="1589971"/>
          </a:xfrm>
          <a:prstGeom prst="rect">
            <a:avLst/>
          </a:prstGeom>
        </p:spPr>
      </p:pic>
      <p:pic>
        <p:nvPicPr>
          <p:cNvPr id="25" name="Picture 24"/>
          <p:cNvPicPr>
            <a:picLocks noChangeAspect="1"/>
          </p:cNvPicPr>
          <p:nvPr/>
        </p:nvPicPr>
        <p:blipFill rotWithShape="1">
          <a:blip r:embed="rId3"/>
          <a:srcRect l="53187"/>
          <a:stretch/>
        </p:blipFill>
        <p:spPr>
          <a:xfrm>
            <a:off x="8701033" y="5112476"/>
            <a:ext cx="3490967" cy="1775013"/>
          </a:xfrm>
          <a:prstGeom prst="rect">
            <a:avLst/>
          </a:prstGeom>
        </p:spPr>
      </p:pic>
      <p:sp>
        <p:nvSpPr>
          <p:cNvPr id="27" name="TextBox 26"/>
          <p:cNvSpPr txBox="1"/>
          <p:nvPr/>
        </p:nvSpPr>
        <p:spPr>
          <a:xfrm>
            <a:off x="3391566" y="6525482"/>
            <a:ext cx="5309467" cy="646331"/>
          </a:xfrm>
          <a:prstGeom prst="rect">
            <a:avLst/>
          </a:prstGeom>
          <a:noFill/>
        </p:spPr>
        <p:txBody>
          <a:bodyPr wrap="none" rtlCol="0">
            <a:spAutoFit/>
          </a:bodyPr>
          <a:lstStyle/>
          <a:p>
            <a:r>
              <a:rPr lang="fa-IR" b="1" dirty="0">
                <a:cs typeface="B Homa" panose="00000400000000000000" pitchFamily="2" charset="-78"/>
              </a:rPr>
              <a:t>بررسی تطبیقی نظام مدیریت شهری در شهرهای تهران و نیویورک</a:t>
            </a:r>
            <a:endParaRPr lang="en-US" b="1" dirty="0">
              <a:cs typeface="B Homa" panose="00000400000000000000" pitchFamily="2" charset="-78"/>
            </a:endParaRPr>
          </a:p>
          <a:p>
            <a:endParaRPr lang="en-US" dirty="0">
              <a:cs typeface="B Homa" panose="00000400000000000000" pitchFamily="2" charset="-78"/>
            </a:endParaRPr>
          </a:p>
        </p:txBody>
      </p:sp>
      <p:graphicFrame>
        <p:nvGraphicFramePr>
          <p:cNvPr id="29" name="Chart 28"/>
          <p:cNvGraphicFramePr>
            <a:graphicFrameLocks/>
          </p:cNvGraphicFramePr>
          <p:nvPr>
            <p:extLst/>
          </p:nvPr>
        </p:nvGraphicFramePr>
        <p:xfrm>
          <a:off x="2939470" y="520497"/>
          <a:ext cx="2945847" cy="176750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0" name="Chart 29"/>
          <p:cNvGraphicFramePr>
            <a:graphicFrameLocks/>
          </p:cNvGraphicFramePr>
          <p:nvPr>
            <p:extLst/>
          </p:nvPr>
        </p:nvGraphicFramePr>
        <p:xfrm>
          <a:off x="6286255" y="575069"/>
          <a:ext cx="2945847" cy="1767508"/>
        </p:xfrm>
        <a:graphic>
          <a:graphicData uri="http://schemas.openxmlformats.org/drawingml/2006/chart">
            <c:chart xmlns:c="http://schemas.openxmlformats.org/drawingml/2006/chart" xmlns:r="http://schemas.openxmlformats.org/officeDocument/2006/relationships" r:id="rId5"/>
          </a:graphicData>
        </a:graphic>
      </p:graphicFrame>
      <p:pic>
        <p:nvPicPr>
          <p:cNvPr id="34" name="Picture 33"/>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041735" y="2979871"/>
            <a:ext cx="2646650" cy="2433897"/>
          </a:xfrm>
          <a:prstGeom prst="rect">
            <a:avLst/>
          </a:prstGeom>
        </p:spPr>
      </p:pic>
      <p:graphicFrame>
        <p:nvGraphicFramePr>
          <p:cNvPr id="37" name="Chart 36"/>
          <p:cNvGraphicFramePr>
            <a:graphicFrameLocks/>
          </p:cNvGraphicFramePr>
          <p:nvPr>
            <p:extLst/>
          </p:nvPr>
        </p:nvGraphicFramePr>
        <p:xfrm>
          <a:off x="8806348" y="1380894"/>
          <a:ext cx="3364523" cy="2743200"/>
        </p:xfrm>
        <a:graphic>
          <a:graphicData uri="http://schemas.openxmlformats.org/drawingml/2006/chart">
            <c:chart xmlns:c="http://schemas.openxmlformats.org/drawingml/2006/chart" xmlns:r="http://schemas.openxmlformats.org/officeDocument/2006/relationships" r:id="rId7"/>
          </a:graphicData>
        </a:graphic>
      </p:graphicFrame>
      <p:sp>
        <p:nvSpPr>
          <p:cNvPr id="2" name="TextBox 1"/>
          <p:cNvSpPr txBox="1"/>
          <p:nvPr/>
        </p:nvSpPr>
        <p:spPr>
          <a:xfrm>
            <a:off x="7100777" y="5394116"/>
            <a:ext cx="928460" cy="369332"/>
          </a:xfrm>
          <a:prstGeom prst="rect">
            <a:avLst/>
          </a:prstGeom>
          <a:noFill/>
        </p:spPr>
        <p:txBody>
          <a:bodyPr wrap="none" rtlCol="0">
            <a:spAutoFit/>
          </a:bodyPr>
          <a:lstStyle/>
          <a:p>
            <a:r>
              <a:rPr lang="fa-IR" b="1" dirty="0" smtClean="0">
                <a:cs typeface="B Homa" panose="00000400000000000000" pitchFamily="2" charset="-78"/>
              </a:rPr>
              <a:t>هرم سنی</a:t>
            </a:r>
            <a:endParaRPr lang="en-US" b="1" dirty="0">
              <a:cs typeface="B Homa" panose="00000400000000000000" pitchFamily="2" charset="-78"/>
            </a:endParaRPr>
          </a:p>
        </p:txBody>
      </p:sp>
      <p:sp>
        <p:nvSpPr>
          <p:cNvPr id="18" name="TextBox 17"/>
          <p:cNvSpPr txBox="1"/>
          <p:nvPr/>
        </p:nvSpPr>
        <p:spPr>
          <a:xfrm>
            <a:off x="3966597" y="5396017"/>
            <a:ext cx="928460" cy="369332"/>
          </a:xfrm>
          <a:prstGeom prst="rect">
            <a:avLst/>
          </a:prstGeom>
          <a:noFill/>
        </p:spPr>
        <p:txBody>
          <a:bodyPr wrap="none" rtlCol="0">
            <a:spAutoFit/>
          </a:bodyPr>
          <a:lstStyle/>
          <a:p>
            <a:r>
              <a:rPr lang="fa-IR" b="1" dirty="0" smtClean="0">
                <a:cs typeface="B Homa" panose="00000400000000000000" pitchFamily="2" charset="-78"/>
              </a:rPr>
              <a:t>هرم سنی</a:t>
            </a:r>
            <a:endParaRPr lang="en-US" b="1" dirty="0">
              <a:cs typeface="B Homa" panose="00000400000000000000" pitchFamily="2" charset="-78"/>
            </a:endParaRPr>
          </a:p>
        </p:txBody>
      </p:sp>
      <p:sp>
        <p:nvSpPr>
          <p:cNvPr id="3" name="TextBox 2"/>
          <p:cNvSpPr txBox="1"/>
          <p:nvPr/>
        </p:nvSpPr>
        <p:spPr>
          <a:xfrm>
            <a:off x="495327" y="892052"/>
            <a:ext cx="1939955" cy="369332"/>
          </a:xfrm>
          <a:prstGeom prst="rect">
            <a:avLst/>
          </a:prstGeom>
          <a:noFill/>
        </p:spPr>
        <p:txBody>
          <a:bodyPr wrap="none" rtlCol="0">
            <a:spAutoFit/>
          </a:bodyPr>
          <a:lstStyle/>
          <a:p>
            <a:r>
              <a:rPr lang="fa-IR" b="1" dirty="0" smtClean="0">
                <a:cs typeface="B Homa" panose="00000400000000000000" pitchFamily="2" charset="-78"/>
              </a:rPr>
              <a:t>نمودار سطح تحصیلات</a:t>
            </a:r>
            <a:endParaRPr lang="en-US" b="1" dirty="0">
              <a:cs typeface="B Homa" panose="00000400000000000000" pitchFamily="2" charset="-78"/>
            </a:endParaRPr>
          </a:p>
        </p:txBody>
      </p:sp>
      <p:sp>
        <p:nvSpPr>
          <p:cNvPr id="20" name="TextBox 19"/>
          <p:cNvSpPr txBox="1"/>
          <p:nvPr/>
        </p:nvSpPr>
        <p:spPr>
          <a:xfrm>
            <a:off x="9834601" y="4210457"/>
            <a:ext cx="1939955" cy="369332"/>
          </a:xfrm>
          <a:prstGeom prst="rect">
            <a:avLst/>
          </a:prstGeom>
          <a:noFill/>
        </p:spPr>
        <p:txBody>
          <a:bodyPr wrap="none" rtlCol="0">
            <a:spAutoFit/>
          </a:bodyPr>
          <a:lstStyle/>
          <a:p>
            <a:r>
              <a:rPr lang="fa-IR" b="1" dirty="0" smtClean="0">
                <a:cs typeface="B Homa" panose="00000400000000000000" pitchFamily="2" charset="-78"/>
              </a:rPr>
              <a:t>نمودار سطح تحصیلات</a:t>
            </a:r>
            <a:endParaRPr lang="en-US" b="1" dirty="0">
              <a:cs typeface="B Homa" panose="00000400000000000000" pitchFamily="2" charset="-78"/>
            </a:endParaRPr>
          </a:p>
        </p:txBody>
      </p:sp>
      <p:sp>
        <p:nvSpPr>
          <p:cNvPr id="21" name="TextBox 20"/>
          <p:cNvSpPr txBox="1"/>
          <p:nvPr/>
        </p:nvSpPr>
        <p:spPr>
          <a:xfrm>
            <a:off x="6279763" y="2300073"/>
            <a:ext cx="2771913" cy="369332"/>
          </a:xfrm>
          <a:prstGeom prst="rect">
            <a:avLst/>
          </a:prstGeom>
          <a:noFill/>
        </p:spPr>
        <p:txBody>
          <a:bodyPr wrap="none" rtlCol="0">
            <a:spAutoFit/>
          </a:bodyPr>
          <a:lstStyle/>
          <a:p>
            <a:r>
              <a:rPr lang="fa-IR" b="1" dirty="0" smtClean="0">
                <a:cs typeface="B Homa" panose="00000400000000000000" pitchFamily="2" charset="-78"/>
              </a:rPr>
              <a:t>تغییرات جمعیتی از آغاز تا کنون</a:t>
            </a:r>
            <a:endParaRPr lang="en-US" b="1" dirty="0">
              <a:cs typeface="B Homa" panose="00000400000000000000" pitchFamily="2" charset="-78"/>
            </a:endParaRPr>
          </a:p>
        </p:txBody>
      </p:sp>
      <p:sp>
        <p:nvSpPr>
          <p:cNvPr id="22" name="TextBox 21"/>
          <p:cNvSpPr txBox="1"/>
          <p:nvPr/>
        </p:nvSpPr>
        <p:spPr>
          <a:xfrm>
            <a:off x="3027422" y="2287801"/>
            <a:ext cx="2771913" cy="369332"/>
          </a:xfrm>
          <a:prstGeom prst="rect">
            <a:avLst/>
          </a:prstGeom>
          <a:noFill/>
        </p:spPr>
        <p:txBody>
          <a:bodyPr wrap="none" rtlCol="0">
            <a:spAutoFit/>
          </a:bodyPr>
          <a:lstStyle/>
          <a:p>
            <a:r>
              <a:rPr lang="fa-IR" b="1" dirty="0" smtClean="0">
                <a:cs typeface="B Homa" panose="00000400000000000000" pitchFamily="2" charset="-78"/>
              </a:rPr>
              <a:t>تغییرات جمعیتی از آغاز تا کنون</a:t>
            </a:r>
            <a:endParaRPr lang="en-US" b="1" dirty="0">
              <a:cs typeface="B Homa" panose="00000400000000000000" pitchFamily="2" charset="-78"/>
            </a:endParaRPr>
          </a:p>
        </p:txBody>
      </p:sp>
      <p:sp>
        <p:nvSpPr>
          <p:cNvPr id="4" name="TextBox 3"/>
          <p:cNvSpPr txBox="1"/>
          <p:nvPr/>
        </p:nvSpPr>
        <p:spPr>
          <a:xfrm>
            <a:off x="7310979" y="102869"/>
            <a:ext cx="755335" cy="461665"/>
          </a:xfrm>
          <a:prstGeom prst="rect">
            <a:avLst/>
          </a:prstGeom>
          <a:noFill/>
        </p:spPr>
        <p:txBody>
          <a:bodyPr wrap="none" rtlCol="0">
            <a:spAutoFit/>
          </a:bodyPr>
          <a:lstStyle/>
          <a:p>
            <a:r>
              <a:rPr lang="fa-IR" sz="2400" b="1" dirty="0" smtClean="0">
                <a:solidFill>
                  <a:schemeClr val="bg1"/>
                </a:solidFill>
                <a:cs typeface="B Homa" panose="00000400000000000000" pitchFamily="2" charset="-78"/>
              </a:rPr>
              <a:t>تهران</a:t>
            </a:r>
            <a:endParaRPr lang="en-US" sz="2400" b="1" dirty="0">
              <a:solidFill>
                <a:schemeClr val="bg1"/>
              </a:solidFill>
              <a:cs typeface="B Homa" panose="00000400000000000000" pitchFamily="2" charset="-78"/>
            </a:endParaRPr>
          </a:p>
        </p:txBody>
      </p:sp>
      <p:sp>
        <p:nvSpPr>
          <p:cNvPr id="5" name="TextBox 4"/>
          <p:cNvSpPr txBox="1"/>
          <p:nvPr/>
        </p:nvSpPr>
        <p:spPr>
          <a:xfrm>
            <a:off x="3898425" y="120387"/>
            <a:ext cx="933269" cy="400110"/>
          </a:xfrm>
          <a:prstGeom prst="rect">
            <a:avLst/>
          </a:prstGeom>
          <a:noFill/>
        </p:spPr>
        <p:txBody>
          <a:bodyPr wrap="none" rtlCol="0">
            <a:spAutoFit/>
          </a:bodyPr>
          <a:lstStyle/>
          <a:p>
            <a:r>
              <a:rPr lang="fa-IR" sz="2000" b="1" dirty="0" smtClean="0">
                <a:solidFill>
                  <a:schemeClr val="bg1"/>
                </a:solidFill>
                <a:cs typeface="B Homa" panose="00000400000000000000" pitchFamily="2" charset="-78"/>
              </a:rPr>
              <a:t>نیویورک</a:t>
            </a:r>
            <a:endParaRPr lang="en-US" sz="2000" b="1" dirty="0">
              <a:solidFill>
                <a:schemeClr val="bg1"/>
              </a:solidFill>
              <a:cs typeface="B Homa" panose="00000400000000000000" pitchFamily="2" charset="-78"/>
            </a:endParaRPr>
          </a:p>
        </p:txBody>
      </p:sp>
      <p:sp>
        <p:nvSpPr>
          <p:cNvPr id="26" name="Rectangle 25"/>
          <p:cNvSpPr/>
          <p:nvPr/>
        </p:nvSpPr>
        <p:spPr>
          <a:xfrm>
            <a:off x="9162804" y="296547"/>
            <a:ext cx="3029195" cy="512335"/>
          </a:xfrm>
          <a:prstGeom prst="rect">
            <a:avLst/>
          </a:prstGeom>
        </p:spPr>
        <p:style>
          <a:lnRef idx="1">
            <a:schemeClr val="dk1"/>
          </a:lnRef>
          <a:fillRef idx="3">
            <a:schemeClr val="dk1"/>
          </a:fillRef>
          <a:effectRef idx="2">
            <a:schemeClr val="dk1"/>
          </a:effectRef>
          <a:fontRef idx="minor">
            <a:schemeClr val="lt1"/>
          </a:fontRef>
        </p:style>
        <p:txBody>
          <a:bodyPr rtlCol="1" anchor="ctr"/>
          <a:lstStyle/>
          <a:p>
            <a:pPr algn="ctr"/>
            <a:r>
              <a:rPr lang="fa-IR" sz="2200" b="1" dirty="0" smtClean="0">
                <a:cs typeface="B Homa" panose="00000400000000000000" pitchFamily="2" charset="-78"/>
              </a:rPr>
              <a:t>بررسی شاخص های جمعیتی</a:t>
            </a:r>
            <a:endParaRPr lang="en-US" sz="2200" b="1" dirty="0">
              <a:cs typeface="B Homa" panose="00000400000000000000" pitchFamily="2" charset="-78"/>
            </a:endParaRPr>
          </a:p>
        </p:txBody>
      </p:sp>
      <p:sp>
        <p:nvSpPr>
          <p:cNvPr id="32" name="Rectangle 31"/>
          <p:cNvSpPr/>
          <p:nvPr/>
        </p:nvSpPr>
        <p:spPr>
          <a:xfrm>
            <a:off x="-28635" y="296547"/>
            <a:ext cx="3029195" cy="512335"/>
          </a:xfrm>
          <a:prstGeom prst="rect">
            <a:avLst/>
          </a:prstGeom>
        </p:spPr>
        <p:style>
          <a:lnRef idx="1">
            <a:schemeClr val="dk1"/>
          </a:lnRef>
          <a:fillRef idx="3">
            <a:schemeClr val="dk1"/>
          </a:fillRef>
          <a:effectRef idx="2">
            <a:schemeClr val="dk1"/>
          </a:effectRef>
          <a:fontRef idx="minor">
            <a:schemeClr val="lt1"/>
          </a:fontRef>
        </p:style>
        <p:txBody>
          <a:bodyPr rtlCol="1" anchor="ctr"/>
          <a:lstStyle/>
          <a:p>
            <a:pPr algn="ctr"/>
            <a:r>
              <a:rPr lang="fa-IR" sz="2200" b="1" dirty="0" smtClean="0">
                <a:cs typeface="B Homa" panose="00000400000000000000" pitchFamily="2" charset="-78"/>
              </a:rPr>
              <a:t>بررسی شاخص های جمعیتی</a:t>
            </a:r>
            <a:endParaRPr lang="en-US" sz="2200" b="1" dirty="0">
              <a:cs typeface="B Homa" panose="00000400000000000000" pitchFamily="2" charset="-78"/>
            </a:endParaRPr>
          </a:p>
        </p:txBody>
      </p:sp>
      <p:pic>
        <p:nvPicPr>
          <p:cNvPr id="7" name="Picture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162670" y="3190173"/>
            <a:ext cx="3123719" cy="2124855"/>
          </a:xfrm>
          <a:prstGeom prst="rect">
            <a:avLst/>
          </a:prstGeom>
        </p:spPr>
      </p:pic>
      <p:graphicFrame>
        <p:nvGraphicFramePr>
          <p:cNvPr id="38" name="Chart 37"/>
          <p:cNvGraphicFramePr>
            <a:graphicFrameLocks/>
          </p:cNvGraphicFramePr>
          <p:nvPr>
            <p:extLst/>
          </p:nvPr>
        </p:nvGraphicFramePr>
        <p:xfrm>
          <a:off x="204278" y="-1480184"/>
          <a:ext cx="3985468" cy="7449809"/>
        </p:xfrm>
        <a:graphic>
          <a:graphicData uri="http://schemas.openxmlformats.org/drawingml/2006/chart">
            <c:chart xmlns:c="http://schemas.openxmlformats.org/drawingml/2006/chart" xmlns:r="http://schemas.openxmlformats.org/officeDocument/2006/relationships" r:id="rId9"/>
          </a:graphicData>
        </a:graphic>
      </p:graphicFrame>
      <p:pic>
        <p:nvPicPr>
          <p:cNvPr id="3074" name="Picture 2" descr="http://atlas.tehran.ir/Portals/0/Edu/Maps/800x/10.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00100" y="-3642"/>
            <a:ext cx="11404195" cy="687102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11"/>
          <a:stretch>
            <a:fillRect/>
          </a:stretch>
        </p:blipFill>
        <p:spPr>
          <a:xfrm>
            <a:off x="-14610" y="0"/>
            <a:ext cx="7827025" cy="6848647"/>
          </a:xfrm>
          <a:prstGeom prst="rect">
            <a:avLst/>
          </a:prstGeom>
        </p:spPr>
      </p:pic>
    </p:spTree>
    <p:extLst>
      <p:ext uri="{BB962C8B-B14F-4D97-AF65-F5344CB8AC3E}">
        <p14:creationId xmlns:p14="http://schemas.microsoft.com/office/powerpoint/2010/main" val="2694284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1000"/>
                                        <p:tgtEl>
                                          <p:spTgt spid="29"/>
                                        </p:tgtEl>
                                      </p:cBhvr>
                                    </p:animEffect>
                                    <p:anim calcmode="lin" valueType="num">
                                      <p:cBhvr>
                                        <p:cTn id="24" dur="1000" fill="hold"/>
                                        <p:tgtEl>
                                          <p:spTgt spid="29"/>
                                        </p:tgtEl>
                                        <p:attrNameLst>
                                          <p:attrName>ppt_x</p:attrName>
                                        </p:attrNameLst>
                                      </p:cBhvr>
                                      <p:tavLst>
                                        <p:tav tm="0">
                                          <p:val>
                                            <p:strVal val="#ppt_x"/>
                                          </p:val>
                                        </p:tav>
                                        <p:tav tm="100000">
                                          <p:val>
                                            <p:strVal val="#ppt_x"/>
                                          </p:val>
                                        </p:tav>
                                      </p:tavLst>
                                    </p:anim>
                                    <p:anim calcmode="lin" valueType="num">
                                      <p:cBhvr>
                                        <p:cTn id="25" dur="1000" fill="hold"/>
                                        <p:tgtEl>
                                          <p:spTgt spid="29"/>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1000"/>
                                        <p:tgtEl>
                                          <p:spTgt spid="22"/>
                                        </p:tgtEl>
                                      </p:cBhvr>
                                    </p:animEffect>
                                    <p:anim calcmode="lin" valueType="num">
                                      <p:cBhvr>
                                        <p:cTn id="29" dur="1000" fill="hold"/>
                                        <p:tgtEl>
                                          <p:spTgt spid="22"/>
                                        </p:tgtEl>
                                        <p:attrNameLst>
                                          <p:attrName>ppt_x</p:attrName>
                                        </p:attrNameLst>
                                      </p:cBhvr>
                                      <p:tavLst>
                                        <p:tav tm="0">
                                          <p:val>
                                            <p:strVal val="#ppt_x"/>
                                          </p:val>
                                        </p:tav>
                                        <p:tav tm="100000">
                                          <p:val>
                                            <p:strVal val="#ppt_x"/>
                                          </p:val>
                                        </p:tav>
                                      </p:tavLst>
                                    </p:anim>
                                    <p:anim calcmode="lin" valueType="num">
                                      <p:cBhvr>
                                        <p:cTn id="3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fade">
                                      <p:cBhvr>
                                        <p:cTn id="40" dur="1000"/>
                                        <p:tgtEl>
                                          <p:spTgt spid="2"/>
                                        </p:tgtEl>
                                      </p:cBhvr>
                                    </p:animEffect>
                                    <p:anim calcmode="lin" valueType="num">
                                      <p:cBhvr>
                                        <p:cTn id="41" dur="1000" fill="hold"/>
                                        <p:tgtEl>
                                          <p:spTgt spid="2"/>
                                        </p:tgtEl>
                                        <p:attrNameLst>
                                          <p:attrName>ppt_x</p:attrName>
                                        </p:attrNameLst>
                                      </p:cBhvr>
                                      <p:tavLst>
                                        <p:tav tm="0">
                                          <p:val>
                                            <p:strVal val="#ppt_x"/>
                                          </p:val>
                                        </p:tav>
                                        <p:tav tm="100000">
                                          <p:val>
                                            <p:strVal val="#ppt_x"/>
                                          </p:val>
                                        </p:tav>
                                      </p:tavLst>
                                    </p:anim>
                                    <p:anim calcmode="lin" valueType="num">
                                      <p:cBhvr>
                                        <p:cTn id="4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500"/>
                                        <p:tgtEl>
                                          <p:spTgt spid="34"/>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1000"/>
                                        <p:tgtEl>
                                          <p:spTgt spid="14"/>
                                        </p:tgtEl>
                                      </p:cBhvr>
                                    </p:animEffect>
                                    <p:anim calcmode="lin" valueType="num">
                                      <p:cBhvr>
                                        <p:cTn id="56" dur="1000" fill="hold"/>
                                        <p:tgtEl>
                                          <p:spTgt spid="14"/>
                                        </p:tgtEl>
                                        <p:attrNameLst>
                                          <p:attrName>ppt_x</p:attrName>
                                        </p:attrNameLst>
                                      </p:cBhvr>
                                      <p:tavLst>
                                        <p:tav tm="0">
                                          <p:val>
                                            <p:strVal val="#ppt_x"/>
                                          </p:val>
                                        </p:tav>
                                        <p:tav tm="100000">
                                          <p:val>
                                            <p:strVal val="#ppt_x"/>
                                          </p:val>
                                        </p:tav>
                                      </p:tavLst>
                                    </p:anim>
                                    <p:anim calcmode="lin" valueType="num">
                                      <p:cBhvr>
                                        <p:cTn id="57" dur="1000" fill="hold"/>
                                        <p:tgtEl>
                                          <p:spTgt spid="14"/>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fade">
                                      <p:cBhvr>
                                        <p:cTn id="60" dur="1000"/>
                                        <p:tgtEl>
                                          <p:spTgt spid="37"/>
                                        </p:tgtEl>
                                      </p:cBhvr>
                                    </p:animEffect>
                                    <p:anim calcmode="lin" valueType="num">
                                      <p:cBhvr>
                                        <p:cTn id="61" dur="1000" fill="hold"/>
                                        <p:tgtEl>
                                          <p:spTgt spid="37"/>
                                        </p:tgtEl>
                                        <p:attrNameLst>
                                          <p:attrName>ppt_x</p:attrName>
                                        </p:attrNameLst>
                                      </p:cBhvr>
                                      <p:tavLst>
                                        <p:tav tm="0">
                                          <p:val>
                                            <p:strVal val="#ppt_x"/>
                                          </p:val>
                                        </p:tav>
                                        <p:tav tm="100000">
                                          <p:val>
                                            <p:strVal val="#ppt_x"/>
                                          </p:val>
                                        </p:tav>
                                      </p:tavLst>
                                    </p:anim>
                                    <p:anim calcmode="lin" valueType="num">
                                      <p:cBhvr>
                                        <p:cTn id="62" dur="1000" fill="hold"/>
                                        <p:tgtEl>
                                          <p:spTgt spid="37"/>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1000"/>
                                        <p:tgtEl>
                                          <p:spTgt spid="20"/>
                                        </p:tgtEl>
                                      </p:cBhvr>
                                    </p:animEffect>
                                    <p:anim calcmode="lin" valueType="num">
                                      <p:cBhvr>
                                        <p:cTn id="66" dur="1000" fill="hold"/>
                                        <p:tgtEl>
                                          <p:spTgt spid="20"/>
                                        </p:tgtEl>
                                        <p:attrNameLst>
                                          <p:attrName>ppt_x</p:attrName>
                                        </p:attrNameLst>
                                      </p:cBhvr>
                                      <p:tavLst>
                                        <p:tav tm="0">
                                          <p:val>
                                            <p:strVal val="#ppt_x"/>
                                          </p:val>
                                        </p:tav>
                                        <p:tav tm="100000">
                                          <p:val>
                                            <p:strVal val="#ppt_x"/>
                                          </p:val>
                                        </p:tav>
                                      </p:tavLst>
                                    </p:anim>
                                    <p:anim calcmode="lin" valueType="num">
                                      <p:cBhvr>
                                        <p:cTn id="67"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3"/>
                                        </p:tgtEl>
                                        <p:attrNameLst>
                                          <p:attrName>style.visibility</p:attrName>
                                        </p:attrNameLst>
                                      </p:cBhvr>
                                      <p:to>
                                        <p:strVal val="visible"/>
                                      </p:to>
                                    </p:set>
                                    <p:animEffect transition="in" filter="fade">
                                      <p:cBhvr>
                                        <p:cTn id="72" dur="1000"/>
                                        <p:tgtEl>
                                          <p:spTgt spid="3"/>
                                        </p:tgtEl>
                                      </p:cBhvr>
                                    </p:animEffect>
                                    <p:anim calcmode="lin" valueType="num">
                                      <p:cBhvr>
                                        <p:cTn id="73" dur="1000" fill="hold"/>
                                        <p:tgtEl>
                                          <p:spTgt spid="3"/>
                                        </p:tgtEl>
                                        <p:attrNameLst>
                                          <p:attrName>ppt_x</p:attrName>
                                        </p:attrNameLst>
                                      </p:cBhvr>
                                      <p:tavLst>
                                        <p:tav tm="0">
                                          <p:val>
                                            <p:strVal val="#ppt_x"/>
                                          </p:val>
                                        </p:tav>
                                        <p:tav tm="100000">
                                          <p:val>
                                            <p:strVal val="#ppt_x"/>
                                          </p:val>
                                        </p:tav>
                                      </p:tavLst>
                                    </p:anim>
                                    <p:anim calcmode="lin" valueType="num">
                                      <p:cBhvr>
                                        <p:cTn id="74" dur="1000" fill="hold"/>
                                        <p:tgtEl>
                                          <p:spTgt spid="3"/>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13"/>
                                        </p:tgtEl>
                                        <p:attrNameLst>
                                          <p:attrName>style.visibility</p:attrName>
                                        </p:attrNameLst>
                                      </p:cBhvr>
                                      <p:to>
                                        <p:strVal val="visible"/>
                                      </p:to>
                                    </p:set>
                                    <p:animEffect transition="in" filter="fade">
                                      <p:cBhvr>
                                        <p:cTn id="77" dur="1000"/>
                                        <p:tgtEl>
                                          <p:spTgt spid="13"/>
                                        </p:tgtEl>
                                      </p:cBhvr>
                                    </p:animEffect>
                                    <p:anim calcmode="lin" valueType="num">
                                      <p:cBhvr>
                                        <p:cTn id="78" dur="1000" fill="hold"/>
                                        <p:tgtEl>
                                          <p:spTgt spid="13"/>
                                        </p:tgtEl>
                                        <p:attrNameLst>
                                          <p:attrName>ppt_x</p:attrName>
                                        </p:attrNameLst>
                                      </p:cBhvr>
                                      <p:tavLst>
                                        <p:tav tm="0">
                                          <p:val>
                                            <p:strVal val="#ppt_x"/>
                                          </p:val>
                                        </p:tav>
                                        <p:tav tm="100000">
                                          <p:val>
                                            <p:strVal val="#ppt_x"/>
                                          </p:val>
                                        </p:tav>
                                      </p:tavLst>
                                    </p:anim>
                                    <p:anim calcmode="lin" valueType="num">
                                      <p:cBhvr>
                                        <p:cTn id="79" dur="1000" fill="hold"/>
                                        <p:tgtEl>
                                          <p:spTgt spid="13"/>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38"/>
                                        </p:tgtEl>
                                        <p:attrNameLst>
                                          <p:attrName>style.visibility</p:attrName>
                                        </p:attrNameLst>
                                      </p:cBhvr>
                                      <p:to>
                                        <p:strVal val="visible"/>
                                      </p:to>
                                    </p:set>
                                    <p:animEffect transition="in" filter="fade">
                                      <p:cBhvr>
                                        <p:cTn id="82" dur="1000"/>
                                        <p:tgtEl>
                                          <p:spTgt spid="38"/>
                                        </p:tgtEl>
                                      </p:cBhvr>
                                    </p:animEffect>
                                    <p:anim calcmode="lin" valueType="num">
                                      <p:cBhvr>
                                        <p:cTn id="83" dur="1000" fill="hold"/>
                                        <p:tgtEl>
                                          <p:spTgt spid="38"/>
                                        </p:tgtEl>
                                        <p:attrNameLst>
                                          <p:attrName>ppt_x</p:attrName>
                                        </p:attrNameLst>
                                      </p:cBhvr>
                                      <p:tavLst>
                                        <p:tav tm="0">
                                          <p:val>
                                            <p:strVal val="#ppt_x"/>
                                          </p:val>
                                        </p:tav>
                                        <p:tav tm="100000">
                                          <p:val>
                                            <p:strVal val="#ppt_x"/>
                                          </p:val>
                                        </p:tav>
                                      </p:tavLst>
                                    </p:anim>
                                    <p:anim calcmode="lin" valueType="num">
                                      <p:cBhvr>
                                        <p:cTn id="84"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nodeType="clickEffect">
                                  <p:stCondLst>
                                    <p:cond delay="0"/>
                                  </p:stCondLst>
                                  <p:childTnLst>
                                    <p:set>
                                      <p:cBhvr>
                                        <p:cTn id="88" dur="1" fill="hold">
                                          <p:stCondLst>
                                            <p:cond delay="0"/>
                                          </p:stCondLst>
                                        </p:cTn>
                                        <p:tgtEl>
                                          <p:spTgt spid="3074"/>
                                        </p:tgtEl>
                                        <p:attrNameLst>
                                          <p:attrName>style.visibility</p:attrName>
                                        </p:attrNameLst>
                                      </p:cBhvr>
                                      <p:to>
                                        <p:strVal val="visible"/>
                                      </p:to>
                                    </p:set>
                                    <p:animEffect transition="in" filter="fade">
                                      <p:cBhvr>
                                        <p:cTn id="89" dur="500"/>
                                        <p:tgtEl>
                                          <p:spTgt spid="3074"/>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nodeType="clickEffect">
                                  <p:stCondLst>
                                    <p:cond delay="0"/>
                                  </p:stCondLst>
                                  <p:childTnLst>
                                    <p:set>
                                      <p:cBhvr>
                                        <p:cTn id="93" dur="1" fill="hold">
                                          <p:stCondLst>
                                            <p:cond delay="0"/>
                                          </p:stCondLst>
                                        </p:cTn>
                                        <p:tgtEl>
                                          <p:spTgt spid="6"/>
                                        </p:tgtEl>
                                        <p:attrNameLst>
                                          <p:attrName>style.visibility</p:attrName>
                                        </p:attrNameLst>
                                      </p:cBhvr>
                                      <p:to>
                                        <p:strVal val="visible"/>
                                      </p:to>
                                    </p:set>
                                    <p:animEffect transition="in" filter="fade">
                                      <p:cBhvr>
                                        <p:cTn id="9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Graphic spid="29" grpId="0">
        <p:bldAsOne/>
      </p:bldGraphic>
      <p:bldGraphic spid="30" grpId="0">
        <p:bldAsOne/>
      </p:bldGraphic>
      <p:bldGraphic spid="37" grpId="0">
        <p:bldAsOne/>
      </p:bldGraphic>
      <p:bldP spid="2" grpId="0"/>
      <p:bldP spid="18" grpId="0"/>
      <p:bldP spid="3" grpId="0"/>
      <p:bldP spid="20" grpId="0"/>
      <p:bldP spid="21" grpId="0"/>
      <p:bldP spid="22" grpId="0"/>
      <p:bldP spid="4" grpId="0"/>
      <p:bldP spid="5" grpId="0"/>
      <p:bldGraphic spid="38" grpId="0">
        <p:bldAsOne/>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a:xfrm>
            <a:off x="227081" y="4315"/>
            <a:ext cx="3779536" cy="6897218"/>
          </a:xfrm>
          <a:prstGeom prst="rect">
            <a:avLst/>
          </a:prstGeom>
          <a:solidFill>
            <a:schemeClr val="accent6">
              <a:lumMod val="50000"/>
              <a:alpha val="56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29" name="Rectangle 28"/>
          <p:cNvSpPr/>
          <p:nvPr/>
        </p:nvSpPr>
        <p:spPr>
          <a:xfrm>
            <a:off x="6773817" y="0"/>
            <a:ext cx="3442737" cy="6838951"/>
          </a:xfrm>
          <a:prstGeom prst="rect">
            <a:avLst/>
          </a:prstGeom>
          <a:solidFill>
            <a:srgbClr val="C00000">
              <a:alpha val="56000"/>
            </a:srgb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6" name="Rectangle 5"/>
          <p:cNvSpPr/>
          <p:nvPr/>
        </p:nvSpPr>
        <p:spPr>
          <a:xfrm>
            <a:off x="0" y="296546"/>
            <a:ext cx="12192000" cy="512335"/>
          </a:xfrm>
          <a:prstGeom prst="rect">
            <a:avLst/>
          </a:prstGeom>
        </p:spPr>
        <p:style>
          <a:lnRef idx="1">
            <a:schemeClr val="dk1"/>
          </a:lnRef>
          <a:fillRef idx="3">
            <a:schemeClr val="dk1"/>
          </a:fillRef>
          <a:effectRef idx="2">
            <a:schemeClr val="dk1"/>
          </a:effectRef>
          <a:fontRef idx="minor">
            <a:schemeClr val="lt1"/>
          </a:fontRef>
        </p:style>
        <p:txBody>
          <a:bodyPr rtlCol="1" anchor="ctr"/>
          <a:lstStyle/>
          <a:p>
            <a:pPr algn="ctr"/>
            <a:r>
              <a:rPr lang="fa-IR" sz="2400" b="1" dirty="0">
                <a:cs typeface="B Homa" panose="00000400000000000000" pitchFamily="2" charset="-78"/>
              </a:rPr>
              <a:t>بررسی تطبیقی نظام مدیریت شهری در شهرهای تهران و </a:t>
            </a:r>
            <a:r>
              <a:rPr lang="fa-IR" sz="2400" b="1" dirty="0" smtClean="0">
                <a:cs typeface="B Homa" panose="00000400000000000000" pitchFamily="2" charset="-78"/>
              </a:rPr>
              <a:t>نیویورک</a:t>
            </a:r>
            <a:endParaRPr lang="en-US" sz="2400" b="1" dirty="0">
              <a:cs typeface="B Homa" panose="00000400000000000000" pitchFamily="2" charset="-78"/>
            </a:endParaRPr>
          </a:p>
        </p:txBody>
      </p:sp>
      <p:sp>
        <p:nvSpPr>
          <p:cNvPr id="16" name="Rectangle 15"/>
          <p:cNvSpPr/>
          <p:nvPr/>
        </p:nvSpPr>
        <p:spPr>
          <a:xfrm>
            <a:off x="0" y="296547"/>
            <a:ext cx="12192000" cy="512335"/>
          </a:xfrm>
          <a:prstGeom prst="rect">
            <a:avLst/>
          </a:prstGeom>
        </p:spPr>
        <p:style>
          <a:lnRef idx="1">
            <a:schemeClr val="dk1"/>
          </a:lnRef>
          <a:fillRef idx="3">
            <a:schemeClr val="dk1"/>
          </a:fillRef>
          <a:effectRef idx="2">
            <a:schemeClr val="dk1"/>
          </a:effectRef>
          <a:fontRef idx="minor">
            <a:schemeClr val="lt1"/>
          </a:fontRef>
        </p:style>
        <p:txBody>
          <a:bodyPr rtlCol="1" anchor="ctr"/>
          <a:lstStyle/>
          <a:p>
            <a:pPr algn="ctr"/>
            <a:r>
              <a:rPr lang="fa-IR" sz="2400" b="1" dirty="0">
                <a:cs typeface="B Homa" panose="00000400000000000000" pitchFamily="2" charset="-78"/>
              </a:rPr>
              <a:t>بررسی تطبیقی نظام مدیریت شهری در شهرهای تهران و </a:t>
            </a:r>
            <a:r>
              <a:rPr lang="fa-IR" sz="2400" b="1" dirty="0" smtClean="0">
                <a:cs typeface="B Homa" panose="00000400000000000000" pitchFamily="2" charset="-78"/>
              </a:rPr>
              <a:t>نیویورک</a:t>
            </a:r>
            <a:endParaRPr lang="en-US" sz="2400" b="1" dirty="0">
              <a:cs typeface="B Homa" panose="00000400000000000000" pitchFamily="2" charset="-78"/>
            </a:endParaRPr>
          </a:p>
        </p:txBody>
      </p:sp>
      <p:pic>
        <p:nvPicPr>
          <p:cNvPr id="3" name="Picture 2"/>
          <p:cNvPicPr>
            <a:picLocks noChangeAspect="1"/>
          </p:cNvPicPr>
          <p:nvPr/>
        </p:nvPicPr>
        <p:blipFill>
          <a:blip r:embed="rId3"/>
          <a:stretch>
            <a:fillRect/>
          </a:stretch>
        </p:blipFill>
        <p:spPr>
          <a:xfrm>
            <a:off x="397311" y="932925"/>
            <a:ext cx="3438309" cy="4776660"/>
          </a:xfrm>
          <a:prstGeom prst="rect">
            <a:avLst/>
          </a:prstGeom>
        </p:spPr>
      </p:pic>
      <p:pic>
        <p:nvPicPr>
          <p:cNvPr id="24" name="Picture 23"/>
          <p:cNvPicPr>
            <a:picLocks noChangeAspect="1"/>
          </p:cNvPicPr>
          <p:nvPr/>
        </p:nvPicPr>
        <p:blipFill>
          <a:blip r:embed="rId4"/>
          <a:stretch>
            <a:fillRect/>
          </a:stretch>
        </p:blipFill>
        <p:spPr>
          <a:xfrm>
            <a:off x="6928742" y="915415"/>
            <a:ext cx="3127759" cy="2179695"/>
          </a:xfrm>
          <a:prstGeom prst="rect">
            <a:avLst/>
          </a:prstGeom>
        </p:spPr>
      </p:pic>
      <p:sp>
        <p:nvSpPr>
          <p:cNvPr id="30" name="Rectangle 29"/>
          <p:cNvSpPr/>
          <p:nvPr/>
        </p:nvSpPr>
        <p:spPr>
          <a:xfrm>
            <a:off x="-3624091" y="932519"/>
            <a:ext cx="2379120" cy="2862322"/>
          </a:xfrm>
          <a:prstGeom prst="rect">
            <a:avLst/>
          </a:prstGeom>
        </p:spPr>
        <p:txBody>
          <a:bodyPr wrap="square">
            <a:spAutoFit/>
          </a:bodyPr>
          <a:lstStyle/>
          <a:p>
            <a:r>
              <a:rPr lang="fa-IR" dirty="0" smtClean="0"/>
              <a:t>سیستم مترو گسترده ای در شهر نیویورک شامل 21 خط خدمت به تمام پنج شهرک است، در حالی که ده ها تن از خطوط اتوبوس ارائه خدمات زمینی می باشد. اتوبوس ها و قطارهای منطقه نیز این شهر را به حومه شهر نیوجرسی، کانکتیکات و ایالت نیویورک متصل می کند.</a:t>
            </a:r>
            <a:endParaRPr lang="fa-IR" dirty="0"/>
          </a:p>
        </p:txBody>
      </p:sp>
      <p:sp>
        <p:nvSpPr>
          <p:cNvPr id="27" name="Rectangle 26"/>
          <p:cNvSpPr/>
          <p:nvPr/>
        </p:nvSpPr>
        <p:spPr>
          <a:xfrm>
            <a:off x="4064665" y="884114"/>
            <a:ext cx="2678100" cy="1754326"/>
          </a:xfrm>
          <a:prstGeom prst="rect">
            <a:avLst/>
          </a:prstGeom>
        </p:spPr>
        <p:txBody>
          <a:bodyPr wrap="square">
            <a:spAutoFit/>
          </a:bodyPr>
          <a:lstStyle/>
          <a:p>
            <a:pPr algn="just"/>
            <a:r>
              <a:rPr lang="fa-IR" dirty="0">
                <a:cs typeface="B Homa" panose="00000400000000000000" pitchFamily="2" charset="-78"/>
              </a:rPr>
              <a:t>متروی نیویورک با داشتن 26 خط فعال، 462 ایستگاه و مسیری به طول 1355 کیلومتر، یکی از بزرگترین و طولانی ترین خطوط متروی شهری در جهان است. </a:t>
            </a:r>
          </a:p>
        </p:txBody>
      </p:sp>
      <p:sp>
        <p:nvSpPr>
          <p:cNvPr id="31" name="Rectangle 30"/>
          <p:cNvSpPr/>
          <p:nvPr/>
        </p:nvSpPr>
        <p:spPr>
          <a:xfrm>
            <a:off x="4037669" y="2298762"/>
            <a:ext cx="2736147" cy="2585323"/>
          </a:xfrm>
          <a:prstGeom prst="rect">
            <a:avLst/>
          </a:prstGeom>
        </p:spPr>
        <p:txBody>
          <a:bodyPr wrap="square">
            <a:spAutoFit/>
          </a:bodyPr>
          <a:lstStyle/>
          <a:p>
            <a:pPr algn="just"/>
            <a:r>
              <a:rPr lang="fa-IR" dirty="0">
                <a:cs typeface="B Homa" panose="00000400000000000000" pitchFamily="2" charset="-78"/>
              </a:rPr>
              <a:t>متروی نیویورک از نظر تعداد مسافر جابجا شده پس از متروهای شهر توکیو، مسکو و سئول در رده چهارم جهانی قرار دارد. جزو معدود قطارهای شهری جهان است که به صورت 24 ساعته و در تمامی روزهای سال و بدون تعطیلی به ارائه خدمات و سرویس دهی میپردازد.</a:t>
            </a:r>
            <a:endParaRPr lang="en-US" dirty="0">
              <a:cs typeface="B Homa" panose="00000400000000000000" pitchFamily="2" charset="-78"/>
            </a:endParaRPr>
          </a:p>
        </p:txBody>
      </p:sp>
      <p:sp>
        <p:nvSpPr>
          <p:cNvPr id="34" name="Rectangle 33"/>
          <p:cNvSpPr/>
          <p:nvPr/>
        </p:nvSpPr>
        <p:spPr>
          <a:xfrm>
            <a:off x="6804868" y="3112486"/>
            <a:ext cx="3340721" cy="3139321"/>
          </a:xfrm>
          <a:prstGeom prst="rect">
            <a:avLst/>
          </a:prstGeom>
        </p:spPr>
        <p:txBody>
          <a:bodyPr wrap="square">
            <a:spAutoFit/>
          </a:bodyPr>
          <a:lstStyle/>
          <a:p>
            <a:pPr algn="just"/>
            <a:r>
              <a:rPr lang="fa-IR" dirty="0">
                <a:cs typeface="B Homa" panose="00000400000000000000" pitchFamily="2" charset="-78"/>
              </a:rPr>
              <a:t>تا آذر ماه سال </a:t>
            </a:r>
            <a:r>
              <a:rPr lang="fa-IR" dirty="0" smtClean="0">
                <a:cs typeface="B Homa" panose="00000400000000000000" pitchFamily="2" charset="-78"/>
              </a:rPr>
              <a:t>۱۳۹۶ قطارها </a:t>
            </a:r>
            <a:r>
              <a:rPr lang="fa-IR" dirty="0">
                <a:cs typeface="B Homa" panose="00000400000000000000" pitchFamily="2" charset="-78"/>
              </a:rPr>
              <a:t>در هفت خط اصلی در حال تردد هستند که پنج خط آن </a:t>
            </a:r>
            <a:r>
              <a:rPr lang="fa-IR" b="1" dirty="0">
                <a:cs typeface="B Homa" panose="00000400000000000000" pitchFamily="2" charset="-78"/>
              </a:rPr>
              <a:t>(۱-۲-۳-۴-۷)</a:t>
            </a:r>
            <a:r>
              <a:rPr lang="fa-IR" dirty="0">
                <a:cs typeface="B Homa" panose="00000400000000000000" pitchFamily="2" charset="-78"/>
              </a:rPr>
              <a:t> درون‌شهری و دو خط دیگر </a:t>
            </a:r>
            <a:r>
              <a:rPr lang="fa-IR" b="1" dirty="0">
                <a:cs typeface="B Homa" panose="00000400000000000000" pitchFamily="2" charset="-78"/>
              </a:rPr>
              <a:t>(۵ و ۸)</a:t>
            </a:r>
            <a:r>
              <a:rPr lang="fa-IR" dirty="0">
                <a:cs typeface="B Homa" panose="00000400000000000000" pitchFamily="2" charset="-78"/>
              </a:rPr>
              <a:t> نیز برون‌شهری (میان </a:t>
            </a:r>
            <a:r>
              <a:rPr lang="fa-IR" dirty="0" smtClean="0">
                <a:cs typeface="B Homa" panose="00000400000000000000" pitchFamily="2" charset="-78"/>
              </a:rPr>
              <a:t>کرج </a:t>
            </a:r>
            <a:r>
              <a:rPr lang="fa-IR" dirty="0">
                <a:cs typeface="B Homa" panose="00000400000000000000" pitchFamily="2" charset="-78"/>
              </a:rPr>
              <a:t>و با </a:t>
            </a:r>
            <a:r>
              <a:rPr lang="fa-IR" dirty="0" smtClean="0">
                <a:cs typeface="B Homa" panose="00000400000000000000" pitchFamily="2" charset="-78"/>
              </a:rPr>
              <a:t>تهران) </a:t>
            </a:r>
            <a:r>
              <a:rPr lang="fa-IR" dirty="0">
                <a:cs typeface="B Homa" panose="00000400000000000000" pitchFamily="2" charset="-78"/>
              </a:rPr>
              <a:t>هستند. </a:t>
            </a:r>
            <a:endParaRPr lang="fa-IR" dirty="0" smtClean="0">
              <a:cs typeface="B Homa" panose="00000400000000000000" pitchFamily="2" charset="-78"/>
            </a:endParaRPr>
          </a:p>
          <a:p>
            <a:pPr algn="just"/>
            <a:r>
              <a:rPr lang="fa-IR" dirty="0" smtClean="0">
                <a:cs typeface="B Homa" panose="00000400000000000000" pitchFamily="2" charset="-78"/>
              </a:rPr>
              <a:t>درازا </a:t>
            </a:r>
            <a:r>
              <a:rPr lang="fa-IR" dirty="0">
                <a:cs typeface="B Homa" panose="00000400000000000000" pitchFamily="2" charset="-78"/>
              </a:rPr>
              <a:t>خطوط مترو بهره‌برداری شده برابر ۲۲۱ کیلومتر با ۱۱۸ ایستگاه می‌باشد و تعداد واگن‌های فعال در مترو تهران بیش از ۱۰۰۰ واگن می‌باشد که روزانه به‌طور میانگین بیش از ۳ میلیون </a:t>
            </a:r>
            <a:r>
              <a:rPr lang="fa-IR" dirty="0" smtClean="0">
                <a:cs typeface="B Homa" panose="00000400000000000000" pitchFamily="2" charset="-78"/>
              </a:rPr>
              <a:t>مسافررا </a:t>
            </a:r>
            <a:r>
              <a:rPr lang="fa-IR" dirty="0">
                <a:cs typeface="B Homa" panose="00000400000000000000" pitchFamily="2" charset="-78"/>
              </a:rPr>
              <a:t>جابجا </a:t>
            </a:r>
            <a:r>
              <a:rPr lang="fa-IR" dirty="0" smtClean="0">
                <a:cs typeface="B Homa" panose="00000400000000000000" pitchFamily="2" charset="-78"/>
              </a:rPr>
              <a:t>می‌کنند.</a:t>
            </a:r>
            <a:endParaRPr lang="fa-IR" dirty="0">
              <a:cs typeface="B Homa" panose="00000400000000000000" pitchFamily="2" charset="-78"/>
            </a:endParaRPr>
          </a:p>
        </p:txBody>
      </p:sp>
      <p:sp>
        <p:nvSpPr>
          <p:cNvPr id="35" name="Rectangle 34"/>
          <p:cNvSpPr/>
          <p:nvPr/>
        </p:nvSpPr>
        <p:spPr>
          <a:xfrm>
            <a:off x="10514457" y="6116850"/>
            <a:ext cx="1274771" cy="368649"/>
          </a:xfrm>
          <a:prstGeom prst="rect">
            <a:avLst/>
          </a:prstGeom>
          <a:ln/>
        </p:spPr>
        <p:style>
          <a:lnRef idx="3">
            <a:schemeClr val="lt1"/>
          </a:lnRef>
          <a:fillRef idx="1">
            <a:schemeClr val="accent1"/>
          </a:fillRef>
          <a:effectRef idx="1">
            <a:schemeClr val="accent1"/>
          </a:effectRef>
          <a:fontRef idx="minor">
            <a:schemeClr val="lt1"/>
          </a:fontRef>
        </p:style>
        <p:txBody>
          <a:bodyPr rtlCol="0" anchor="ctr"/>
          <a:lstStyle/>
          <a:p>
            <a:pPr algn="ctr"/>
            <a:r>
              <a:rPr lang="fa-IR" dirty="0" smtClean="0">
                <a:solidFill>
                  <a:schemeClr val="tx1"/>
                </a:solidFill>
                <a:cs typeface="B Homa" panose="00000400000000000000" pitchFamily="2" charset="-78"/>
              </a:rPr>
              <a:t>حمل و نقل</a:t>
            </a:r>
            <a:endParaRPr lang="en-US" dirty="0">
              <a:solidFill>
                <a:schemeClr val="tx1"/>
              </a:solidFill>
              <a:cs typeface="B Homa" panose="00000400000000000000" pitchFamily="2" charset="-78"/>
            </a:endParaRPr>
          </a:p>
        </p:txBody>
      </p:sp>
      <p:sp>
        <p:nvSpPr>
          <p:cNvPr id="36" name="Rectangle 35"/>
          <p:cNvSpPr/>
          <p:nvPr/>
        </p:nvSpPr>
        <p:spPr>
          <a:xfrm>
            <a:off x="11831083" y="597020"/>
            <a:ext cx="304489" cy="2141230"/>
          </a:xfrm>
          <a:prstGeom prst="rect">
            <a:avLst/>
          </a:prstGeom>
          <a:ln/>
        </p:spPr>
        <p:style>
          <a:lnRef idx="0">
            <a:schemeClr val="accent1"/>
          </a:lnRef>
          <a:fillRef idx="3">
            <a:schemeClr val="accent1"/>
          </a:fillRef>
          <a:effectRef idx="3">
            <a:schemeClr val="accent1"/>
          </a:effectRef>
          <a:fontRef idx="minor">
            <a:schemeClr val="lt1"/>
          </a:fontRef>
        </p:style>
        <p:txBody>
          <a:bodyPr vert="vert270" rtlCol="0" anchor="ctr"/>
          <a:lstStyle/>
          <a:p>
            <a:pPr algn="ctr"/>
            <a:r>
              <a:rPr lang="fa-IR" b="1" dirty="0" smtClean="0">
                <a:solidFill>
                  <a:schemeClr val="tx1"/>
                </a:solidFill>
                <a:cs typeface="B Homa" panose="00000400000000000000" pitchFamily="2" charset="-78"/>
              </a:rPr>
              <a:t>ایران و آمریکا</a:t>
            </a:r>
            <a:endParaRPr lang="en-US" b="1" dirty="0">
              <a:solidFill>
                <a:schemeClr val="tx1"/>
              </a:solidFill>
              <a:cs typeface="B Homa" panose="00000400000000000000" pitchFamily="2" charset="-78"/>
            </a:endParaRPr>
          </a:p>
        </p:txBody>
      </p:sp>
      <p:sp>
        <p:nvSpPr>
          <p:cNvPr id="37" name="Rectangle 36"/>
          <p:cNvSpPr/>
          <p:nvPr/>
        </p:nvSpPr>
        <p:spPr>
          <a:xfrm>
            <a:off x="11857588" y="3411091"/>
            <a:ext cx="304489" cy="2141229"/>
          </a:xfrm>
          <a:prstGeom prst="rect">
            <a:avLst/>
          </a:prstGeom>
          <a:ln/>
        </p:spPr>
        <p:style>
          <a:lnRef idx="3">
            <a:schemeClr val="lt1"/>
          </a:lnRef>
          <a:fillRef idx="1">
            <a:schemeClr val="accent2"/>
          </a:fillRef>
          <a:effectRef idx="1">
            <a:schemeClr val="accent2"/>
          </a:effectRef>
          <a:fontRef idx="minor">
            <a:schemeClr val="lt1"/>
          </a:fontRef>
        </p:style>
        <p:txBody>
          <a:bodyPr vert="vert270" rtlCol="0" anchor="ctr"/>
          <a:lstStyle/>
          <a:p>
            <a:pPr algn="ctr"/>
            <a:r>
              <a:rPr lang="fa-IR" b="1" dirty="0" smtClean="0">
                <a:solidFill>
                  <a:schemeClr val="tx1"/>
                </a:solidFill>
                <a:cs typeface="B Homa" panose="00000400000000000000" pitchFamily="2" charset="-78"/>
              </a:rPr>
              <a:t>تهران و نیویورک</a:t>
            </a:r>
            <a:endParaRPr lang="en-US" b="1" dirty="0">
              <a:solidFill>
                <a:schemeClr val="tx1"/>
              </a:solidFill>
              <a:cs typeface="B Homa" panose="00000400000000000000" pitchFamily="2" charset="-78"/>
            </a:endParaRPr>
          </a:p>
        </p:txBody>
      </p:sp>
      <p:sp>
        <p:nvSpPr>
          <p:cNvPr id="38" name="Rectangle 37"/>
          <p:cNvSpPr/>
          <p:nvPr/>
        </p:nvSpPr>
        <p:spPr>
          <a:xfrm>
            <a:off x="11831083" y="577996"/>
            <a:ext cx="304489" cy="2141230"/>
          </a:xfrm>
          <a:prstGeom prst="rect">
            <a:avLst/>
          </a:prstGeom>
          <a:noFill/>
          <a:ln>
            <a:solidFill>
              <a:schemeClr val="tx1"/>
            </a:solidFill>
          </a:ln>
        </p:spPr>
        <p:style>
          <a:lnRef idx="2">
            <a:schemeClr val="accent1"/>
          </a:lnRef>
          <a:fillRef idx="1">
            <a:schemeClr val="lt1"/>
          </a:fillRef>
          <a:effectRef idx="0">
            <a:schemeClr val="accent1"/>
          </a:effectRef>
          <a:fontRef idx="minor">
            <a:schemeClr val="dk1"/>
          </a:fontRef>
        </p:style>
        <p:txBody>
          <a:bodyPr vert="vert270" rtlCol="0" anchor="ctr"/>
          <a:lstStyle/>
          <a:p>
            <a:pPr algn="ctr"/>
            <a:endParaRPr lang="en-US" b="1" dirty="0">
              <a:solidFill>
                <a:schemeClr val="tx1"/>
              </a:solidFill>
              <a:cs typeface="B Homa" panose="00000400000000000000" pitchFamily="2" charset="-78"/>
            </a:endParaRPr>
          </a:p>
        </p:txBody>
      </p:sp>
      <p:cxnSp>
        <p:nvCxnSpPr>
          <p:cNvPr id="39" name="Straight Connector 38"/>
          <p:cNvCxnSpPr/>
          <p:nvPr/>
        </p:nvCxnSpPr>
        <p:spPr>
          <a:xfrm>
            <a:off x="9736481" y="2975408"/>
            <a:ext cx="0" cy="1691665"/>
          </a:xfrm>
          <a:prstGeom prst="line">
            <a:avLst/>
          </a:prstGeom>
        </p:spPr>
        <p:style>
          <a:lnRef idx="1">
            <a:schemeClr val="dk1"/>
          </a:lnRef>
          <a:fillRef idx="0">
            <a:schemeClr val="dk1"/>
          </a:fillRef>
          <a:effectRef idx="0">
            <a:schemeClr val="dk1"/>
          </a:effectRef>
          <a:fontRef idx="minor">
            <a:schemeClr val="tx1"/>
          </a:fontRef>
        </p:style>
      </p:cxnSp>
      <p:graphicFrame>
        <p:nvGraphicFramePr>
          <p:cNvPr id="40" name="Diagram 39"/>
          <p:cNvGraphicFramePr/>
          <p:nvPr/>
        </p:nvGraphicFramePr>
        <p:xfrm>
          <a:off x="9601267" y="32566"/>
          <a:ext cx="2534305" cy="314176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aphicFrame>
        <p:nvGraphicFramePr>
          <p:cNvPr id="41" name="Diagram 40"/>
          <p:cNvGraphicFramePr/>
          <p:nvPr/>
        </p:nvGraphicFramePr>
        <p:xfrm>
          <a:off x="9635184" y="2969839"/>
          <a:ext cx="2541814" cy="3113578"/>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pic>
        <p:nvPicPr>
          <p:cNvPr id="26" name="Picture 25"/>
          <p:cNvPicPr>
            <a:picLocks noChangeAspect="1"/>
          </p:cNvPicPr>
          <p:nvPr/>
        </p:nvPicPr>
        <p:blipFill rotWithShape="1">
          <a:blip r:embed="rId15">
            <a:extLst>
              <a:ext uri="{28A0092B-C50C-407E-A947-70E740481C1C}">
                <a14:useLocalDpi xmlns:a14="http://schemas.microsoft.com/office/drawing/2010/main" val="0"/>
              </a:ext>
            </a:extLst>
          </a:blip>
          <a:srcRect l="7453" t="6036" r="1217" b="9737"/>
          <a:stretch/>
        </p:blipFill>
        <p:spPr>
          <a:xfrm>
            <a:off x="13011" y="0"/>
            <a:ext cx="12268417" cy="7108249"/>
          </a:xfrm>
          <a:prstGeom prst="rect">
            <a:avLst/>
          </a:prstGeom>
        </p:spPr>
      </p:pic>
      <p:pic>
        <p:nvPicPr>
          <p:cNvPr id="15" name="Picture 14"/>
          <p:cNvPicPr>
            <a:picLocks noChangeAspect="1"/>
          </p:cNvPicPr>
          <p:nvPr/>
        </p:nvPicPr>
        <p:blipFill>
          <a:blip r:embed="rId16"/>
          <a:stretch>
            <a:fillRect/>
          </a:stretch>
        </p:blipFill>
        <p:spPr>
          <a:xfrm>
            <a:off x="-2317580" y="221992"/>
            <a:ext cx="10056130" cy="6989615"/>
          </a:xfrm>
          <a:prstGeom prst="rect">
            <a:avLst/>
          </a:prstGeom>
        </p:spPr>
      </p:pic>
      <p:pic>
        <p:nvPicPr>
          <p:cNvPr id="33" name="Picture 32"/>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7754076" y="199289"/>
            <a:ext cx="4542878" cy="6908960"/>
          </a:xfrm>
          <a:prstGeom prst="rect">
            <a:avLst/>
          </a:prstGeom>
        </p:spPr>
      </p:pic>
    </p:spTree>
    <p:extLst>
      <p:ext uri="{BB962C8B-B14F-4D97-AF65-F5344CB8AC3E}">
        <p14:creationId xmlns:p14="http://schemas.microsoft.com/office/powerpoint/2010/main" val="2666610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4">
                                            <p:txEl>
                                              <p:pRg st="0" end="0"/>
                                            </p:txEl>
                                          </p:spTgt>
                                        </p:tgtEl>
                                        <p:attrNameLst>
                                          <p:attrName>style.visibility</p:attrName>
                                        </p:attrNameLst>
                                      </p:cBhvr>
                                      <p:to>
                                        <p:strVal val="visible"/>
                                      </p:to>
                                    </p:set>
                                    <p:animEffect transition="in" filter="fade">
                                      <p:cBhvr>
                                        <p:cTn id="14" dur="1000"/>
                                        <p:tgtEl>
                                          <p:spTgt spid="34">
                                            <p:txEl>
                                              <p:pRg st="0" end="0"/>
                                            </p:txEl>
                                          </p:spTgt>
                                        </p:tgtEl>
                                      </p:cBhvr>
                                    </p:animEffect>
                                    <p:anim calcmode="lin" valueType="num">
                                      <p:cBhvr>
                                        <p:cTn id="15" dur="100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4">
                                            <p:txEl>
                                              <p:pRg st="1" end="1"/>
                                            </p:txEl>
                                          </p:spTgt>
                                        </p:tgtEl>
                                        <p:attrNameLst>
                                          <p:attrName>style.visibility</p:attrName>
                                        </p:attrNameLst>
                                      </p:cBhvr>
                                      <p:to>
                                        <p:strVal val="visible"/>
                                      </p:to>
                                    </p:set>
                                    <p:animEffect transition="in" filter="fade">
                                      <p:cBhvr>
                                        <p:cTn id="21" dur="1000"/>
                                        <p:tgtEl>
                                          <p:spTgt spid="34">
                                            <p:txEl>
                                              <p:pRg st="1" end="1"/>
                                            </p:txEl>
                                          </p:spTgt>
                                        </p:tgtEl>
                                      </p:cBhvr>
                                    </p:animEffect>
                                    <p:anim calcmode="lin" valueType="num">
                                      <p:cBhvr>
                                        <p:cTn id="22" dur="1000" fill="hold"/>
                                        <p:tgtEl>
                                          <p:spTgt spid="34">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1000"/>
                                        <p:tgtEl>
                                          <p:spTgt spid="27"/>
                                        </p:tgtEl>
                                      </p:cBhvr>
                                    </p:animEffect>
                                    <p:anim calcmode="lin" valueType="num">
                                      <p:cBhvr>
                                        <p:cTn id="36" dur="1000" fill="hold"/>
                                        <p:tgtEl>
                                          <p:spTgt spid="27"/>
                                        </p:tgtEl>
                                        <p:attrNameLst>
                                          <p:attrName>ppt_x</p:attrName>
                                        </p:attrNameLst>
                                      </p:cBhvr>
                                      <p:tavLst>
                                        <p:tav tm="0">
                                          <p:val>
                                            <p:strVal val="#ppt_x"/>
                                          </p:val>
                                        </p:tav>
                                        <p:tav tm="100000">
                                          <p:val>
                                            <p:strVal val="#ppt_x"/>
                                          </p:val>
                                        </p:tav>
                                      </p:tavLst>
                                    </p:anim>
                                    <p:anim calcmode="lin" valueType="num">
                                      <p:cBhvr>
                                        <p:cTn id="37"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1000"/>
                                        <p:tgtEl>
                                          <p:spTgt spid="31"/>
                                        </p:tgtEl>
                                      </p:cBhvr>
                                    </p:animEffect>
                                    <p:anim calcmode="lin" valueType="num">
                                      <p:cBhvr>
                                        <p:cTn id="43" dur="1000" fill="hold"/>
                                        <p:tgtEl>
                                          <p:spTgt spid="31"/>
                                        </p:tgtEl>
                                        <p:attrNameLst>
                                          <p:attrName>ppt_x</p:attrName>
                                        </p:attrNameLst>
                                      </p:cBhvr>
                                      <p:tavLst>
                                        <p:tav tm="0">
                                          <p:val>
                                            <p:strVal val="#ppt_x"/>
                                          </p:val>
                                        </p:tav>
                                        <p:tav tm="100000">
                                          <p:val>
                                            <p:strVal val="#ppt_x"/>
                                          </p:val>
                                        </p:tav>
                                      </p:tavLst>
                                    </p:anim>
                                    <p:anim calcmode="lin" valueType="num">
                                      <p:cBhvr>
                                        <p:cTn id="4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6" presetClass="entr" presetSubtype="16" fill="hold" nodeType="click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circle(in)">
                                      <p:cBhvr>
                                        <p:cTn id="49" dur="2000"/>
                                        <p:tgtEl>
                                          <p:spTgt spid="26"/>
                                        </p:tgtEl>
                                      </p:cBhvr>
                                    </p:animEffect>
                                  </p:childTnLst>
                                </p:cTn>
                              </p:par>
                            </p:childTnLst>
                          </p:cTn>
                        </p:par>
                      </p:childTnLst>
                    </p:cTn>
                  </p:par>
                  <p:par>
                    <p:cTn id="50" fill="hold">
                      <p:stCondLst>
                        <p:cond delay="indefinite"/>
                      </p:stCondLst>
                      <p:childTnLst>
                        <p:par>
                          <p:cTn id="51" fill="hold">
                            <p:stCondLst>
                              <p:cond delay="0"/>
                            </p:stCondLst>
                            <p:childTnLst>
                              <p:par>
                                <p:cTn id="52" presetID="6" presetClass="entr" presetSubtype="16" fill="hold" nodeType="click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circle(in)">
                                      <p:cBhvr>
                                        <p:cTn id="54" dur="2000"/>
                                        <p:tgtEl>
                                          <p:spTgt spid="15"/>
                                        </p:tgtEl>
                                      </p:cBhvr>
                                    </p:animEffect>
                                  </p:childTnLst>
                                </p:cTn>
                              </p:par>
                            </p:childTnLst>
                          </p:cTn>
                        </p:par>
                      </p:childTnLst>
                    </p:cTn>
                  </p:par>
                  <p:par>
                    <p:cTn id="55" fill="hold">
                      <p:stCondLst>
                        <p:cond delay="indefinite"/>
                      </p:stCondLst>
                      <p:childTnLst>
                        <p:par>
                          <p:cTn id="56" fill="hold">
                            <p:stCondLst>
                              <p:cond delay="0"/>
                            </p:stCondLst>
                            <p:childTnLst>
                              <p:par>
                                <p:cTn id="57" presetID="21" presetClass="entr" presetSubtype="1" fill="hold" nodeType="click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heel(1)">
                                      <p:cBhvr>
                                        <p:cTn id="59" dur="2000"/>
                                        <p:tgtEl>
                                          <p:spTgt spid="33"/>
                                        </p:tgtEl>
                                      </p:cBhvr>
                                    </p:animEffect>
                                  </p:childTnLst>
                                </p:cTn>
                              </p:par>
                              <p:par>
                                <p:cTn id="60" presetID="10" presetClass="entr" presetSubtype="0" fill="hold" nodeType="with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fade">
                                      <p:cBhvr>
                                        <p:cTn id="6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1"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Ion</Template>
  <TotalTime>0</TotalTime>
  <Words>2953</Words>
  <Application>Microsoft Office PowerPoint</Application>
  <PresentationFormat>Widescreen</PresentationFormat>
  <Paragraphs>424</Paragraphs>
  <Slides>18</Slides>
  <Notes>17</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18</vt:i4>
      </vt:variant>
    </vt:vector>
  </HeadingPairs>
  <TitlesOfParts>
    <vt:vector size="28" baseType="lpstr">
      <vt:lpstr>2  Nazanin</vt:lpstr>
      <vt:lpstr>Arial</vt:lpstr>
      <vt:lpstr>B Homa</vt:lpstr>
      <vt:lpstr>Calibri</vt:lpstr>
      <vt:lpstr>Cambria Math</vt:lpstr>
      <vt:lpstr>Century Gothic</vt:lpstr>
      <vt:lpstr>Tahoma</vt:lpstr>
      <vt:lpstr>Times New Roman</vt:lpstr>
      <vt:lpstr>Wingdings 3</vt:lpstr>
      <vt:lpstr>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نرخ بیکاری در شهر نیویورک</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Mohammad</cp:lastModifiedBy>
  <cp:revision>2</cp:revision>
  <dcterms:created xsi:type="dcterms:W3CDTF">2019-10-24T22:31:03Z</dcterms:created>
  <dcterms:modified xsi:type="dcterms:W3CDTF">2019-10-26T08:52:41Z</dcterms:modified>
</cp:coreProperties>
</file>