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3B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4899" autoAdjust="0"/>
  </p:normalViewPr>
  <p:slideViewPr>
    <p:cSldViewPr snapToGrid="0">
      <p:cViewPr varScale="1">
        <p:scale>
          <a:sx n="68" d="100"/>
          <a:sy n="68" d="100"/>
        </p:scale>
        <p:origin x="66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622ED3-C1A0-495A-B5F1-6F9F93F7D2AC}" type="doc">
      <dgm:prSet loTypeId="urn:microsoft.com/office/officeart/2009/3/layout/HorizontalOrganizationChart" loCatId="hierarchy" qsTypeId="urn:microsoft.com/office/officeart/2005/8/quickstyle/simple3" qsCatId="simple" csTypeId="urn:microsoft.com/office/officeart/2005/8/colors/accent1_2" csCatId="accent1" phldr="1"/>
      <dgm:spPr/>
      <dgm:t>
        <a:bodyPr/>
        <a:lstStyle/>
        <a:p>
          <a:endParaRPr lang="en-US"/>
        </a:p>
      </dgm:t>
    </dgm:pt>
    <dgm:pt modelId="{A80B69F6-056A-4F58-A3F3-10BB51EDC5E8}">
      <dgm:prSet phldrT="[Text]"/>
      <dgm:spPr/>
      <dgm:t>
        <a:bodyPr/>
        <a:lstStyle/>
        <a:p>
          <a:pPr rtl="1"/>
          <a:r>
            <a:rPr lang="fa-IR" dirty="0" smtClean="0">
              <a:latin typeface="Calibri" panose="020F0502020204030204" pitchFamily="34" charset="0"/>
              <a:ea typeface="Calibri" panose="020F0502020204030204" pitchFamily="34" charset="0"/>
              <a:cs typeface="B Nazanin" panose="00000400000000000000" pitchFamily="2" charset="-78"/>
            </a:rPr>
            <a:t>چالش</a:t>
          </a:r>
          <a:r>
            <a:rPr lang="en-US" dirty="0" smtClean="0">
              <a:latin typeface="Calibri" panose="020F0502020204030204" pitchFamily="34" charset="0"/>
              <a:ea typeface="Calibri" panose="020F0502020204030204" pitchFamily="34" charset="0"/>
              <a:cs typeface="B Nazanin" panose="00000400000000000000" pitchFamily="2" charset="-78"/>
            </a:rPr>
            <a:t> </a:t>
          </a:r>
          <a:r>
            <a:rPr lang="fa-IR" dirty="0" smtClean="0">
              <a:latin typeface="Calibri" panose="020F0502020204030204" pitchFamily="34" charset="0"/>
              <a:ea typeface="Calibri" panose="020F0502020204030204" pitchFamily="34" charset="0"/>
              <a:cs typeface="B Nazanin" panose="00000400000000000000" pitchFamily="2" charset="-78"/>
            </a:rPr>
            <a:t>های اساسی پیش روی آژانس های حمل ونقل و شرکت های خصوصی</a:t>
          </a:r>
          <a:endParaRPr lang="en-US" dirty="0"/>
        </a:p>
      </dgm:t>
    </dgm:pt>
    <dgm:pt modelId="{1377AF11-510E-4399-9AC9-FDB9ADA90DB9}" type="parTrans" cxnId="{F1148825-7B35-43E3-9195-82EFD0659CCE}">
      <dgm:prSet/>
      <dgm:spPr/>
      <dgm:t>
        <a:bodyPr/>
        <a:lstStyle/>
        <a:p>
          <a:endParaRPr lang="en-US"/>
        </a:p>
      </dgm:t>
    </dgm:pt>
    <dgm:pt modelId="{FF792264-4827-485A-B238-AF9526AEA66A}" type="sibTrans" cxnId="{F1148825-7B35-43E3-9195-82EFD0659CCE}">
      <dgm:prSet/>
      <dgm:spPr/>
      <dgm:t>
        <a:bodyPr/>
        <a:lstStyle/>
        <a:p>
          <a:endParaRPr lang="en-US"/>
        </a:p>
      </dgm:t>
    </dgm:pt>
    <dgm:pt modelId="{E1E3737E-FEA2-4342-8D9F-6D9713043184}">
      <dgm:prSet/>
      <dgm:spPr/>
      <dgm:t>
        <a:bodyPr/>
        <a:lstStyle/>
        <a:p>
          <a:r>
            <a:rPr lang="fa-IR" smtClean="0">
              <a:latin typeface="Calibri" panose="020F0502020204030204" pitchFamily="34" charset="0"/>
              <a:ea typeface="Calibri" panose="020F0502020204030204" pitchFamily="34" charset="0"/>
              <a:cs typeface="B Nazanin" panose="00000400000000000000" pitchFamily="2" charset="-78"/>
            </a:rPr>
            <a:t>1- درک و مشخص کردن اهداف اقدامات پایداری  </a:t>
          </a:r>
          <a:endParaRPr lang="en-US"/>
        </a:p>
      </dgm:t>
    </dgm:pt>
    <dgm:pt modelId="{EDF3A03F-6693-465C-8E16-80BE55C0A11D}" type="parTrans" cxnId="{7E01538D-0701-4CC8-BE93-3279510FFE3F}">
      <dgm:prSet/>
      <dgm:spPr/>
      <dgm:t>
        <a:bodyPr/>
        <a:lstStyle/>
        <a:p>
          <a:endParaRPr lang="en-US"/>
        </a:p>
      </dgm:t>
    </dgm:pt>
    <dgm:pt modelId="{3D263FBB-707F-4124-9C0E-65E457842884}" type="sibTrans" cxnId="{7E01538D-0701-4CC8-BE93-3279510FFE3F}">
      <dgm:prSet/>
      <dgm:spPr/>
      <dgm:t>
        <a:bodyPr/>
        <a:lstStyle/>
        <a:p>
          <a:endParaRPr lang="en-US"/>
        </a:p>
      </dgm:t>
    </dgm:pt>
    <dgm:pt modelId="{E2A166D3-7E15-44A4-AE0B-3D95D46432F2}">
      <dgm:prSet/>
      <dgm:spPr/>
      <dgm:t>
        <a:bodyPr/>
        <a:lstStyle/>
        <a:p>
          <a:pPr rtl="1"/>
          <a:r>
            <a:rPr lang="fa-IR" dirty="0" smtClean="0">
              <a:latin typeface="Calibri" panose="020F0502020204030204" pitchFamily="34" charset="0"/>
              <a:ea typeface="Calibri" panose="020F0502020204030204" pitchFamily="34" charset="0"/>
              <a:cs typeface="B Nazanin" panose="00000400000000000000" pitchFamily="2" charset="-78"/>
            </a:rPr>
            <a:t> 2-نحوه اندازه گیری میزان اثرگذاری این اقدامات و انتخاب شاخص های مناسب</a:t>
          </a:r>
          <a:endParaRPr lang="en-US" dirty="0"/>
        </a:p>
      </dgm:t>
    </dgm:pt>
    <dgm:pt modelId="{F5B9463A-418B-4441-9691-8787FB978061}" type="parTrans" cxnId="{5B9386E3-E63D-40F5-8E74-3CD7146C2519}">
      <dgm:prSet/>
      <dgm:spPr/>
      <dgm:t>
        <a:bodyPr/>
        <a:lstStyle/>
        <a:p>
          <a:endParaRPr lang="en-US"/>
        </a:p>
      </dgm:t>
    </dgm:pt>
    <dgm:pt modelId="{0031A9D3-AC9B-443D-8E7F-809D3142305F}" type="sibTrans" cxnId="{5B9386E3-E63D-40F5-8E74-3CD7146C2519}">
      <dgm:prSet/>
      <dgm:spPr/>
      <dgm:t>
        <a:bodyPr/>
        <a:lstStyle/>
        <a:p>
          <a:endParaRPr lang="en-US"/>
        </a:p>
      </dgm:t>
    </dgm:pt>
    <dgm:pt modelId="{6D3AFAA5-7A02-4669-BB5E-142A3C9792D6}" type="pres">
      <dgm:prSet presAssocID="{D1622ED3-C1A0-495A-B5F1-6F9F93F7D2AC}" presName="hierChild1" presStyleCnt="0">
        <dgm:presLayoutVars>
          <dgm:orgChart val="1"/>
          <dgm:chPref val="1"/>
          <dgm:dir val="rev"/>
          <dgm:animOne val="branch"/>
          <dgm:animLvl val="lvl"/>
          <dgm:resizeHandles/>
        </dgm:presLayoutVars>
      </dgm:prSet>
      <dgm:spPr/>
      <dgm:t>
        <a:bodyPr/>
        <a:lstStyle/>
        <a:p>
          <a:endParaRPr lang="en-US"/>
        </a:p>
      </dgm:t>
    </dgm:pt>
    <dgm:pt modelId="{543632A3-EC2B-4CCA-AB2F-BCC9E7886DEA}" type="pres">
      <dgm:prSet presAssocID="{A80B69F6-056A-4F58-A3F3-10BB51EDC5E8}" presName="hierRoot1" presStyleCnt="0">
        <dgm:presLayoutVars>
          <dgm:hierBranch val="init"/>
        </dgm:presLayoutVars>
      </dgm:prSet>
      <dgm:spPr/>
    </dgm:pt>
    <dgm:pt modelId="{BA400D2A-CFFE-4256-871C-F3664E912DB9}" type="pres">
      <dgm:prSet presAssocID="{A80B69F6-056A-4F58-A3F3-10BB51EDC5E8}" presName="rootComposite1" presStyleCnt="0"/>
      <dgm:spPr/>
    </dgm:pt>
    <dgm:pt modelId="{D184D0E7-637C-44F9-AE30-898165138DE6}" type="pres">
      <dgm:prSet presAssocID="{A80B69F6-056A-4F58-A3F3-10BB51EDC5E8}" presName="rootText1" presStyleLbl="node0" presStyleIdx="0" presStyleCnt="1" custScaleX="87794" custScaleY="52218">
        <dgm:presLayoutVars>
          <dgm:chPref val="3"/>
        </dgm:presLayoutVars>
      </dgm:prSet>
      <dgm:spPr>
        <a:prstGeom prst="flowChartAlternateProcess">
          <a:avLst/>
        </a:prstGeom>
      </dgm:spPr>
      <dgm:t>
        <a:bodyPr/>
        <a:lstStyle/>
        <a:p>
          <a:endParaRPr lang="en-US"/>
        </a:p>
      </dgm:t>
    </dgm:pt>
    <dgm:pt modelId="{5819D5CC-8051-4BF0-93AE-E9A8AF2D4BBC}" type="pres">
      <dgm:prSet presAssocID="{A80B69F6-056A-4F58-A3F3-10BB51EDC5E8}" presName="rootConnector1" presStyleLbl="node1" presStyleIdx="0" presStyleCnt="0"/>
      <dgm:spPr/>
      <dgm:t>
        <a:bodyPr/>
        <a:lstStyle/>
        <a:p>
          <a:endParaRPr lang="en-US"/>
        </a:p>
      </dgm:t>
    </dgm:pt>
    <dgm:pt modelId="{305A924B-DF27-4891-A9E0-76D3B44FD865}" type="pres">
      <dgm:prSet presAssocID="{A80B69F6-056A-4F58-A3F3-10BB51EDC5E8}" presName="hierChild2" presStyleCnt="0"/>
      <dgm:spPr/>
    </dgm:pt>
    <dgm:pt modelId="{7F4712FA-EF28-4778-A6F6-EB6F7A566AF2}" type="pres">
      <dgm:prSet presAssocID="{EDF3A03F-6693-465C-8E16-80BE55C0A11D}" presName="Name66" presStyleLbl="parChTrans1D2" presStyleIdx="0" presStyleCnt="2"/>
      <dgm:spPr/>
      <dgm:t>
        <a:bodyPr/>
        <a:lstStyle/>
        <a:p>
          <a:endParaRPr lang="en-US"/>
        </a:p>
      </dgm:t>
    </dgm:pt>
    <dgm:pt modelId="{BB100BD6-8D79-4D70-9535-8FD2DC2EC439}" type="pres">
      <dgm:prSet presAssocID="{E1E3737E-FEA2-4342-8D9F-6D9713043184}" presName="hierRoot2" presStyleCnt="0">
        <dgm:presLayoutVars>
          <dgm:hierBranch val="init"/>
        </dgm:presLayoutVars>
      </dgm:prSet>
      <dgm:spPr/>
    </dgm:pt>
    <dgm:pt modelId="{6ACE0AC1-4522-4C85-8E09-F37392E4BA70}" type="pres">
      <dgm:prSet presAssocID="{E1E3737E-FEA2-4342-8D9F-6D9713043184}" presName="rootComposite" presStyleCnt="0"/>
      <dgm:spPr/>
    </dgm:pt>
    <dgm:pt modelId="{F13B2AB8-EE4F-4770-B771-2A4126F8F511}" type="pres">
      <dgm:prSet presAssocID="{E1E3737E-FEA2-4342-8D9F-6D9713043184}" presName="rootText" presStyleLbl="node2" presStyleIdx="0" presStyleCnt="2">
        <dgm:presLayoutVars>
          <dgm:chPref val="3"/>
        </dgm:presLayoutVars>
      </dgm:prSet>
      <dgm:spPr>
        <a:prstGeom prst="flowChartAlternateProcess">
          <a:avLst/>
        </a:prstGeom>
      </dgm:spPr>
      <dgm:t>
        <a:bodyPr/>
        <a:lstStyle/>
        <a:p>
          <a:endParaRPr lang="en-US"/>
        </a:p>
      </dgm:t>
    </dgm:pt>
    <dgm:pt modelId="{3564A46F-E524-4E6A-A993-3B8CAE506DA4}" type="pres">
      <dgm:prSet presAssocID="{E1E3737E-FEA2-4342-8D9F-6D9713043184}" presName="rootConnector" presStyleLbl="node2" presStyleIdx="0" presStyleCnt="2"/>
      <dgm:spPr/>
      <dgm:t>
        <a:bodyPr/>
        <a:lstStyle/>
        <a:p>
          <a:endParaRPr lang="en-US"/>
        </a:p>
      </dgm:t>
    </dgm:pt>
    <dgm:pt modelId="{515740B0-9453-48F6-AA8C-E44B306917D4}" type="pres">
      <dgm:prSet presAssocID="{E1E3737E-FEA2-4342-8D9F-6D9713043184}" presName="hierChild4" presStyleCnt="0"/>
      <dgm:spPr/>
    </dgm:pt>
    <dgm:pt modelId="{3A683525-5663-4A85-8DB1-5A8DCA01BB24}" type="pres">
      <dgm:prSet presAssocID="{E1E3737E-FEA2-4342-8D9F-6D9713043184}" presName="hierChild5" presStyleCnt="0"/>
      <dgm:spPr/>
    </dgm:pt>
    <dgm:pt modelId="{298A3168-6813-449D-B4ED-92AC2188FF95}" type="pres">
      <dgm:prSet presAssocID="{F5B9463A-418B-4441-9691-8787FB978061}" presName="Name66" presStyleLbl="parChTrans1D2" presStyleIdx="1" presStyleCnt="2"/>
      <dgm:spPr/>
      <dgm:t>
        <a:bodyPr/>
        <a:lstStyle/>
        <a:p>
          <a:endParaRPr lang="en-US"/>
        </a:p>
      </dgm:t>
    </dgm:pt>
    <dgm:pt modelId="{9C89739A-E01F-4855-884E-ACE2161C2CDF}" type="pres">
      <dgm:prSet presAssocID="{E2A166D3-7E15-44A4-AE0B-3D95D46432F2}" presName="hierRoot2" presStyleCnt="0">
        <dgm:presLayoutVars>
          <dgm:hierBranch val="init"/>
        </dgm:presLayoutVars>
      </dgm:prSet>
      <dgm:spPr/>
    </dgm:pt>
    <dgm:pt modelId="{CC5EE166-12F4-4457-9A1E-017EEDFB1B31}" type="pres">
      <dgm:prSet presAssocID="{E2A166D3-7E15-44A4-AE0B-3D95D46432F2}" presName="rootComposite" presStyleCnt="0"/>
      <dgm:spPr/>
    </dgm:pt>
    <dgm:pt modelId="{961AE5FD-2D9A-486B-9488-767A818563CF}" type="pres">
      <dgm:prSet presAssocID="{E2A166D3-7E15-44A4-AE0B-3D95D46432F2}" presName="rootText" presStyleLbl="node2" presStyleIdx="1" presStyleCnt="2">
        <dgm:presLayoutVars>
          <dgm:chPref val="3"/>
        </dgm:presLayoutVars>
      </dgm:prSet>
      <dgm:spPr>
        <a:prstGeom prst="flowChartAlternateProcess">
          <a:avLst/>
        </a:prstGeom>
      </dgm:spPr>
      <dgm:t>
        <a:bodyPr/>
        <a:lstStyle/>
        <a:p>
          <a:endParaRPr lang="en-US"/>
        </a:p>
      </dgm:t>
    </dgm:pt>
    <dgm:pt modelId="{C0354D22-1E26-4D39-848A-BCB2A74772AC}" type="pres">
      <dgm:prSet presAssocID="{E2A166D3-7E15-44A4-AE0B-3D95D46432F2}" presName="rootConnector" presStyleLbl="node2" presStyleIdx="1" presStyleCnt="2"/>
      <dgm:spPr/>
      <dgm:t>
        <a:bodyPr/>
        <a:lstStyle/>
        <a:p>
          <a:endParaRPr lang="en-US"/>
        </a:p>
      </dgm:t>
    </dgm:pt>
    <dgm:pt modelId="{54C5C4B2-B202-4E47-BCF3-52C9D9A4EE2A}" type="pres">
      <dgm:prSet presAssocID="{E2A166D3-7E15-44A4-AE0B-3D95D46432F2}" presName="hierChild4" presStyleCnt="0"/>
      <dgm:spPr/>
    </dgm:pt>
    <dgm:pt modelId="{3A18F349-A910-4E49-9ACE-A67C75267DE3}" type="pres">
      <dgm:prSet presAssocID="{E2A166D3-7E15-44A4-AE0B-3D95D46432F2}" presName="hierChild5" presStyleCnt="0"/>
      <dgm:spPr/>
    </dgm:pt>
    <dgm:pt modelId="{451DDE6A-E62A-42FB-88CE-1B49930CDE2B}" type="pres">
      <dgm:prSet presAssocID="{A80B69F6-056A-4F58-A3F3-10BB51EDC5E8}" presName="hierChild3" presStyleCnt="0"/>
      <dgm:spPr/>
    </dgm:pt>
  </dgm:ptLst>
  <dgm:cxnLst>
    <dgm:cxn modelId="{7E01538D-0701-4CC8-BE93-3279510FFE3F}" srcId="{A80B69F6-056A-4F58-A3F3-10BB51EDC5E8}" destId="{E1E3737E-FEA2-4342-8D9F-6D9713043184}" srcOrd="0" destOrd="0" parTransId="{EDF3A03F-6693-465C-8E16-80BE55C0A11D}" sibTransId="{3D263FBB-707F-4124-9C0E-65E457842884}"/>
    <dgm:cxn modelId="{B8BAE74F-807B-46AD-9A8D-06DD217786FE}" type="presOf" srcId="{E1E3737E-FEA2-4342-8D9F-6D9713043184}" destId="{3564A46F-E524-4E6A-A993-3B8CAE506DA4}" srcOrd="1" destOrd="0" presId="urn:microsoft.com/office/officeart/2009/3/layout/HorizontalOrganizationChart"/>
    <dgm:cxn modelId="{D8650DC9-81A9-48B5-8685-681284BC5AED}" type="presOf" srcId="{E1E3737E-FEA2-4342-8D9F-6D9713043184}" destId="{F13B2AB8-EE4F-4770-B771-2A4126F8F511}" srcOrd="0" destOrd="0" presId="urn:microsoft.com/office/officeart/2009/3/layout/HorizontalOrganizationChart"/>
    <dgm:cxn modelId="{C7C91297-DD0F-43E1-A32E-2A88D1793FB7}" type="presOf" srcId="{A80B69F6-056A-4F58-A3F3-10BB51EDC5E8}" destId="{D184D0E7-637C-44F9-AE30-898165138DE6}" srcOrd="0" destOrd="0" presId="urn:microsoft.com/office/officeart/2009/3/layout/HorizontalOrganizationChart"/>
    <dgm:cxn modelId="{FF39BCE2-9E04-4507-8B30-D4EAEC5806C0}" type="presOf" srcId="{F5B9463A-418B-4441-9691-8787FB978061}" destId="{298A3168-6813-449D-B4ED-92AC2188FF95}" srcOrd="0" destOrd="0" presId="urn:microsoft.com/office/officeart/2009/3/layout/HorizontalOrganizationChart"/>
    <dgm:cxn modelId="{3C7AE2FA-C583-4A7C-B90A-BA02D4C8D1D2}" type="presOf" srcId="{E2A166D3-7E15-44A4-AE0B-3D95D46432F2}" destId="{961AE5FD-2D9A-486B-9488-767A818563CF}" srcOrd="0" destOrd="0" presId="urn:microsoft.com/office/officeart/2009/3/layout/HorizontalOrganizationChart"/>
    <dgm:cxn modelId="{F1148825-7B35-43E3-9195-82EFD0659CCE}" srcId="{D1622ED3-C1A0-495A-B5F1-6F9F93F7D2AC}" destId="{A80B69F6-056A-4F58-A3F3-10BB51EDC5E8}" srcOrd="0" destOrd="0" parTransId="{1377AF11-510E-4399-9AC9-FDB9ADA90DB9}" sibTransId="{FF792264-4827-485A-B238-AF9526AEA66A}"/>
    <dgm:cxn modelId="{DA7D2261-0894-45E5-AD74-68D014EBFE12}" type="presOf" srcId="{E2A166D3-7E15-44A4-AE0B-3D95D46432F2}" destId="{C0354D22-1E26-4D39-848A-BCB2A74772AC}" srcOrd="1" destOrd="0" presId="urn:microsoft.com/office/officeart/2009/3/layout/HorizontalOrganizationChart"/>
    <dgm:cxn modelId="{5B9386E3-E63D-40F5-8E74-3CD7146C2519}" srcId="{A80B69F6-056A-4F58-A3F3-10BB51EDC5E8}" destId="{E2A166D3-7E15-44A4-AE0B-3D95D46432F2}" srcOrd="1" destOrd="0" parTransId="{F5B9463A-418B-4441-9691-8787FB978061}" sibTransId="{0031A9D3-AC9B-443D-8E7F-809D3142305F}"/>
    <dgm:cxn modelId="{087D6AF1-9158-4AD3-9C4A-E2136AAD4D03}" type="presOf" srcId="{D1622ED3-C1A0-495A-B5F1-6F9F93F7D2AC}" destId="{6D3AFAA5-7A02-4669-BB5E-142A3C9792D6}" srcOrd="0" destOrd="0" presId="urn:microsoft.com/office/officeart/2009/3/layout/HorizontalOrganizationChart"/>
    <dgm:cxn modelId="{0C6D8B3C-CEAE-470B-A14B-BD2CEED54EE9}" type="presOf" srcId="{EDF3A03F-6693-465C-8E16-80BE55C0A11D}" destId="{7F4712FA-EF28-4778-A6F6-EB6F7A566AF2}" srcOrd="0" destOrd="0" presId="urn:microsoft.com/office/officeart/2009/3/layout/HorizontalOrganizationChart"/>
    <dgm:cxn modelId="{22F18936-DA12-43C5-ADA3-A510F7105615}" type="presOf" srcId="{A80B69F6-056A-4F58-A3F3-10BB51EDC5E8}" destId="{5819D5CC-8051-4BF0-93AE-E9A8AF2D4BBC}" srcOrd="1" destOrd="0" presId="urn:microsoft.com/office/officeart/2009/3/layout/HorizontalOrganizationChart"/>
    <dgm:cxn modelId="{504CC6AE-1401-4EF8-B839-80470D3017B0}" type="presParOf" srcId="{6D3AFAA5-7A02-4669-BB5E-142A3C9792D6}" destId="{543632A3-EC2B-4CCA-AB2F-BCC9E7886DEA}" srcOrd="0" destOrd="0" presId="urn:microsoft.com/office/officeart/2009/3/layout/HorizontalOrganizationChart"/>
    <dgm:cxn modelId="{9FE3132F-1B84-4258-9C0F-D1864E607658}" type="presParOf" srcId="{543632A3-EC2B-4CCA-AB2F-BCC9E7886DEA}" destId="{BA400D2A-CFFE-4256-871C-F3664E912DB9}" srcOrd="0" destOrd="0" presId="urn:microsoft.com/office/officeart/2009/3/layout/HorizontalOrganizationChart"/>
    <dgm:cxn modelId="{C9BB6B3E-62CF-487C-B99E-A49228B1842A}" type="presParOf" srcId="{BA400D2A-CFFE-4256-871C-F3664E912DB9}" destId="{D184D0E7-637C-44F9-AE30-898165138DE6}" srcOrd="0" destOrd="0" presId="urn:microsoft.com/office/officeart/2009/3/layout/HorizontalOrganizationChart"/>
    <dgm:cxn modelId="{CE1C9C65-B9B2-42A0-8431-4DE232A075D9}" type="presParOf" srcId="{BA400D2A-CFFE-4256-871C-F3664E912DB9}" destId="{5819D5CC-8051-4BF0-93AE-E9A8AF2D4BBC}" srcOrd="1" destOrd="0" presId="urn:microsoft.com/office/officeart/2009/3/layout/HorizontalOrganizationChart"/>
    <dgm:cxn modelId="{3DEFC705-5EDA-431F-AD9C-44D19FFB489B}" type="presParOf" srcId="{543632A3-EC2B-4CCA-AB2F-BCC9E7886DEA}" destId="{305A924B-DF27-4891-A9E0-76D3B44FD865}" srcOrd="1" destOrd="0" presId="urn:microsoft.com/office/officeart/2009/3/layout/HorizontalOrganizationChart"/>
    <dgm:cxn modelId="{17A31165-86FB-479D-90C7-731B554E1A3B}" type="presParOf" srcId="{305A924B-DF27-4891-A9E0-76D3B44FD865}" destId="{7F4712FA-EF28-4778-A6F6-EB6F7A566AF2}" srcOrd="0" destOrd="0" presId="urn:microsoft.com/office/officeart/2009/3/layout/HorizontalOrganizationChart"/>
    <dgm:cxn modelId="{66E3E1C9-1FC6-42E2-A7FC-BF80FB608C89}" type="presParOf" srcId="{305A924B-DF27-4891-A9E0-76D3B44FD865}" destId="{BB100BD6-8D79-4D70-9535-8FD2DC2EC439}" srcOrd="1" destOrd="0" presId="urn:microsoft.com/office/officeart/2009/3/layout/HorizontalOrganizationChart"/>
    <dgm:cxn modelId="{231B7FCC-B044-4969-BF0E-389EBE4AB2B6}" type="presParOf" srcId="{BB100BD6-8D79-4D70-9535-8FD2DC2EC439}" destId="{6ACE0AC1-4522-4C85-8E09-F37392E4BA70}" srcOrd="0" destOrd="0" presId="urn:microsoft.com/office/officeart/2009/3/layout/HorizontalOrganizationChart"/>
    <dgm:cxn modelId="{B1CD179A-3BA0-49E5-A910-98F720CB145A}" type="presParOf" srcId="{6ACE0AC1-4522-4C85-8E09-F37392E4BA70}" destId="{F13B2AB8-EE4F-4770-B771-2A4126F8F511}" srcOrd="0" destOrd="0" presId="urn:microsoft.com/office/officeart/2009/3/layout/HorizontalOrganizationChart"/>
    <dgm:cxn modelId="{61B5B868-FB4A-4680-A1CF-BC28771F961F}" type="presParOf" srcId="{6ACE0AC1-4522-4C85-8E09-F37392E4BA70}" destId="{3564A46F-E524-4E6A-A993-3B8CAE506DA4}" srcOrd="1" destOrd="0" presId="urn:microsoft.com/office/officeart/2009/3/layout/HorizontalOrganizationChart"/>
    <dgm:cxn modelId="{7683498B-2653-4A4B-92B6-21B58A0A16F1}" type="presParOf" srcId="{BB100BD6-8D79-4D70-9535-8FD2DC2EC439}" destId="{515740B0-9453-48F6-AA8C-E44B306917D4}" srcOrd="1" destOrd="0" presId="urn:microsoft.com/office/officeart/2009/3/layout/HorizontalOrganizationChart"/>
    <dgm:cxn modelId="{9CF39CC5-C29C-46FB-ABB3-41D795D21A74}" type="presParOf" srcId="{BB100BD6-8D79-4D70-9535-8FD2DC2EC439}" destId="{3A683525-5663-4A85-8DB1-5A8DCA01BB24}" srcOrd="2" destOrd="0" presId="urn:microsoft.com/office/officeart/2009/3/layout/HorizontalOrganizationChart"/>
    <dgm:cxn modelId="{FCA58DFD-BAE5-4468-82E5-0CA933AD375B}" type="presParOf" srcId="{305A924B-DF27-4891-A9E0-76D3B44FD865}" destId="{298A3168-6813-449D-B4ED-92AC2188FF95}" srcOrd="2" destOrd="0" presId="urn:microsoft.com/office/officeart/2009/3/layout/HorizontalOrganizationChart"/>
    <dgm:cxn modelId="{2DDA3908-11DB-4C71-88D2-94485601CD41}" type="presParOf" srcId="{305A924B-DF27-4891-A9E0-76D3B44FD865}" destId="{9C89739A-E01F-4855-884E-ACE2161C2CDF}" srcOrd="3" destOrd="0" presId="urn:microsoft.com/office/officeart/2009/3/layout/HorizontalOrganizationChart"/>
    <dgm:cxn modelId="{292F7E97-1652-4A7D-8F8D-8C2FB7EB48EE}" type="presParOf" srcId="{9C89739A-E01F-4855-884E-ACE2161C2CDF}" destId="{CC5EE166-12F4-4457-9A1E-017EEDFB1B31}" srcOrd="0" destOrd="0" presId="urn:microsoft.com/office/officeart/2009/3/layout/HorizontalOrganizationChart"/>
    <dgm:cxn modelId="{269F2934-FF4E-49C9-B8DE-606AC5F33D3F}" type="presParOf" srcId="{CC5EE166-12F4-4457-9A1E-017EEDFB1B31}" destId="{961AE5FD-2D9A-486B-9488-767A818563CF}" srcOrd="0" destOrd="0" presId="urn:microsoft.com/office/officeart/2009/3/layout/HorizontalOrganizationChart"/>
    <dgm:cxn modelId="{76BB8672-7E5C-456E-8E22-B8EB03968CF2}" type="presParOf" srcId="{CC5EE166-12F4-4457-9A1E-017EEDFB1B31}" destId="{C0354D22-1E26-4D39-848A-BCB2A74772AC}" srcOrd="1" destOrd="0" presId="urn:microsoft.com/office/officeart/2009/3/layout/HorizontalOrganizationChart"/>
    <dgm:cxn modelId="{CD573647-EECC-4AB0-9390-E55A82720595}" type="presParOf" srcId="{9C89739A-E01F-4855-884E-ACE2161C2CDF}" destId="{54C5C4B2-B202-4E47-BCF3-52C9D9A4EE2A}" srcOrd="1" destOrd="0" presId="urn:microsoft.com/office/officeart/2009/3/layout/HorizontalOrganizationChart"/>
    <dgm:cxn modelId="{D6C73DCA-CC5C-43BF-91DD-BF70A62C0D55}" type="presParOf" srcId="{9C89739A-E01F-4855-884E-ACE2161C2CDF}" destId="{3A18F349-A910-4E49-9ACE-A67C75267DE3}" srcOrd="2" destOrd="0" presId="urn:microsoft.com/office/officeart/2009/3/layout/HorizontalOrganizationChart"/>
    <dgm:cxn modelId="{873FD308-1DDA-4353-8B29-8AD3EFF8B73A}" type="presParOf" srcId="{543632A3-EC2B-4CCA-AB2F-BCC9E7886DEA}" destId="{451DDE6A-E62A-42FB-88CE-1B49930CDE2B}"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035D80-245E-4A29-937A-7BA5B0754F3A}" type="doc">
      <dgm:prSet loTypeId="urn:microsoft.com/office/officeart/2005/8/layout/default" loCatId="list" qsTypeId="urn:microsoft.com/office/officeart/2005/8/quickstyle/simple3" qsCatId="simple" csTypeId="urn:microsoft.com/office/officeart/2005/8/colors/accent1_2" csCatId="accent1" phldr="1"/>
      <dgm:spPr/>
      <dgm:t>
        <a:bodyPr/>
        <a:lstStyle/>
        <a:p>
          <a:endParaRPr lang="en-US"/>
        </a:p>
      </dgm:t>
    </dgm:pt>
    <dgm:pt modelId="{AEF673DD-453E-49CF-AD19-09849CC0DA62}">
      <dgm:prSet phldrT="[Text]"/>
      <dgm:spPr/>
      <dgm:t>
        <a:bodyPr/>
        <a:lstStyle/>
        <a:p>
          <a:r>
            <a:rPr lang="fa-IR" b="1" dirty="0" smtClean="0">
              <a:cs typeface="B Nazanin" panose="00000400000000000000" pitchFamily="2" charset="-78"/>
            </a:rPr>
            <a:t>معرفی شاخص های پراهمییت و مرتبط با موضوع حمل و نقل</a:t>
          </a:r>
          <a:endParaRPr lang="en-US" b="1" dirty="0">
            <a:cs typeface="B Nazanin" panose="00000400000000000000" pitchFamily="2" charset="-78"/>
          </a:endParaRPr>
        </a:p>
      </dgm:t>
    </dgm:pt>
    <dgm:pt modelId="{0496AC25-3736-4525-849E-58DD2AA74DD5}" type="parTrans" cxnId="{ED179DA8-1B0A-411C-BEFE-8EB121CE816C}">
      <dgm:prSet/>
      <dgm:spPr/>
      <dgm:t>
        <a:bodyPr/>
        <a:lstStyle/>
        <a:p>
          <a:endParaRPr lang="en-US"/>
        </a:p>
      </dgm:t>
    </dgm:pt>
    <dgm:pt modelId="{8B512BFB-38D0-4584-81C5-08860AF36AB1}" type="sibTrans" cxnId="{ED179DA8-1B0A-411C-BEFE-8EB121CE816C}">
      <dgm:prSet/>
      <dgm:spPr/>
      <dgm:t>
        <a:bodyPr/>
        <a:lstStyle/>
        <a:p>
          <a:endParaRPr lang="en-US"/>
        </a:p>
      </dgm:t>
    </dgm:pt>
    <dgm:pt modelId="{F392ED78-EC17-4E47-A36A-E84A4A20FF64}">
      <dgm:prSet phldrT="[Text]"/>
      <dgm:spPr/>
      <dgm:t>
        <a:bodyPr/>
        <a:lstStyle/>
        <a:p>
          <a:r>
            <a:rPr lang="fa-IR" b="1" dirty="0" smtClean="0">
              <a:cs typeface="B Nazanin" panose="00000400000000000000" pitchFamily="2" charset="-78"/>
            </a:rPr>
            <a:t>تحلیل رابطه بین داده ها و ارزیابی میزان اثرگذاری آن ها بر پایداری سیستم های حمل و نقل</a:t>
          </a:r>
          <a:endParaRPr lang="en-US" b="1" dirty="0">
            <a:cs typeface="B Nazanin" panose="00000400000000000000" pitchFamily="2" charset="-78"/>
          </a:endParaRPr>
        </a:p>
      </dgm:t>
    </dgm:pt>
    <dgm:pt modelId="{94362D9A-8EFA-47F2-ABFC-C1FEE60B4985}" type="parTrans" cxnId="{EACE54DD-FC16-4A2B-99A6-82DA60E97658}">
      <dgm:prSet/>
      <dgm:spPr/>
      <dgm:t>
        <a:bodyPr/>
        <a:lstStyle/>
        <a:p>
          <a:endParaRPr lang="en-US"/>
        </a:p>
      </dgm:t>
    </dgm:pt>
    <dgm:pt modelId="{2455458A-604D-4654-81C9-0A5332BB7A3A}" type="sibTrans" cxnId="{EACE54DD-FC16-4A2B-99A6-82DA60E97658}">
      <dgm:prSet/>
      <dgm:spPr/>
      <dgm:t>
        <a:bodyPr/>
        <a:lstStyle/>
        <a:p>
          <a:endParaRPr lang="en-US"/>
        </a:p>
      </dgm:t>
    </dgm:pt>
    <dgm:pt modelId="{90323FDB-17D3-4763-A372-A87B683B5E7C}" type="pres">
      <dgm:prSet presAssocID="{8D035D80-245E-4A29-937A-7BA5B0754F3A}" presName="diagram" presStyleCnt="0">
        <dgm:presLayoutVars>
          <dgm:dir/>
          <dgm:resizeHandles val="exact"/>
        </dgm:presLayoutVars>
      </dgm:prSet>
      <dgm:spPr/>
      <dgm:t>
        <a:bodyPr/>
        <a:lstStyle/>
        <a:p>
          <a:endParaRPr lang="en-US"/>
        </a:p>
      </dgm:t>
    </dgm:pt>
    <dgm:pt modelId="{0C098553-2AAC-4002-9DA0-8E779B759CBC}" type="pres">
      <dgm:prSet presAssocID="{AEF673DD-453E-49CF-AD19-09849CC0DA62}" presName="node" presStyleLbl="node1" presStyleIdx="0" presStyleCnt="2" custScaleY="49138" custLinFactX="23497" custLinFactNeighborX="100000" custLinFactNeighborY="-6100">
        <dgm:presLayoutVars>
          <dgm:bulletEnabled val="1"/>
        </dgm:presLayoutVars>
      </dgm:prSet>
      <dgm:spPr>
        <a:prstGeom prst="flowChartAlternateProcess">
          <a:avLst/>
        </a:prstGeom>
      </dgm:spPr>
      <dgm:t>
        <a:bodyPr/>
        <a:lstStyle/>
        <a:p>
          <a:endParaRPr lang="en-US"/>
        </a:p>
      </dgm:t>
    </dgm:pt>
    <dgm:pt modelId="{7F724F1C-5304-4EBE-89D3-E1CA55EDA986}" type="pres">
      <dgm:prSet presAssocID="{8B512BFB-38D0-4584-81C5-08860AF36AB1}" presName="sibTrans" presStyleCnt="0"/>
      <dgm:spPr/>
    </dgm:pt>
    <dgm:pt modelId="{058F4CF9-3B27-4B9A-AD12-1C0308902726}" type="pres">
      <dgm:prSet presAssocID="{F392ED78-EC17-4E47-A36A-E84A4A20FF64}" presName="node" presStyleLbl="node1" presStyleIdx="1" presStyleCnt="2" custScaleY="47789" custLinFactX="-29059" custLinFactNeighborX="-100000" custLinFactNeighborY="-5710">
        <dgm:presLayoutVars>
          <dgm:bulletEnabled val="1"/>
        </dgm:presLayoutVars>
      </dgm:prSet>
      <dgm:spPr>
        <a:prstGeom prst="flowChartAlternateProcess">
          <a:avLst/>
        </a:prstGeom>
      </dgm:spPr>
      <dgm:t>
        <a:bodyPr/>
        <a:lstStyle/>
        <a:p>
          <a:endParaRPr lang="en-US"/>
        </a:p>
      </dgm:t>
    </dgm:pt>
  </dgm:ptLst>
  <dgm:cxnLst>
    <dgm:cxn modelId="{BE78880D-755B-43F1-A687-A7BE4A928BDA}" type="presOf" srcId="{AEF673DD-453E-49CF-AD19-09849CC0DA62}" destId="{0C098553-2AAC-4002-9DA0-8E779B759CBC}" srcOrd="0" destOrd="0" presId="urn:microsoft.com/office/officeart/2005/8/layout/default"/>
    <dgm:cxn modelId="{ED179DA8-1B0A-411C-BEFE-8EB121CE816C}" srcId="{8D035D80-245E-4A29-937A-7BA5B0754F3A}" destId="{AEF673DD-453E-49CF-AD19-09849CC0DA62}" srcOrd="0" destOrd="0" parTransId="{0496AC25-3736-4525-849E-58DD2AA74DD5}" sibTransId="{8B512BFB-38D0-4584-81C5-08860AF36AB1}"/>
    <dgm:cxn modelId="{FD68887C-635B-43D4-827D-A3115B8407E3}" type="presOf" srcId="{8D035D80-245E-4A29-937A-7BA5B0754F3A}" destId="{90323FDB-17D3-4763-A372-A87B683B5E7C}" srcOrd="0" destOrd="0" presId="urn:microsoft.com/office/officeart/2005/8/layout/default"/>
    <dgm:cxn modelId="{D76802F0-F466-473D-8806-F7C686491565}" type="presOf" srcId="{F392ED78-EC17-4E47-A36A-E84A4A20FF64}" destId="{058F4CF9-3B27-4B9A-AD12-1C0308902726}" srcOrd="0" destOrd="0" presId="urn:microsoft.com/office/officeart/2005/8/layout/default"/>
    <dgm:cxn modelId="{EACE54DD-FC16-4A2B-99A6-82DA60E97658}" srcId="{8D035D80-245E-4A29-937A-7BA5B0754F3A}" destId="{F392ED78-EC17-4E47-A36A-E84A4A20FF64}" srcOrd="1" destOrd="0" parTransId="{94362D9A-8EFA-47F2-ABFC-C1FEE60B4985}" sibTransId="{2455458A-604D-4654-81C9-0A5332BB7A3A}"/>
    <dgm:cxn modelId="{1D4245AF-6575-4790-B18A-A00946BC98D9}" type="presParOf" srcId="{90323FDB-17D3-4763-A372-A87B683B5E7C}" destId="{0C098553-2AAC-4002-9DA0-8E779B759CBC}" srcOrd="0" destOrd="0" presId="urn:microsoft.com/office/officeart/2005/8/layout/default"/>
    <dgm:cxn modelId="{72A7E39C-6C3C-4322-8488-924BDB5B3935}" type="presParOf" srcId="{90323FDB-17D3-4763-A372-A87B683B5E7C}" destId="{7F724F1C-5304-4EBE-89D3-E1CA55EDA986}" srcOrd="1" destOrd="0" presId="urn:microsoft.com/office/officeart/2005/8/layout/default"/>
    <dgm:cxn modelId="{D163A9A9-5283-47B7-9823-40E7CF30F11A}" type="presParOf" srcId="{90323FDB-17D3-4763-A372-A87B683B5E7C}" destId="{058F4CF9-3B27-4B9A-AD12-1C0308902726}" srcOrd="2"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1636C8-0223-4DCD-987A-38BFE632F7EC}" type="doc">
      <dgm:prSet loTypeId="urn:microsoft.com/office/officeart/2005/8/layout/cycle6" loCatId="cycle" qsTypeId="urn:microsoft.com/office/officeart/2005/8/quickstyle/simple3" qsCatId="simple" csTypeId="urn:microsoft.com/office/officeart/2005/8/colors/accent1_2" csCatId="accent1" phldr="1"/>
      <dgm:spPr/>
      <dgm:t>
        <a:bodyPr/>
        <a:lstStyle/>
        <a:p>
          <a:endParaRPr lang="en-US"/>
        </a:p>
      </dgm:t>
    </dgm:pt>
    <dgm:pt modelId="{0E41BBFD-0B19-41F3-A0C0-A8644CF1595B}">
      <dgm:prSet phldrT="[Text]"/>
      <dgm:spPr/>
      <dgm:t>
        <a:bodyPr/>
        <a:lstStyle/>
        <a:p>
          <a:r>
            <a:rPr lang="fa-IR" b="1" dirty="0" smtClean="0">
              <a:cs typeface="B Nazanin" panose="00000400000000000000" pitchFamily="2" charset="-78"/>
            </a:rPr>
            <a:t>قابل فهم بودن</a:t>
          </a:r>
          <a:endParaRPr lang="en-US" b="1" dirty="0">
            <a:cs typeface="B Nazanin" panose="00000400000000000000" pitchFamily="2" charset="-78"/>
          </a:endParaRPr>
        </a:p>
      </dgm:t>
    </dgm:pt>
    <dgm:pt modelId="{4AC9FB35-E5C8-4B43-8523-F0A84452835F}" type="parTrans" cxnId="{CC6E49BA-658A-4802-9374-07C4FFB96C98}">
      <dgm:prSet/>
      <dgm:spPr/>
      <dgm:t>
        <a:bodyPr/>
        <a:lstStyle/>
        <a:p>
          <a:endParaRPr lang="en-US"/>
        </a:p>
      </dgm:t>
    </dgm:pt>
    <dgm:pt modelId="{A6B62A61-F2BF-49CA-AFD3-9C838964551D}" type="sibTrans" cxnId="{CC6E49BA-658A-4802-9374-07C4FFB96C98}">
      <dgm:prSet/>
      <dgm:spPr/>
      <dgm:t>
        <a:bodyPr/>
        <a:lstStyle/>
        <a:p>
          <a:endParaRPr lang="en-US"/>
        </a:p>
      </dgm:t>
    </dgm:pt>
    <dgm:pt modelId="{73D62203-94BD-4318-98B0-B114DC5EC022}">
      <dgm:prSet phldrT="[Text]"/>
      <dgm:spPr/>
      <dgm:t>
        <a:bodyPr/>
        <a:lstStyle/>
        <a:p>
          <a:r>
            <a:rPr lang="fa-IR" b="1" dirty="0" smtClean="0">
              <a:cs typeface="B Nazanin" panose="00000400000000000000" pitchFamily="2" charset="-78"/>
            </a:rPr>
            <a:t>صرفه اقتصادی </a:t>
          </a:r>
          <a:endParaRPr lang="en-US" b="1" dirty="0">
            <a:cs typeface="B Nazanin" panose="00000400000000000000" pitchFamily="2" charset="-78"/>
          </a:endParaRPr>
        </a:p>
      </dgm:t>
    </dgm:pt>
    <dgm:pt modelId="{08CE1907-CCA2-4D1C-A740-531589F8D403}" type="parTrans" cxnId="{55EE6A83-1A23-42B5-AA33-923CF60BDF38}">
      <dgm:prSet/>
      <dgm:spPr/>
      <dgm:t>
        <a:bodyPr/>
        <a:lstStyle/>
        <a:p>
          <a:endParaRPr lang="en-US"/>
        </a:p>
      </dgm:t>
    </dgm:pt>
    <dgm:pt modelId="{EB3955AF-ADB8-46FB-A8ED-06B0E952E3D3}" type="sibTrans" cxnId="{55EE6A83-1A23-42B5-AA33-923CF60BDF38}">
      <dgm:prSet/>
      <dgm:spPr/>
      <dgm:t>
        <a:bodyPr/>
        <a:lstStyle/>
        <a:p>
          <a:endParaRPr lang="en-US"/>
        </a:p>
      </dgm:t>
    </dgm:pt>
    <dgm:pt modelId="{74AB71A8-7236-4609-98F3-91E1A73C2F7F}">
      <dgm:prSet phldrT="[Text]"/>
      <dgm:spPr/>
      <dgm:t>
        <a:bodyPr/>
        <a:lstStyle/>
        <a:p>
          <a:r>
            <a:rPr lang="fa-IR" b="1" dirty="0" smtClean="0">
              <a:cs typeface="B Nazanin" panose="00000400000000000000" pitchFamily="2" charset="-78"/>
            </a:rPr>
            <a:t>کمی بودن </a:t>
          </a:r>
          <a:endParaRPr lang="en-US" b="1" dirty="0">
            <a:cs typeface="B Nazanin" panose="00000400000000000000" pitchFamily="2" charset="-78"/>
          </a:endParaRPr>
        </a:p>
      </dgm:t>
    </dgm:pt>
    <dgm:pt modelId="{5A8A25F5-BD9F-4589-B23F-AA7DE2E9C145}" type="parTrans" cxnId="{C71DF6E6-4B71-4566-8B3B-CA9A1309787A}">
      <dgm:prSet/>
      <dgm:spPr/>
      <dgm:t>
        <a:bodyPr/>
        <a:lstStyle/>
        <a:p>
          <a:endParaRPr lang="en-US"/>
        </a:p>
      </dgm:t>
    </dgm:pt>
    <dgm:pt modelId="{4DE5944B-E942-4B80-9EE3-9BA5D79E984F}" type="sibTrans" cxnId="{C71DF6E6-4B71-4566-8B3B-CA9A1309787A}">
      <dgm:prSet/>
      <dgm:spPr/>
      <dgm:t>
        <a:bodyPr/>
        <a:lstStyle/>
        <a:p>
          <a:endParaRPr lang="en-US"/>
        </a:p>
      </dgm:t>
    </dgm:pt>
    <dgm:pt modelId="{01557C9F-1975-4B46-94CC-2B7ABF40EA6E}">
      <dgm:prSet phldrT="[Text]"/>
      <dgm:spPr/>
      <dgm:t>
        <a:bodyPr/>
        <a:lstStyle/>
        <a:p>
          <a:r>
            <a:rPr lang="fa-IR" b="1" dirty="0" smtClean="0">
              <a:cs typeface="B Nazanin" panose="00000400000000000000" pitchFamily="2" charset="-78"/>
            </a:rPr>
            <a:t>مقایسه ای بودن</a:t>
          </a:r>
          <a:endParaRPr lang="en-US" b="1" dirty="0">
            <a:cs typeface="B Nazanin" panose="00000400000000000000" pitchFamily="2" charset="-78"/>
          </a:endParaRPr>
        </a:p>
      </dgm:t>
    </dgm:pt>
    <dgm:pt modelId="{F84D7843-7409-4D85-82C4-9B54AB05E5A5}" type="parTrans" cxnId="{C22C42CC-FE75-472C-AC38-FB7E891879CA}">
      <dgm:prSet/>
      <dgm:spPr/>
      <dgm:t>
        <a:bodyPr/>
        <a:lstStyle/>
        <a:p>
          <a:endParaRPr lang="en-US"/>
        </a:p>
      </dgm:t>
    </dgm:pt>
    <dgm:pt modelId="{CBF39656-ABC6-4E0D-9E8A-E49A6CDE02DA}" type="sibTrans" cxnId="{C22C42CC-FE75-472C-AC38-FB7E891879CA}">
      <dgm:prSet/>
      <dgm:spPr/>
      <dgm:t>
        <a:bodyPr/>
        <a:lstStyle/>
        <a:p>
          <a:endParaRPr lang="en-US"/>
        </a:p>
      </dgm:t>
    </dgm:pt>
    <dgm:pt modelId="{D3094DB3-5ABD-4381-829F-B51B0EE4828C}">
      <dgm:prSet/>
      <dgm:spPr/>
      <dgm:t>
        <a:bodyPr/>
        <a:lstStyle/>
        <a:p>
          <a:r>
            <a:rPr lang="fa-IR" b="1" dirty="0" smtClean="0">
              <a:cs typeface="B Nazanin" panose="00000400000000000000" pitchFamily="2" charset="-78"/>
            </a:rPr>
            <a:t>کیفیت اطلاعات</a:t>
          </a:r>
          <a:endParaRPr lang="en-US" b="1" dirty="0">
            <a:cs typeface="B Nazanin" panose="00000400000000000000" pitchFamily="2" charset="-78"/>
          </a:endParaRPr>
        </a:p>
      </dgm:t>
    </dgm:pt>
    <dgm:pt modelId="{28D17E52-4DDB-49FB-B851-816EE80779AE}" type="parTrans" cxnId="{316FA7D2-33CC-4714-9531-3A01E8297831}">
      <dgm:prSet/>
      <dgm:spPr/>
      <dgm:t>
        <a:bodyPr/>
        <a:lstStyle/>
        <a:p>
          <a:endParaRPr lang="en-US"/>
        </a:p>
      </dgm:t>
    </dgm:pt>
    <dgm:pt modelId="{BED79AED-FF7E-4189-B002-1B37D07C747D}" type="sibTrans" cxnId="{316FA7D2-33CC-4714-9531-3A01E8297831}">
      <dgm:prSet/>
      <dgm:spPr/>
      <dgm:t>
        <a:bodyPr/>
        <a:lstStyle/>
        <a:p>
          <a:endParaRPr lang="en-US"/>
        </a:p>
      </dgm:t>
    </dgm:pt>
    <dgm:pt modelId="{D327424F-B730-41BA-BB87-471D62BFE970}">
      <dgm:prSet/>
      <dgm:spPr/>
      <dgm:t>
        <a:bodyPr/>
        <a:lstStyle/>
        <a:p>
          <a:r>
            <a:rPr lang="fa-IR" b="1" dirty="0" smtClean="0">
              <a:cs typeface="B Nazanin" panose="00000400000000000000" pitchFamily="2" charset="-78"/>
            </a:rPr>
            <a:t>در دسترس بودن اطلاعات</a:t>
          </a:r>
          <a:endParaRPr lang="en-US" b="1" dirty="0">
            <a:cs typeface="B Nazanin" panose="00000400000000000000" pitchFamily="2" charset="-78"/>
          </a:endParaRPr>
        </a:p>
      </dgm:t>
    </dgm:pt>
    <dgm:pt modelId="{AFA7E635-79A3-43D3-8E11-69C5497B06BF}" type="parTrans" cxnId="{3B7AA3F5-A680-4FB8-9E68-DA8AE7DC509D}">
      <dgm:prSet/>
      <dgm:spPr/>
      <dgm:t>
        <a:bodyPr/>
        <a:lstStyle/>
        <a:p>
          <a:endParaRPr lang="en-US"/>
        </a:p>
      </dgm:t>
    </dgm:pt>
    <dgm:pt modelId="{393A9333-B6B5-438E-80C3-D5DB36A746EB}" type="sibTrans" cxnId="{3B7AA3F5-A680-4FB8-9E68-DA8AE7DC509D}">
      <dgm:prSet/>
      <dgm:spPr/>
      <dgm:t>
        <a:bodyPr/>
        <a:lstStyle/>
        <a:p>
          <a:endParaRPr lang="en-US"/>
        </a:p>
      </dgm:t>
    </dgm:pt>
    <dgm:pt modelId="{C35933DA-5040-44E2-90D8-ECB541042F12}">
      <dgm:prSet/>
      <dgm:spPr/>
      <dgm:t>
        <a:bodyPr/>
        <a:lstStyle/>
        <a:p>
          <a:r>
            <a:rPr lang="fa-IR" b="1" dirty="0" smtClean="0">
              <a:cs typeface="B Nazanin" panose="00000400000000000000" pitchFamily="2" charset="-78"/>
            </a:rPr>
            <a:t>قابل اندازه گیری بودن</a:t>
          </a:r>
          <a:endParaRPr lang="en-US" b="1" dirty="0">
            <a:cs typeface="B Nazanin" panose="00000400000000000000" pitchFamily="2" charset="-78"/>
          </a:endParaRPr>
        </a:p>
      </dgm:t>
    </dgm:pt>
    <dgm:pt modelId="{5772A326-9C32-4A46-B9C2-75F89DA9948C}" type="parTrans" cxnId="{568EB0AE-038E-4A67-B883-EF136D8760FD}">
      <dgm:prSet/>
      <dgm:spPr/>
      <dgm:t>
        <a:bodyPr/>
        <a:lstStyle/>
        <a:p>
          <a:endParaRPr lang="en-US"/>
        </a:p>
      </dgm:t>
    </dgm:pt>
    <dgm:pt modelId="{DA5E86E8-78A6-4727-B53D-688F5F7A6CEB}" type="sibTrans" cxnId="{568EB0AE-038E-4A67-B883-EF136D8760FD}">
      <dgm:prSet/>
      <dgm:spPr/>
      <dgm:t>
        <a:bodyPr/>
        <a:lstStyle/>
        <a:p>
          <a:endParaRPr lang="en-US"/>
        </a:p>
      </dgm:t>
    </dgm:pt>
    <dgm:pt modelId="{89ABCD28-03E5-4264-B629-20548A1C62B0}">
      <dgm:prSet phldrT="[Text]"/>
      <dgm:spPr/>
      <dgm:t>
        <a:bodyPr/>
        <a:lstStyle/>
        <a:p>
          <a:r>
            <a:rPr lang="fa-IR" b="1" dirty="0" smtClean="0">
              <a:cs typeface="B Nazanin" panose="00000400000000000000" pitchFamily="2" charset="-78"/>
            </a:rPr>
            <a:t>ارتباط با موضوع</a:t>
          </a:r>
          <a:endParaRPr lang="en-US" b="1" dirty="0">
            <a:cs typeface="B Nazanin" panose="00000400000000000000" pitchFamily="2" charset="-78"/>
          </a:endParaRPr>
        </a:p>
      </dgm:t>
    </dgm:pt>
    <dgm:pt modelId="{354E60CF-0793-4031-B3CD-05F31F269729}" type="sibTrans" cxnId="{BEC22F89-CA71-4A0A-9A50-B2E429CD42D6}">
      <dgm:prSet/>
      <dgm:spPr/>
      <dgm:t>
        <a:bodyPr/>
        <a:lstStyle/>
        <a:p>
          <a:endParaRPr lang="en-US"/>
        </a:p>
      </dgm:t>
    </dgm:pt>
    <dgm:pt modelId="{C9831E95-166B-41A7-86DA-B9C087304D0A}" type="parTrans" cxnId="{BEC22F89-CA71-4A0A-9A50-B2E429CD42D6}">
      <dgm:prSet/>
      <dgm:spPr/>
      <dgm:t>
        <a:bodyPr/>
        <a:lstStyle/>
        <a:p>
          <a:endParaRPr lang="en-US"/>
        </a:p>
      </dgm:t>
    </dgm:pt>
    <dgm:pt modelId="{F7B3DFC4-191D-49F4-AC5A-29663AB9C7C9}" type="pres">
      <dgm:prSet presAssocID="{111636C8-0223-4DCD-987A-38BFE632F7EC}" presName="cycle" presStyleCnt="0">
        <dgm:presLayoutVars>
          <dgm:dir/>
          <dgm:resizeHandles val="exact"/>
        </dgm:presLayoutVars>
      </dgm:prSet>
      <dgm:spPr/>
      <dgm:t>
        <a:bodyPr/>
        <a:lstStyle/>
        <a:p>
          <a:endParaRPr lang="en-US"/>
        </a:p>
      </dgm:t>
    </dgm:pt>
    <dgm:pt modelId="{72339235-2692-489A-9F15-416A20195016}" type="pres">
      <dgm:prSet presAssocID="{89ABCD28-03E5-4264-B629-20548A1C62B0}" presName="node" presStyleLbl="node1" presStyleIdx="0" presStyleCnt="8">
        <dgm:presLayoutVars>
          <dgm:bulletEnabled val="1"/>
        </dgm:presLayoutVars>
      </dgm:prSet>
      <dgm:spPr/>
      <dgm:t>
        <a:bodyPr/>
        <a:lstStyle/>
        <a:p>
          <a:endParaRPr lang="en-US"/>
        </a:p>
      </dgm:t>
    </dgm:pt>
    <dgm:pt modelId="{1C53516B-292D-436F-90D3-69FCA4F7E558}" type="pres">
      <dgm:prSet presAssocID="{89ABCD28-03E5-4264-B629-20548A1C62B0}" presName="spNode" presStyleCnt="0"/>
      <dgm:spPr/>
    </dgm:pt>
    <dgm:pt modelId="{A958400D-3FDD-4A7F-8879-1018D822A7C5}" type="pres">
      <dgm:prSet presAssocID="{354E60CF-0793-4031-B3CD-05F31F269729}" presName="sibTrans" presStyleLbl="sibTrans1D1" presStyleIdx="0" presStyleCnt="8"/>
      <dgm:spPr/>
      <dgm:t>
        <a:bodyPr/>
        <a:lstStyle/>
        <a:p>
          <a:endParaRPr lang="en-US"/>
        </a:p>
      </dgm:t>
    </dgm:pt>
    <dgm:pt modelId="{EA31D32D-A9F7-4750-B28B-5551EDD583F8}" type="pres">
      <dgm:prSet presAssocID="{0E41BBFD-0B19-41F3-A0C0-A8644CF1595B}" presName="node" presStyleLbl="node1" presStyleIdx="1" presStyleCnt="8">
        <dgm:presLayoutVars>
          <dgm:bulletEnabled val="1"/>
        </dgm:presLayoutVars>
      </dgm:prSet>
      <dgm:spPr/>
      <dgm:t>
        <a:bodyPr/>
        <a:lstStyle/>
        <a:p>
          <a:endParaRPr lang="en-US"/>
        </a:p>
      </dgm:t>
    </dgm:pt>
    <dgm:pt modelId="{8E13E22B-C34E-43BC-9C7C-A8CD79627C34}" type="pres">
      <dgm:prSet presAssocID="{0E41BBFD-0B19-41F3-A0C0-A8644CF1595B}" presName="spNode" presStyleCnt="0"/>
      <dgm:spPr/>
    </dgm:pt>
    <dgm:pt modelId="{2D1876E0-84FE-4338-9807-7C433A500EC7}" type="pres">
      <dgm:prSet presAssocID="{A6B62A61-F2BF-49CA-AFD3-9C838964551D}" presName="sibTrans" presStyleLbl="sibTrans1D1" presStyleIdx="1" presStyleCnt="8"/>
      <dgm:spPr/>
      <dgm:t>
        <a:bodyPr/>
        <a:lstStyle/>
        <a:p>
          <a:endParaRPr lang="en-US"/>
        </a:p>
      </dgm:t>
    </dgm:pt>
    <dgm:pt modelId="{96B800B6-7327-4E41-A31B-B5358636EDB3}" type="pres">
      <dgm:prSet presAssocID="{C35933DA-5040-44E2-90D8-ECB541042F12}" presName="node" presStyleLbl="node1" presStyleIdx="2" presStyleCnt="8">
        <dgm:presLayoutVars>
          <dgm:bulletEnabled val="1"/>
        </dgm:presLayoutVars>
      </dgm:prSet>
      <dgm:spPr/>
      <dgm:t>
        <a:bodyPr/>
        <a:lstStyle/>
        <a:p>
          <a:endParaRPr lang="en-US"/>
        </a:p>
      </dgm:t>
    </dgm:pt>
    <dgm:pt modelId="{CB6C4675-000A-408F-B9DF-F194D3316B44}" type="pres">
      <dgm:prSet presAssocID="{C35933DA-5040-44E2-90D8-ECB541042F12}" presName="spNode" presStyleCnt="0"/>
      <dgm:spPr/>
    </dgm:pt>
    <dgm:pt modelId="{C2C76540-B8BF-42EF-9DF4-FACDABDDACC2}" type="pres">
      <dgm:prSet presAssocID="{DA5E86E8-78A6-4727-B53D-688F5F7A6CEB}" presName="sibTrans" presStyleLbl="sibTrans1D1" presStyleIdx="2" presStyleCnt="8"/>
      <dgm:spPr/>
      <dgm:t>
        <a:bodyPr/>
        <a:lstStyle/>
        <a:p>
          <a:endParaRPr lang="en-US"/>
        </a:p>
      </dgm:t>
    </dgm:pt>
    <dgm:pt modelId="{86ECA0BA-4E80-4458-A50F-5B30C3376493}" type="pres">
      <dgm:prSet presAssocID="{D327424F-B730-41BA-BB87-471D62BFE970}" presName="node" presStyleLbl="node1" presStyleIdx="3" presStyleCnt="8">
        <dgm:presLayoutVars>
          <dgm:bulletEnabled val="1"/>
        </dgm:presLayoutVars>
      </dgm:prSet>
      <dgm:spPr/>
      <dgm:t>
        <a:bodyPr/>
        <a:lstStyle/>
        <a:p>
          <a:endParaRPr lang="en-US"/>
        </a:p>
      </dgm:t>
    </dgm:pt>
    <dgm:pt modelId="{68EA4B6C-62E8-4F1B-9181-C819568A1C84}" type="pres">
      <dgm:prSet presAssocID="{D327424F-B730-41BA-BB87-471D62BFE970}" presName="spNode" presStyleCnt="0"/>
      <dgm:spPr/>
    </dgm:pt>
    <dgm:pt modelId="{52D8ED84-0427-43D7-B846-599FD4E3AADD}" type="pres">
      <dgm:prSet presAssocID="{393A9333-B6B5-438E-80C3-D5DB36A746EB}" presName="sibTrans" presStyleLbl="sibTrans1D1" presStyleIdx="3" presStyleCnt="8"/>
      <dgm:spPr/>
      <dgm:t>
        <a:bodyPr/>
        <a:lstStyle/>
        <a:p>
          <a:endParaRPr lang="en-US"/>
        </a:p>
      </dgm:t>
    </dgm:pt>
    <dgm:pt modelId="{5093B051-B73B-4AC8-8824-4FE5650281A8}" type="pres">
      <dgm:prSet presAssocID="{D3094DB3-5ABD-4381-829F-B51B0EE4828C}" presName="node" presStyleLbl="node1" presStyleIdx="4" presStyleCnt="8">
        <dgm:presLayoutVars>
          <dgm:bulletEnabled val="1"/>
        </dgm:presLayoutVars>
      </dgm:prSet>
      <dgm:spPr/>
      <dgm:t>
        <a:bodyPr/>
        <a:lstStyle/>
        <a:p>
          <a:endParaRPr lang="en-US"/>
        </a:p>
      </dgm:t>
    </dgm:pt>
    <dgm:pt modelId="{6327FB54-7C8C-4A5B-9EDF-81F110287B46}" type="pres">
      <dgm:prSet presAssocID="{D3094DB3-5ABD-4381-829F-B51B0EE4828C}" presName="spNode" presStyleCnt="0"/>
      <dgm:spPr/>
    </dgm:pt>
    <dgm:pt modelId="{00243389-6EBB-4C34-B57D-CFB04BEE2CD2}" type="pres">
      <dgm:prSet presAssocID="{BED79AED-FF7E-4189-B002-1B37D07C747D}" presName="sibTrans" presStyleLbl="sibTrans1D1" presStyleIdx="4" presStyleCnt="8"/>
      <dgm:spPr/>
      <dgm:t>
        <a:bodyPr/>
        <a:lstStyle/>
        <a:p>
          <a:endParaRPr lang="en-US"/>
        </a:p>
      </dgm:t>
    </dgm:pt>
    <dgm:pt modelId="{098DAA46-9D5E-4697-B85E-8DC18572C3FD}" type="pres">
      <dgm:prSet presAssocID="{73D62203-94BD-4318-98B0-B114DC5EC022}" presName="node" presStyleLbl="node1" presStyleIdx="5" presStyleCnt="8">
        <dgm:presLayoutVars>
          <dgm:bulletEnabled val="1"/>
        </dgm:presLayoutVars>
      </dgm:prSet>
      <dgm:spPr/>
      <dgm:t>
        <a:bodyPr/>
        <a:lstStyle/>
        <a:p>
          <a:endParaRPr lang="en-US"/>
        </a:p>
      </dgm:t>
    </dgm:pt>
    <dgm:pt modelId="{5BF3CBFC-90AC-4B86-B64D-80EE4A41514D}" type="pres">
      <dgm:prSet presAssocID="{73D62203-94BD-4318-98B0-B114DC5EC022}" presName="spNode" presStyleCnt="0"/>
      <dgm:spPr/>
    </dgm:pt>
    <dgm:pt modelId="{777D2B2B-E59B-41DD-AA8C-94B439E7E290}" type="pres">
      <dgm:prSet presAssocID="{EB3955AF-ADB8-46FB-A8ED-06B0E952E3D3}" presName="sibTrans" presStyleLbl="sibTrans1D1" presStyleIdx="5" presStyleCnt="8"/>
      <dgm:spPr/>
      <dgm:t>
        <a:bodyPr/>
        <a:lstStyle/>
        <a:p>
          <a:endParaRPr lang="en-US"/>
        </a:p>
      </dgm:t>
    </dgm:pt>
    <dgm:pt modelId="{BF4A8290-B2D3-4FB2-AB12-400CE8DA8623}" type="pres">
      <dgm:prSet presAssocID="{74AB71A8-7236-4609-98F3-91E1A73C2F7F}" presName="node" presStyleLbl="node1" presStyleIdx="6" presStyleCnt="8">
        <dgm:presLayoutVars>
          <dgm:bulletEnabled val="1"/>
        </dgm:presLayoutVars>
      </dgm:prSet>
      <dgm:spPr/>
      <dgm:t>
        <a:bodyPr/>
        <a:lstStyle/>
        <a:p>
          <a:endParaRPr lang="en-US"/>
        </a:p>
      </dgm:t>
    </dgm:pt>
    <dgm:pt modelId="{3BF672A7-665E-4C08-B0CE-EAD7352F6BF6}" type="pres">
      <dgm:prSet presAssocID="{74AB71A8-7236-4609-98F3-91E1A73C2F7F}" presName="spNode" presStyleCnt="0"/>
      <dgm:spPr/>
    </dgm:pt>
    <dgm:pt modelId="{03E97446-15C9-44CA-860B-C109156F360E}" type="pres">
      <dgm:prSet presAssocID="{4DE5944B-E942-4B80-9EE3-9BA5D79E984F}" presName="sibTrans" presStyleLbl="sibTrans1D1" presStyleIdx="6" presStyleCnt="8"/>
      <dgm:spPr/>
      <dgm:t>
        <a:bodyPr/>
        <a:lstStyle/>
        <a:p>
          <a:endParaRPr lang="en-US"/>
        </a:p>
      </dgm:t>
    </dgm:pt>
    <dgm:pt modelId="{7DDF2CD3-48CF-4490-9F5F-940D7CBC9335}" type="pres">
      <dgm:prSet presAssocID="{01557C9F-1975-4B46-94CC-2B7ABF40EA6E}" presName="node" presStyleLbl="node1" presStyleIdx="7" presStyleCnt="8">
        <dgm:presLayoutVars>
          <dgm:bulletEnabled val="1"/>
        </dgm:presLayoutVars>
      </dgm:prSet>
      <dgm:spPr/>
      <dgm:t>
        <a:bodyPr/>
        <a:lstStyle/>
        <a:p>
          <a:endParaRPr lang="en-US"/>
        </a:p>
      </dgm:t>
    </dgm:pt>
    <dgm:pt modelId="{6EC4FBDE-9350-4AFC-8CB7-197FBFF47EB9}" type="pres">
      <dgm:prSet presAssocID="{01557C9F-1975-4B46-94CC-2B7ABF40EA6E}" presName="spNode" presStyleCnt="0"/>
      <dgm:spPr/>
    </dgm:pt>
    <dgm:pt modelId="{5079BF02-FA9B-45D6-8C57-57EED746DE2A}" type="pres">
      <dgm:prSet presAssocID="{CBF39656-ABC6-4E0D-9E8A-E49A6CDE02DA}" presName="sibTrans" presStyleLbl="sibTrans1D1" presStyleIdx="7" presStyleCnt="8"/>
      <dgm:spPr/>
      <dgm:t>
        <a:bodyPr/>
        <a:lstStyle/>
        <a:p>
          <a:endParaRPr lang="en-US"/>
        </a:p>
      </dgm:t>
    </dgm:pt>
  </dgm:ptLst>
  <dgm:cxnLst>
    <dgm:cxn modelId="{573728C7-B2A3-4013-8F91-14A224763491}" type="presOf" srcId="{A6B62A61-F2BF-49CA-AFD3-9C838964551D}" destId="{2D1876E0-84FE-4338-9807-7C433A500EC7}" srcOrd="0" destOrd="0" presId="urn:microsoft.com/office/officeart/2005/8/layout/cycle6"/>
    <dgm:cxn modelId="{C22C42CC-FE75-472C-AC38-FB7E891879CA}" srcId="{111636C8-0223-4DCD-987A-38BFE632F7EC}" destId="{01557C9F-1975-4B46-94CC-2B7ABF40EA6E}" srcOrd="7" destOrd="0" parTransId="{F84D7843-7409-4D85-82C4-9B54AB05E5A5}" sibTransId="{CBF39656-ABC6-4E0D-9E8A-E49A6CDE02DA}"/>
    <dgm:cxn modelId="{568EB0AE-038E-4A67-B883-EF136D8760FD}" srcId="{111636C8-0223-4DCD-987A-38BFE632F7EC}" destId="{C35933DA-5040-44E2-90D8-ECB541042F12}" srcOrd="2" destOrd="0" parTransId="{5772A326-9C32-4A46-B9C2-75F89DA9948C}" sibTransId="{DA5E86E8-78A6-4727-B53D-688F5F7A6CEB}"/>
    <dgm:cxn modelId="{CFD6D714-D3F7-48AD-B373-164B95A6F077}" type="presOf" srcId="{01557C9F-1975-4B46-94CC-2B7ABF40EA6E}" destId="{7DDF2CD3-48CF-4490-9F5F-940D7CBC9335}" srcOrd="0" destOrd="0" presId="urn:microsoft.com/office/officeart/2005/8/layout/cycle6"/>
    <dgm:cxn modelId="{5657026F-5DB8-41D3-BF41-802A3CDC2A93}" type="presOf" srcId="{393A9333-B6B5-438E-80C3-D5DB36A746EB}" destId="{52D8ED84-0427-43D7-B846-599FD4E3AADD}" srcOrd="0" destOrd="0" presId="urn:microsoft.com/office/officeart/2005/8/layout/cycle6"/>
    <dgm:cxn modelId="{2AD23DC2-A805-426A-8910-E6887303E557}" type="presOf" srcId="{BED79AED-FF7E-4189-B002-1B37D07C747D}" destId="{00243389-6EBB-4C34-B57D-CFB04BEE2CD2}" srcOrd="0" destOrd="0" presId="urn:microsoft.com/office/officeart/2005/8/layout/cycle6"/>
    <dgm:cxn modelId="{C71DF6E6-4B71-4566-8B3B-CA9A1309787A}" srcId="{111636C8-0223-4DCD-987A-38BFE632F7EC}" destId="{74AB71A8-7236-4609-98F3-91E1A73C2F7F}" srcOrd="6" destOrd="0" parTransId="{5A8A25F5-BD9F-4589-B23F-AA7DE2E9C145}" sibTransId="{4DE5944B-E942-4B80-9EE3-9BA5D79E984F}"/>
    <dgm:cxn modelId="{3B7AA3F5-A680-4FB8-9E68-DA8AE7DC509D}" srcId="{111636C8-0223-4DCD-987A-38BFE632F7EC}" destId="{D327424F-B730-41BA-BB87-471D62BFE970}" srcOrd="3" destOrd="0" parTransId="{AFA7E635-79A3-43D3-8E11-69C5497B06BF}" sibTransId="{393A9333-B6B5-438E-80C3-D5DB36A746EB}"/>
    <dgm:cxn modelId="{2F6225EA-F05F-42AF-B4AA-DE18B71968EE}" type="presOf" srcId="{111636C8-0223-4DCD-987A-38BFE632F7EC}" destId="{F7B3DFC4-191D-49F4-AC5A-29663AB9C7C9}" srcOrd="0" destOrd="0" presId="urn:microsoft.com/office/officeart/2005/8/layout/cycle6"/>
    <dgm:cxn modelId="{C3D1CB03-2CDF-410B-B56C-E0B449AFAD2F}" type="presOf" srcId="{354E60CF-0793-4031-B3CD-05F31F269729}" destId="{A958400D-3FDD-4A7F-8879-1018D822A7C5}" srcOrd="0" destOrd="0" presId="urn:microsoft.com/office/officeart/2005/8/layout/cycle6"/>
    <dgm:cxn modelId="{316FA7D2-33CC-4714-9531-3A01E8297831}" srcId="{111636C8-0223-4DCD-987A-38BFE632F7EC}" destId="{D3094DB3-5ABD-4381-829F-B51B0EE4828C}" srcOrd="4" destOrd="0" parTransId="{28D17E52-4DDB-49FB-B851-816EE80779AE}" sibTransId="{BED79AED-FF7E-4189-B002-1B37D07C747D}"/>
    <dgm:cxn modelId="{9AF790BA-4FAB-4D46-8FAC-A77203FB48A4}" type="presOf" srcId="{D327424F-B730-41BA-BB87-471D62BFE970}" destId="{86ECA0BA-4E80-4458-A50F-5B30C3376493}" srcOrd="0" destOrd="0" presId="urn:microsoft.com/office/officeart/2005/8/layout/cycle6"/>
    <dgm:cxn modelId="{CC6E49BA-658A-4802-9374-07C4FFB96C98}" srcId="{111636C8-0223-4DCD-987A-38BFE632F7EC}" destId="{0E41BBFD-0B19-41F3-A0C0-A8644CF1595B}" srcOrd="1" destOrd="0" parTransId="{4AC9FB35-E5C8-4B43-8523-F0A84452835F}" sibTransId="{A6B62A61-F2BF-49CA-AFD3-9C838964551D}"/>
    <dgm:cxn modelId="{F0EF7C00-181B-4937-81DD-16A32F8DA8EB}" type="presOf" srcId="{D3094DB3-5ABD-4381-829F-B51B0EE4828C}" destId="{5093B051-B73B-4AC8-8824-4FE5650281A8}" srcOrd="0" destOrd="0" presId="urn:microsoft.com/office/officeart/2005/8/layout/cycle6"/>
    <dgm:cxn modelId="{03B0A156-3E02-47F4-97B4-C6013B1632FF}" type="presOf" srcId="{4DE5944B-E942-4B80-9EE3-9BA5D79E984F}" destId="{03E97446-15C9-44CA-860B-C109156F360E}" srcOrd="0" destOrd="0" presId="urn:microsoft.com/office/officeart/2005/8/layout/cycle6"/>
    <dgm:cxn modelId="{C25A6F54-CE9A-4B57-B162-04BFBBC8E34F}" type="presOf" srcId="{DA5E86E8-78A6-4727-B53D-688F5F7A6CEB}" destId="{C2C76540-B8BF-42EF-9DF4-FACDABDDACC2}" srcOrd="0" destOrd="0" presId="urn:microsoft.com/office/officeart/2005/8/layout/cycle6"/>
    <dgm:cxn modelId="{55EE6A83-1A23-42B5-AA33-923CF60BDF38}" srcId="{111636C8-0223-4DCD-987A-38BFE632F7EC}" destId="{73D62203-94BD-4318-98B0-B114DC5EC022}" srcOrd="5" destOrd="0" parTransId="{08CE1907-CCA2-4D1C-A740-531589F8D403}" sibTransId="{EB3955AF-ADB8-46FB-A8ED-06B0E952E3D3}"/>
    <dgm:cxn modelId="{DE8210A7-B3A0-4E58-A793-CEF2AC461DD8}" type="presOf" srcId="{C35933DA-5040-44E2-90D8-ECB541042F12}" destId="{96B800B6-7327-4E41-A31B-B5358636EDB3}" srcOrd="0" destOrd="0" presId="urn:microsoft.com/office/officeart/2005/8/layout/cycle6"/>
    <dgm:cxn modelId="{33738972-54A1-4004-A46A-3EC7294F25DA}" type="presOf" srcId="{CBF39656-ABC6-4E0D-9E8A-E49A6CDE02DA}" destId="{5079BF02-FA9B-45D6-8C57-57EED746DE2A}" srcOrd="0" destOrd="0" presId="urn:microsoft.com/office/officeart/2005/8/layout/cycle6"/>
    <dgm:cxn modelId="{BEC22F89-CA71-4A0A-9A50-B2E429CD42D6}" srcId="{111636C8-0223-4DCD-987A-38BFE632F7EC}" destId="{89ABCD28-03E5-4264-B629-20548A1C62B0}" srcOrd="0" destOrd="0" parTransId="{C9831E95-166B-41A7-86DA-B9C087304D0A}" sibTransId="{354E60CF-0793-4031-B3CD-05F31F269729}"/>
    <dgm:cxn modelId="{63F21BA5-FC63-4506-A679-02929A11DAFB}" type="presOf" srcId="{EB3955AF-ADB8-46FB-A8ED-06B0E952E3D3}" destId="{777D2B2B-E59B-41DD-AA8C-94B439E7E290}" srcOrd="0" destOrd="0" presId="urn:microsoft.com/office/officeart/2005/8/layout/cycle6"/>
    <dgm:cxn modelId="{45609BFA-A9D5-40AC-8CF0-28FE34D74638}" type="presOf" srcId="{0E41BBFD-0B19-41F3-A0C0-A8644CF1595B}" destId="{EA31D32D-A9F7-4750-B28B-5551EDD583F8}" srcOrd="0" destOrd="0" presId="urn:microsoft.com/office/officeart/2005/8/layout/cycle6"/>
    <dgm:cxn modelId="{CAF53436-C2CA-4EB8-8027-6C5F7ABEC886}" type="presOf" srcId="{74AB71A8-7236-4609-98F3-91E1A73C2F7F}" destId="{BF4A8290-B2D3-4FB2-AB12-400CE8DA8623}" srcOrd="0" destOrd="0" presId="urn:microsoft.com/office/officeart/2005/8/layout/cycle6"/>
    <dgm:cxn modelId="{131E71F2-B590-4436-96BA-5BF149865B22}" type="presOf" srcId="{73D62203-94BD-4318-98B0-B114DC5EC022}" destId="{098DAA46-9D5E-4697-B85E-8DC18572C3FD}" srcOrd="0" destOrd="0" presId="urn:microsoft.com/office/officeart/2005/8/layout/cycle6"/>
    <dgm:cxn modelId="{4F415FF6-696B-4785-AB4B-A546309A0048}" type="presOf" srcId="{89ABCD28-03E5-4264-B629-20548A1C62B0}" destId="{72339235-2692-489A-9F15-416A20195016}" srcOrd="0" destOrd="0" presId="urn:microsoft.com/office/officeart/2005/8/layout/cycle6"/>
    <dgm:cxn modelId="{18CCA518-8392-405C-BCF3-C981269E32BC}" type="presParOf" srcId="{F7B3DFC4-191D-49F4-AC5A-29663AB9C7C9}" destId="{72339235-2692-489A-9F15-416A20195016}" srcOrd="0" destOrd="0" presId="urn:microsoft.com/office/officeart/2005/8/layout/cycle6"/>
    <dgm:cxn modelId="{0A51EDEE-0090-4CCD-922E-1DE97A80204C}" type="presParOf" srcId="{F7B3DFC4-191D-49F4-AC5A-29663AB9C7C9}" destId="{1C53516B-292D-436F-90D3-69FCA4F7E558}" srcOrd="1" destOrd="0" presId="urn:microsoft.com/office/officeart/2005/8/layout/cycle6"/>
    <dgm:cxn modelId="{A4E060DD-5B4E-4EDA-82C9-05AB63BA8019}" type="presParOf" srcId="{F7B3DFC4-191D-49F4-AC5A-29663AB9C7C9}" destId="{A958400D-3FDD-4A7F-8879-1018D822A7C5}" srcOrd="2" destOrd="0" presId="urn:microsoft.com/office/officeart/2005/8/layout/cycle6"/>
    <dgm:cxn modelId="{870094A9-B554-4A54-8C9C-7B6D1E71A6B1}" type="presParOf" srcId="{F7B3DFC4-191D-49F4-AC5A-29663AB9C7C9}" destId="{EA31D32D-A9F7-4750-B28B-5551EDD583F8}" srcOrd="3" destOrd="0" presId="urn:microsoft.com/office/officeart/2005/8/layout/cycle6"/>
    <dgm:cxn modelId="{4AC92DFC-20F3-4AD2-9838-87AE70BD518F}" type="presParOf" srcId="{F7B3DFC4-191D-49F4-AC5A-29663AB9C7C9}" destId="{8E13E22B-C34E-43BC-9C7C-A8CD79627C34}" srcOrd="4" destOrd="0" presId="urn:microsoft.com/office/officeart/2005/8/layout/cycle6"/>
    <dgm:cxn modelId="{299F8F69-BC09-4BA3-BF2A-0469DD35DCE9}" type="presParOf" srcId="{F7B3DFC4-191D-49F4-AC5A-29663AB9C7C9}" destId="{2D1876E0-84FE-4338-9807-7C433A500EC7}" srcOrd="5" destOrd="0" presId="urn:microsoft.com/office/officeart/2005/8/layout/cycle6"/>
    <dgm:cxn modelId="{B7465634-D2CD-4D0A-A86C-B33428FE3C3F}" type="presParOf" srcId="{F7B3DFC4-191D-49F4-AC5A-29663AB9C7C9}" destId="{96B800B6-7327-4E41-A31B-B5358636EDB3}" srcOrd="6" destOrd="0" presId="urn:microsoft.com/office/officeart/2005/8/layout/cycle6"/>
    <dgm:cxn modelId="{6B458211-6FEE-4088-B5B9-E9CEF5BF53A7}" type="presParOf" srcId="{F7B3DFC4-191D-49F4-AC5A-29663AB9C7C9}" destId="{CB6C4675-000A-408F-B9DF-F194D3316B44}" srcOrd="7" destOrd="0" presId="urn:microsoft.com/office/officeart/2005/8/layout/cycle6"/>
    <dgm:cxn modelId="{FE87B5C6-DE78-4F16-B840-BF82CE12FF20}" type="presParOf" srcId="{F7B3DFC4-191D-49F4-AC5A-29663AB9C7C9}" destId="{C2C76540-B8BF-42EF-9DF4-FACDABDDACC2}" srcOrd="8" destOrd="0" presId="urn:microsoft.com/office/officeart/2005/8/layout/cycle6"/>
    <dgm:cxn modelId="{50083C3C-AC1C-489C-AC61-E2550312B6BD}" type="presParOf" srcId="{F7B3DFC4-191D-49F4-AC5A-29663AB9C7C9}" destId="{86ECA0BA-4E80-4458-A50F-5B30C3376493}" srcOrd="9" destOrd="0" presId="urn:microsoft.com/office/officeart/2005/8/layout/cycle6"/>
    <dgm:cxn modelId="{59B821B6-5275-44C8-8267-949DF5E87E33}" type="presParOf" srcId="{F7B3DFC4-191D-49F4-AC5A-29663AB9C7C9}" destId="{68EA4B6C-62E8-4F1B-9181-C819568A1C84}" srcOrd="10" destOrd="0" presId="urn:microsoft.com/office/officeart/2005/8/layout/cycle6"/>
    <dgm:cxn modelId="{2B66B55E-F682-4D92-BDFA-2BBB84B9CFC2}" type="presParOf" srcId="{F7B3DFC4-191D-49F4-AC5A-29663AB9C7C9}" destId="{52D8ED84-0427-43D7-B846-599FD4E3AADD}" srcOrd="11" destOrd="0" presId="urn:microsoft.com/office/officeart/2005/8/layout/cycle6"/>
    <dgm:cxn modelId="{4C0E432F-4BC0-40B6-9D73-2D155940B6AE}" type="presParOf" srcId="{F7B3DFC4-191D-49F4-AC5A-29663AB9C7C9}" destId="{5093B051-B73B-4AC8-8824-4FE5650281A8}" srcOrd="12" destOrd="0" presId="urn:microsoft.com/office/officeart/2005/8/layout/cycle6"/>
    <dgm:cxn modelId="{0EB9ED0A-4D12-4224-B394-B8D21DDDD2B9}" type="presParOf" srcId="{F7B3DFC4-191D-49F4-AC5A-29663AB9C7C9}" destId="{6327FB54-7C8C-4A5B-9EDF-81F110287B46}" srcOrd="13" destOrd="0" presId="urn:microsoft.com/office/officeart/2005/8/layout/cycle6"/>
    <dgm:cxn modelId="{633D8DA6-1113-42D3-B7F1-8F185BF2668D}" type="presParOf" srcId="{F7B3DFC4-191D-49F4-AC5A-29663AB9C7C9}" destId="{00243389-6EBB-4C34-B57D-CFB04BEE2CD2}" srcOrd="14" destOrd="0" presId="urn:microsoft.com/office/officeart/2005/8/layout/cycle6"/>
    <dgm:cxn modelId="{A45338D1-0616-42EE-9B15-7A035B912B41}" type="presParOf" srcId="{F7B3DFC4-191D-49F4-AC5A-29663AB9C7C9}" destId="{098DAA46-9D5E-4697-B85E-8DC18572C3FD}" srcOrd="15" destOrd="0" presId="urn:microsoft.com/office/officeart/2005/8/layout/cycle6"/>
    <dgm:cxn modelId="{917D8440-D650-4173-917C-ADC54637950A}" type="presParOf" srcId="{F7B3DFC4-191D-49F4-AC5A-29663AB9C7C9}" destId="{5BF3CBFC-90AC-4B86-B64D-80EE4A41514D}" srcOrd="16" destOrd="0" presId="urn:microsoft.com/office/officeart/2005/8/layout/cycle6"/>
    <dgm:cxn modelId="{6689872E-BD0C-45E8-BDAA-49F6E3B78201}" type="presParOf" srcId="{F7B3DFC4-191D-49F4-AC5A-29663AB9C7C9}" destId="{777D2B2B-E59B-41DD-AA8C-94B439E7E290}" srcOrd="17" destOrd="0" presId="urn:microsoft.com/office/officeart/2005/8/layout/cycle6"/>
    <dgm:cxn modelId="{8C33C95E-50C0-4A28-88C8-6B40167DD115}" type="presParOf" srcId="{F7B3DFC4-191D-49F4-AC5A-29663AB9C7C9}" destId="{BF4A8290-B2D3-4FB2-AB12-400CE8DA8623}" srcOrd="18" destOrd="0" presId="urn:microsoft.com/office/officeart/2005/8/layout/cycle6"/>
    <dgm:cxn modelId="{66A144FF-C33B-4084-BB71-D962FFF0722D}" type="presParOf" srcId="{F7B3DFC4-191D-49F4-AC5A-29663AB9C7C9}" destId="{3BF672A7-665E-4C08-B0CE-EAD7352F6BF6}" srcOrd="19" destOrd="0" presId="urn:microsoft.com/office/officeart/2005/8/layout/cycle6"/>
    <dgm:cxn modelId="{A360D2FB-6D43-4677-95D2-50CDCC90D5F1}" type="presParOf" srcId="{F7B3DFC4-191D-49F4-AC5A-29663AB9C7C9}" destId="{03E97446-15C9-44CA-860B-C109156F360E}" srcOrd="20" destOrd="0" presId="urn:microsoft.com/office/officeart/2005/8/layout/cycle6"/>
    <dgm:cxn modelId="{8620F211-1981-47FE-A5B1-13693353D46D}" type="presParOf" srcId="{F7B3DFC4-191D-49F4-AC5A-29663AB9C7C9}" destId="{7DDF2CD3-48CF-4490-9F5F-940D7CBC9335}" srcOrd="21" destOrd="0" presId="urn:microsoft.com/office/officeart/2005/8/layout/cycle6"/>
    <dgm:cxn modelId="{1192B3EC-9F6F-4083-AD32-635012DA0F4A}" type="presParOf" srcId="{F7B3DFC4-191D-49F4-AC5A-29663AB9C7C9}" destId="{6EC4FBDE-9350-4AFC-8CB7-197FBFF47EB9}" srcOrd="22" destOrd="0" presId="urn:microsoft.com/office/officeart/2005/8/layout/cycle6"/>
    <dgm:cxn modelId="{7853B965-A04B-4065-93FE-10AAD70FFDCE}" type="presParOf" srcId="{F7B3DFC4-191D-49F4-AC5A-29663AB9C7C9}" destId="{5079BF02-FA9B-45D6-8C57-57EED746DE2A}" srcOrd="23"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8A3168-6813-449D-B4ED-92AC2188FF95}">
      <dsp:nvSpPr>
        <dsp:cNvPr id="0" name=""/>
        <dsp:cNvSpPr/>
      </dsp:nvSpPr>
      <dsp:spPr>
        <a:xfrm>
          <a:off x="5343637" y="1348437"/>
          <a:ext cx="732680" cy="787631"/>
        </a:xfrm>
        <a:custGeom>
          <a:avLst/>
          <a:gdLst/>
          <a:ahLst/>
          <a:cxnLst/>
          <a:rect l="0" t="0" r="0" b="0"/>
          <a:pathLst>
            <a:path>
              <a:moveTo>
                <a:pt x="732680" y="0"/>
              </a:moveTo>
              <a:lnTo>
                <a:pt x="366340" y="0"/>
              </a:lnTo>
              <a:lnTo>
                <a:pt x="366340" y="787631"/>
              </a:lnTo>
              <a:lnTo>
                <a:pt x="0" y="78763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4712FA-EF28-4778-A6F6-EB6F7A566AF2}">
      <dsp:nvSpPr>
        <dsp:cNvPr id="0" name=""/>
        <dsp:cNvSpPr/>
      </dsp:nvSpPr>
      <dsp:spPr>
        <a:xfrm>
          <a:off x="5343637" y="560805"/>
          <a:ext cx="732680" cy="787631"/>
        </a:xfrm>
        <a:custGeom>
          <a:avLst/>
          <a:gdLst/>
          <a:ahLst/>
          <a:cxnLst/>
          <a:rect l="0" t="0" r="0" b="0"/>
          <a:pathLst>
            <a:path>
              <a:moveTo>
                <a:pt x="732680" y="787631"/>
              </a:moveTo>
              <a:lnTo>
                <a:pt x="366340" y="787631"/>
              </a:lnTo>
              <a:lnTo>
                <a:pt x="366340" y="0"/>
              </a:lnTo>
              <a:lnTo>
                <a:pt x="0"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84D0E7-637C-44F9-AE30-898165138DE6}">
      <dsp:nvSpPr>
        <dsp:cNvPr id="0" name=""/>
        <dsp:cNvSpPr/>
      </dsp:nvSpPr>
      <dsp:spPr>
        <a:xfrm>
          <a:off x="6076317" y="1056711"/>
          <a:ext cx="3216249" cy="583451"/>
        </a:xfrm>
        <a:prstGeom prst="flowChartAlternateProcess">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kern="1200" dirty="0" smtClean="0">
              <a:latin typeface="Calibri" panose="020F0502020204030204" pitchFamily="34" charset="0"/>
              <a:ea typeface="Calibri" panose="020F0502020204030204" pitchFamily="34" charset="0"/>
              <a:cs typeface="B Nazanin" panose="00000400000000000000" pitchFamily="2" charset="-78"/>
            </a:rPr>
            <a:t>چالش</a:t>
          </a:r>
          <a:r>
            <a:rPr lang="en-US" sz="1400" kern="1200" dirty="0" smtClean="0">
              <a:latin typeface="Calibri" panose="020F0502020204030204" pitchFamily="34" charset="0"/>
              <a:ea typeface="Calibri" panose="020F0502020204030204" pitchFamily="34" charset="0"/>
              <a:cs typeface="B Nazanin" panose="00000400000000000000" pitchFamily="2" charset="-78"/>
            </a:rPr>
            <a:t> </a:t>
          </a:r>
          <a:r>
            <a:rPr lang="fa-IR" sz="1400" kern="1200" dirty="0" smtClean="0">
              <a:latin typeface="Calibri" panose="020F0502020204030204" pitchFamily="34" charset="0"/>
              <a:ea typeface="Calibri" panose="020F0502020204030204" pitchFamily="34" charset="0"/>
              <a:cs typeface="B Nazanin" panose="00000400000000000000" pitchFamily="2" charset="-78"/>
            </a:rPr>
            <a:t>های اساسی پیش روی آژانس های حمل ونقل و شرکت های خصوصی</a:t>
          </a:r>
          <a:endParaRPr lang="en-US" sz="1400" kern="1200" dirty="0"/>
        </a:p>
      </dsp:txBody>
      <dsp:txXfrm>
        <a:off x="6104798" y="1085192"/>
        <a:ext cx="3159287" cy="526489"/>
      </dsp:txXfrm>
    </dsp:sp>
    <dsp:sp modelId="{F13B2AB8-EE4F-4770-B771-2A4126F8F511}">
      <dsp:nvSpPr>
        <dsp:cNvPr id="0" name=""/>
        <dsp:cNvSpPr/>
      </dsp:nvSpPr>
      <dsp:spPr>
        <a:xfrm>
          <a:off x="1680232" y="2135"/>
          <a:ext cx="3663404" cy="1117338"/>
        </a:xfrm>
        <a:prstGeom prst="flowChartAlternateProcess">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kern="1200" smtClean="0">
              <a:latin typeface="Calibri" panose="020F0502020204030204" pitchFamily="34" charset="0"/>
              <a:ea typeface="Calibri" panose="020F0502020204030204" pitchFamily="34" charset="0"/>
              <a:cs typeface="B Nazanin" panose="00000400000000000000" pitchFamily="2" charset="-78"/>
            </a:rPr>
            <a:t>1- درک و مشخص کردن اهداف اقدامات پایداری  </a:t>
          </a:r>
          <a:endParaRPr lang="en-US" sz="1400" kern="1200"/>
        </a:p>
      </dsp:txBody>
      <dsp:txXfrm>
        <a:off x="1734775" y="56678"/>
        <a:ext cx="3554318" cy="1008252"/>
      </dsp:txXfrm>
    </dsp:sp>
    <dsp:sp modelId="{961AE5FD-2D9A-486B-9488-767A818563CF}">
      <dsp:nvSpPr>
        <dsp:cNvPr id="0" name=""/>
        <dsp:cNvSpPr/>
      </dsp:nvSpPr>
      <dsp:spPr>
        <a:xfrm>
          <a:off x="1680232" y="1577399"/>
          <a:ext cx="3663404" cy="1117338"/>
        </a:xfrm>
        <a:prstGeom prst="flowChartAlternateProcess">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kern="1200" dirty="0" smtClean="0">
              <a:latin typeface="Calibri" panose="020F0502020204030204" pitchFamily="34" charset="0"/>
              <a:ea typeface="Calibri" panose="020F0502020204030204" pitchFamily="34" charset="0"/>
              <a:cs typeface="B Nazanin" panose="00000400000000000000" pitchFamily="2" charset="-78"/>
            </a:rPr>
            <a:t> 2-نحوه اندازه گیری میزان اثرگذاری این اقدامات و انتخاب شاخص های مناسب</a:t>
          </a:r>
          <a:endParaRPr lang="en-US" sz="1400" kern="1200" dirty="0"/>
        </a:p>
      </dsp:txBody>
      <dsp:txXfrm>
        <a:off x="1734775" y="1631942"/>
        <a:ext cx="3554318" cy="10082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098553-2AAC-4002-9DA0-8E779B759CBC}">
      <dsp:nvSpPr>
        <dsp:cNvPr id="0" name=""/>
        <dsp:cNvSpPr/>
      </dsp:nvSpPr>
      <dsp:spPr>
        <a:xfrm>
          <a:off x="3579395" y="202491"/>
          <a:ext cx="3252479" cy="958922"/>
        </a:xfrm>
        <a:prstGeom prst="flowChartAlternateProcess">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cs typeface="B Nazanin" panose="00000400000000000000" pitchFamily="2" charset="-78"/>
            </a:rPr>
            <a:t>معرفی شاخص های پراهمییت و مرتبط با موضوع حمل و نقل</a:t>
          </a:r>
          <a:endParaRPr lang="en-US" sz="1400" b="1" kern="1200" dirty="0">
            <a:cs typeface="B Nazanin" panose="00000400000000000000" pitchFamily="2" charset="-78"/>
          </a:endParaRPr>
        </a:p>
      </dsp:txBody>
      <dsp:txXfrm>
        <a:off x="3626205" y="249301"/>
        <a:ext cx="3158859" cy="865302"/>
      </dsp:txXfrm>
    </dsp:sp>
    <dsp:sp modelId="{058F4CF9-3B27-4B9A-AD12-1C0308902726}">
      <dsp:nvSpPr>
        <dsp:cNvPr id="0" name=""/>
        <dsp:cNvSpPr/>
      </dsp:nvSpPr>
      <dsp:spPr>
        <a:xfrm>
          <a:off x="0" y="223265"/>
          <a:ext cx="3252479" cy="932596"/>
        </a:xfrm>
        <a:prstGeom prst="flowChartAlternateProcess">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b="1" kern="1200" dirty="0" smtClean="0">
              <a:cs typeface="B Nazanin" panose="00000400000000000000" pitchFamily="2" charset="-78"/>
            </a:rPr>
            <a:t>تحلیل رابطه بین داده ها و ارزیابی میزان اثرگذاری آن ها بر پایداری سیستم های حمل و نقل</a:t>
          </a:r>
          <a:endParaRPr lang="en-US" sz="1400" b="1" kern="1200" dirty="0">
            <a:cs typeface="B Nazanin" panose="00000400000000000000" pitchFamily="2" charset="-78"/>
          </a:endParaRPr>
        </a:p>
      </dsp:txBody>
      <dsp:txXfrm>
        <a:off x="45525" y="268790"/>
        <a:ext cx="3161429" cy="8415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339235-2692-489A-9F15-416A20195016}">
      <dsp:nvSpPr>
        <dsp:cNvPr id="0" name=""/>
        <dsp:cNvSpPr/>
      </dsp:nvSpPr>
      <dsp:spPr>
        <a:xfrm>
          <a:off x="4252742" y="1601"/>
          <a:ext cx="740392" cy="481255"/>
        </a:xfrm>
        <a:prstGeom prst="roundRect">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fa-IR" sz="900" b="1" kern="1200" dirty="0" smtClean="0">
              <a:cs typeface="B Nazanin" panose="00000400000000000000" pitchFamily="2" charset="-78"/>
            </a:rPr>
            <a:t>ارتباط با موضوع</a:t>
          </a:r>
          <a:endParaRPr lang="en-US" sz="900" b="1" kern="1200" dirty="0">
            <a:cs typeface="B Nazanin" panose="00000400000000000000" pitchFamily="2" charset="-78"/>
          </a:endParaRPr>
        </a:p>
      </dsp:txBody>
      <dsp:txXfrm>
        <a:off x="4276235" y="25094"/>
        <a:ext cx="693406" cy="434269"/>
      </dsp:txXfrm>
    </dsp:sp>
    <dsp:sp modelId="{A958400D-3FDD-4A7F-8879-1018D822A7C5}">
      <dsp:nvSpPr>
        <dsp:cNvPr id="0" name=""/>
        <dsp:cNvSpPr/>
      </dsp:nvSpPr>
      <dsp:spPr>
        <a:xfrm>
          <a:off x="2953397" y="242229"/>
          <a:ext cx="3339082" cy="3339082"/>
        </a:xfrm>
        <a:custGeom>
          <a:avLst/>
          <a:gdLst/>
          <a:ahLst/>
          <a:cxnLst/>
          <a:rect l="0" t="0" r="0" b="0"/>
          <a:pathLst>
            <a:path>
              <a:moveTo>
                <a:pt x="2045065" y="42780"/>
              </a:moveTo>
              <a:arcTo wR="1669541" hR="1669541" stAng="16979913" swAng="110805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A31D32D-A9F7-4750-B28B-5551EDD583F8}">
      <dsp:nvSpPr>
        <dsp:cNvPr id="0" name=""/>
        <dsp:cNvSpPr/>
      </dsp:nvSpPr>
      <dsp:spPr>
        <a:xfrm>
          <a:off x="5433286" y="490599"/>
          <a:ext cx="740392" cy="481255"/>
        </a:xfrm>
        <a:prstGeom prst="roundRect">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fa-IR" sz="900" b="1" kern="1200" dirty="0" smtClean="0">
              <a:cs typeface="B Nazanin" panose="00000400000000000000" pitchFamily="2" charset="-78"/>
            </a:rPr>
            <a:t>قابل فهم بودن</a:t>
          </a:r>
          <a:endParaRPr lang="en-US" sz="900" b="1" kern="1200" dirty="0">
            <a:cs typeface="B Nazanin" panose="00000400000000000000" pitchFamily="2" charset="-78"/>
          </a:endParaRPr>
        </a:p>
      </dsp:txBody>
      <dsp:txXfrm>
        <a:off x="5456779" y="514092"/>
        <a:ext cx="693406" cy="434269"/>
      </dsp:txXfrm>
    </dsp:sp>
    <dsp:sp modelId="{2D1876E0-84FE-4338-9807-7C433A500EC7}">
      <dsp:nvSpPr>
        <dsp:cNvPr id="0" name=""/>
        <dsp:cNvSpPr/>
      </dsp:nvSpPr>
      <dsp:spPr>
        <a:xfrm>
          <a:off x="2953397" y="242229"/>
          <a:ext cx="3339082" cy="3339082"/>
        </a:xfrm>
        <a:custGeom>
          <a:avLst/>
          <a:gdLst/>
          <a:ahLst/>
          <a:cxnLst/>
          <a:rect l="0" t="0" r="0" b="0"/>
          <a:pathLst>
            <a:path>
              <a:moveTo>
                <a:pt x="3053580" y="735836"/>
              </a:moveTo>
              <a:arcTo wR="1669541" hR="1669541" stAng="19559729" swAng="152761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6B800B6-7327-4E41-A31B-B5358636EDB3}">
      <dsp:nvSpPr>
        <dsp:cNvPr id="0" name=""/>
        <dsp:cNvSpPr/>
      </dsp:nvSpPr>
      <dsp:spPr>
        <a:xfrm>
          <a:off x="5922283" y="1671143"/>
          <a:ext cx="740392" cy="481255"/>
        </a:xfrm>
        <a:prstGeom prst="roundRect">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fa-IR" sz="900" b="1" kern="1200" dirty="0" smtClean="0">
              <a:cs typeface="B Nazanin" panose="00000400000000000000" pitchFamily="2" charset="-78"/>
            </a:rPr>
            <a:t>قابل اندازه گیری بودن</a:t>
          </a:r>
          <a:endParaRPr lang="en-US" sz="900" b="1" kern="1200" dirty="0">
            <a:cs typeface="B Nazanin" panose="00000400000000000000" pitchFamily="2" charset="-78"/>
          </a:endParaRPr>
        </a:p>
      </dsp:txBody>
      <dsp:txXfrm>
        <a:off x="5945776" y="1694636"/>
        <a:ext cx="693406" cy="434269"/>
      </dsp:txXfrm>
    </dsp:sp>
    <dsp:sp modelId="{C2C76540-B8BF-42EF-9DF4-FACDABDDACC2}">
      <dsp:nvSpPr>
        <dsp:cNvPr id="0" name=""/>
        <dsp:cNvSpPr/>
      </dsp:nvSpPr>
      <dsp:spPr>
        <a:xfrm>
          <a:off x="2953397" y="242229"/>
          <a:ext cx="3339082" cy="3339082"/>
        </a:xfrm>
        <a:custGeom>
          <a:avLst/>
          <a:gdLst/>
          <a:ahLst/>
          <a:cxnLst/>
          <a:rect l="0" t="0" r="0" b="0"/>
          <a:pathLst>
            <a:path>
              <a:moveTo>
                <a:pt x="3320553" y="1917592"/>
              </a:moveTo>
              <a:arcTo wR="1669541" hR="1669541" stAng="512659" swAng="152761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6ECA0BA-4E80-4458-A50F-5B30C3376493}">
      <dsp:nvSpPr>
        <dsp:cNvPr id="0" name=""/>
        <dsp:cNvSpPr/>
      </dsp:nvSpPr>
      <dsp:spPr>
        <a:xfrm>
          <a:off x="5433286" y="2851687"/>
          <a:ext cx="740392" cy="481255"/>
        </a:xfrm>
        <a:prstGeom prst="roundRect">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fa-IR" sz="900" b="1" kern="1200" dirty="0" smtClean="0">
              <a:cs typeface="B Nazanin" panose="00000400000000000000" pitchFamily="2" charset="-78"/>
            </a:rPr>
            <a:t>در دسترس بودن اطلاعات</a:t>
          </a:r>
          <a:endParaRPr lang="en-US" sz="900" b="1" kern="1200" dirty="0">
            <a:cs typeface="B Nazanin" panose="00000400000000000000" pitchFamily="2" charset="-78"/>
          </a:endParaRPr>
        </a:p>
      </dsp:txBody>
      <dsp:txXfrm>
        <a:off x="5456779" y="2875180"/>
        <a:ext cx="693406" cy="434269"/>
      </dsp:txXfrm>
    </dsp:sp>
    <dsp:sp modelId="{52D8ED84-0427-43D7-B846-599FD4E3AADD}">
      <dsp:nvSpPr>
        <dsp:cNvPr id="0" name=""/>
        <dsp:cNvSpPr/>
      </dsp:nvSpPr>
      <dsp:spPr>
        <a:xfrm>
          <a:off x="2953397" y="242229"/>
          <a:ext cx="3339082" cy="3339082"/>
        </a:xfrm>
        <a:custGeom>
          <a:avLst/>
          <a:gdLst/>
          <a:ahLst/>
          <a:cxnLst/>
          <a:rect l="0" t="0" r="0" b="0"/>
          <a:pathLst>
            <a:path>
              <a:moveTo>
                <a:pt x="2541034" y="3093573"/>
              </a:moveTo>
              <a:arcTo wR="1669541" hR="1669541" stAng="3512028" swAng="110805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093B051-B73B-4AC8-8824-4FE5650281A8}">
      <dsp:nvSpPr>
        <dsp:cNvPr id="0" name=""/>
        <dsp:cNvSpPr/>
      </dsp:nvSpPr>
      <dsp:spPr>
        <a:xfrm>
          <a:off x="4252742" y="3340684"/>
          <a:ext cx="740392" cy="481255"/>
        </a:xfrm>
        <a:prstGeom prst="roundRect">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fa-IR" sz="900" b="1" kern="1200" dirty="0" smtClean="0">
              <a:cs typeface="B Nazanin" panose="00000400000000000000" pitchFamily="2" charset="-78"/>
            </a:rPr>
            <a:t>کیفیت اطلاعات</a:t>
          </a:r>
          <a:endParaRPr lang="en-US" sz="900" b="1" kern="1200" dirty="0">
            <a:cs typeface="B Nazanin" panose="00000400000000000000" pitchFamily="2" charset="-78"/>
          </a:endParaRPr>
        </a:p>
      </dsp:txBody>
      <dsp:txXfrm>
        <a:off x="4276235" y="3364177"/>
        <a:ext cx="693406" cy="434269"/>
      </dsp:txXfrm>
    </dsp:sp>
    <dsp:sp modelId="{00243389-6EBB-4C34-B57D-CFB04BEE2CD2}">
      <dsp:nvSpPr>
        <dsp:cNvPr id="0" name=""/>
        <dsp:cNvSpPr/>
      </dsp:nvSpPr>
      <dsp:spPr>
        <a:xfrm>
          <a:off x="2953397" y="242229"/>
          <a:ext cx="3339082" cy="3339082"/>
        </a:xfrm>
        <a:custGeom>
          <a:avLst/>
          <a:gdLst/>
          <a:ahLst/>
          <a:cxnLst/>
          <a:rect l="0" t="0" r="0" b="0"/>
          <a:pathLst>
            <a:path>
              <a:moveTo>
                <a:pt x="1294017" y="3296302"/>
              </a:moveTo>
              <a:arcTo wR="1669541" hR="1669541" stAng="6179913" swAng="110805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98DAA46-9D5E-4697-B85E-8DC18572C3FD}">
      <dsp:nvSpPr>
        <dsp:cNvPr id="0" name=""/>
        <dsp:cNvSpPr/>
      </dsp:nvSpPr>
      <dsp:spPr>
        <a:xfrm>
          <a:off x="3072198" y="2851687"/>
          <a:ext cx="740392" cy="481255"/>
        </a:xfrm>
        <a:prstGeom prst="roundRect">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fa-IR" sz="900" b="1" kern="1200" dirty="0" smtClean="0">
              <a:cs typeface="B Nazanin" panose="00000400000000000000" pitchFamily="2" charset="-78"/>
            </a:rPr>
            <a:t>صرفه اقتصادی </a:t>
          </a:r>
          <a:endParaRPr lang="en-US" sz="900" b="1" kern="1200" dirty="0">
            <a:cs typeface="B Nazanin" panose="00000400000000000000" pitchFamily="2" charset="-78"/>
          </a:endParaRPr>
        </a:p>
      </dsp:txBody>
      <dsp:txXfrm>
        <a:off x="3095691" y="2875180"/>
        <a:ext cx="693406" cy="434269"/>
      </dsp:txXfrm>
    </dsp:sp>
    <dsp:sp modelId="{777D2B2B-E59B-41DD-AA8C-94B439E7E290}">
      <dsp:nvSpPr>
        <dsp:cNvPr id="0" name=""/>
        <dsp:cNvSpPr/>
      </dsp:nvSpPr>
      <dsp:spPr>
        <a:xfrm>
          <a:off x="2953397" y="242229"/>
          <a:ext cx="3339082" cy="3339082"/>
        </a:xfrm>
        <a:custGeom>
          <a:avLst/>
          <a:gdLst/>
          <a:ahLst/>
          <a:cxnLst/>
          <a:rect l="0" t="0" r="0" b="0"/>
          <a:pathLst>
            <a:path>
              <a:moveTo>
                <a:pt x="285502" y="2603246"/>
              </a:moveTo>
              <a:arcTo wR="1669541" hR="1669541" stAng="8759729" swAng="152761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F4A8290-B2D3-4FB2-AB12-400CE8DA8623}">
      <dsp:nvSpPr>
        <dsp:cNvPr id="0" name=""/>
        <dsp:cNvSpPr/>
      </dsp:nvSpPr>
      <dsp:spPr>
        <a:xfrm>
          <a:off x="2583200" y="1671143"/>
          <a:ext cx="740392" cy="481255"/>
        </a:xfrm>
        <a:prstGeom prst="roundRect">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fa-IR" sz="900" b="1" kern="1200" dirty="0" smtClean="0">
              <a:cs typeface="B Nazanin" panose="00000400000000000000" pitchFamily="2" charset="-78"/>
            </a:rPr>
            <a:t>کمی بودن </a:t>
          </a:r>
          <a:endParaRPr lang="en-US" sz="900" b="1" kern="1200" dirty="0">
            <a:cs typeface="B Nazanin" panose="00000400000000000000" pitchFamily="2" charset="-78"/>
          </a:endParaRPr>
        </a:p>
      </dsp:txBody>
      <dsp:txXfrm>
        <a:off x="2606693" y="1694636"/>
        <a:ext cx="693406" cy="434269"/>
      </dsp:txXfrm>
    </dsp:sp>
    <dsp:sp modelId="{03E97446-15C9-44CA-860B-C109156F360E}">
      <dsp:nvSpPr>
        <dsp:cNvPr id="0" name=""/>
        <dsp:cNvSpPr/>
      </dsp:nvSpPr>
      <dsp:spPr>
        <a:xfrm>
          <a:off x="2953397" y="242229"/>
          <a:ext cx="3339082" cy="3339082"/>
        </a:xfrm>
        <a:custGeom>
          <a:avLst/>
          <a:gdLst/>
          <a:ahLst/>
          <a:cxnLst/>
          <a:rect l="0" t="0" r="0" b="0"/>
          <a:pathLst>
            <a:path>
              <a:moveTo>
                <a:pt x="18529" y="1421490"/>
              </a:moveTo>
              <a:arcTo wR="1669541" hR="1669541" stAng="11312659" swAng="152761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DDF2CD3-48CF-4490-9F5F-940D7CBC9335}">
      <dsp:nvSpPr>
        <dsp:cNvPr id="0" name=""/>
        <dsp:cNvSpPr/>
      </dsp:nvSpPr>
      <dsp:spPr>
        <a:xfrm>
          <a:off x="3072198" y="490599"/>
          <a:ext cx="740392" cy="481255"/>
        </a:xfrm>
        <a:prstGeom prst="roundRect">
          <a:avLst/>
        </a:prstGeom>
        <a:gradFill rotWithShape="0">
          <a:gsLst>
            <a:gs pos="0">
              <a:schemeClr val="accent1">
                <a:hueOff val="0"/>
                <a:satOff val="0"/>
                <a:lumOff val="0"/>
                <a:alphaOff val="0"/>
                <a:tint val="48000"/>
                <a:alpha val="88000"/>
                <a:satMod val="105000"/>
                <a:lumMod val="110000"/>
              </a:schemeClr>
            </a:gs>
            <a:gs pos="100000">
              <a:schemeClr val="accent1">
                <a:hueOff val="0"/>
                <a:satOff val="0"/>
                <a:lumOff val="0"/>
                <a:alphaOff val="0"/>
                <a:tint val="78000"/>
                <a:alpha val="92000"/>
                <a:satMod val="109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fa-IR" sz="900" b="1" kern="1200" dirty="0" smtClean="0">
              <a:cs typeface="B Nazanin" panose="00000400000000000000" pitchFamily="2" charset="-78"/>
            </a:rPr>
            <a:t>مقایسه ای بودن</a:t>
          </a:r>
          <a:endParaRPr lang="en-US" sz="900" b="1" kern="1200" dirty="0">
            <a:cs typeface="B Nazanin" panose="00000400000000000000" pitchFamily="2" charset="-78"/>
          </a:endParaRPr>
        </a:p>
      </dsp:txBody>
      <dsp:txXfrm>
        <a:off x="3095691" y="514092"/>
        <a:ext cx="693406" cy="434269"/>
      </dsp:txXfrm>
    </dsp:sp>
    <dsp:sp modelId="{5079BF02-FA9B-45D6-8C57-57EED746DE2A}">
      <dsp:nvSpPr>
        <dsp:cNvPr id="0" name=""/>
        <dsp:cNvSpPr/>
      </dsp:nvSpPr>
      <dsp:spPr>
        <a:xfrm>
          <a:off x="2953397" y="242229"/>
          <a:ext cx="3339082" cy="3339082"/>
        </a:xfrm>
        <a:custGeom>
          <a:avLst/>
          <a:gdLst/>
          <a:ahLst/>
          <a:cxnLst/>
          <a:rect l="0" t="0" r="0" b="0"/>
          <a:pathLst>
            <a:path>
              <a:moveTo>
                <a:pt x="798048" y="245509"/>
              </a:moveTo>
              <a:arcTo wR="1669541" hR="1669541" stAng="14312028" swAng="110805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611808" y="3428998"/>
            <a:ext cx="5518066" cy="2268559"/>
          </a:xfrm>
        </p:spPr>
        <p:txBody>
          <a:bodyPr anchor="t">
            <a:normAutofit/>
          </a:bodyPr>
          <a:lstStyle>
            <a:lvl1pPr algn="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2772274" y="2268786"/>
            <a:ext cx="5357600" cy="1160213"/>
          </a:xfrm>
        </p:spPr>
        <p:txBody>
          <a:bodyPr tIns="0" anchor="b">
            <a:normAutofit/>
          </a:bodyPr>
          <a:lstStyle>
            <a:lvl1pPr marL="0" indent="0" algn="r">
              <a:buNone/>
              <a:defRPr sz="1800" b="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AB3A824-1A51-4B26-AD58-A6D8E14F6C04}" type="datetimeFigureOut">
              <a:rPr lang="en-US" dirty="0"/>
              <a:t>9/17/2019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rIns="45720"/>
          <a:lstStyle/>
          <a:p>
            <a:fld id="{6D22F896-40B5-4ADD-8801-0D06FADFA095}" type="slidenum">
              <a:rPr lang="en-US" dirty="0"/>
              <a:t>‹#›</a:t>
            </a:fld>
            <a:endParaRPr lang="en-US" dirty="0"/>
          </a:p>
        </p:txBody>
      </p:sp>
      <p:sp>
        <p:nvSpPr>
          <p:cNvPr id="13" name="TextBox 12"/>
          <p:cNvSpPr txBox="1"/>
          <p:nvPr/>
        </p:nvSpPr>
        <p:spPr>
          <a:xfrm>
            <a:off x="2191282" y="3262852"/>
            <a:ext cx="415636" cy="461665"/>
          </a:xfrm>
          <a:prstGeom prst="rect">
            <a:avLst/>
          </a:prstGeom>
          <a:noFill/>
        </p:spPr>
        <p:txBody>
          <a:bodyPr wrap="square" rtlCol="0">
            <a:spAutoFit/>
          </a:bodyPr>
          <a:lstStyle/>
          <a:p>
            <a:pPr algn="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4" name="Rectangle 1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a:off x="2194236"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11808" y="808056"/>
            <a:ext cx="7954091" cy="1077229"/>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857E33E-8B18-4087-B112-809917729534}" type="datetimeFigureOut">
              <a:rPr lang="en-US" dirty="0"/>
              <a:t>9/17/2019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5" name="Rectangle 1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rot="5400000">
            <a:off x="10337141" y="416061"/>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Vertical Title 1"/>
          <p:cNvSpPr>
            <a:spLocks noGrp="1"/>
          </p:cNvSpPr>
          <p:nvPr>
            <p:ph type="title" orient="vert"/>
          </p:nvPr>
        </p:nvSpPr>
        <p:spPr>
          <a:xfrm>
            <a:off x="9239380" y="805818"/>
            <a:ext cx="1326519" cy="5244126"/>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608751" y="970410"/>
            <a:ext cx="6466903" cy="507953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3FFE419-2371-464F-8239-3959401C3561}" type="datetimeFigureOut">
              <a:rPr lang="en-US" dirty="0"/>
              <a:t>9/17/2019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9" name="Rectangle 2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D162C4-EDD9-4389-A98B-B87ECEA2A816}" type="datetimeFigureOut">
              <a:rPr lang="en-US" dirty="0"/>
              <a:t>9/17/2019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
        <p:nvSpPr>
          <p:cNvPr id="7" name="TextBox 6"/>
          <p:cNvSpPr txBox="1"/>
          <p:nvPr/>
        </p:nvSpPr>
        <p:spPr>
          <a:xfrm>
            <a:off x="2194943"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4" name="Rectangle 2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TextBox 10"/>
          <p:cNvSpPr txBox="1"/>
          <p:nvPr/>
        </p:nvSpPr>
        <p:spPr>
          <a:xfrm>
            <a:off x="2191843" y="296258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3147254"/>
            <a:ext cx="7956560" cy="1424746"/>
          </a:xfrm>
        </p:spPr>
        <p:txBody>
          <a:bodyPr anchor="t">
            <a:normAutofit/>
          </a:bodyPr>
          <a:lstStyle>
            <a:lvl1pPr algn="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2773968" y="2268786"/>
            <a:ext cx="7791931" cy="878468"/>
          </a:xfrm>
        </p:spPr>
        <p:txBody>
          <a:bodyPr tIns="0" anchor="b">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E5059C3-6A89-4494-99FF-5A4D6FFD50EB}" type="datetimeFigureOut">
              <a:rPr lang="en-US" dirty="0"/>
              <a:t>9/17/2019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6" name="Rectangle 25"/>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609873" y="805817"/>
            <a:ext cx="7950984" cy="108170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605374" y="2052116"/>
            <a:ext cx="3891960" cy="399782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66636" y="2052114"/>
            <a:ext cx="3894222" cy="399782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A954B2F-12DE-47F5-8894-472B206D2E1E}" type="datetimeFigureOut">
              <a:rPr lang="en-US" dirty="0"/>
              <a:t>9/17/2019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0" name="TextBox 9"/>
          <p:cNvSpPr txBox="1"/>
          <p:nvPr/>
        </p:nvSpPr>
        <p:spPr>
          <a:xfrm>
            <a:off x="2196172" y="641223"/>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0" name="Rectangle 19"/>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p:cNvSpPr txBox="1"/>
          <p:nvPr/>
        </p:nvSpPr>
        <p:spPr>
          <a:xfrm>
            <a:off x="2193650" y="636424"/>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805818"/>
            <a:ext cx="7956560" cy="1078348"/>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609285" y="2052115"/>
            <a:ext cx="3896467"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609285" y="2851331"/>
            <a:ext cx="3893623" cy="307143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66634" y="2052115"/>
            <a:ext cx="3899798"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666635" y="2851331"/>
            <a:ext cx="3899798" cy="307143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F30E46F-7819-4ACF-B48B-48222C2ACC88}" type="datetimeFigureOut">
              <a:rPr lang="en-US" dirty="0"/>
              <a:t>9/17/2019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Rectangle 12"/>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FAF3416-4057-4DAA-829D-4CA07428D088}" type="datetimeFigureOut">
              <a:rPr lang="en-US" dirty="0"/>
              <a:t>9/17/2019</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
        <p:nvSpPr>
          <p:cNvPr id="8" name="TextBox 7"/>
          <p:cNvSpPr txBox="1"/>
          <p:nvPr/>
        </p:nvSpPr>
        <p:spPr>
          <a:xfrm>
            <a:off x="2196172" y="64122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ectangle 11"/>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21D9284-D300-4297-87F7-E791DCC15DB1}" type="datetimeFigureOut">
              <a:rPr lang="en-US" dirty="0"/>
              <a:t>9/17/2019</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5" name="Rectangle 2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p:cNvSpPr txBox="1"/>
          <p:nvPr/>
        </p:nvSpPr>
        <p:spPr>
          <a:xfrm>
            <a:off x="1554154"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0323" y="1282451"/>
            <a:ext cx="2664361" cy="1903241"/>
          </a:xfrm>
        </p:spPr>
        <p:txBody>
          <a:bodyPr anchor="b">
            <a:normAutofit/>
          </a:bodyPr>
          <a:lstStyle>
            <a:lvl1pPr algn="l">
              <a:defRPr sz="2400"/>
            </a:lvl1pPr>
          </a:lstStyle>
          <a:p>
            <a:r>
              <a:rPr lang="en-US" smtClean="0"/>
              <a:t>Click to edit Master title style</a:t>
            </a:r>
            <a:endParaRPr lang="en-US" dirty="0"/>
          </a:p>
        </p:txBody>
      </p:sp>
      <p:sp>
        <p:nvSpPr>
          <p:cNvPr id="3" name="Content Placeholder 2"/>
          <p:cNvSpPr>
            <a:spLocks noGrp="1"/>
          </p:cNvSpPr>
          <p:nvPr>
            <p:ph idx="1"/>
          </p:nvPr>
        </p:nvSpPr>
        <p:spPr>
          <a:xfrm>
            <a:off x="5120154" y="805818"/>
            <a:ext cx="5446278" cy="5244126"/>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70322" y="3186154"/>
            <a:ext cx="2664361" cy="2386397"/>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7D525BB-DA17-4BA0-B3C8-3AC3ABC827E6}" type="datetimeFigureOut">
              <a:rPr lang="en-US" dirty="0"/>
              <a:t>9/17/2019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9" name="Rectangle 1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6747062" y="3229"/>
            <a:ext cx="4629734" cy="6858000"/>
          </a:xfrm>
          <a:solidFill>
            <a:schemeClr val="tx1">
              <a:alpha val="10000"/>
            </a:schemeClr>
          </a:solidFill>
          <a:ln w="9525" cap="sq">
            <a:noFill/>
            <a:miter lim="800000"/>
          </a:ln>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0" name="TextBox 9"/>
          <p:cNvSpPr txBox="1"/>
          <p:nvPr/>
        </p:nvSpPr>
        <p:spPr>
          <a:xfrm>
            <a:off x="1554686"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1241" y="1282452"/>
            <a:ext cx="3970986" cy="1900473"/>
          </a:xfrm>
        </p:spPr>
        <p:txBody>
          <a:bodyPr anchor="b">
            <a:normAutofit/>
          </a:bodyP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970322" y="3182928"/>
            <a:ext cx="3971874" cy="2386394"/>
          </a:xfrm>
        </p:spPr>
        <p:txBody>
          <a:bodyPr>
            <a:normAutofit/>
          </a:bodyPr>
          <a:lstStyle>
            <a:lvl1pPr marL="0" indent="0" algn="l">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16C4C9A-3960-41CF-A4E9-2A8FB932454B}" type="datetimeFigureOut">
              <a:rPr lang="en-US" dirty="0"/>
              <a:t>9/17/2019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8" name="Rectangle 7"/>
          <p:cNvSpPr/>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611808" y="808056"/>
            <a:ext cx="7958331" cy="1077229"/>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773599" y="2052116"/>
            <a:ext cx="7796540" cy="399782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Eigth level</a:t>
            </a:r>
          </a:p>
          <a:p>
            <a:pPr lvl="8"/>
            <a:r>
              <a:rPr lang="en-US" dirty="0"/>
              <a:t>Ninth level</a:t>
            </a:r>
          </a:p>
        </p:txBody>
      </p:sp>
      <p:sp>
        <p:nvSpPr>
          <p:cNvPr id="4" name="Date Placeholder 3"/>
          <p:cNvSpPr>
            <a:spLocks noGrp="1"/>
          </p:cNvSpPr>
          <p:nvPr>
            <p:ph type="dt" sz="half" idx="2"/>
          </p:nvPr>
        </p:nvSpPr>
        <p:spPr>
          <a:xfrm rot="5400000">
            <a:off x="-810065" y="5270604"/>
            <a:ext cx="2662729" cy="182880"/>
          </a:xfrm>
          <a:prstGeom prst="rect">
            <a:avLst/>
          </a:prstGeom>
        </p:spPr>
        <p:txBody>
          <a:bodyPr vert="horz" lIns="91440" tIns="18288" rIns="91440" bIns="45720" rtlCol="0" anchor="t"/>
          <a:lstStyle>
            <a:lvl1pPr algn="r">
              <a:defRPr sz="800">
                <a:solidFill>
                  <a:schemeClr val="tx1">
                    <a:tint val="75000"/>
                  </a:schemeClr>
                </a:solidFill>
                <a:latin typeface="+mn-lt"/>
              </a:defRPr>
            </a:lvl1pPr>
          </a:lstStyle>
          <a:p>
            <a:fld id="{3CBC1C18-307B-4F68-A007-B5B542270E8D}" type="datetimeFigureOut">
              <a:rPr lang="en-US" dirty="0"/>
              <a:t>9/17/2019</a:t>
            </a:fld>
            <a:endParaRPr lang="en-US" dirty="0"/>
          </a:p>
        </p:txBody>
      </p:sp>
      <p:sp>
        <p:nvSpPr>
          <p:cNvPr id="5" name="Footer Placeholder 4"/>
          <p:cNvSpPr>
            <a:spLocks noGrp="1"/>
          </p:cNvSpPr>
          <p:nvPr>
            <p:ph type="ftr" sz="quarter" idx="3"/>
          </p:nvPr>
        </p:nvSpPr>
        <p:spPr>
          <a:xfrm rot="5400000">
            <a:off x="-2237130" y="3661144"/>
            <a:ext cx="5885352" cy="179176"/>
          </a:xfrm>
          <a:prstGeom prst="rect">
            <a:avLst/>
          </a:prstGeom>
        </p:spPr>
        <p:txBody>
          <a:bodyPr vert="horz" lIns="91440" tIns="45720" rIns="91440" bIns="18288" rtlCol="0" anchor="b"/>
          <a:lstStyle>
            <a:lvl1pPr algn="r">
              <a:defRPr sz="800">
                <a:solidFill>
                  <a:schemeClr val="tx1">
                    <a:tint val="75000"/>
                  </a:schemeClr>
                </a:solidFill>
              </a:defRPr>
            </a:lvl1pPr>
          </a:lstStyle>
          <a:p>
            <a:r>
              <a:rPr lang="en-US" dirty="0"/>
              <a:t>
              </a:t>
            </a:r>
          </a:p>
        </p:txBody>
      </p:sp>
      <p:sp>
        <p:nvSpPr>
          <p:cNvPr id="6" name="Slide Number Placeholder 5"/>
          <p:cNvSpPr>
            <a:spLocks noGrp="1"/>
          </p:cNvSpPr>
          <p:nvPr>
            <p:ph type="sldNum" sz="quarter" idx="4"/>
          </p:nvPr>
        </p:nvSpPr>
        <p:spPr>
          <a:xfrm>
            <a:off x="158407" y="164592"/>
            <a:ext cx="636727" cy="322851"/>
          </a:xfrm>
          <a:prstGeom prst="rect">
            <a:avLst/>
          </a:prstGeom>
        </p:spPr>
        <p:txBody>
          <a:bodyPr vert="horz" lIns="91440" tIns="45720" rIns="45720" bIns="45720" rtlCol="0" anchor="ctr"/>
          <a:lstStyle>
            <a:lvl1pPr algn="r">
              <a:defRPr sz="1800">
                <a:solidFill>
                  <a:schemeClr val="tx1">
                    <a:tint val="75000"/>
                  </a:schemeClr>
                </a:solidFill>
              </a:defRPr>
            </a:lvl1pPr>
          </a:lstStyle>
          <a:p>
            <a:fld id="{6D22F896-40B5-4ADD-8801-0D06FADFA095}" type="slidenum">
              <a:rPr lang="en-US" dirty="0"/>
              <a:pPr/>
              <a:t>‹#›</a:t>
            </a:fld>
            <a:endParaRPr lang="en-US" dirty="0"/>
          </a:p>
        </p:txBody>
      </p:sp>
      <p:sp>
        <p:nvSpPr>
          <p:cNvPr id="57" name="Rectangle 56"/>
          <p:cNvSpPr/>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r" defTabSz="914400" rtl="0" eaLnBrk="1" latinLnBrk="0" hangingPunct="1">
        <a:lnSpc>
          <a:spcPct val="90000"/>
        </a:lnSpc>
        <a:spcBef>
          <a:spcPct val="0"/>
        </a:spcBef>
        <a:buNone/>
        <a:defRPr sz="3400" b="0" i="0" kern="1200" cap="none">
          <a:solidFill>
            <a:schemeClr val="tx1"/>
          </a:solidFill>
          <a:effectLst/>
          <a:latin typeface="+mj-lt"/>
          <a:ea typeface="+mj-ea"/>
          <a:cs typeface="+mj-cs"/>
        </a:defRPr>
      </a:lvl1pPr>
    </p:titleStyle>
    <p:bodyStyle>
      <a:lvl1pPr marL="344488" indent="-344488" algn="l" defTabSz="914400" rtl="0" eaLnBrk="1" latinLnBrk="0" hangingPunct="1">
        <a:lnSpc>
          <a:spcPct val="120000"/>
        </a:lnSpc>
        <a:spcBef>
          <a:spcPts val="1000"/>
        </a:spcBef>
        <a:spcAft>
          <a:spcPts val="600"/>
        </a:spcAft>
        <a:buClr>
          <a:schemeClr val="accent6"/>
        </a:buClr>
        <a:buSzPct val="90000"/>
        <a:buFont typeface="Wingdings" panose="05000000000000000000" pitchFamily="2" charset="2"/>
        <a:buChar char="§"/>
        <a:defRPr sz="2000" kern="1200">
          <a:solidFill>
            <a:schemeClr val="tx1"/>
          </a:solidFill>
          <a:effectLst/>
          <a:latin typeface="+mn-lt"/>
          <a:ea typeface="+mn-ea"/>
          <a:cs typeface="+mn-cs"/>
        </a:defRPr>
      </a:lvl1pPr>
      <a:lvl2pPr marL="7953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800" kern="1200">
          <a:solidFill>
            <a:schemeClr val="tx1"/>
          </a:solidFill>
          <a:effectLst/>
          <a:latin typeface="+mn-lt"/>
          <a:ea typeface="+mn-ea"/>
          <a:cs typeface="+mn-cs"/>
        </a:defRPr>
      </a:lvl2pPr>
      <a:lvl3pPr marL="12588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600" kern="1200">
          <a:solidFill>
            <a:schemeClr val="tx1"/>
          </a:solidFill>
          <a:effectLst/>
          <a:latin typeface="+mn-lt"/>
          <a:ea typeface="+mn-ea"/>
          <a:cs typeface="+mn-cs"/>
        </a:defRPr>
      </a:lvl3pPr>
      <a:lvl4pPr marL="17097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400" kern="1200">
          <a:solidFill>
            <a:schemeClr val="tx1"/>
          </a:solidFill>
          <a:effectLst/>
          <a:latin typeface="+mn-lt"/>
          <a:ea typeface="+mn-ea"/>
          <a:cs typeface="+mn-cs"/>
        </a:defRPr>
      </a:lvl4pPr>
      <a:lvl5pPr marL="21732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5pPr>
      <a:lvl6pPr marL="2642616"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6pPr>
      <a:lvl7pPr marL="3108960"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7pPr>
      <a:lvl8pPr marL="3575304"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8pPr>
      <a:lvl9pPr marL="404164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8.jp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extLst>
              <a:ext uri="{BEBA8EAE-BF5A-486C-A8C5-ECC9F3942E4B}">
                <a14:imgProps xmlns:a14="http://schemas.microsoft.com/office/drawing/2010/main">
                  <a14:imgLayer r:embed="rId3">
                    <a14:imgEffect>
                      <a14:artisticPencilSketch trans="54000" pressure="23"/>
                    </a14:imgEffect>
                  </a14:imgLayer>
                </a14:imgProps>
              </a:ext>
            </a:extLst>
          </a:blip>
          <a:stretch/>
        </a:blipFill>
        <a:effectLst/>
      </p:bgPr>
    </p:bg>
    <p:spTree>
      <p:nvGrpSpPr>
        <p:cNvPr id="1" name=""/>
        <p:cNvGrpSpPr/>
        <p:nvPr/>
      </p:nvGrpSpPr>
      <p:grpSpPr>
        <a:xfrm>
          <a:off x="0" y="0"/>
          <a:ext cx="0" cy="0"/>
          <a:chOff x="0" y="0"/>
          <a:chExt cx="0" cy="0"/>
        </a:xfrm>
      </p:grpSpPr>
      <p:sp>
        <p:nvSpPr>
          <p:cNvPr id="4" name="TextBox 3"/>
          <p:cNvSpPr txBox="1"/>
          <p:nvPr/>
        </p:nvSpPr>
        <p:spPr>
          <a:xfrm>
            <a:off x="0" y="0"/>
            <a:ext cx="8961120" cy="6858000"/>
          </a:xfrm>
          <a:prstGeom prst="rect">
            <a:avLst/>
          </a:prstGeom>
          <a:solidFill>
            <a:srgbClr val="2C3B35"/>
          </a:solidFill>
        </p:spPr>
        <p:txBody>
          <a:bodyPr wrap="square" rtlCol="0">
            <a:spAutoFit/>
          </a:bodyPr>
          <a:lstStyle/>
          <a:p>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1120" y="68581"/>
            <a:ext cx="3230880" cy="23284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59741" y="2328455"/>
            <a:ext cx="3233639" cy="21912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59741" y="4441372"/>
            <a:ext cx="3232259" cy="23382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992088" y="2654947"/>
            <a:ext cx="6975566" cy="954107"/>
          </a:xfrm>
          <a:prstGeom prst="rect">
            <a:avLst/>
          </a:prstGeom>
          <a:noFill/>
        </p:spPr>
        <p:txBody>
          <a:bodyPr wrap="square" rtlCol="0">
            <a:spAutoFit/>
          </a:bodyPr>
          <a:lstStyle/>
          <a:p>
            <a:pPr algn="ctr" rtl="1"/>
            <a:r>
              <a:rPr lang="fa-IR" sz="2800" dirty="0" smtClean="0">
                <a:ln>
                  <a:solidFill>
                    <a:schemeClr val="accent1">
                      <a:lumMod val="75000"/>
                    </a:schemeClr>
                  </a:solidFill>
                </a:ln>
                <a:cs typeface="B Titr" panose="00000700000000000000" pitchFamily="2" charset="-78"/>
              </a:rPr>
              <a:t>ارزیابی میزان پایداری عملکرد سیستم های حمل و نقل در ایالات آمریکا با روش تحلیلی </a:t>
            </a:r>
            <a:r>
              <a:rPr lang="en-US" sz="2800" dirty="0" smtClean="0">
                <a:ln>
                  <a:solidFill>
                    <a:schemeClr val="accent1">
                      <a:lumMod val="75000"/>
                    </a:schemeClr>
                  </a:solidFill>
                </a:ln>
                <a:cs typeface="B Titr" panose="00000700000000000000" pitchFamily="2" charset="-78"/>
              </a:rPr>
              <a:t>((SSTP))</a:t>
            </a:r>
            <a:endParaRPr lang="en-US" sz="2800" dirty="0">
              <a:ln>
                <a:solidFill>
                  <a:schemeClr val="accent1">
                    <a:lumMod val="75000"/>
                  </a:schemeClr>
                </a:solidFill>
              </a:ln>
              <a:cs typeface="B Titr" panose="00000700000000000000" pitchFamily="2" charset="-78"/>
            </a:endParaRPr>
          </a:p>
        </p:txBody>
      </p:sp>
    </p:spTree>
    <p:extLst>
      <p:ext uri="{BB962C8B-B14F-4D97-AF65-F5344CB8AC3E}">
        <p14:creationId xmlns:p14="http://schemas.microsoft.com/office/powerpoint/2010/main" val="14253146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p:spPr>
        <p:txBody>
          <a:bodyPr wrap="square" rtlCol="0">
            <a:spAutoFit/>
          </a:bodyPr>
          <a:lstStyle/>
          <a:p>
            <a:endParaRPr lang="en-US" dirty="0"/>
          </a:p>
        </p:txBody>
      </p:sp>
      <p:sp>
        <p:nvSpPr>
          <p:cNvPr id="3" name="TextBox 2"/>
          <p:cNvSpPr txBox="1"/>
          <p:nvPr/>
        </p:nvSpPr>
        <p:spPr>
          <a:xfrm rot="5400000">
            <a:off x="8891656" y="2962312"/>
            <a:ext cx="5892802" cy="461665"/>
          </a:xfrm>
          <a:prstGeom prst="rect">
            <a:avLst/>
          </a:prstGeom>
          <a:noFill/>
        </p:spPr>
        <p:txBody>
          <a:bodyPr wrap="square" rtlCol="0">
            <a:spAutoFit/>
          </a:bodyPr>
          <a:lstStyle/>
          <a:p>
            <a:pPr algn="ctr" rtl="1"/>
            <a:r>
              <a:rPr lang="fa-IR" sz="2400" dirty="0" smtClean="0">
                <a:ln>
                  <a:solidFill>
                    <a:srgbClr val="00B050"/>
                  </a:solidFill>
                </a:ln>
                <a:solidFill>
                  <a:sysClr val="windowText" lastClr="000000"/>
                </a:solidFill>
                <a:cs typeface="B Titr" panose="00000700000000000000" pitchFamily="2" charset="-78"/>
              </a:rPr>
              <a:t>انرژی بخش حمل و نقل و مصرف سوخت های فسیلی</a:t>
            </a:r>
            <a:endParaRPr lang="en-US" sz="2400" b="1" dirty="0">
              <a:ln>
                <a:solidFill>
                  <a:srgbClr val="00B050"/>
                </a:solidFill>
              </a:ln>
              <a:solidFill>
                <a:sysClr val="windowText" lastClr="000000"/>
              </a:solidFill>
              <a:cs typeface="B Titr" panose="00000700000000000000" pitchFamily="2" charset="-78"/>
            </a:endParaRPr>
          </a:p>
        </p:txBody>
      </p:sp>
      <p:sp>
        <p:nvSpPr>
          <p:cNvPr id="2" name="Rectangle 1"/>
          <p:cNvSpPr/>
          <p:nvPr/>
        </p:nvSpPr>
        <p:spPr>
          <a:xfrm>
            <a:off x="215174" y="503535"/>
            <a:ext cx="10947400" cy="646331"/>
          </a:xfrm>
          <a:prstGeom prst="rect">
            <a:avLst/>
          </a:prstGeom>
        </p:spPr>
        <p:txBody>
          <a:bodyPr wrap="square">
            <a:spAutoFit/>
          </a:bodyPr>
          <a:lstStyle/>
          <a:p>
            <a:pPr algn="r" rtl="1"/>
            <a:r>
              <a:rPr lang="fa-IR" dirty="0">
                <a:solidFill>
                  <a:sysClr val="windowText" lastClr="000000"/>
                </a:solidFill>
                <a:cs typeface="B Nazanin" panose="00000400000000000000" pitchFamily="2" charset="-78"/>
              </a:rPr>
              <a:t>امروزه صنعت حمل ونقل از ارکان جدایی ناپذیر اقتصاد بوده و پویایی و تحرک آن با درآمدهای ناخالص داخلی و مصرف انرژی رابطه مستثیم و با میزان منابع انرژی رابطه عکس دارد.  </a:t>
            </a:r>
            <a:endParaRPr lang="en-US" dirty="0">
              <a:solidFill>
                <a:sysClr val="windowText" lastClr="000000"/>
              </a:solidFill>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6692" y="1460866"/>
            <a:ext cx="8281416" cy="4678680"/>
          </a:xfrm>
          <a:prstGeom prst="rect">
            <a:avLst/>
          </a:prstGeom>
        </p:spPr>
      </p:pic>
    </p:spTree>
    <p:extLst>
      <p:ext uri="{BB962C8B-B14F-4D97-AF65-F5344CB8AC3E}">
        <p14:creationId xmlns:p14="http://schemas.microsoft.com/office/powerpoint/2010/main" val="216774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p:spPr>
        <p:txBody>
          <a:bodyPr wrap="square" rtlCol="0">
            <a:spAutoFit/>
          </a:bodyPr>
          <a:lstStyle/>
          <a:p>
            <a:endParaRPr lang="en-US" dirty="0"/>
          </a:p>
        </p:txBody>
      </p:sp>
      <p:sp>
        <p:nvSpPr>
          <p:cNvPr id="3" name="TextBox 2"/>
          <p:cNvSpPr txBox="1"/>
          <p:nvPr/>
        </p:nvSpPr>
        <p:spPr>
          <a:xfrm rot="5400000">
            <a:off x="8891656" y="2962312"/>
            <a:ext cx="5892802" cy="461665"/>
          </a:xfrm>
          <a:prstGeom prst="rect">
            <a:avLst/>
          </a:prstGeom>
          <a:noFill/>
        </p:spPr>
        <p:txBody>
          <a:bodyPr wrap="square" rtlCol="0">
            <a:spAutoFit/>
          </a:bodyPr>
          <a:lstStyle/>
          <a:p>
            <a:pPr algn="ctr" rtl="1"/>
            <a:r>
              <a:rPr lang="fa-IR" sz="2400" dirty="0" smtClean="0">
                <a:ln>
                  <a:solidFill>
                    <a:srgbClr val="00B050"/>
                  </a:solidFill>
                </a:ln>
                <a:solidFill>
                  <a:sysClr val="windowText" lastClr="000000"/>
                </a:solidFill>
                <a:cs typeface="B Titr" panose="00000700000000000000" pitchFamily="2" charset="-78"/>
              </a:rPr>
              <a:t>نتایج نهایی</a:t>
            </a:r>
            <a:endParaRPr lang="en-US" sz="2400" b="1" dirty="0">
              <a:ln>
                <a:solidFill>
                  <a:srgbClr val="00B050"/>
                </a:solidFill>
              </a:ln>
              <a:solidFill>
                <a:sysClr val="windowText" lastClr="000000"/>
              </a:solidFill>
              <a:cs typeface="B Titr" panose="000007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620" y="415352"/>
            <a:ext cx="10668508" cy="6027295"/>
          </a:xfrm>
          <a:prstGeom prst="rect">
            <a:avLst/>
          </a:prstGeom>
        </p:spPr>
      </p:pic>
    </p:spTree>
    <p:extLst>
      <p:ext uri="{BB962C8B-B14F-4D97-AF65-F5344CB8AC3E}">
        <p14:creationId xmlns:p14="http://schemas.microsoft.com/office/powerpoint/2010/main" val="26757188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p:spPr>
        <p:txBody>
          <a:bodyPr wrap="square" rtlCol="0">
            <a:spAutoFit/>
          </a:bodyPr>
          <a:lstStyle/>
          <a:p>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674" y="76200"/>
            <a:ext cx="10058400" cy="67056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7086600" y="1219200"/>
            <a:ext cx="1638300" cy="4247317"/>
          </a:xfrm>
          <a:prstGeom prst="rect">
            <a:avLst/>
          </a:prstGeom>
          <a:noFill/>
        </p:spPr>
        <p:txBody>
          <a:bodyPr wrap="square" rtlCol="0">
            <a:spAutoFit/>
          </a:bodyPr>
          <a:lstStyle/>
          <a:p>
            <a:pPr algn="ctr"/>
            <a:r>
              <a:rPr lang="fa-IR" sz="5400" dirty="0" smtClean="0">
                <a:ln>
                  <a:solidFill>
                    <a:srgbClr val="FF0000"/>
                  </a:solidFill>
                </a:ln>
                <a:cs typeface="B Jadid" panose="00000700000000000000" pitchFamily="2" charset="-78"/>
              </a:rPr>
              <a:t>با تشکر از توجه شما</a:t>
            </a:r>
            <a:endParaRPr lang="en-US" sz="5400" dirty="0">
              <a:ln>
                <a:solidFill>
                  <a:srgbClr val="FF0000"/>
                </a:solidFill>
              </a:ln>
              <a:cs typeface="B Jadid" panose="00000700000000000000" pitchFamily="2" charset="-78"/>
            </a:endParaRPr>
          </a:p>
        </p:txBody>
      </p:sp>
    </p:spTree>
    <p:extLst>
      <p:ext uri="{BB962C8B-B14F-4D97-AF65-F5344CB8AC3E}">
        <p14:creationId xmlns:p14="http://schemas.microsoft.com/office/powerpoint/2010/main" val="18704939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a:ln w="38100">
            <a:solidFill>
              <a:schemeClr val="tx1"/>
            </a:solidFill>
          </a:ln>
        </p:spPr>
        <p:txBody>
          <a:bodyPr wrap="square" rtlCol="0">
            <a:spAutoFit/>
          </a:bodyPr>
          <a:lstStyle/>
          <a:p>
            <a:endParaRPr lang="en-US" dirty="0"/>
          </a:p>
        </p:txBody>
      </p:sp>
      <p:sp>
        <p:nvSpPr>
          <p:cNvPr id="5" name="TextBox 4"/>
          <p:cNvSpPr txBox="1"/>
          <p:nvPr/>
        </p:nvSpPr>
        <p:spPr>
          <a:xfrm rot="5400000">
            <a:off x="10509071" y="3136612"/>
            <a:ext cx="2573383" cy="584775"/>
          </a:xfrm>
          <a:prstGeom prst="rect">
            <a:avLst/>
          </a:prstGeom>
          <a:noFill/>
        </p:spPr>
        <p:txBody>
          <a:bodyPr wrap="square" rtlCol="0">
            <a:spAutoFit/>
          </a:bodyPr>
          <a:lstStyle/>
          <a:p>
            <a:pPr algn="ctr" rtl="1"/>
            <a:r>
              <a:rPr lang="fa-IR" sz="3200" dirty="0" smtClean="0">
                <a:ln>
                  <a:solidFill>
                    <a:srgbClr val="00B050"/>
                  </a:solidFill>
                </a:ln>
                <a:solidFill>
                  <a:sysClr val="windowText" lastClr="000000"/>
                </a:solidFill>
                <a:cs typeface="B Titr" panose="00000700000000000000" pitchFamily="2" charset="-78"/>
              </a:rPr>
              <a:t>معرفی </a:t>
            </a:r>
            <a:r>
              <a:rPr lang="en-US" sz="3200" b="1" dirty="0" smtClean="0">
                <a:ln>
                  <a:solidFill>
                    <a:srgbClr val="00B050"/>
                  </a:solidFill>
                </a:ln>
                <a:solidFill>
                  <a:sysClr val="windowText" lastClr="000000"/>
                </a:solidFill>
                <a:cs typeface="B Titr" panose="00000700000000000000" pitchFamily="2" charset="-78"/>
              </a:rPr>
              <a:t>SSTP</a:t>
            </a:r>
            <a:endParaRPr lang="en-US" sz="3200" b="1" dirty="0">
              <a:ln>
                <a:solidFill>
                  <a:srgbClr val="00B050"/>
                </a:solidFill>
              </a:ln>
              <a:solidFill>
                <a:sysClr val="windowText" lastClr="000000"/>
              </a:solidFill>
              <a:cs typeface="B Titr" panose="00000700000000000000" pitchFamily="2" charset="-78"/>
            </a:endParaRPr>
          </a:p>
        </p:txBody>
      </p:sp>
      <p:graphicFrame>
        <p:nvGraphicFramePr>
          <p:cNvPr id="2" name="Diagram 1"/>
          <p:cNvGraphicFramePr/>
          <p:nvPr>
            <p:extLst>
              <p:ext uri="{D42A27DB-BD31-4B8C-83A1-F6EECF244321}">
                <p14:modId xmlns:p14="http://schemas.microsoft.com/office/powerpoint/2010/main" val="1256466203"/>
              </p:ext>
            </p:extLst>
          </p:nvPr>
        </p:nvGraphicFramePr>
        <p:xfrm>
          <a:off x="182880" y="156754"/>
          <a:ext cx="10972800" cy="26968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822960" y="3635038"/>
            <a:ext cx="9509760" cy="369332"/>
          </a:xfrm>
          <a:prstGeom prst="rect">
            <a:avLst/>
          </a:prstGeom>
          <a:noFill/>
        </p:spPr>
        <p:txBody>
          <a:bodyPr wrap="square" rtlCol="0">
            <a:spAutoFit/>
          </a:bodyPr>
          <a:lstStyle/>
          <a:p>
            <a:pPr algn="ctr" rtl="1"/>
            <a:r>
              <a:rPr lang="en-US" dirty="0" smtClean="0">
                <a:solidFill>
                  <a:sysClr val="windowText" lastClr="000000"/>
                </a:solidFill>
                <a:cs typeface="B Nazanin" panose="00000400000000000000" pitchFamily="2" charset="-78"/>
              </a:rPr>
              <a:t>SSTP</a:t>
            </a:r>
            <a:r>
              <a:rPr lang="fa-IR" dirty="0" smtClean="0">
                <a:solidFill>
                  <a:sysClr val="windowText" lastClr="000000"/>
                </a:solidFill>
                <a:cs typeface="B Nazanin" panose="00000400000000000000" pitchFamily="2" charset="-78"/>
              </a:rPr>
              <a:t> یک روش تحلیل داده ها است و در طی 2 مرحله به چالش های فوق پاسخ می دهد:</a:t>
            </a:r>
            <a:endParaRPr lang="en-US" dirty="0">
              <a:solidFill>
                <a:sysClr val="windowText" lastClr="000000"/>
              </a:solidFill>
              <a:cs typeface="B Nazanin" panose="00000400000000000000" pitchFamily="2" charset="-78"/>
            </a:endParaRPr>
          </a:p>
        </p:txBody>
      </p:sp>
      <p:graphicFrame>
        <p:nvGraphicFramePr>
          <p:cNvPr id="7" name="Diagram 6"/>
          <p:cNvGraphicFramePr/>
          <p:nvPr>
            <p:extLst>
              <p:ext uri="{D42A27DB-BD31-4B8C-83A1-F6EECF244321}">
                <p14:modId xmlns:p14="http://schemas.microsoft.com/office/powerpoint/2010/main" val="1540642804"/>
              </p:ext>
            </p:extLst>
          </p:nvPr>
        </p:nvGraphicFramePr>
        <p:xfrm>
          <a:off x="2116183" y="4004370"/>
          <a:ext cx="6831875" cy="160198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extBox 7"/>
          <p:cNvSpPr txBox="1"/>
          <p:nvPr/>
        </p:nvSpPr>
        <p:spPr>
          <a:xfrm>
            <a:off x="822960" y="5773783"/>
            <a:ext cx="10071463" cy="646331"/>
          </a:xfrm>
          <a:prstGeom prst="rect">
            <a:avLst/>
          </a:prstGeom>
          <a:solidFill>
            <a:schemeClr val="accent5">
              <a:lumMod val="75000"/>
            </a:schemeClr>
          </a:solidFill>
          <a:ln w="38100">
            <a:solidFill>
              <a:schemeClr val="bg1">
                <a:lumMod val="95000"/>
                <a:lumOff val="5000"/>
              </a:schemeClr>
            </a:solidFill>
          </a:ln>
          <a:effectLst>
            <a:outerShdw blurRad="50800" dist="38100" dir="18900000" algn="bl" rotWithShape="0">
              <a:prstClr val="black">
                <a:alpha val="40000"/>
              </a:prstClr>
            </a:outerShdw>
          </a:effectLst>
        </p:spPr>
        <p:txBody>
          <a:bodyPr wrap="square" rtlCol="0">
            <a:spAutoFit/>
          </a:bodyPr>
          <a:lstStyle/>
          <a:p>
            <a:pPr algn="ctr" rtl="1"/>
            <a:r>
              <a:rPr lang="fa-IR" dirty="0" smtClean="0">
                <a:solidFill>
                  <a:sysClr val="windowText" lastClr="000000"/>
                </a:solidFill>
                <a:cs typeface="B Nazanin" panose="00000400000000000000" pitchFamily="2" charset="-78"/>
              </a:rPr>
              <a:t>به طور کلی هدف از تحلیل </a:t>
            </a:r>
            <a:r>
              <a:rPr lang="en-US" dirty="0" smtClean="0">
                <a:solidFill>
                  <a:sysClr val="windowText" lastClr="000000"/>
                </a:solidFill>
                <a:cs typeface="B Nazanin" panose="00000400000000000000" pitchFamily="2" charset="-78"/>
              </a:rPr>
              <a:t>SSTP</a:t>
            </a:r>
            <a:r>
              <a:rPr lang="fa-IR" dirty="0" smtClean="0">
                <a:solidFill>
                  <a:sysClr val="windowText" lastClr="000000"/>
                </a:solidFill>
                <a:cs typeface="B Nazanin" panose="00000400000000000000" pitchFamily="2" charset="-78"/>
              </a:rPr>
              <a:t> ارزیابی سیستم های حمل و نقل مناطق مختلف و معرفی اقدامات کلان برای بهبود وضعیت آن ها در جهت حرکت به سمت پایداری است. </a:t>
            </a:r>
            <a:endParaRPr lang="en-US" dirty="0">
              <a:solidFill>
                <a:sysClr val="windowText" lastClr="000000"/>
              </a:solidFill>
              <a:cs typeface="B Nazanin" panose="00000400000000000000" pitchFamily="2" charset="-78"/>
            </a:endParaRPr>
          </a:p>
        </p:txBody>
      </p:sp>
    </p:spTree>
    <p:extLst>
      <p:ext uri="{BB962C8B-B14F-4D97-AF65-F5344CB8AC3E}">
        <p14:creationId xmlns:p14="http://schemas.microsoft.com/office/powerpoint/2010/main" val="423221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Graphic spid="7" grpId="0">
        <p:bldAsOne/>
      </p:bldGraphic>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p:spPr>
        <p:txBody>
          <a:bodyPr wrap="square" rtlCol="0">
            <a:spAutoFit/>
          </a:bodyPr>
          <a:lstStyle/>
          <a:p>
            <a:endParaRPr lang="en-US" dirty="0"/>
          </a:p>
        </p:txBody>
      </p:sp>
      <p:sp>
        <p:nvSpPr>
          <p:cNvPr id="5" name="TextBox 4"/>
          <p:cNvSpPr txBox="1"/>
          <p:nvPr/>
        </p:nvSpPr>
        <p:spPr>
          <a:xfrm rot="5400000">
            <a:off x="10339255" y="2966797"/>
            <a:ext cx="2913015" cy="584775"/>
          </a:xfrm>
          <a:prstGeom prst="rect">
            <a:avLst/>
          </a:prstGeom>
          <a:noFill/>
        </p:spPr>
        <p:txBody>
          <a:bodyPr wrap="square" rtlCol="0">
            <a:spAutoFit/>
          </a:bodyPr>
          <a:lstStyle/>
          <a:p>
            <a:pPr algn="ctr" rtl="1"/>
            <a:r>
              <a:rPr lang="fa-IR" sz="3200" dirty="0" smtClean="0">
                <a:ln>
                  <a:solidFill>
                    <a:srgbClr val="00B050"/>
                  </a:solidFill>
                </a:ln>
                <a:solidFill>
                  <a:sysClr val="windowText" lastClr="000000"/>
                </a:solidFill>
                <a:cs typeface="B Titr" panose="00000700000000000000" pitchFamily="2" charset="-78"/>
              </a:rPr>
              <a:t>انتخاب شاخص ها</a:t>
            </a:r>
            <a:endParaRPr lang="en-US" sz="3200" b="1" dirty="0">
              <a:ln>
                <a:solidFill>
                  <a:srgbClr val="00B050"/>
                </a:solidFill>
              </a:ln>
              <a:solidFill>
                <a:sysClr val="windowText" lastClr="000000"/>
              </a:solidFill>
              <a:cs typeface="B Titr" panose="00000700000000000000" pitchFamily="2" charset="-78"/>
            </a:endParaRPr>
          </a:p>
        </p:txBody>
      </p:sp>
      <p:sp>
        <p:nvSpPr>
          <p:cNvPr id="6" name="TextBox 5"/>
          <p:cNvSpPr txBox="1"/>
          <p:nvPr/>
        </p:nvSpPr>
        <p:spPr>
          <a:xfrm>
            <a:off x="306977" y="421574"/>
            <a:ext cx="10763794" cy="646331"/>
          </a:xfrm>
          <a:prstGeom prst="rect">
            <a:avLst/>
          </a:prstGeom>
          <a:noFill/>
        </p:spPr>
        <p:txBody>
          <a:bodyPr wrap="square" rtlCol="0">
            <a:spAutoFit/>
          </a:bodyPr>
          <a:lstStyle/>
          <a:p>
            <a:pPr algn="ctr" rtl="1"/>
            <a:r>
              <a:rPr lang="fa-IR" dirty="0" smtClean="0">
                <a:solidFill>
                  <a:sysClr val="windowText" lastClr="000000"/>
                </a:solidFill>
                <a:cs typeface="B Nazanin" panose="00000400000000000000" pitchFamily="2" charset="-78"/>
              </a:rPr>
              <a:t>جمع آوری همه شاخص ها برای فرآیند غربالگری ، از مجموعه شاخص های معرفی شده توسط</a:t>
            </a:r>
            <a:r>
              <a:rPr lang="fa-IR" b="1" u="sng" dirty="0" smtClean="0">
                <a:solidFill>
                  <a:sysClr val="windowText" lastClr="000000"/>
                </a:solidFill>
                <a:cs typeface="B Nazanin" panose="00000400000000000000" pitchFamily="2" charset="-78"/>
              </a:rPr>
              <a:t> لیتمن </a:t>
            </a:r>
            <a:r>
              <a:rPr lang="fa-IR" dirty="0" smtClean="0">
                <a:solidFill>
                  <a:sysClr val="windowText" lastClr="000000"/>
                </a:solidFill>
                <a:cs typeface="B Nazanin" panose="00000400000000000000" pitchFamily="2" charset="-78"/>
              </a:rPr>
              <a:t>و شاخص های مورد توجه </a:t>
            </a:r>
            <a:r>
              <a:rPr lang="fa-IR" b="1" u="sng" dirty="0" smtClean="0">
                <a:solidFill>
                  <a:sysClr val="windowText" lastClr="000000"/>
                </a:solidFill>
                <a:cs typeface="B Nazanin" panose="00000400000000000000" pitchFamily="2" charset="-78"/>
              </a:rPr>
              <a:t>توسعه پایدار</a:t>
            </a:r>
            <a:r>
              <a:rPr lang="fa-IR" dirty="0" smtClean="0">
                <a:solidFill>
                  <a:sysClr val="windowText" lastClr="000000"/>
                </a:solidFill>
                <a:cs typeface="B Nazanin" panose="00000400000000000000" pitchFamily="2" charset="-78"/>
              </a:rPr>
              <a:t> در ابعاد 3گانه آن استخراج شده است.</a:t>
            </a:r>
            <a:endParaRPr lang="en-US" dirty="0">
              <a:solidFill>
                <a:sysClr val="windowText" lastClr="000000"/>
              </a:solidFill>
              <a:cs typeface="B Nazanin" panose="00000400000000000000" pitchFamily="2" charset="-78"/>
            </a:endParaRPr>
          </a:p>
        </p:txBody>
      </p:sp>
      <p:sp>
        <p:nvSpPr>
          <p:cNvPr id="7" name="Down Arrow 6"/>
          <p:cNvSpPr/>
          <p:nvPr/>
        </p:nvSpPr>
        <p:spPr>
          <a:xfrm>
            <a:off x="5342709" y="1326193"/>
            <a:ext cx="404948" cy="7184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22244" y="2399705"/>
            <a:ext cx="9245877" cy="3823542"/>
            <a:chOff x="922244" y="2302938"/>
            <a:chExt cx="9245877" cy="3823542"/>
          </a:xfrm>
        </p:grpSpPr>
        <p:graphicFrame>
          <p:nvGraphicFramePr>
            <p:cNvPr id="8" name="Diagram 7"/>
            <p:cNvGraphicFramePr/>
            <p:nvPr>
              <p:extLst>
                <p:ext uri="{D42A27DB-BD31-4B8C-83A1-F6EECF244321}">
                  <p14:modId xmlns:p14="http://schemas.microsoft.com/office/powerpoint/2010/main" val="540727255"/>
                </p:ext>
              </p:extLst>
            </p:nvPr>
          </p:nvGraphicFramePr>
          <p:xfrm>
            <a:off x="922244" y="2302938"/>
            <a:ext cx="9245877" cy="38235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4877525" y="3515363"/>
              <a:ext cx="1335314" cy="1200329"/>
            </a:xfrm>
            <a:prstGeom prst="rect">
              <a:avLst/>
            </a:prstGeom>
            <a:noFill/>
          </p:spPr>
          <p:txBody>
            <a:bodyPr wrap="square" rtlCol="0">
              <a:spAutoFit/>
            </a:bodyPr>
            <a:lstStyle/>
            <a:p>
              <a:pPr algn="ctr" rtl="1"/>
              <a:r>
                <a:rPr lang="fa-IR" sz="2400" b="1" dirty="0" smtClean="0">
                  <a:solidFill>
                    <a:sysClr val="windowText" lastClr="000000"/>
                  </a:solidFill>
                  <a:cs typeface="B Nazanin" panose="00000400000000000000" pitchFamily="2" charset="-78"/>
                </a:rPr>
                <a:t>معیارهای انتخاب شاخص ها </a:t>
              </a:r>
              <a:endParaRPr lang="en-US" sz="2400" b="1" dirty="0">
                <a:solidFill>
                  <a:sysClr val="windowText" lastClr="000000"/>
                </a:solidFill>
                <a:cs typeface="B Nazanin" panose="00000400000000000000" pitchFamily="2" charset="-78"/>
              </a:endParaRPr>
            </a:p>
          </p:txBody>
        </p:sp>
      </p:grpSp>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04474" y="2044650"/>
            <a:ext cx="8281416" cy="4678680"/>
          </a:xfrm>
          <a:prstGeom prst="rect">
            <a:avLst/>
          </a:prstGeom>
        </p:spPr>
      </p:pic>
    </p:spTree>
    <p:extLst>
      <p:ext uri="{BB962C8B-B14F-4D97-AF65-F5344CB8AC3E}">
        <p14:creationId xmlns:p14="http://schemas.microsoft.com/office/powerpoint/2010/main" val="246907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0"/>
                                        </p:tgtEl>
                                        <p:attrNameLst>
                                          <p:attrName>ppt_x</p:attrName>
                                        </p:attrNameLst>
                                      </p:cBhvr>
                                      <p:tavLst>
                                        <p:tav tm="0">
                                          <p:val>
                                            <p:strVal val="ppt_x"/>
                                          </p:val>
                                        </p:tav>
                                        <p:tav tm="100000">
                                          <p:val>
                                            <p:strVal val="ppt_x"/>
                                          </p:val>
                                        </p:tav>
                                      </p:tavLst>
                                    </p:anim>
                                    <p:anim calcmode="lin" valueType="num">
                                      <p:cBhvr additive="base">
                                        <p:cTn id="25" dur="500"/>
                                        <p:tgtEl>
                                          <p:spTgt spid="10"/>
                                        </p:tgtEl>
                                        <p:attrNameLst>
                                          <p:attrName>ppt_y</p:attrName>
                                        </p:attrNameLst>
                                      </p:cBhvr>
                                      <p:tavLst>
                                        <p:tav tm="0">
                                          <p:val>
                                            <p:strVal val="ppt_y"/>
                                          </p:val>
                                        </p:tav>
                                        <p:tav tm="100000">
                                          <p:val>
                                            <p:strVal val="1+ppt_h/2"/>
                                          </p:val>
                                        </p:tav>
                                      </p:tavLst>
                                    </p:anim>
                                    <p:set>
                                      <p:cBhvr>
                                        <p:cTn id="26" dur="1" fill="hold">
                                          <p:stCondLst>
                                            <p:cond delay="499"/>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p:spPr>
        <p:txBody>
          <a:bodyPr wrap="square" rtlCol="0">
            <a:spAutoFit/>
          </a:bodyPr>
          <a:lstStyle/>
          <a:p>
            <a:endParaRPr lang="en-US" dirty="0"/>
          </a:p>
        </p:txBody>
      </p:sp>
      <p:sp>
        <p:nvSpPr>
          <p:cNvPr id="3" name="TextBox 2"/>
          <p:cNvSpPr txBox="1"/>
          <p:nvPr/>
        </p:nvSpPr>
        <p:spPr>
          <a:xfrm rot="5400000">
            <a:off x="8849362" y="2900757"/>
            <a:ext cx="5892802" cy="584775"/>
          </a:xfrm>
          <a:prstGeom prst="rect">
            <a:avLst/>
          </a:prstGeom>
          <a:noFill/>
        </p:spPr>
        <p:txBody>
          <a:bodyPr wrap="square" rtlCol="0">
            <a:spAutoFit/>
          </a:bodyPr>
          <a:lstStyle/>
          <a:p>
            <a:pPr algn="ctr" rtl="1"/>
            <a:r>
              <a:rPr lang="fa-IR" sz="3200" dirty="0" smtClean="0">
                <a:ln>
                  <a:solidFill>
                    <a:srgbClr val="00B050"/>
                  </a:solidFill>
                </a:ln>
                <a:solidFill>
                  <a:sysClr val="windowText" lastClr="000000"/>
                </a:solidFill>
                <a:cs typeface="B Titr" panose="00000700000000000000" pitchFamily="2" charset="-78"/>
              </a:rPr>
              <a:t>بودجه حمل و نقل و تراکم جمعیتی</a:t>
            </a:r>
            <a:endParaRPr lang="en-US" sz="3200" b="1" dirty="0">
              <a:ln>
                <a:solidFill>
                  <a:srgbClr val="00B050"/>
                </a:solidFill>
              </a:ln>
              <a:solidFill>
                <a:sysClr val="windowText" lastClr="000000"/>
              </a:solidFill>
              <a:cs typeface="B Titr" panose="00000700000000000000" pitchFamily="2" charset="-78"/>
            </a:endParaRPr>
          </a:p>
        </p:txBody>
      </p:sp>
      <p:sp>
        <p:nvSpPr>
          <p:cNvPr id="5" name="TextBox 4"/>
          <p:cNvSpPr txBox="1"/>
          <p:nvPr/>
        </p:nvSpPr>
        <p:spPr>
          <a:xfrm>
            <a:off x="229688" y="420914"/>
            <a:ext cx="10918371" cy="646331"/>
          </a:xfrm>
          <a:prstGeom prst="rect">
            <a:avLst/>
          </a:prstGeom>
          <a:noFill/>
        </p:spPr>
        <p:txBody>
          <a:bodyPr wrap="square" rtlCol="0">
            <a:spAutoFit/>
          </a:bodyPr>
          <a:lstStyle/>
          <a:p>
            <a:pPr algn="r"/>
            <a:r>
              <a:rPr lang="fa-IR" dirty="0" smtClean="0">
                <a:solidFill>
                  <a:sysClr val="windowText" lastClr="000000"/>
                </a:solidFill>
                <a:cs typeface="B Nazanin" panose="00000400000000000000" pitchFamily="2" charset="-78"/>
              </a:rPr>
              <a:t>تخصیص بودجه در ایالات متحده به عوامل متعددی نظیر جمعیت ، درآمد ، درخواست و... بستگی دارد اما به طور میانگین 15.6 % از کل بودجه در آمریکا برای بخش حمل و نقل صرف می شود.</a:t>
            </a:r>
            <a:endParaRPr lang="en-US" dirty="0">
              <a:solidFill>
                <a:sysClr val="windowText" lastClr="000000"/>
              </a:solidFill>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2151" y="1488159"/>
            <a:ext cx="8036798" cy="454048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4774" y="1488159"/>
            <a:ext cx="8036797" cy="4540480"/>
          </a:xfrm>
          <a:prstGeom prst="rect">
            <a:avLst/>
          </a:prstGeom>
        </p:spPr>
      </p:pic>
    </p:spTree>
    <p:extLst>
      <p:ext uri="{BB962C8B-B14F-4D97-AF65-F5344CB8AC3E}">
        <p14:creationId xmlns:p14="http://schemas.microsoft.com/office/powerpoint/2010/main" val="426542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2"/>
                                        </p:tgtEl>
                                        <p:attrNameLst>
                                          <p:attrName>ppt_x</p:attrName>
                                        </p:attrNameLst>
                                      </p:cBhvr>
                                      <p:tavLst>
                                        <p:tav tm="0">
                                          <p:val>
                                            <p:strVal val="ppt_x"/>
                                          </p:val>
                                        </p:tav>
                                        <p:tav tm="100000">
                                          <p:val>
                                            <p:strVal val="ppt_x"/>
                                          </p:val>
                                        </p:tav>
                                      </p:tavLst>
                                    </p:anim>
                                    <p:anim calcmode="lin" valueType="num">
                                      <p:cBhvr additive="base">
                                        <p:cTn id="19" dur="500"/>
                                        <p:tgtEl>
                                          <p:spTgt spid="2"/>
                                        </p:tgtEl>
                                        <p:attrNameLst>
                                          <p:attrName>ppt_y</p:attrName>
                                        </p:attrNameLst>
                                      </p:cBhvr>
                                      <p:tavLst>
                                        <p:tav tm="0">
                                          <p:val>
                                            <p:strVal val="ppt_y"/>
                                          </p:val>
                                        </p:tav>
                                        <p:tav tm="100000">
                                          <p:val>
                                            <p:strVal val="1+ppt_h/2"/>
                                          </p:val>
                                        </p:tav>
                                      </p:tavLst>
                                    </p:anim>
                                    <p:set>
                                      <p:cBhvr>
                                        <p:cTn id="20" dur="1" fill="hold">
                                          <p:stCondLst>
                                            <p:cond delay="499"/>
                                          </p:stCondLst>
                                        </p:cTn>
                                        <p:tgtEl>
                                          <p:spTgt spid="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p:spPr>
        <p:txBody>
          <a:bodyPr wrap="square" rtlCol="0">
            <a:spAutoFit/>
          </a:bodyPr>
          <a:lstStyle/>
          <a:p>
            <a:endParaRPr lang="en-US" dirty="0"/>
          </a:p>
        </p:txBody>
      </p:sp>
      <p:sp>
        <p:nvSpPr>
          <p:cNvPr id="3" name="TextBox 2"/>
          <p:cNvSpPr txBox="1"/>
          <p:nvPr/>
        </p:nvSpPr>
        <p:spPr>
          <a:xfrm rot="5400000">
            <a:off x="8849362" y="2900757"/>
            <a:ext cx="5892802" cy="584775"/>
          </a:xfrm>
          <a:prstGeom prst="rect">
            <a:avLst/>
          </a:prstGeom>
          <a:noFill/>
        </p:spPr>
        <p:txBody>
          <a:bodyPr wrap="square" rtlCol="0">
            <a:spAutoFit/>
          </a:bodyPr>
          <a:lstStyle/>
          <a:p>
            <a:pPr algn="ctr" rtl="1"/>
            <a:r>
              <a:rPr lang="fa-IR" sz="3200" dirty="0" smtClean="0">
                <a:ln>
                  <a:solidFill>
                    <a:srgbClr val="00B050"/>
                  </a:solidFill>
                </a:ln>
                <a:solidFill>
                  <a:sysClr val="windowText" lastClr="000000"/>
                </a:solidFill>
                <a:cs typeface="B Titr" panose="00000700000000000000" pitchFamily="2" charset="-78"/>
              </a:rPr>
              <a:t>نرخ مالکیت خودرو و تراکم جمعیتی</a:t>
            </a:r>
            <a:endParaRPr lang="en-US" sz="3200" b="1" dirty="0">
              <a:ln>
                <a:solidFill>
                  <a:srgbClr val="00B050"/>
                </a:solidFill>
              </a:ln>
              <a:solidFill>
                <a:sysClr val="windowText" lastClr="000000"/>
              </a:solidFill>
              <a:cs typeface="B Titr" panose="00000700000000000000" pitchFamily="2" charset="-78"/>
            </a:endParaRPr>
          </a:p>
        </p:txBody>
      </p:sp>
      <p:sp>
        <p:nvSpPr>
          <p:cNvPr id="2" name="TextBox 1"/>
          <p:cNvSpPr txBox="1"/>
          <p:nvPr/>
        </p:nvSpPr>
        <p:spPr>
          <a:xfrm>
            <a:off x="145324" y="419100"/>
            <a:ext cx="11087100" cy="646331"/>
          </a:xfrm>
          <a:prstGeom prst="rect">
            <a:avLst/>
          </a:prstGeom>
          <a:noFill/>
        </p:spPr>
        <p:txBody>
          <a:bodyPr wrap="square" rtlCol="0">
            <a:spAutoFit/>
          </a:bodyPr>
          <a:lstStyle/>
          <a:p>
            <a:pPr algn="r" rtl="1"/>
            <a:r>
              <a:rPr lang="fa-IR" dirty="0" smtClean="0">
                <a:solidFill>
                  <a:sysClr val="windowText" lastClr="000000"/>
                </a:solidFill>
                <a:cs typeface="B Nazanin" panose="00000400000000000000" pitchFamily="2" charset="-78"/>
              </a:rPr>
              <a:t>نرخ مالکیت خودرو در آمریکا برروی موارد مختلفی از جمله مصرف انرژی ، آلودگی هوا ، استفاده از حمل و نقل عمومی تاثیر می گذارد.نرخ مالکیت خودرو در شهر ها می تواند میزان تمایل و دسترسی به حمل و نقل عمومی را نشان دهد.</a:t>
            </a:r>
            <a:endParaRPr lang="en-US" dirty="0">
              <a:solidFill>
                <a:sysClr val="windowText" lastClr="000000"/>
              </a:solidFill>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8166" y="1484531"/>
            <a:ext cx="8281416" cy="467868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3792" y="1484531"/>
            <a:ext cx="8281416" cy="4678680"/>
          </a:xfrm>
          <a:prstGeom prst="rect">
            <a:avLst/>
          </a:prstGeom>
        </p:spPr>
      </p:pic>
    </p:spTree>
    <p:extLst>
      <p:ext uri="{BB962C8B-B14F-4D97-AF65-F5344CB8AC3E}">
        <p14:creationId xmlns:p14="http://schemas.microsoft.com/office/powerpoint/2010/main" val="208373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p:spPr>
        <p:txBody>
          <a:bodyPr wrap="square" rtlCol="0">
            <a:spAutoFit/>
          </a:bodyPr>
          <a:lstStyle/>
          <a:p>
            <a:endParaRPr lang="en-US" dirty="0"/>
          </a:p>
        </p:txBody>
      </p:sp>
      <p:sp>
        <p:nvSpPr>
          <p:cNvPr id="3" name="TextBox 2"/>
          <p:cNvSpPr txBox="1"/>
          <p:nvPr/>
        </p:nvSpPr>
        <p:spPr>
          <a:xfrm rot="5400000">
            <a:off x="8849362" y="2839202"/>
            <a:ext cx="5892802" cy="707886"/>
          </a:xfrm>
          <a:prstGeom prst="rect">
            <a:avLst/>
          </a:prstGeom>
          <a:noFill/>
        </p:spPr>
        <p:txBody>
          <a:bodyPr wrap="square" rtlCol="0">
            <a:spAutoFit/>
          </a:bodyPr>
          <a:lstStyle/>
          <a:p>
            <a:pPr algn="ctr" rtl="1"/>
            <a:r>
              <a:rPr lang="en-US" sz="4000" dirty="0" smtClean="0">
                <a:ln>
                  <a:solidFill>
                    <a:srgbClr val="00B050"/>
                  </a:solidFill>
                </a:ln>
                <a:solidFill>
                  <a:sysClr val="windowText" lastClr="000000"/>
                </a:solidFill>
                <a:cs typeface="B Titr" panose="00000700000000000000" pitchFamily="2" charset="-78"/>
              </a:rPr>
              <a:t>ridership</a:t>
            </a:r>
            <a:endParaRPr lang="en-US" sz="4000" b="1" dirty="0">
              <a:ln>
                <a:solidFill>
                  <a:srgbClr val="00B050"/>
                </a:solidFill>
              </a:ln>
              <a:solidFill>
                <a:sysClr val="windowText" lastClr="000000"/>
              </a:solidFill>
              <a:cs typeface="B Titr" panose="00000700000000000000" pitchFamily="2" charset="-78"/>
            </a:endParaRPr>
          </a:p>
        </p:txBody>
      </p:sp>
      <p:sp>
        <p:nvSpPr>
          <p:cNvPr id="6" name="TextBox 5"/>
          <p:cNvSpPr txBox="1"/>
          <p:nvPr/>
        </p:nvSpPr>
        <p:spPr>
          <a:xfrm>
            <a:off x="127000" y="246744"/>
            <a:ext cx="10969535" cy="646331"/>
          </a:xfrm>
          <a:prstGeom prst="rect">
            <a:avLst/>
          </a:prstGeom>
          <a:noFill/>
        </p:spPr>
        <p:txBody>
          <a:bodyPr wrap="square" rtlCol="0">
            <a:spAutoFit/>
          </a:bodyPr>
          <a:lstStyle/>
          <a:p>
            <a:pPr algn="r" rtl="1"/>
            <a:r>
              <a:rPr lang="fa-IR" dirty="0" smtClean="0">
                <a:solidFill>
                  <a:sysClr val="windowText" lastClr="000000"/>
                </a:solidFill>
                <a:cs typeface="B Nazanin" panose="00000400000000000000" pitchFamily="2" charset="-78"/>
              </a:rPr>
              <a:t>به تعداد افرادی که توسط حمل و نقل عمومی سفرهای درون شهری انجام می دهند گفته می شود و مقدار کمی آن شاخص آن می باشد.</a:t>
            </a:r>
            <a:r>
              <a:rPr lang="en-US" dirty="0" smtClean="0">
                <a:solidFill>
                  <a:sysClr val="windowText" lastClr="000000"/>
                </a:solidFill>
                <a:cs typeface="B Nazanin" panose="00000400000000000000" pitchFamily="2" charset="-78"/>
              </a:rPr>
              <a:t> </a:t>
            </a:r>
            <a:r>
              <a:rPr lang="fa-IR" dirty="0" smtClean="0">
                <a:solidFill>
                  <a:sysClr val="windowText" lastClr="000000"/>
                </a:solidFill>
                <a:cs typeface="B Nazanin" panose="00000400000000000000" pitchFamily="2" charset="-78"/>
              </a:rPr>
              <a:t>کشور آمریکا در سال 2010 56 میلیارد دلار برای حمل و نقل عمومی هزینه کرد و مسافران حدود 54 میلیارد مایل سفر انجام داده اند.</a:t>
            </a:r>
            <a:endParaRPr lang="en-US" dirty="0">
              <a:solidFill>
                <a:sysClr val="windowText" lastClr="000000"/>
              </a:solidFill>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8166" y="1460866"/>
            <a:ext cx="8281416" cy="4678680"/>
          </a:xfrm>
          <a:prstGeom prst="rect">
            <a:avLst/>
          </a:prstGeom>
        </p:spPr>
      </p:pic>
    </p:spTree>
    <p:extLst>
      <p:ext uri="{BB962C8B-B14F-4D97-AF65-F5344CB8AC3E}">
        <p14:creationId xmlns:p14="http://schemas.microsoft.com/office/powerpoint/2010/main" val="89998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p:spPr>
        <p:txBody>
          <a:bodyPr wrap="square" rtlCol="0">
            <a:spAutoFit/>
          </a:bodyPr>
          <a:lstStyle/>
          <a:p>
            <a:endParaRPr lang="en-US" dirty="0"/>
          </a:p>
        </p:txBody>
      </p:sp>
      <p:sp>
        <p:nvSpPr>
          <p:cNvPr id="3" name="TextBox 2"/>
          <p:cNvSpPr txBox="1"/>
          <p:nvPr/>
        </p:nvSpPr>
        <p:spPr>
          <a:xfrm rot="5400000">
            <a:off x="8849362" y="2839202"/>
            <a:ext cx="5892802" cy="707886"/>
          </a:xfrm>
          <a:prstGeom prst="rect">
            <a:avLst/>
          </a:prstGeom>
          <a:noFill/>
        </p:spPr>
        <p:txBody>
          <a:bodyPr wrap="square" rtlCol="0">
            <a:spAutoFit/>
          </a:bodyPr>
          <a:lstStyle/>
          <a:p>
            <a:pPr algn="ctr" rtl="1"/>
            <a:r>
              <a:rPr lang="fa-IR" sz="4000" dirty="0" smtClean="0">
                <a:ln>
                  <a:solidFill>
                    <a:srgbClr val="00B050"/>
                  </a:solidFill>
                </a:ln>
                <a:solidFill>
                  <a:sysClr val="windowText" lastClr="000000"/>
                </a:solidFill>
                <a:cs typeface="B Titr" panose="00000700000000000000" pitchFamily="2" charset="-78"/>
              </a:rPr>
              <a:t>انتشار کربن دی اکسید</a:t>
            </a:r>
            <a:endParaRPr lang="en-US" sz="4000" b="1" dirty="0">
              <a:ln>
                <a:solidFill>
                  <a:srgbClr val="00B050"/>
                </a:solidFill>
              </a:ln>
              <a:solidFill>
                <a:sysClr val="windowText" lastClr="000000"/>
              </a:solidFill>
              <a:cs typeface="B Titr" panose="00000700000000000000" pitchFamily="2" charset="-78"/>
            </a:endParaRPr>
          </a:p>
        </p:txBody>
      </p:sp>
      <p:sp>
        <p:nvSpPr>
          <p:cNvPr id="5" name="TextBox 4"/>
          <p:cNvSpPr txBox="1"/>
          <p:nvPr/>
        </p:nvSpPr>
        <p:spPr>
          <a:xfrm>
            <a:off x="0" y="336077"/>
            <a:ext cx="11175274" cy="646331"/>
          </a:xfrm>
          <a:prstGeom prst="rect">
            <a:avLst/>
          </a:prstGeom>
          <a:noFill/>
        </p:spPr>
        <p:txBody>
          <a:bodyPr wrap="square" rtlCol="0">
            <a:spAutoFit/>
          </a:bodyPr>
          <a:lstStyle/>
          <a:p>
            <a:pPr algn="r" rtl="1"/>
            <a:r>
              <a:rPr lang="fa-IR" dirty="0" smtClean="0">
                <a:solidFill>
                  <a:sysClr val="windowText" lastClr="000000"/>
                </a:solidFill>
                <a:cs typeface="B Nazanin" panose="00000400000000000000" pitchFamily="2" charset="-78"/>
              </a:rPr>
              <a:t>آژانس های حمل و نقلی و فعالیت های روزانه آن ها در ایالت ها یکی از بزرگترین تولید کنندگان گازهای سمی مثل </a:t>
            </a:r>
            <a:r>
              <a:rPr lang="en-US" dirty="0" smtClean="0">
                <a:solidFill>
                  <a:sysClr val="windowText" lastClr="000000"/>
                </a:solidFill>
                <a:cs typeface="B Nazanin" panose="00000400000000000000" pitchFamily="2" charset="-78"/>
              </a:rPr>
              <a:t>co2</a:t>
            </a:r>
            <a:r>
              <a:rPr lang="fa-IR" dirty="0" smtClean="0">
                <a:solidFill>
                  <a:sysClr val="windowText" lastClr="000000"/>
                </a:solidFill>
                <a:cs typeface="B Nazanin" panose="00000400000000000000" pitchFamily="2" charset="-78"/>
              </a:rPr>
              <a:t> می باشند.دپارتمان حمل و نقل ایالت کانزاس در طول 3 سال(2011-2008)  حدودا 17000 تن گاز گلخانه ای تولید کرده است.</a:t>
            </a:r>
            <a:endParaRPr lang="en-US" dirty="0">
              <a:solidFill>
                <a:sysClr val="windowText" lastClr="000000"/>
              </a:solidFill>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8166" y="1536197"/>
            <a:ext cx="8281416" cy="4678680"/>
          </a:xfrm>
          <a:prstGeom prst="rect">
            <a:avLst/>
          </a:prstGeom>
        </p:spPr>
      </p:pic>
    </p:spTree>
    <p:extLst>
      <p:ext uri="{BB962C8B-B14F-4D97-AF65-F5344CB8AC3E}">
        <p14:creationId xmlns:p14="http://schemas.microsoft.com/office/powerpoint/2010/main" val="215206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1377749" cy="6858000"/>
          </a:xfrm>
          <a:prstGeom prst="rect">
            <a:avLst/>
          </a:prstGeom>
          <a:solidFill>
            <a:schemeClr val="tx1"/>
          </a:solidFill>
        </p:spPr>
        <p:txBody>
          <a:bodyPr wrap="square" rtlCol="0">
            <a:spAutoFit/>
          </a:bodyPr>
          <a:lstStyle/>
          <a:p>
            <a:endParaRPr lang="en-US" dirty="0"/>
          </a:p>
        </p:txBody>
      </p:sp>
      <p:sp>
        <p:nvSpPr>
          <p:cNvPr id="3" name="TextBox 2"/>
          <p:cNvSpPr txBox="1"/>
          <p:nvPr/>
        </p:nvSpPr>
        <p:spPr>
          <a:xfrm rot="5400000">
            <a:off x="8891656" y="2839202"/>
            <a:ext cx="5892802" cy="707886"/>
          </a:xfrm>
          <a:prstGeom prst="rect">
            <a:avLst/>
          </a:prstGeom>
          <a:noFill/>
        </p:spPr>
        <p:txBody>
          <a:bodyPr wrap="square" rtlCol="0">
            <a:spAutoFit/>
          </a:bodyPr>
          <a:lstStyle/>
          <a:p>
            <a:pPr algn="ctr" rtl="1"/>
            <a:r>
              <a:rPr lang="fa-IR" sz="4000" dirty="0" smtClean="0">
                <a:ln>
                  <a:solidFill>
                    <a:srgbClr val="00B050"/>
                  </a:solidFill>
                </a:ln>
                <a:solidFill>
                  <a:sysClr val="windowText" lastClr="000000"/>
                </a:solidFill>
                <a:cs typeface="B Titr" panose="00000700000000000000" pitchFamily="2" charset="-78"/>
              </a:rPr>
              <a:t>مصرف  انرژی ( بنزین)</a:t>
            </a:r>
            <a:endParaRPr lang="en-US" sz="4000" b="1" dirty="0">
              <a:ln>
                <a:solidFill>
                  <a:srgbClr val="00B050"/>
                </a:solidFill>
              </a:ln>
              <a:solidFill>
                <a:sysClr val="windowText" lastClr="000000"/>
              </a:solidFill>
              <a:cs typeface="B Titr" panose="00000700000000000000" pitchFamily="2" charset="-78"/>
            </a:endParaRPr>
          </a:p>
        </p:txBody>
      </p:sp>
      <p:sp>
        <p:nvSpPr>
          <p:cNvPr id="5" name="TextBox 4"/>
          <p:cNvSpPr txBox="1"/>
          <p:nvPr/>
        </p:nvSpPr>
        <p:spPr>
          <a:xfrm>
            <a:off x="259624" y="399144"/>
            <a:ext cx="10858500" cy="646331"/>
          </a:xfrm>
          <a:prstGeom prst="rect">
            <a:avLst/>
          </a:prstGeom>
          <a:noFill/>
        </p:spPr>
        <p:txBody>
          <a:bodyPr wrap="square" rtlCol="0">
            <a:spAutoFit/>
          </a:bodyPr>
          <a:lstStyle/>
          <a:p>
            <a:pPr algn="r" rtl="1"/>
            <a:r>
              <a:rPr lang="fa-IR" dirty="0" smtClean="0">
                <a:solidFill>
                  <a:sysClr val="windowText" lastClr="000000"/>
                </a:solidFill>
                <a:cs typeface="B Nazanin" panose="00000400000000000000" pitchFamily="2" charset="-78"/>
              </a:rPr>
              <a:t>فعالیت های حمل و نقل و بخش های مربوط به آن </a:t>
            </a:r>
            <a:r>
              <a:rPr lang="fa-IR" dirty="0">
                <a:solidFill>
                  <a:sysClr val="windowText" lastClr="000000"/>
                </a:solidFill>
                <a:cs typeface="B Nazanin" panose="00000400000000000000" pitchFamily="2" charset="-78"/>
              </a:rPr>
              <a:t>چ</a:t>
            </a:r>
            <a:r>
              <a:rPr lang="fa-IR" dirty="0" smtClean="0">
                <a:solidFill>
                  <a:sysClr val="windowText" lastClr="000000"/>
                </a:solidFill>
                <a:cs typeface="B Nazanin" panose="00000400000000000000" pitchFamily="2" charset="-78"/>
              </a:rPr>
              <a:t>یزی در حدود 30% الی 40% از کل مصرف انرژی را به خود اختصاص می دهند. مصرف بنزین می تواند شاخص مناسبی برای ارزیابی میزان پایداری بخش حمل و نقل سکونتگاه ها باشد.</a:t>
            </a:r>
            <a:endParaRPr lang="en-US" dirty="0">
              <a:solidFill>
                <a:sysClr val="windowText" lastClr="000000"/>
              </a:solidFill>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8166" y="1518783"/>
            <a:ext cx="8281416" cy="467868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166" y="1612397"/>
            <a:ext cx="8281416" cy="4678680"/>
          </a:xfrm>
          <a:prstGeom prst="rect">
            <a:avLst/>
          </a:prstGeom>
        </p:spPr>
      </p:pic>
    </p:spTree>
    <p:extLst>
      <p:ext uri="{BB962C8B-B14F-4D97-AF65-F5344CB8AC3E}">
        <p14:creationId xmlns:p14="http://schemas.microsoft.com/office/powerpoint/2010/main" val="275037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063" y="13063"/>
            <a:ext cx="11377749" cy="6858000"/>
          </a:xfrm>
          <a:prstGeom prst="rect">
            <a:avLst/>
          </a:prstGeom>
          <a:solidFill>
            <a:schemeClr val="tx1"/>
          </a:solidFill>
        </p:spPr>
        <p:txBody>
          <a:bodyPr wrap="square" rtlCol="0">
            <a:spAutoFit/>
          </a:bodyPr>
          <a:lstStyle/>
          <a:p>
            <a:endParaRPr lang="en-US" dirty="0"/>
          </a:p>
        </p:txBody>
      </p:sp>
      <p:sp>
        <p:nvSpPr>
          <p:cNvPr id="3" name="TextBox 2"/>
          <p:cNvSpPr txBox="1"/>
          <p:nvPr/>
        </p:nvSpPr>
        <p:spPr>
          <a:xfrm rot="5400000">
            <a:off x="8891656" y="2839202"/>
            <a:ext cx="5892802" cy="707886"/>
          </a:xfrm>
          <a:prstGeom prst="rect">
            <a:avLst/>
          </a:prstGeom>
          <a:noFill/>
        </p:spPr>
        <p:txBody>
          <a:bodyPr wrap="square" rtlCol="0">
            <a:spAutoFit/>
          </a:bodyPr>
          <a:lstStyle/>
          <a:p>
            <a:pPr algn="ctr" rtl="1"/>
            <a:r>
              <a:rPr lang="fa-IR" sz="4000" dirty="0" smtClean="0">
                <a:ln>
                  <a:solidFill>
                    <a:srgbClr val="00B050"/>
                  </a:solidFill>
                </a:ln>
                <a:solidFill>
                  <a:sysClr val="windowText" lastClr="000000"/>
                </a:solidFill>
                <a:cs typeface="B Titr" panose="00000700000000000000" pitchFamily="2" charset="-78"/>
              </a:rPr>
              <a:t>تعداد خودروهای غیر بنزینی</a:t>
            </a:r>
            <a:endParaRPr lang="en-US" sz="4000" b="1" dirty="0">
              <a:ln>
                <a:solidFill>
                  <a:srgbClr val="00B050"/>
                </a:solidFill>
              </a:ln>
              <a:solidFill>
                <a:sysClr val="windowText" lastClr="000000"/>
              </a:solidFill>
              <a:cs typeface="B Titr" panose="00000700000000000000" pitchFamily="2" charset="-78"/>
            </a:endParaRPr>
          </a:p>
        </p:txBody>
      </p:sp>
      <p:sp>
        <p:nvSpPr>
          <p:cNvPr id="6" name="TextBox 5"/>
          <p:cNvSpPr txBox="1"/>
          <p:nvPr/>
        </p:nvSpPr>
        <p:spPr>
          <a:xfrm>
            <a:off x="107224" y="373248"/>
            <a:ext cx="11163299" cy="646331"/>
          </a:xfrm>
          <a:prstGeom prst="rect">
            <a:avLst/>
          </a:prstGeom>
          <a:noFill/>
        </p:spPr>
        <p:txBody>
          <a:bodyPr wrap="square" rtlCol="0">
            <a:spAutoFit/>
          </a:bodyPr>
          <a:lstStyle/>
          <a:p>
            <a:pPr algn="r" rtl="1"/>
            <a:r>
              <a:rPr lang="fa-IR" dirty="0" smtClean="0">
                <a:solidFill>
                  <a:sysClr val="windowText" lastClr="000000"/>
                </a:solidFill>
                <a:cs typeface="B Nazanin" panose="00000400000000000000" pitchFamily="2" charset="-78"/>
              </a:rPr>
              <a:t>تعداد خودروهای غیر بنزینی در شهرها شاخصی است که می تواند میزان پایداری آن ها را افزایش دهد.استفاده از خودروهای غیربنزینی به کاهش تولید گازهای گلخانه ای کمک نموده وهمچنین تقاضای گسترده برای سوخت های فسیلی را کاهش می دهد.</a:t>
            </a:r>
            <a:endParaRPr lang="en-US" dirty="0">
              <a:solidFill>
                <a:sysClr val="windowText" lastClr="000000"/>
              </a:solidFill>
              <a:cs typeface="B Nazanin" panose="00000400000000000000" pitchFamily="2" charset="-78"/>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8165" y="1019579"/>
            <a:ext cx="8281416" cy="467868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165" y="1599449"/>
            <a:ext cx="8281416" cy="4678680"/>
          </a:xfrm>
          <a:prstGeom prst="rect">
            <a:avLst/>
          </a:prstGeom>
        </p:spPr>
      </p:pic>
    </p:spTree>
    <p:extLst>
      <p:ext uri="{BB962C8B-B14F-4D97-AF65-F5344CB8AC3E}">
        <p14:creationId xmlns:p14="http://schemas.microsoft.com/office/powerpoint/2010/main" val="1947396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9"/>
                                        </p:tgtEl>
                                        <p:attrNameLst>
                                          <p:attrName>ppt_x</p:attrName>
                                        </p:attrNameLst>
                                      </p:cBhvr>
                                      <p:tavLst>
                                        <p:tav tm="0">
                                          <p:val>
                                            <p:strVal val="ppt_x"/>
                                          </p:val>
                                        </p:tav>
                                        <p:tav tm="100000">
                                          <p:val>
                                            <p:strVal val="ppt_x"/>
                                          </p:val>
                                        </p:tav>
                                      </p:tavLst>
                                    </p:anim>
                                    <p:anim calcmode="lin" valueType="num">
                                      <p:cBhvr additive="base">
                                        <p:cTn id="19" dur="500"/>
                                        <p:tgtEl>
                                          <p:spTgt spid="9"/>
                                        </p:tgtEl>
                                        <p:attrNameLst>
                                          <p:attrName>ppt_y</p:attrName>
                                        </p:attrNameLst>
                                      </p:cBhvr>
                                      <p:tavLst>
                                        <p:tav tm="0">
                                          <p:val>
                                            <p:strVal val="ppt_y"/>
                                          </p:val>
                                        </p:tav>
                                        <p:tav tm="100000">
                                          <p:val>
                                            <p:strVal val="1+ppt_h/2"/>
                                          </p:val>
                                        </p:tav>
                                      </p:tavLst>
                                    </p:anim>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dison">
  <a:themeElements>
    <a:clrScheme name="Madison">
      <a:dk1>
        <a:sysClr val="windowText" lastClr="000000"/>
      </a:dk1>
      <a:lt1>
        <a:sysClr val="window" lastClr="FFFFFF"/>
      </a:lt1>
      <a:dk2>
        <a:srgbClr val="1F2D29"/>
      </a:dk2>
      <a:lt2>
        <a:srgbClr val="C5FAEB"/>
      </a:lt2>
      <a:accent1>
        <a:srgbClr val="A1D68B"/>
      </a:accent1>
      <a:accent2>
        <a:srgbClr val="5EC795"/>
      </a:accent2>
      <a:accent3>
        <a:srgbClr val="4DADCF"/>
      </a:accent3>
      <a:accent4>
        <a:srgbClr val="CDB756"/>
      </a:accent4>
      <a:accent5>
        <a:srgbClr val="E29C36"/>
      </a:accent5>
      <a:accent6>
        <a:srgbClr val="8EC0C1"/>
      </a:accent6>
      <a:hlink>
        <a:srgbClr val="6D9D9B"/>
      </a:hlink>
      <a:folHlink>
        <a:srgbClr val="6D8583"/>
      </a:folHlink>
    </a:clrScheme>
    <a:fontScheme name="Madison">
      <a:majorFont>
        <a:latin typeface="Arial" panose="020B0604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dison">
      <a:fillStyleLst>
        <a:solidFill>
          <a:schemeClr val="phClr"/>
        </a:solidFill>
        <a:gradFill rotWithShape="1">
          <a:gsLst>
            <a:gs pos="0">
              <a:schemeClr val="phClr">
                <a:tint val="48000"/>
                <a:alpha val="88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blipFill rotWithShape="1">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Madison" id="{025CB5FB-2DD3-45EE-B6F0-CC461540EB19}" vid="{6AC10936-2DFC-4054-9ADF-B5E2C5F86190}"/>
    </a:ext>
  </a:extLst>
</a:theme>
</file>

<file path=docProps/app.xml><?xml version="1.0" encoding="utf-8"?>
<Properties xmlns="http://schemas.openxmlformats.org/officeDocument/2006/extended-properties" xmlns:vt="http://schemas.openxmlformats.org/officeDocument/2006/docPropsVTypes">
  <Template>TM16401375[[fn=Madison]]</Template>
  <TotalTime>468</TotalTime>
  <Words>544</Words>
  <Application>Microsoft Office PowerPoint</Application>
  <PresentationFormat>Widescreen</PresentationFormat>
  <Paragraphs>36</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B Jadid</vt:lpstr>
      <vt:lpstr>B Nazanin</vt:lpstr>
      <vt:lpstr>B Titr</vt:lpstr>
      <vt:lpstr>Calibri</vt:lpstr>
      <vt:lpstr>MS Shell Dlg 2</vt:lpstr>
      <vt:lpstr>Wingdings</vt:lpstr>
      <vt:lpstr>Wingdings 3</vt:lpstr>
      <vt:lpstr>Madison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soheil sharifi</dc:creator>
  <cp:lastModifiedBy>Mohammad</cp:lastModifiedBy>
  <cp:revision>34</cp:revision>
  <dcterms:created xsi:type="dcterms:W3CDTF">2018-01-02T12:59:05Z</dcterms:created>
  <dcterms:modified xsi:type="dcterms:W3CDTF">2019-09-17T12:59:01Z</dcterms:modified>
</cp:coreProperties>
</file>