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04" r:id="rId2"/>
    <p:sldId id="268" r:id="rId3"/>
    <p:sldId id="259" r:id="rId4"/>
    <p:sldId id="343" r:id="rId5"/>
    <p:sldId id="346" r:id="rId6"/>
    <p:sldId id="347" r:id="rId7"/>
    <p:sldId id="349" r:id="rId8"/>
    <p:sldId id="350" r:id="rId9"/>
    <p:sldId id="351" r:id="rId10"/>
    <p:sldId id="352" r:id="rId11"/>
    <p:sldId id="31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2626"/>
    <a:srgbClr val="0039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33" autoAdjust="0"/>
    <p:restoredTop sz="86131" autoAdjust="0"/>
  </p:normalViewPr>
  <p:slideViewPr>
    <p:cSldViewPr snapToGrid="0">
      <p:cViewPr varScale="1">
        <p:scale>
          <a:sx n="68" d="100"/>
          <a:sy n="68" d="100"/>
        </p:scale>
        <p:origin x="690" y="60"/>
      </p:cViewPr>
      <p:guideLst>
        <p:guide orient="horz" pos="2136"/>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423402-E215-48AB-9E11-38E02DFD7F55}" type="datetimeFigureOut">
              <a:rPr lang="en-US" smtClean="0"/>
              <a:t>10/8/2019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762A66-D23F-4CE6-A0DE-6313D9DF9F9C}" type="slidenum">
              <a:rPr lang="en-US" smtClean="0"/>
              <a:t>‹#›</a:t>
            </a:fld>
            <a:endParaRPr lang="en-US"/>
          </a:p>
        </p:txBody>
      </p:sp>
    </p:spTree>
    <p:extLst>
      <p:ext uri="{BB962C8B-B14F-4D97-AF65-F5344CB8AC3E}">
        <p14:creationId xmlns:p14="http://schemas.microsoft.com/office/powerpoint/2010/main" val="145154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1</a:t>
            </a:fld>
            <a:endParaRPr lang="en-US"/>
          </a:p>
        </p:txBody>
      </p:sp>
    </p:spTree>
    <p:extLst>
      <p:ext uri="{BB962C8B-B14F-4D97-AF65-F5344CB8AC3E}">
        <p14:creationId xmlns:p14="http://schemas.microsoft.com/office/powerpoint/2010/main" val="3028115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2</a:t>
            </a:fld>
            <a:endParaRPr lang="en-US"/>
          </a:p>
        </p:txBody>
      </p:sp>
    </p:spTree>
    <p:extLst>
      <p:ext uri="{BB962C8B-B14F-4D97-AF65-F5344CB8AC3E}">
        <p14:creationId xmlns:p14="http://schemas.microsoft.com/office/powerpoint/2010/main" val="2650600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دما در تابستان</a:t>
            </a:r>
            <a:r>
              <a:rPr lang="fa-IR" baseline="0" dirty="0" smtClean="0"/>
              <a:t> 20-32 و در زمستان 20 درجه-</a:t>
            </a:r>
          </a:p>
          <a:p>
            <a:r>
              <a:rPr lang="fa-IR" dirty="0" smtClean="0"/>
              <a:t>انصار الله و حوثی ها پایتخت</a:t>
            </a:r>
            <a:r>
              <a:rPr lang="fa-IR" baseline="0" dirty="0" smtClean="0"/>
              <a:t> را اشغال کردند.بعد از جلسات طولانی مدت توافق بر سر حکومت یمن بی نتیجه ماند و منصور هادی صنعا را ترک گفت و عدن را به عنوان پایتخت خو انتخاب نمود.پایتخت در کنترل حوثی ها و انصار الله است اما سازمان جهانی منصور هادی به عنوان ریاست جمهور میشناسد.</a:t>
            </a:r>
          </a:p>
          <a:p>
            <a:r>
              <a:rPr lang="fa-IR" baseline="0" dirty="0" smtClean="0"/>
              <a:t>شهر صنعا 2300 متر بالاتر از سطح آبهای دنیا وجود دارد.</a:t>
            </a:r>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3</a:t>
            </a:fld>
            <a:endParaRPr lang="en-US"/>
          </a:p>
        </p:txBody>
      </p:sp>
    </p:spTree>
    <p:extLst>
      <p:ext uri="{BB962C8B-B14F-4D97-AF65-F5344CB8AC3E}">
        <p14:creationId xmlns:p14="http://schemas.microsoft.com/office/powerpoint/2010/main" val="1755463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جنگ</a:t>
            </a:r>
            <a:r>
              <a:rPr lang="fa-IR" baseline="0" dirty="0" smtClean="0"/>
              <a:t> های داخلی : دوران حکومت خاندان حمیدالدین در صنعا</a:t>
            </a:r>
          </a:p>
          <a:p>
            <a:r>
              <a:rPr lang="fa-IR" baseline="0" dirty="0" smtClean="0"/>
              <a:t>60 سال حکومت نا مطلوب و مردم در فقر و گرسنگی</a:t>
            </a:r>
          </a:p>
          <a:p>
            <a:r>
              <a:rPr lang="fa-IR" baseline="0" dirty="0" smtClean="0"/>
              <a:t>1960: انقلاب با سختی زیادی رخ داد.دراین راه تعداد زیادی آدم کشته شدند تا اینکه یکی نظامی عبدالله صالح به حکومت رسید</a:t>
            </a:r>
          </a:p>
          <a:p>
            <a:r>
              <a:rPr lang="fa-IR" baseline="0" dirty="0" smtClean="0"/>
              <a:t>1970:مهاجرت به کشورهای حاشیه خلیج فارس برای کار در آنها و فرستادن پولی که به دست می آوردند برای خانواده هایشان...در نتیجه یمن شمالی شروع به پیشرفت کرد و جمعیت شهر رو به افزایش رفت.از 90 به 200 هزار نفر</a:t>
            </a:r>
          </a:p>
          <a:p>
            <a:r>
              <a:rPr lang="fa-IR" baseline="0" dirty="0" smtClean="0"/>
              <a:t>1980:کشف نفت در یمن و تولید آن و درآمد بسیار زیادی که وارد چرخه اقتصاد یمن شد و توانایی کنترل آن را دولت یمن نداشت.یمن و در راس آن صنعا شروع به توسعه سریع کردند و ساختمانهای نا همگون با بافت قدیم در این دوره شکل گرفت.زیرساختها در این دوره به طور درستی ایجاد نمیشد.نوسان های قیمت بسیار تاثیر گذار بود.</a:t>
            </a:r>
          </a:p>
        </p:txBody>
      </p:sp>
      <p:sp>
        <p:nvSpPr>
          <p:cNvPr id="4" name="Slide Number Placeholder 3"/>
          <p:cNvSpPr>
            <a:spLocks noGrp="1"/>
          </p:cNvSpPr>
          <p:nvPr>
            <p:ph type="sldNum" sz="quarter" idx="10"/>
          </p:nvPr>
        </p:nvSpPr>
        <p:spPr/>
        <p:txBody>
          <a:bodyPr/>
          <a:lstStyle/>
          <a:p>
            <a:fld id="{15762A66-D23F-4CE6-A0DE-6313D9DF9F9C}" type="slidenum">
              <a:rPr lang="en-US" smtClean="0"/>
              <a:t>5</a:t>
            </a:fld>
            <a:endParaRPr lang="en-US"/>
          </a:p>
        </p:txBody>
      </p:sp>
    </p:spTree>
    <p:extLst>
      <p:ext uri="{BB962C8B-B14F-4D97-AF65-F5344CB8AC3E}">
        <p14:creationId xmlns:p14="http://schemas.microsoft.com/office/powerpoint/2010/main" val="1828753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baseline="0" dirty="0" smtClean="0"/>
              <a:t>2000: در گذشته اقتصاد کارگری وحود داشت و نیازها تامین میشد ؟ اما اکنون با تغییر در وضعیت جهانی اوضاع چگونه است ؟</a:t>
            </a:r>
          </a:p>
        </p:txBody>
      </p:sp>
      <p:sp>
        <p:nvSpPr>
          <p:cNvPr id="4" name="Slide Number Placeholder 3"/>
          <p:cNvSpPr>
            <a:spLocks noGrp="1"/>
          </p:cNvSpPr>
          <p:nvPr>
            <p:ph type="sldNum" sz="quarter" idx="10"/>
          </p:nvPr>
        </p:nvSpPr>
        <p:spPr/>
        <p:txBody>
          <a:bodyPr/>
          <a:lstStyle/>
          <a:p>
            <a:fld id="{15762A66-D23F-4CE6-A0DE-6313D9DF9F9C}" type="slidenum">
              <a:rPr lang="en-US" smtClean="0"/>
              <a:t>6</a:t>
            </a:fld>
            <a:endParaRPr lang="en-US"/>
          </a:p>
        </p:txBody>
      </p:sp>
    </p:spTree>
    <p:extLst>
      <p:ext uri="{BB962C8B-B14F-4D97-AF65-F5344CB8AC3E}">
        <p14:creationId xmlns:p14="http://schemas.microsoft.com/office/powerpoint/2010/main" val="1689300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اختصاص</a:t>
            </a:r>
            <a:r>
              <a:rPr lang="fa-IR" baseline="0" dirty="0" smtClean="0"/>
              <a:t> بیش از یک سوم بودجه کشور برای شهر صنعا</a:t>
            </a:r>
          </a:p>
          <a:p>
            <a:r>
              <a:rPr lang="fa-IR" baseline="0" dirty="0" smtClean="0"/>
              <a:t>شصت درصد کارمندان دولتی در صنعا جذب شدند</a:t>
            </a:r>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7</a:t>
            </a:fld>
            <a:endParaRPr lang="en-US"/>
          </a:p>
        </p:txBody>
      </p:sp>
    </p:spTree>
    <p:extLst>
      <p:ext uri="{BB962C8B-B14F-4D97-AF65-F5344CB8AC3E}">
        <p14:creationId xmlns:p14="http://schemas.microsoft.com/office/powerpoint/2010/main" val="3844092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762A66-D23F-4CE6-A0DE-6313D9DF9F9C}" type="slidenum">
              <a:rPr lang="en-US" smtClean="0"/>
              <a:t>8</a:t>
            </a:fld>
            <a:endParaRPr lang="en-US"/>
          </a:p>
        </p:txBody>
      </p:sp>
    </p:spTree>
    <p:extLst>
      <p:ext uri="{BB962C8B-B14F-4D97-AF65-F5344CB8AC3E}">
        <p14:creationId xmlns:p14="http://schemas.microsoft.com/office/powerpoint/2010/main" val="1551218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اکولوژیکی : با</a:t>
            </a:r>
            <a:r>
              <a:rPr lang="fa-IR" baseline="0" dirty="0" smtClean="0"/>
              <a:t> درآمدهای گشترده ناشی از نفت نیاز جدید در شهر مطرح شد.وسایل مدرن نظیر حمام ، توالت ،ماشین لباسشویی به میان آمد.در این دوره مصرف انرژی افزایش یافته بود.</a:t>
            </a:r>
          </a:p>
          <a:p>
            <a:r>
              <a:rPr lang="fa-IR" baseline="0" dirty="0" smtClean="0"/>
              <a:t>تخریب ساختمانها به دلیل سیستم نامطلوب آبرسانی(نشت آب)</a:t>
            </a:r>
          </a:p>
          <a:p>
            <a:r>
              <a:rPr lang="fa-IR" baseline="0" dirty="0" smtClean="0"/>
              <a:t>اجتماعی : یک جامعه محلی بودند که فقیر و غنی در کنار هم زندگی میکردند.(تضاد کالبدی وجود نداشت).خانواده ها در کنار هم در یک مجموعه زندگی میکردند(اما اکنون خانه های جداگانه).فرزندان کار پدر خویش را ادامه می دادند.یا فرزندان بعد از ازدواج در کنار خانواده خودشان می ماندند.</a:t>
            </a:r>
          </a:p>
          <a:p>
            <a:r>
              <a:rPr lang="fa-IR" baseline="0" dirty="0" smtClean="0"/>
              <a:t>بافت تاریخی : بسیار از مناطق جدید شکل گرفته فقط به فکر ساختمان سازی بودند و به محیط مسکونی اهمیتی نمیدادند.</a:t>
            </a:r>
          </a:p>
          <a:p>
            <a:r>
              <a:rPr lang="fa-IR" baseline="0" dirty="0" smtClean="0"/>
              <a:t>امکاناتی نظیر مدرسه ، بانک ، و سایر خدمات عمومی خارج شدند از بافت مرکزی شهر.1984 شروعی برای حفظ بافت تاریخی با کمک یونسکو </a:t>
            </a:r>
            <a:endParaRPr lang="fa-IR" dirty="0"/>
          </a:p>
        </p:txBody>
      </p:sp>
      <p:sp>
        <p:nvSpPr>
          <p:cNvPr id="4" name="Slide Number Placeholder 3"/>
          <p:cNvSpPr>
            <a:spLocks noGrp="1"/>
          </p:cNvSpPr>
          <p:nvPr>
            <p:ph type="sldNum" sz="quarter" idx="10"/>
          </p:nvPr>
        </p:nvSpPr>
        <p:spPr/>
        <p:txBody>
          <a:bodyPr/>
          <a:lstStyle/>
          <a:p>
            <a:fld id="{15762A66-D23F-4CE6-A0DE-6313D9DF9F9C}" type="slidenum">
              <a:rPr lang="en-US" smtClean="0"/>
              <a:t>9</a:t>
            </a:fld>
            <a:endParaRPr lang="en-US"/>
          </a:p>
        </p:txBody>
      </p:sp>
    </p:spTree>
    <p:extLst>
      <p:ext uri="{BB962C8B-B14F-4D97-AF65-F5344CB8AC3E}">
        <p14:creationId xmlns:p14="http://schemas.microsoft.com/office/powerpoint/2010/main" val="3858060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عدم کنترل ساخت وساز توسط</a:t>
            </a:r>
            <a:r>
              <a:rPr lang="fa-IR" baseline="0" dirty="0" smtClean="0"/>
              <a:t> حکومت.بی توجهی به اقلبم</a:t>
            </a:r>
          </a:p>
          <a:p>
            <a:r>
              <a:rPr lang="fa-IR" dirty="0" smtClean="0"/>
              <a:t> توسعه توسط</a:t>
            </a:r>
            <a:r>
              <a:rPr lang="fa-IR" baseline="0" dirty="0" smtClean="0"/>
              <a:t> سه گروه انجام میشد :1-مهاجران روستایی 2- مهاجران خلیج 3-ساکنان قسمت قدیمی</a:t>
            </a:r>
          </a:p>
          <a:p>
            <a:r>
              <a:rPr lang="fa-IR" baseline="0" dirty="0" smtClean="0"/>
              <a:t>مسکن خوشه ای : ساختمانهای جدید از سلسله مراتب فضایی درستی تبعیت نمیکردند.</a:t>
            </a:r>
          </a:p>
          <a:p>
            <a:r>
              <a:rPr lang="fa-IR" baseline="0" dirty="0" smtClean="0"/>
              <a:t>ساختمان ها به صورت شکل هندسی ساده طراحی شده بودند.  </a:t>
            </a:r>
          </a:p>
        </p:txBody>
      </p:sp>
      <p:sp>
        <p:nvSpPr>
          <p:cNvPr id="4" name="Slide Number Placeholder 3"/>
          <p:cNvSpPr>
            <a:spLocks noGrp="1"/>
          </p:cNvSpPr>
          <p:nvPr>
            <p:ph type="sldNum" sz="quarter" idx="10"/>
          </p:nvPr>
        </p:nvSpPr>
        <p:spPr/>
        <p:txBody>
          <a:bodyPr/>
          <a:lstStyle/>
          <a:p>
            <a:fld id="{15762A66-D23F-4CE6-A0DE-6313D9DF9F9C}" type="slidenum">
              <a:rPr lang="en-US" smtClean="0"/>
              <a:t>10</a:t>
            </a:fld>
            <a:endParaRPr lang="en-US"/>
          </a:p>
        </p:txBody>
      </p:sp>
    </p:spTree>
    <p:extLst>
      <p:ext uri="{BB962C8B-B14F-4D97-AF65-F5344CB8AC3E}">
        <p14:creationId xmlns:p14="http://schemas.microsoft.com/office/powerpoint/2010/main" val="3716126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6630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EF533899-3DAC-488B-848D-4BB2D3CAF03D}"/>
              </a:ext>
            </a:extLst>
          </p:cNvPr>
          <p:cNvSpPr>
            <a:spLocks noGrp="1"/>
          </p:cNvSpPr>
          <p:nvPr>
            <p:ph type="pic" sz="quarter" idx="10"/>
          </p:nvPr>
        </p:nvSpPr>
        <p:spPr>
          <a:xfrm>
            <a:off x="3223626" y="1969269"/>
            <a:ext cx="5484945" cy="3411263"/>
          </a:xfrm>
          <a:custGeom>
            <a:avLst/>
            <a:gdLst>
              <a:gd name="connsiteX0" fmla="*/ 0 w 5484945"/>
              <a:gd name="connsiteY0" fmla="*/ 0 h 3411263"/>
              <a:gd name="connsiteX1" fmla="*/ 5484945 w 5484945"/>
              <a:gd name="connsiteY1" fmla="*/ 0 h 3411263"/>
              <a:gd name="connsiteX2" fmla="*/ 5484945 w 5484945"/>
              <a:gd name="connsiteY2" fmla="*/ 3411263 h 3411263"/>
              <a:gd name="connsiteX3" fmla="*/ 0 w 5484945"/>
              <a:gd name="connsiteY3" fmla="*/ 3411263 h 3411263"/>
            </a:gdLst>
            <a:ahLst/>
            <a:cxnLst>
              <a:cxn ang="0">
                <a:pos x="connsiteX0" y="connsiteY0"/>
              </a:cxn>
              <a:cxn ang="0">
                <a:pos x="connsiteX1" y="connsiteY1"/>
              </a:cxn>
              <a:cxn ang="0">
                <a:pos x="connsiteX2" y="connsiteY2"/>
              </a:cxn>
              <a:cxn ang="0">
                <a:pos x="connsiteX3" y="connsiteY3"/>
              </a:cxn>
            </a:cxnLst>
            <a:rect l="l" t="t" r="r" b="b"/>
            <a:pathLst>
              <a:path w="5484945" h="3411263">
                <a:moveTo>
                  <a:pt x="0" y="0"/>
                </a:moveTo>
                <a:lnTo>
                  <a:pt x="5484945" y="0"/>
                </a:lnTo>
                <a:lnTo>
                  <a:pt x="5484945" y="3411263"/>
                </a:lnTo>
                <a:lnTo>
                  <a:pt x="0" y="3411263"/>
                </a:lnTo>
                <a:close/>
              </a:path>
            </a:pathLst>
          </a:custGeom>
        </p:spPr>
        <p:txBody>
          <a:bodyPr wrap="square">
            <a:noAutofit/>
          </a:bodyPr>
          <a:lstStyle/>
          <a:p>
            <a:endParaRPr lang="en-US"/>
          </a:p>
        </p:txBody>
      </p:sp>
      <p:pic>
        <p:nvPicPr>
          <p:cNvPr id="3" name="Picture 2">
            <a:extLst>
              <a:ext uri="{FF2B5EF4-FFF2-40B4-BE49-F238E27FC236}">
                <a16:creationId xmlns="" xmlns:a16="http://schemas.microsoft.com/office/drawing/2014/main" id="{52DA4364-B9C8-429C-B70E-7953469E120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51098" y="1730187"/>
            <a:ext cx="8739445" cy="4889497"/>
          </a:xfrm>
          <a:prstGeom prst="rect">
            <a:avLst/>
          </a:prstGeom>
        </p:spPr>
      </p:pic>
    </p:spTree>
    <p:extLst>
      <p:ext uri="{BB962C8B-B14F-4D97-AF65-F5344CB8AC3E}">
        <p14:creationId xmlns:p14="http://schemas.microsoft.com/office/powerpoint/2010/main" val="2415818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A38EC32E-1DD5-4544-A403-18F44384D0ED}"/>
              </a:ext>
            </a:extLst>
          </p:cNvPr>
          <p:cNvSpPr>
            <a:spLocks noGrp="1"/>
          </p:cNvSpPr>
          <p:nvPr>
            <p:ph type="pic" sz="quarter" idx="10"/>
          </p:nvPr>
        </p:nvSpPr>
        <p:spPr>
          <a:xfrm>
            <a:off x="3048000" y="2072641"/>
            <a:ext cx="1975304" cy="3196046"/>
          </a:xfrm>
          <a:custGeom>
            <a:avLst/>
            <a:gdLst>
              <a:gd name="connsiteX0" fmla="*/ 0 w 1975304"/>
              <a:gd name="connsiteY0" fmla="*/ 0 h 3196046"/>
              <a:gd name="connsiteX1" fmla="*/ 1975304 w 1975304"/>
              <a:gd name="connsiteY1" fmla="*/ 0 h 3196046"/>
              <a:gd name="connsiteX2" fmla="*/ 1975304 w 1975304"/>
              <a:gd name="connsiteY2" fmla="*/ 3196046 h 3196046"/>
              <a:gd name="connsiteX3" fmla="*/ 0 w 1975304"/>
              <a:gd name="connsiteY3" fmla="*/ 3196046 h 3196046"/>
            </a:gdLst>
            <a:ahLst/>
            <a:cxnLst>
              <a:cxn ang="0">
                <a:pos x="connsiteX0" y="connsiteY0"/>
              </a:cxn>
              <a:cxn ang="0">
                <a:pos x="connsiteX1" y="connsiteY1"/>
              </a:cxn>
              <a:cxn ang="0">
                <a:pos x="connsiteX2" y="connsiteY2"/>
              </a:cxn>
              <a:cxn ang="0">
                <a:pos x="connsiteX3" y="connsiteY3"/>
              </a:cxn>
            </a:cxnLst>
            <a:rect l="l" t="t" r="r" b="b"/>
            <a:pathLst>
              <a:path w="1975304" h="3196046">
                <a:moveTo>
                  <a:pt x="0" y="0"/>
                </a:moveTo>
                <a:lnTo>
                  <a:pt x="1975304" y="0"/>
                </a:lnTo>
                <a:lnTo>
                  <a:pt x="1975304" y="3196046"/>
                </a:lnTo>
                <a:lnTo>
                  <a:pt x="0" y="3196046"/>
                </a:lnTo>
                <a:close/>
              </a:path>
            </a:pathLst>
          </a:custGeom>
        </p:spPr>
        <p:txBody>
          <a:bodyPr wrap="square">
            <a:noAutofit/>
          </a:bodyPr>
          <a:lstStyle/>
          <a:p>
            <a:endParaRPr lang="en-US" dirty="0"/>
          </a:p>
        </p:txBody>
      </p:sp>
      <p:sp>
        <p:nvSpPr>
          <p:cNvPr id="10" name="Picture Placeholder 9">
            <a:extLst>
              <a:ext uri="{FF2B5EF4-FFF2-40B4-BE49-F238E27FC236}">
                <a16:creationId xmlns="" xmlns:a16="http://schemas.microsoft.com/office/drawing/2014/main" id="{9695FE13-DCC5-4CE8-B658-31D58EF3C3A5}"/>
              </a:ext>
            </a:extLst>
          </p:cNvPr>
          <p:cNvSpPr>
            <a:spLocks noGrp="1"/>
          </p:cNvSpPr>
          <p:nvPr>
            <p:ph type="pic" sz="quarter" idx="11"/>
          </p:nvPr>
        </p:nvSpPr>
        <p:spPr>
          <a:xfrm>
            <a:off x="1028701" y="1438275"/>
            <a:ext cx="2238375" cy="3971925"/>
          </a:xfrm>
          <a:custGeom>
            <a:avLst/>
            <a:gdLst>
              <a:gd name="connsiteX0" fmla="*/ 0 w 2238375"/>
              <a:gd name="connsiteY0" fmla="*/ 0 h 3971925"/>
              <a:gd name="connsiteX1" fmla="*/ 2238375 w 2238375"/>
              <a:gd name="connsiteY1" fmla="*/ 0 h 3971925"/>
              <a:gd name="connsiteX2" fmla="*/ 2238375 w 2238375"/>
              <a:gd name="connsiteY2" fmla="*/ 3971925 h 3971925"/>
              <a:gd name="connsiteX3" fmla="*/ 0 w 2238375"/>
              <a:gd name="connsiteY3" fmla="*/ 3971925 h 3971925"/>
            </a:gdLst>
            <a:ahLst/>
            <a:cxnLst>
              <a:cxn ang="0">
                <a:pos x="connsiteX0" y="connsiteY0"/>
              </a:cxn>
              <a:cxn ang="0">
                <a:pos x="connsiteX1" y="connsiteY1"/>
              </a:cxn>
              <a:cxn ang="0">
                <a:pos x="connsiteX2" y="connsiteY2"/>
              </a:cxn>
              <a:cxn ang="0">
                <a:pos x="connsiteX3" y="connsiteY3"/>
              </a:cxn>
            </a:cxnLst>
            <a:rect l="l" t="t" r="r" b="b"/>
            <a:pathLst>
              <a:path w="2238375" h="3971925">
                <a:moveTo>
                  <a:pt x="0" y="0"/>
                </a:moveTo>
                <a:lnTo>
                  <a:pt x="2238375" y="0"/>
                </a:lnTo>
                <a:lnTo>
                  <a:pt x="2238375" y="3971925"/>
                </a:lnTo>
                <a:lnTo>
                  <a:pt x="0" y="3971925"/>
                </a:lnTo>
                <a:close/>
              </a:path>
            </a:pathLst>
          </a:custGeom>
        </p:spPr>
        <p:txBody>
          <a:bodyPr wrap="square">
            <a:noAutofit/>
          </a:bodyPr>
          <a:lstStyle/>
          <a:p>
            <a:endParaRPr lang="en-US"/>
          </a:p>
        </p:txBody>
      </p:sp>
    </p:spTree>
    <p:extLst>
      <p:ext uri="{BB962C8B-B14F-4D97-AF65-F5344CB8AC3E}">
        <p14:creationId xmlns:p14="http://schemas.microsoft.com/office/powerpoint/2010/main" val="527117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866B1910-C282-49B5-BC6C-D695E6FCE1E5}"/>
              </a:ext>
            </a:extLst>
          </p:cNvPr>
          <p:cNvSpPr>
            <a:spLocks noGrp="1"/>
          </p:cNvSpPr>
          <p:nvPr>
            <p:ph type="pic" sz="quarter" idx="10"/>
          </p:nvPr>
        </p:nvSpPr>
        <p:spPr>
          <a:xfrm>
            <a:off x="4210050" y="0"/>
            <a:ext cx="3771900" cy="6858000"/>
          </a:xfrm>
          <a:custGeom>
            <a:avLst/>
            <a:gdLst>
              <a:gd name="connsiteX0" fmla="*/ 0 w 5093110"/>
              <a:gd name="connsiteY0" fmla="*/ 0 h 6858000"/>
              <a:gd name="connsiteX1" fmla="*/ 5093110 w 5093110"/>
              <a:gd name="connsiteY1" fmla="*/ 0 h 6858000"/>
              <a:gd name="connsiteX2" fmla="*/ 5093110 w 5093110"/>
              <a:gd name="connsiteY2" fmla="*/ 6858000 h 6858000"/>
              <a:gd name="connsiteX3" fmla="*/ 0 w 50931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93110" h="6858000">
                <a:moveTo>
                  <a:pt x="0" y="0"/>
                </a:moveTo>
                <a:lnTo>
                  <a:pt x="5093110" y="0"/>
                </a:lnTo>
                <a:lnTo>
                  <a:pt x="509311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789197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6BAA4C1B-AA06-4C22-95F0-23827323FCEC}"/>
              </a:ext>
            </a:extLst>
          </p:cNvPr>
          <p:cNvSpPr>
            <a:spLocks noGrp="1"/>
          </p:cNvSpPr>
          <p:nvPr>
            <p:ph type="pic" sz="quarter" idx="10"/>
          </p:nvPr>
        </p:nvSpPr>
        <p:spPr>
          <a:xfrm>
            <a:off x="1121050" y="1777661"/>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4" name="Picture Placeholder 13">
            <a:extLst>
              <a:ext uri="{FF2B5EF4-FFF2-40B4-BE49-F238E27FC236}">
                <a16:creationId xmlns="" xmlns:a16="http://schemas.microsoft.com/office/drawing/2014/main" id="{D87EC717-D4FE-4EE1-8D72-F1A9730971CD}"/>
              </a:ext>
            </a:extLst>
          </p:cNvPr>
          <p:cNvSpPr>
            <a:spLocks noGrp="1"/>
          </p:cNvSpPr>
          <p:nvPr>
            <p:ph type="pic" sz="quarter" idx="11"/>
          </p:nvPr>
        </p:nvSpPr>
        <p:spPr>
          <a:xfrm>
            <a:off x="3608525" y="3756363"/>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5" name="Picture Placeholder 14">
            <a:extLst>
              <a:ext uri="{FF2B5EF4-FFF2-40B4-BE49-F238E27FC236}">
                <a16:creationId xmlns="" xmlns:a16="http://schemas.microsoft.com/office/drawing/2014/main" id="{FD02ADA7-48ED-4100-9193-A3F7562F349D}"/>
              </a:ext>
            </a:extLst>
          </p:cNvPr>
          <p:cNvSpPr>
            <a:spLocks noGrp="1"/>
          </p:cNvSpPr>
          <p:nvPr>
            <p:ph type="pic" sz="quarter" idx="12"/>
          </p:nvPr>
        </p:nvSpPr>
        <p:spPr>
          <a:xfrm>
            <a:off x="6096000" y="1777661"/>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
        <p:nvSpPr>
          <p:cNvPr id="16" name="Picture Placeholder 15">
            <a:extLst>
              <a:ext uri="{FF2B5EF4-FFF2-40B4-BE49-F238E27FC236}">
                <a16:creationId xmlns="" xmlns:a16="http://schemas.microsoft.com/office/drawing/2014/main" id="{57B97D45-593D-4610-8AFB-7AB087AE1017}"/>
              </a:ext>
            </a:extLst>
          </p:cNvPr>
          <p:cNvSpPr>
            <a:spLocks noGrp="1"/>
          </p:cNvSpPr>
          <p:nvPr>
            <p:ph type="pic" sz="quarter" idx="13"/>
          </p:nvPr>
        </p:nvSpPr>
        <p:spPr>
          <a:xfrm>
            <a:off x="8583475" y="3756363"/>
            <a:ext cx="2487475" cy="1978702"/>
          </a:xfrm>
          <a:custGeom>
            <a:avLst/>
            <a:gdLst>
              <a:gd name="connsiteX0" fmla="*/ 0 w 2487475"/>
              <a:gd name="connsiteY0" fmla="*/ 0 h 1978702"/>
              <a:gd name="connsiteX1" fmla="*/ 2487475 w 2487475"/>
              <a:gd name="connsiteY1" fmla="*/ 0 h 1978702"/>
              <a:gd name="connsiteX2" fmla="*/ 2487475 w 2487475"/>
              <a:gd name="connsiteY2" fmla="*/ 1978702 h 1978702"/>
              <a:gd name="connsiteX3" fmla="*/ 0 w 2487475"/>
              <a:gd name="connsiteY3" fmla="*/ 1978702 h 1978702"/>
            </a:gdLst>
            <a:ahLst/>
            <a:cxnLst>
              <a:cxn ang="0">
                <a:pos x="connsiteX0" y="connsiteY0"/>
              </a:cxn>
              <a:cxn ang="0">
                <a:pos x="connsiteX1" y="connsiteY1"/>
              </a:cxn>
              <a:cxn ang="0">
                <a:pos x="connsiteX2" y="connsiteY2"/>
              </a:cxn>
              <a:cxn ang="0">
                <a:pos x="connsiteX3" y="connsiteY3"/>
              </a:cxn>
            </a:cxnLst>
            <a:rect l="l" t="t" r="r" b="b"/>
            <a:pathLst>
              <a:path w="2487475" h="1978702">
                <a:moveTo>
                  <a:pt x="0" y="0"/>
                </a:moveTo>
                <a:lnTo>
                  <a:pt x="2487475" y="0"/>
                </a:lnTo>
                <a:lnTo>
                  <a:pt x="2487475" y="1978702"/>
                </a:lnTo>
                <a:lnTo>
                  <a:pt x="0" y="1978702"/>
                </a:lnTo>
                <a:close/>
              </a:path>
            </a:pathLst>
          </a:custGeom>
        </p:spPr>
        <p:txBody>
          <a:bodyPr wrap="square">
            <a:noAutofit/>
          </a:bodyPr>
          <a:lstStyle/>
          <a:p>
            <a:endParaRPr lang="en-US"/>
          </a:p>
        </p:txBody>
      </p:sp>
    </p:spTree>
    <p:extLst>
      <p:ext uri="{BB962C8B-B14F-4D97-AF65-F5344CB8AC3E}">
        <p14:creationId xmlns:p14="http://schemas.microsoft.com/office/powerpoint/2010/main" val="241924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7A3B9DA4-60C5-4B3A-A91E-BCE814DE8050}"/>
              </a:ext>
            </a:extLst>
          </p:cNvPr>
          <p:cNvSpPr>
            <a:spLocks noGrp="1"/>
          </p:cNvSpPr>
          <p:nvPr>
            <p:ph type="pic" sz="quarter" idx="10"/>
          </p:nvPr>
        </p:nvSpPr>
        <p:spPr>
          <a:xfrm>
            <a:off x="2566259" y="1842360"/>
            <a:ext cx="2163631" cy="2163630"/>
          </a:xfrm>
          <a:custGeom>
            <a:avLst/>
            <a:gdLst>
              <a:gd name="connsiteX0" fmla="*/ 1081816 w 2163631"/>
              <a:gd name="connsiteY0" fmla="*/ 0 h 2163630"/>
              <a:gd name="connsiteX1" fmla="*/ 1281631 w 2163631"/>
              <a:gd name="connsiteY1" fmla="*/ 82766 h 2163630"/>
              <a:gd name="connsiteX2" fmla="*/ 2080866 w 2163631"/>
              <a:gd name="connsiteY2" fmla="*/ 882000 h 2163630"/>
              <a:gd name="connsiteX3" fmla="*/ 2080866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6" y="882000"/>
                </a:lnTo>
                <a:cubicBezTo>
                  <a:pt x="2191220" y="992355"/>
                  <a:pt x="2191220" y="1171275"/>
                  <a:pt x="2080866" y="1281630"/>
                </a:cubicBezTo>
                <a:lnTo>
                  <a:pt x="1281631" y="2080864"/>
                </a:lnTo>
                <a:cubicBezTo>
                  <a:pt x="1171276"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
        <p:nvSpPr>
          <p:cNvPr id="10" name="Picture Placeholder 9">
            <a:extLst>
              <a:ext uri="{FF2B5EF4-FFF2-40B4-BE49-F238E27FC236}">
                <a16:creationId xmlns="" xmlns:a16="http://schemas.microsoft.com/office/drawing/2014/main" id="{E701E216-DAB3-4E96-B2C7-67754558BDA7}"/>
              </a:ext>
            </a:extLst>
          </p:cNvPr>
          <p:cNvSpPr>
            <a:spLocks noGrp="1"/>
          </p:cNvSpPr>
          <p:nvPr>
            <p:ph type="pic" sz="quarter" idx="11"/>
          </p:nvPr>
        </p:nvSpPr>
        <p:spPr>
          <a:xfrm>
            <a:off x="5099909" y="1842360"/>
            <a:ext cx="2163631" cy="2163630"/>
          </a:xfrm>
          <a:custGeom>
            <a:avLst/>
            <a:gdLst>
              <a:gd name="connsiteX0" fmla="*/ 1081816 w 2163631"/>
              <a:gd name="connsiteY0" fmla="*/ 0 h 2163630"/>
              <a:gd name="connsiteX1" fmla="*/ 1281631 w 2163631"/>
              <a:gd name="connsiteY1" fmla="*/ 82766 h 2163630"/>
              <a:gd name="connsiteX2" fmla="*/ 2080866 w 2163631"/>
              <a:gd name="connsiteY2" fmla="*/ 882000 h 2163630"/>
              <a:gd name="connsiteX3" fmla="*/ 2080866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6" y="882000"/>
                </a:lnTo>
                <a:cubicBezTo>
                  <a:pt x="2191220" y="992355"/>
                  <a:pt x="2191220" y="1171275"/>
                  <a:pt x="2080866" y="1281630"/>
                </a:cubicBezTo>
                <a:lnTo>
                  <a:pt x="1281631" y="2080864"/>
                </a:lnTo>
                <a:cubicBezTo>
                  <a:pt x="1171277"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
        <p:nvSpPr>
          <p:cNvPr id="11" name="Picture Placeholder 10">
            <a:extLst>
              <a:ext uri="{FF2B5EF4-FFF2-40B4-BE49-F238E27FC236}">
                <a16:creationId xmlns="" xmlns:a16="http://schemas.microsoft.com/office/drawing/2014/main" id="{C39DCD88-25A6-4944-9F7E-9C16FE44F3EF}"/>
              </a:ext>
            </a:extLst>
          </p:cNvPr>
          <p:cNvSpPr>
            <a:spLocks noGrp="1"/>
          </p:cNvSpPr>
          <p:nvPr>
            <p:ph type="pic" sz="quarter" idx="12"/>
          </p:nvPr>
        </p:nvSpPr>
        <p:spPr>
          <a:xfrm>
            <a:off x="7633559" y="1842360"/>
            <a:ext cx="2163631" cy="2163630"/>
          </a:xfrm>
          <a:custGeom>
            <a:avLst/>
            <a:gdLst>
              <a:gd name="connsiteX0" fmla="*/ 1081816 w 2163631"/>
              <a:gd name="connsiteY0" fmla="*/ 0 h 2163630"/>
              <a:gd name="connsiteX1" fmla="*/ 1281631 w 2163631"/>
              <a:gd name="connsiteY1" fmla="*/ 82766 h 2163630"/>
              <a:gd name="connsiteX2" fmla="*/ 2080865 w 2163631"/>
              <a:gd name="connsiteY2" fmla="*/ 882000 h 2163630"/>
              <a:gd name="connsiteX3" fmla="*/ 2080865 w 2163631"/>
              <a:gd name="connsiteY3" fmla="*/ 1281630 h 2163630"/>
              <a:gd name="connsiteX4" fmla="*/ 1281631 w 2163631"/>
              <a:gd name="connsiteY4" fmla="*/ 2080864 h 2163630"/>
              <a:gd name="connsiteX5" fmla="*/ 882001 w 2163631"/>
              <a:gd name="connsiteY5" fmla="*/ 2080864 h 2163630"/>
              <a:gd name="connsiteX6" fmla="*/ 82767 w 2163631"/>
              <a:gd name="connsiteY6" fmla="*/ 1281630 h 2163630"/>
              <a:gd name="connsiteX7" fmla="*/ 82767 w 2163631"/>
              <a:gd name="connsiteY7" fmla="*/ 882000 h 2163630"/>
              <a:gd name="connsiteX8" fmla="*/ 882001 w 2163631"/>
              <a:gd name="connsiteY8" fmla="*/ 82766 h 2163630"/>
              <a:gd name="connsiteX9" fmla="*/ 1081816 w 2163631"/>
              <a:gd name="connsiteY9" fmla="*/ 0 h 2163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3631" h="2163630">
                <a:moveTo>
                  <a:pt x="1081816" y="0"/>
                </a:moveTo>
                <a:cubicBezTo>
                  <a:pt x="1154135" y="0"/>
                  <a:pt x="1226454" y="27589"/>
                  <a:pt x="1281631" y="82766"/>
                </a:cubicBezTo>
                <a:lnTo>
                  <a:pt x="2080865" y="882000"/>
                </a:lnTo>
                <a:cubicBezTo>
                  <a:pt x="2191220" y="992355"/>
                  <a:pt x="2191220" y="1171275"/>
                  <a:pt x="2080865" y="1281630"/>
                </a:cubicBezTo>
                <a:lnTo>
                  <a:pt x="1281631" y="2080864"/>
                </a:lnTo>
                <a:cubicBezTo>
                  <a:pt x="1171276" y="2191219"/>
                  <a:pt x="992356" y="2191219"/>
                  <a:pt x="882001" y="2080864"/>
                </a:cubicBezTo>
                <a:lnTo>
                  <a:pt x="82767" y="1281630"/>
                </a:lnTo>
                <a:cubicBezTo>
                  <a:pt x="-27588" y="1171275"/>
                  <a:pt x="-27588" y="992355"/>
                  <a:pt x="82767" y="882000"/>
                </a:cubicBezTo>
                <a:lnTo>
                  <a:pt x="882001" y="82766"/>
                </a:lnTo>
                <a:cubicBezTo>
                  <a:pt x="937179" y="27589"/>
                  <a:pt x="1009497" y="0"/>
                  <a:pt x="108181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769109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3390900"/>
          </a:xfrm>
          <a:custGeom>
            <a:avLst/>
            <a:gdLst>
              <a:gd name="connsiteX0" fmla="*/ 0 w 12192000"/>
              <a:gd name="connsiteY0" fmla="*/ 0 h 3390900"/>
              <a:gd name="connsiteX1" fmla="*/ 12192000 w 12192000"/>
              <a:gd name="connsiteY1" fmla="*/ 0 h 3390900"/>
              <a:gd name="connsiteX2" fmla="*/ 12192000 w 12192000"/>
              <a:gd name="connsiteY2" fmla="*/ 3390900 h 3390900"/>
              <a:gd name="connsiteX3" fmla="*/ 0 w 12192000"/>
              <a:gd name="connsiteY3" fmla="*/ 3390900 h 3390900"/>
            </a:gdLst>
            <a:ahLst/>
            <a:cxnLst>
              <a:cxn ang="0">
                <a:pos x="connsiteX0" y="connsiteY0"/>
              </a:cxn>
              <a:cxn ang="0">
                <a:pos x="connsiteX1" y="connsiteY1"/>
              </a:cxn>
              <a:cxn ang="0">
                <a:pos x="connsiteX2" y="connsiteY2"/>
              </a:cxn>
              <a:cxn ang="0">
                <a:pos x="connsiteX3" y="connsiteY3"/>
              </a:cxn>
            </a:cxnLst>
            <a:rect l="l" t="t" r="r" b="b"/>
            <a:pathLst>
              <a:path w="12192000" h="3390900">
                <a:moveTo>
                  <a:pt x="0" y="0"/>
                </a:moveTo>
                <a:lnTo>
                  <a:pt x="12192000" y="0"/>
                </a:lnTo>
                <a:lnTo>
                  <a:pt x="12192000" y="3390900"/>
                </a:lnTo>
                <a:lnTo>
                  <a:pt x="0" y="3390900"/>
                </a:lnTo>
                <a:close/>
              </a:path>
            </a:pathLst>
          </a:custGeom>
        </p:spPr>
        <p:txBody>
          <a:bodyPr wrap="square">
            <a:noAutofit/>
          </a:bodyPr>
          <a:lstStyle/>
          <a:p>
            <a:endParaRPr lang="en-US"/>
          </a:p>
        </p:txBody>
      </p:sp>
    </p:spTree>
    <p:extLst>
      <p:ext uri="{BB962C8B-B14F-4D97-AF65-F5344CB8AC3E}">
        <p14:creationId xmlns:p14="http://schemas.microsoft.com/office/powerpoint/2010/main" val="425655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3467100"/>
            <a:ext cx="12192000" cy="3390900"/>
          </a:xfrm>
          <a:custGeom>
            <a:avLst/>
            <a:gdLst>
              <a:gd name="connsiteX0" fmla="*/ 0 w 12192000"/>
              <a:gd name="connsiteY0" fmla="*/ 0 h 3390900"/>
              <a:gd name="connsiteX1" fmla="*/ 12192000 w 12192000"/>
              <a:gd name="connsiteY1" fmla="*/ 0 h 3390900"/>
              <a:gd name="connsiteX2" fmla="*/ 12192000 w 12192000"/>
              <a:gd name="connsiteY2" fmla="*/ 3390900 h 3390900"/>
              <a:gd name="connsiteX3" fmla="*/ 0 w 12192000"/>
              <a:gd name="connsiteY3" fmla="*/ 3390900 h 3390900"/>
            </a:gdLst>
            <a:ahLst/>
            <a:cxnLst>
              <a:cxn ang="0">
                <a:pos x="connsiteX0" y="connsiteY0"/>
              </a:cxn>
              <a:cxn ang="0">
                <a:pos x="connsiteX1" y="connsiteY1"/>
              </a:cxn>
              <a:cxn ang="0">
                <a:pos x="connsiteX2" y="connsiteY2"/>
              </a:cxn>
              <a:cxn ang="0">
                <a:pos x="connsiteX3" y="connsiteY3"/>
              </a:cxn>
            </a:cxnLst>
            <a:rect l="l" t="t" r="r" b="b"/>
            <a:pathLst>
              <a:path w="12192000" h="3390900">
                <a:moveTo>
                  <a:pt x="0" y="0"/>
                </a:moveTo>
                <a:lnTo>
                  <a:pt x="12192000" y="0"/>
                </a:lnTo>
                <a:lnTo>
                  <a:pt x="12192000" y="3390900"/>
                </a:lnTo>
                <a:lnTo>
                  <a:pt x="0" y="3390900"/>
                </a:lnTo>
                <a:close/>
              </a:path>
            </a:pathLst>
          </a:custGeom>
        </p:spPr>
        <p:txBody>
          <a:bodyPr wrap="square">
            <a:noAutofit/>
          </a:bodyPr>
          <a:lstStyle/>
          <a:p>
            <a:endParaRPr lang="en-US"/>
          </a:p>
        </p:txBody>
      </p:sp>
    </p:spTree>
    <p:extLst>
      <p:ext uri="{BB962C8B-B14F-4D97-AF65-F5344CB8AC3E}">
        <p14:creationId xmlns:p14="http://schemas.microsoft.com/office/powerpoint/2010/main" val="1717807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 y="5534"/>
            <a:ext cx="8667750" cy="6852466"/>
          </a:xfrm>
          <a:custGeom>
            <a:avLst/>
            <a:gdLst>
              <a:gd name="connsiteX0" fmla="*/ 0 w 8667750"/>
              <a:gd name="connsiteY0" fmla="*/ 0 h 6852466"/>
              <a:gd name="connsiteX1" fmla="*/ 8667750 w 8667750"/>
              <a:gd name="connsiteY1" fmla="*/ 6852466 h 6852466"/>
              <a:gd name="connsiteX2" fmla="*/ 0 w 8667750"/>
              <a:gd name="connsiteY2" fmla="*/ 6852466 h 6852466"/>
            </a:gdLst>
            <a:ahLst/>
            <a:cxnLst>
              <a:cxn ang="0">
                <a:pos x="connsiteX0" y="connsiteY0"/>
              </a:cxn>
              <a:cxn ang="0">
                <a:pos x="connsiteX1" y="connsiteY1"/>
              </a:cxn>
              <a:cxn ang="0">
                <a:pos x="connsiteX2" y="connsiteY2"/>
              </a:cxn>
            </a:cxnLst>
            <a:rect l="l" t="t" r="r" b="b"/>
            <a:pathLst>
              <a:path w="8667750" h="6852466">
                <a:moveTo>
                  <a:pt x="0" y="0"/>
                </a:moveTo>
                <a:lnTo>
                  <a:pt x="8667750" y="6852466"/>
                </a:lnTo>
                <a:lnTo>
                  <a:pt x="0" y="6852466"/>
                </a:lnTo>
                <a:close/>
              </a:path>
            </a:pathLst>
          </a:custGeom>
        </p:spPr>
        <p:txBody>
          <a:bodyPr wrap="square">
            <a:noAutofit/>
          </a:bodyPr>
          <a:lstStyle/>
          <a:p>
            <a:endParaRPr lang="en-US"/>
          </a:p>
        </p:txBody>
      </p:sp>
    </p:spTree>
    <p:extLst>
      <p:ext uri="{BB962C8B-B14F-4D97-AF65-F5344CB8AC3E}">
        <p14:creationId xmlns:p14="http://schemas.microsoft.com/office/powerpoint/2010/main" val="263536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6689446" y="0"/>
            <a:ext cx="2805258" cy="3214842"/>
          </a:xfrm>
          <a:custGeom>
            <a:avLst/>
            <a:gdLst>
              <a:gd name="connsiteX0" fmla="*/ 0 w 2805258"/>
              <a:gd name="connsiteY0" fmla="*/ 0 h 3214842"/>
              <a:gd name="connsiteX1" fmla="*/ 2191840 w 2805258"/>
              <a:gd name="connsiteY1" fmla="*/ 0 h 3214842"/>
              <a:gd name="connsiteX2" fmla="*/ 2805258 w 2805258"/>
              <a:gd name="connsiteY2" fmla="*/ 3214842 h 3214842"/>
              <a:gd name="connsiteX3" fmla="*/ 613417 w 2805258"/>
              <a:gd name="connsiteY3" fmla="*/ 3214842 h 3214842"/>
            </a:gdLst>
            <a:ahLst/>
            <a:cxnLst>
              <a:cxn ang="0">
                <a:pos x="connsiteX0" y="connsiteY0"/>
              </a:cxn>
              <a:cxn ang="0">
                <a:pos x="connsiteX1" y="connsiteY1"/>
              </a:cxn>
              <a:cxn ang="0">
                <a:pos x="connsiteX2" y="connsiteY2"/>
              </a:cxn>
              <a:cxn ang="0">
                <a:pos x="connsiteX3" y="connsiteY3"/>
              </a:cxn>
            </a:cxnLst>
            <a:rect l="l" t="t" r="r" b="b"/>
            <a:pathLst>
              <a:path w="2805258" h="3214842">
                <a:moveTo>
                  <a:pt x="0" y="0"/>
                </a:moveTo>
                <a:lnTo>
                  <a:pt x="2191840" y="0"/>
                </a:lnTo>
                <a:lnTo>
                  <a:pt x="2805258" y="3214842"/>
                </a:lnTo>
                <a:lnTo>
                  <a:pt x="613417" y="3214842"/>
                </a:lnTo>
                <a:close/>
              </a:path>
            </a:pathLst>
          </a:custGeom>
        </p:spPr>
        <p:txBody>
          <a:bodyPr wrap="square">
            <a:noAutofit/>
          </a:bodyPr>
          <a:lstStyle/>
          <a:p>
            <a:endParaRPr lang="en-US"/>
          </a:p>
        </p:txBody>
      </p:sp>
      <p:sp>
        <p:nvSpPr>
          <p:cNvPr id="20" name="Picture Placeholder 19"/>
          <p:cNvSpPr>
            <a:spLocks noGrp="1"/>
          </p:cNvSpPr>
          <p:nvPr>
            <p:ph type="pic" sz="quarter" idx="11"/>
          </p:nvPr>
        </p:nvSpPr>
        <p:spPr>
          <a:xfrm>
            <a:off x="9297960" y="1300317"/>
            <a:ext cx="2922454" cy="3829050"/>
          </a:xfrm>
          <a:custGeom>
            <a:avLst/>
            <a:gdLst>
              <a:gd name="connsiteX0" fmla="*/ 0 w 2922454"/>
              <a:gd name="connsiteY0" fmla="*/ 0 h 3829050"/>
              <a:gd name="connsiteX1" fmla="*/ 2191840 w 2922454"/>
              <a:gd name="connsiteY1" fmla="*/ 0 h 3829050"/>
              <a:gd name="connsiteX2" fmla="*/ 2922454 w 2922454"/>
              <a:gd name="connsiteY2" fmla="*/ 3829050 h 3829050"/>
              <a:gd name="connsiteX3" fmla="*/ 730613 w 2922454"/>
              <a:gd name="connsiteY3" fmla="*/ 3829050 h 3829050"/>
            </a:gdLst>
            <a:ahLst/>
            <a:cxnLst>
              <a:cxn ang="0">
                <a:pos x="connsiteX0" y="connsiteY0"/>
              </a:cxn>
              <a:cxn ang="0">
                <a:pos x="connsiteX1" y="connsiteY1"/>
              </a:cxn>
              <a:cxn ang="0">
                <a:pos x="connsiteX2" y="connsiteY2"/>
              </a:cxn>
              <a:cxn ang="0">
                <a:pos x="connsiteX3" y="connsiteY3"/>
              </a:cxn>
            </a:cxnLst>
            <a:rect l="l" t="t" r="r" b="b"/>
            <a:pathLst>
              <a:path w="2922454" h="3829050">
                <a:moveTo>
                  <a:pt x="0" y="0"/>
                </a:moveTo>
                <a:lnTo>
                  <a:pt x="2191840" y="0"/>
                </a:lnTo>
                <a:lnTo>
                  <a:pt x="2922454" y="3829050"/>
                </a:lnTo>
                <a:lnTo>
                  <a:pt x="730613" y="3829050"/>
                </a:lnTo>
                <a:close/>
              </a:path>
            </a:pathLst>
          </a:custGeom>
        </p:spPr>
        <p:txBody>
          <a:bodyPr wrap="square">
            <a:noAutofit/>
          </a:bodyPr>
          <a:lstStyle/>
          <a:p>
            <a:endParaRPr lang="en-US"/>
          </a:p>
        </p:txBody>
      </p:sp>
      <p:sp>
        <p:nvSpPr>
          <p:cNvPr id="23" name="Picture Placeholder 22"/>
          <p:cNvSpPr>
            <a:spLocks noGrp="1"/>
          </p:cNvSpPr>
          <p:nvPr>
            <p:ph type="pic" sz="quarter" idx="12"/>
          </p:nvPr>
        </p:nvSpPr>
        <p:spPr>
          <a:xfrm>
            <a:off x="7349727" y="3375314"/>
            <a:ext cx="2856365" cy="3482686"/>
          </a:xfrm>
          <a:custGeom>
            <a:avLst/>
            <a:gdLst>
              <a:gd name="connsiteX0" fmla="*/ 0 w 2856365"/>
              <a:gd name="connsiteY0" fmla="*/ 0 h 3482686"/>
              <a:gd name="connsiteX1" fmla="*/ 2191840 w 2856365"/>
              <a:gd name="connsiteY1" fmla="*/ 0 h 3482686"/>
              <a:gd name="connsiteX2" fmla="*/ 2856365 w 2856365"/>
              <a:gd name="connsiteY2" fmla="*/ 3482686 h 3482686"/>
              <a:gd name="connsiteX3" fmla="*/ 664524 w 2856365"/>
              <a:gd name="connsiteY3" fmla="*/ 3482686 h 3482686"/>
            </a:gdLst>
            <a:ahLst/>
            <a:cxnLst>
              <a:cxn ang="0">
                <a:pos x="connsiteX0" y="connsiteY0"/>
              </a:cxn>
              <a:cxn ang="0">
                <a:pos x="connsiteX1" y="connsiteY1"/>
              </a:cxn>
              <a:cxn ang="0">
                <a:pos x="connsiteX2" y="connsiteY2"/>
              </a:cxn>
              <a:cxn ang="0">
                <a:pos x="connsiteX3" y="connsiteY3"/>
              </a:cxn>
            </a:cxnLst>
            <a:rect l="l" t="t" r="r" b="b"/>
            <a:pathLst>
              <a:path w="2856365" h="3482686">
                <a:moveTo>
                  <a:pt x="0" y="0"/>
                </a:moveTo>
                <a:lnTo>
                  <a:pt x="2191840" y="0"/>
                </a:lnTo>
                <a:lnTo>
                  <a:pt x="2856365" y="3482686"/>
                </a:lnTo>
                <a:lnTo>
                  <a:pt x="664524" y="3482686"/>
                </a:lnTo>
                <a:close/>
              </a:path>
            </a:pathLst>
          </a:custGeom>
        </p:spPr>
        <p:txBody>
          <a:bodyPr wrap="square">
            <a:noAutofit/>
          </a:bodyPr>
          <a:lstStyle/>
          <a:p>
            <a:endParaRPr lang="en-US"/>
          </a:p>
        </p:txBody>
      </p:sp>
    </p:spTree>
    <p:extLst>
      <p:ext uri="{BB962C8B-B14F-4D97-AF65-F5344CB8AC3E}">
        <p14:creationId xmlns:p14="http://schemas.microsoft.com/office/powerpoint/2010/main" val="3693449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3"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923415" y="1553029"/>
            <a:ext cx="3871368" cy="3871368"/>
          </a:xfrm>
          <a:custGeom>
            <a:avLst/>
            <a:gdLst>
              <a:gd name="connsiteX0" fmla="*/ 2356648 w 4713296"/>
              <a:gd name="connsiteY0" fmla="*/ 0 h 4713296"/>
              <a:gd name="connsiteX1" fmla="*/ 4713296 w 4713296"/>
              <a:gd name="connsiteY1" fmla="*/ 2356648 h 4713296"/>
              <a:gd name="connsiteX2" fmla="*/ 2356648 w 4713296"/>
              <a:gd name="connsiteY2" fmla="*/ 4713296 h 4713296"/>
              <a:gd name="connsiteX3" fmla="*/ 0 w 4713296"/>
              <a:gd name="connsiteY3" fmla="*/ 2356648 h 4713296"/>
              <a:gd name="connsiteX4" fmla="*/ 2356648 w 4713296"/>
              <a:gd name="connsiteY4" fmla="*/ 0 h 47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3296" h="4713296">
                <a:moveTo>
                  <a:pt x="2356648" y="0"/>
                </a:moveTo>
                <a:cubicBezTo>
                  <a:pt x="3658189" y="0"/>
                  <a:pt x="4713296" y="1055107"/>
                  <a:pt x="4713296" y="2356648"/>
                </a:cubicBezTo>
                <a:cubicBezTo>
                  <a:pt x="4713296" y="3658189"/>
                  <a:pt x="3658189" y="4713296"/>
                  <a:pt x="2356648" y="4713296"/>
                </a:cubicBezTo>
                <a:cubicBezTo>
                  <a:pt x="1055107" y="4713296"/>
                  <a:pt x="0" y="3658189"/>
                  <a:pt x="0" y="2356648"/>
                </a:cubicBezTo>
                <a:cubicBezTo>
                  <a:pt x="0" y="1055107"/>
                  <a:pt x="1055107" y="0"/>
                  <a:pt x="235664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120310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7AE41236-F328-4BAC-A044-6F6677873CDB}"/>
              </a:ext>
            </a:extLst>
          </p:cNvPr>
          <p:cNvSpPr/>
          <p:nvPr userDrawn="1"/>
        </p:nvSpPr>
        <p:spPr>
          <a:xfrm>
            <a:off x="0" y="2792360"/>
            <a:ext cx="6921500" cy="263689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 xmlns:a16="http://schemas.microsoft.com/office/drawing/2014/main" id="{B753D1A8-FAFD-4C28-A074-0F7B5952E914}"/>
              </a:ext>
            </a:extLst>
          </p:cNvPr>
          <p:cNvSpPr>
            <a:spLocks noGrp="1"/>
          </p:cNvSpPr>
          <p:nvPr>
            <p:ph type="pic" sz="quarter" idx="10"/>
          </p:nvPr>
        </p:nvSpPr>
        <p:spPr>
          <a:xfrm>
            <a:off x="7048500" y="1697295"/>
            <a:ext cx="5143500" cy="3473589"/>
          </a:xfrm>
          <a:custGeom>
            <a:avLst/>
            <a:gdLst>
              <a:gd name="connsiteX0" fmla="*/ 0 w 5143500"/>
              <a:gd name="connsiteY0" fmla="*/ 0 h 3473589"/>
              <a:gd name="connsiteX1" fmla="*/ 5143500 w 5143500"/>
              <a:gd name="connsiteY1" fmla="*/ 0 h 3473589"/>
              <a:gd name="connsiteX2" fmla="*/ 5143500 w 5143500"/>
              <a:gd name="connsiteY2" fmla="*/ 3473589 h 3473589"/>
              <a:gd name="connsiteX3" fmla="*/ 0 w 5143500"/>
              <a:gd name="connsiteY3" fmla="*/ 3473589 h 3473589"/>
            </a:gdLst>
            <a:ahLst/>
            <a:cxnLst>
              <a:cxn ang="0">
                <a:pos x="connsiteX0" y="connsiteY0"/>
              </a:cxn>
              <a:cxn ang="0">
                <a:pos x="connsiteX1" y="connsiteY1"/>
              </a:cxn>
              <a:cxn ang="0">
                <a:pos x="connsiteX2" y="connsiteY2"/>
              </a:cxn>
              <a:cxn ang="0">
                <a:pos x="connsiteX3" y="connsiteY3"/>
              </a:cxn>
            </a:cxnLst>
            <a:rect l="l" t="t" r="r" b="b"/>
            <a:pathLst>
              <a:path w="5143500" h="3473589">
                <a:moveTo>
                  <a:pt x="0" y="0"/>
                </a:moveTo>
                <a:lnTo>
                  <a:pt x="5143500" y="0"/>
                </a:lnTo>
                <a:lnTo>
                  <a:pt x="5143500" y="3473589"/>
                </a:lnTo>
                <a:lnTo>
                  <a:pt x="0" y="3473589"/>
                </a:lnTo>
                <a:close/>
              </a:path>
            </a:pathLst>
          </a:custGeom>
        </p:spPr>
        <p:txBody>
          <a:bodyPr wrap="square">
            <a:noAutofit/>
          </a:bodyPr>
          <a:lstStyle/>
          <a:p>
            <a:endParaRPr lang="en-US"/>
          </a:p>
        </p:txBody>
      </p:sp>
      <p:pic>
        <p:nvPicPr>
          <p:cNvPr id="7" name="Picture 6">
            <a:extLst>
              <a:ext uri="{FF2B5EF4-FFF2-40B4-BE49-F238E27FC236}">
                <a16:creationId xmlns="" xmlns:a16="http://schemas.microsoft.com/office/drawing/2014/main" id="{19A6767A-D2B0-41D9-B8DD-50980E10FD2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18248" y="1463487"/>
            <a:ext cx="8739445" cy="4889497"/>
          </a:xfrm>
          <a:prstGeom prst="rect">
            <a:avLst/>
          </a:prstGeom>
        </p:spPr>
      </p:pic>
    </p:spTree>
    <p:extLst>
      <p:ext uri="{BB962C8B-B14F-4D97-AF65-F5344CB8AC3E}">
        <p14:creationId xmlns:p14="http://schemas.microsoft.com/office/powerpoint/2010/main" val="320503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123815" y="1553029"/>
            <a:ext cx="3871368" cy="3871368"/>
          </a:xfrm>
          <a:custGeom>
            <a:avLst/>
            <a:gdLst>
              <a:gd name="connsiteX0" fmla="*/ 2356648 w 4713296"/>
              <a:gd name="connsiteY0" fmla="*/ 0 h 4713296"/>
              <a:gd name="connsiteX1" fmla="*/ 4713296 w 4713296"/>
              <a:gd name="connsiteY1" fmla="*/ 2356648 h 4713296"/>
              <a:gd name="connsiteX2" fmla="*/ 2356648 w 4713296"/>
              <a:gd name="connsiteY2" fmla="*/ 4713296 h 4713296"/>
              <a:gd name="connsiteX3" fmla="*/ 0 w 4713296"/>
              <a:gd name="connsiteY3" fmla="*/ 2356648 h 4713296"/>
              <a:gd name="connsiteX4" fmla="*/ 2356648 w 4713296"/>
              <a:gd name="connsiteY4" fmla="*/ 0 h 47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3296" h="4713296">
                <a:moveTo>
                  <a:pt x="2356648" y="0"/>
                </a:moveTo>
                <a:cubicBezTo>
                  <a:pt x="3658189" y="0"/>
                  <a:pt x="4713296" y="1055107"/>
                  <a:pt x="4713296" y="2356648"/>
                </a:cubicBezTo>
                <a:cubicBezTo>
                  <a:pt x="4713296" y="3658189"/>
                  <a:pt x="3658189" y="4713296"/>
                  <a:pt x="2356648" y="4713296"/>
                </a:cubicBezTo>
                <a:cubicBezTo>
                  <a:pt x="1055107" y="4713296"/>
                  <a:pt x="0" y="3658189"/>
                  <a:pt x="0" y="2356648"/>
                </a:cubicBezTo>
                <a:cubicBezTo>
                  <a:pt x="0" y="1055107"/>
                  <a:pt x="1055107" y="0"/>
                  <a:pt x="235664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156369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78869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D3B9C7E7-259E-4570-925E-FFB6B8979FC4}"/>
              </a:ext>
            </a:extLst>
          </p:cNvPr>
          <p:cNvSpPr>
            <a:spLocks noGrp="1"/>
          </p:cNvSpPr>
          <p:nvPr>
            <p:ph type="pic" sz="quarter" idx="10"/>
          </p:nvPr>
        </p:nvSpPr>
        <p:spPr>
          <a:xfrm>
            <a:off x="0" y="0"/>
            <a:ext cx="4762500" cy="6858000"/>
          </a:xfrm>
          <a:custGeom>
            <a:avLst/>
            <a:gdLst>
              <a:gd name="connsiteX0" fmla="*/ 0 w 2990850"/>
              <a:gd name="connsiteY0" fmla="*/ 0 h 6858000"/>
              <a:gd name="connsiteX1" fmla="*/ 2990850 w 2990850"/>
              <a:gd name="connsiteY1" fmla="*/ 0 h 6858000"/>
              <a:gd name="connsiteX2" fmla="*/ 2990850 w 2990850"/>
              <a:gd name="connsiteY2" fmla="*/ 6858000 h 6858000"/>
              <a:gd name="connsiteX3" fmla="*/ 0 w 29908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90850" h="6858000">
                <a:moveTo>
                  <a:pt x="0" y="0"/>
                </a:moveTo>
                <a:lnTo>
                  <a:pt x="2990850" y="0"/>
                </a:lnTo>
                <a:lnTo>
                  <a:pt x="299085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17316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0FBE53E5-6BEF-44F1-88F2-17A3E039EB90}"/>
              </a:ext>
            </a:extLst>
          </p:cNvPr>
          <p:cNvSpPr>
            <a:spLocks noGrp="1"/>
          </p:cNvSpPr>
          <p:nvPr>
            <p:ph type="pic" sz="quarter" idx="10"/>
          </p:nvPr>
        </p:nvSpPr>
        <p:spPr>
          <a:xfrm>
            <a:off x="0" y="0"/>
            <a:ext cx="12192000" cy="3219450"/>
          </a:xfrm>
          <a:custGeom>
            <a:avLst/>
            <a:gdLst>
              <a:gd name="connsiteX0" fmla="*/ 0 w 12192000"/>
              <a:gd name="connsiteY0" fmla="*/ 0 h 3219450"/>
              <a:gd name="connsiteX1" fmla="*/ 12192000 w 12192000"/>
              <a:gd name="connsiteY1" fmla="*/ 0 h 3219450"/>
              <a:gd name="connsiteX2" fmla="*/ 12192000 w 12192000"/>
              <a:gd name="connsiteY2" fmla="*/ 3219450 h 3219450"/>
              <a:gd name="connsiteX3" fmla="*/ 0 w 12192000"/>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12192000" h="3219450">
                <a:moveTo>
                  <a:pt x="0" y="0"/>
                </a:moveTo>
                <a:lnTo>
                  <a:pt x="12192000" y="0"/>
                </a:lnTo>
                <a:lnTo>
                  <a:pt x="12192000" y="3219450"/>
                </a:lnTo>
                <a:lnTo>
                  <a:pt x="0" y="3219450"/>
                </a:lnTo>
                <a:close/>
              </a:path>
            </a:pathLst>
          </a:custGeom>
        </p:spPr>
        <p:txBody>
          <a:bodyPr wrap="square">
            <a:noAutofit/>
          </a:bodyPr>
          <a:lstStyle/>
          <a:p>
            <a:endParaRPr lang="en-US"/>
          </a:p>
        </p:txBody>
      </p:sp>
    </p:spTree>
    <p:extLst>
      <p:ext uri="{BB962C8B-B14F-4D97-AF65-F5344CB8AC3E}">
        <p14:creationId xmlns:p14="http://schemas.microsoft.com/office/powerpoint/2010/main" val="338602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B0D39179-7834-4D39-B2B6-04025EC484E1}"/>
              </a:ext>
            </a:extLst>
          </p:cNvPr>
          <p:cNvSpPr>
            <a:spLocks noGrp="1"/>
          </p:cNvSpPr>
          <p:nvPr>
            <p:ph type="pic" sz="quarter" idx="10"/>
          </p:nvPr>
        </p:nvSpPr>
        <p:spPr>
          <a:xfrm>
            <a:off x="552450" y="1990725"/>
            <a:ext cx="3314700" cy="2133600"/>
          </a:xfrm>
          <a:custGeom>
            <a:avLst/>
            <a:gdLst>
              <a:gd name="connsiteX0" fmla="*/ 0 w 3314700"/>
              <a:gd name="connsiteY0" fmla="*/ 0 h 2133600"/>
              <a:gd name="connsiteX1" fmla="*/ 3314700 w 3314700"/>
              <a:gd name="connsiteY1" fmla="*/ 0 h 2133600"/>
              <a:gd name="connsiteX2" fmla="*/ 3314700 w 3314700"/>
              <a:gd name="connsiteY2" fmla="*/ 2133600 h 2133600"/>
              <a:gd name="connsiteX3" fmla="*/ 0 w 331470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3314700" h="2133600">
                <a:moveTo>
                  <a:pt x="0" y="0"/>
                </a:moveTo>
                <a:lnTo>
                  <a:pt x="3314700" y="0"/>
                </a:lnTo>
                <a:lnTo>
                  <a:pt x="3314700" y="2133600"/>
                </a:lnTo>
                <a:lnTo>
                  <a:pt x="0" y="2133600"/>
                </a:lnTo>
                <a:close/>
              </a:path>
            </a:pathLst>
          </a:custGeom>
        </p:spPr>
        <p:txBody>
          <a:bodyPr wrap="square">
            <a:noAutofit/>
          </a:bodyPr>
          <a:lstStyle/>
          <a:p>
            <a:endParaRPr lang="en-US" dirty="0"/>
          </a:p>
        </p:txBody>
      </p:sp>
      <p:sp>
        <p:nvSpPr>
          <p:cNvPr id="9" name="Picture Placeholder 8">
            <a:extLst>
              <a:ext uri="{FF2B5EF4-FFF2-40B4-BE49-F238E27FC236}">
                <a16:creationId xmlns="" xmlns:a16="http://schemas.microsoft.com/office/drawing/2014/main" id="{10EFDB57-17DC-417C-8371-38ED8BFBA711}"/>
              </a:ext>
            </a:extLst>
          </p:cNvPr>
          <p:cNvSpPr>
            <a:spLocks noGrp="1"/>
          </p:cNvSpPr>
          <p:nvPr>
            <p:ph type="pic" sz="quarter" idx="11"/>
          </p:nvPr>
        </p:nvSpPr>
        <p:spPr>
          <a:xfrm>
            <a:off x="8294295" y="1990725"/>
            <a:ext cx="3314700" cy="2133600"/>
          </a:xfrm>
          <a:custGeom>
            <a:avLst/>
            <a:gdLst>
              <a:gd name="connsiteX0" fmla="*/ 0 w 3314700"/>
              <a:gd name="connsiteY0" fmla="*/ 0 h 2133600"/>
              <a:gd name="connsiteX1" fmla="*/ 3314700 w 3314700"/>
              <a:gd name="connsiteY1" fmla="*/ 0 h 2133600"/>
              <a:gd name="connsiteX2" fmla="*/ 3314700 w 3314700"/>
              <a:gd name="connsiteY2" fmla="*/ 2133600 h 2133600"/>
              <a:gd name="connsiteX3" fmla="*/ 0 w 3314700"/>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3314700" h="2133600">
                <a:moveTo>
                  <a:pt x="0" y="0"/>
                </a:moveTo>
                <a:lnTo>
                  <a:pt x="3314700" y="0"/>
                </a:lnTo>
                <a:lnTo>
                  <a:pt x="3314700" y="2133600"/>
                </a:lnTo>
                <a:lnTo>
                  <a:pt x="0" y="2133600"/>
                </a:lnTo>
                <a:close/>
              </a:path>
            </a:pathLst>
          </a:custGeom>
        </p:spPr>
        <p:txBody>
          <a:bodyPr wrap="square">
            <a:noAutofit/>
          </a:bodyPr>
          <a:lstStyle/>
          <a:p>
            <a:endParaRPr lang="en-US"/>
          </a:p>
        </p:txBody>
      </p:sp>
      <p:sp>
        <p:nvSpPr>
          <p:cNvPr id="17" name="Picture Placeholder 16">
            <a:extLst>
              <a:ext uri="{FF2B5EF4-FFF2-40B4-BE49-F238E27FC236}">
                <a16:creationId xmlns="" xmlns:a16="http://schemas.microsoft.com/office/drawing/2014/main" id="{48FDC46A-2B58-444D-8B3C-ED36B8EDD68F}"/>
              </a:ext>
            </a:extLst>
          </p:cNvPr>
          <p:cNvSpPr>
            <a:spLocks noGrp="1"/>
          </p:cNvSpPr>
          <p:nvPr>
            <p:ph type="pic" sz="quarter" idx="12"/>
          </p:nvPr>
        </p:nvSpPr>
        <p:spPr>
          <a:xfrm>
            <a:off x="4105835" y="1924050"/>
            <a:ext cx="3980330" cy="2225675"/>
          </a:xfrm>
          <a:custGeom>
            <a:avLst/>
            <a:gdLst>
              <a:gd name="connsiteX0" fmla="*/ 0 w 3980330"/>
              <a:gd name="connsiteY0" fmla="*/ 0 h 2225675"/>
              <a:gd name="connsiteX1" fmla="*/ 3980330 w 3980330"/>
              <a:gd name="connsiteY1" fmla="*/ 0 h 2225675"/>
              <a:gd name="connsiteX2" fmla="*/ 3980330 w 3980330"/>
              <a:gd name="connsiteY2" fmla="*/ 2225675 h 2225675"/>
              <a:gd name="connsiteX3" fmla="*/ 0 w 3980330"/>
              <a:gd name="connsiteY3" fmla="*/ 2225675 h 2225675"/>
            </a:gdLst>
            <a:ahLst/>
            <a:cxnLst>
              <a:cxn ang="0">
                <a:pos x="connsiteX0" y="connsiteY0"/>
              </a:cxn>
              <a:cxn ang="0">
                <a:pos x="connsiteX1" y="connsiteY1"/>
              </a:cxn>
              <a:cxn ang="0">
                <a:pos x="connsiteX2" y="connsiteY2"/>
              </a:cxn>
              <a:cxn ang="0">
                <a:pos x="connsiteX3" y="connsiteY3"/>
              </a:cxn>
            </a:cxnLst>
            <a:rect l="l" t="t" r="r" b="b"/>
            <a:pathLst>
              <a:path w="3980330" h="2225675">
                <a:moveTo>
                  <a:pt x="0" y="0"/>
                </a:moveTo>
                <a:lnTo>
                  <a:pt x="3980330" y="0"/>
                </a:lnTo>
                <a:lnTo>
                  <a:pt x="3980330" y="2225675"/>
                </a:lnTo>
                <a:lnTo>
                  <a:pt x="0" y="2225675"/>
                </a:lnTo>
                <a:close/>
              </a:path>
            </a:pathLst>
          </a:custGeom>
        </p:spPr>
        <p:txBody>
          <a:bodyPr wrap="square">
            <a:noAutofit/>
          </a:bodyPr>
          <a:lstStyle/>
          <a:p>
            <a:endParaRPr lang="en-US"/>
          </a:p>
        </p:txBody>
      </p:sp>
    </p:spTree>
    <p:extLst>
      <p:ext uri="{BB962C8B-B14F-4D97-AF65-F5344CB8AC3E}">
        <p14:creationId xmlns:p14="http://schemas.microsoft.com/office/powerpoint/2010/main" val="265985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par>
                          <p:cTn id="8" fill="hold">
                            <p:stCondLst>
                              <p:cond delay="500"/>
                            </p:stCondLst>
                            <p:childTnLst>
                              <p:par>
                                <p:cTn id="9" presetID="22" presetClass="entr" presetSubtype="8" fill="hold" grpId="0" nodeType="afterEffect" nodePh="1">
                                  <p:stCondLst>
                                    <p:cond delay="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2" fill="hold" grpId="0" nodeType="afterEffect" nodePh="1">
                                  <p:stCondLst>
                                    <p:cond delay="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animEffect transition="in" filter="wipe(righ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7"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AF7C31A7-A950-4DBB-86A2-4011CDA34E54}"/>
              </a:ext>
            </a:extLst>
          </p:cNvPr>
          <p:cNvSpPr>
            <a:spLocks noGrp="1"/>
          </p:cNvSpPr>
          <p:nvPr>
            <p:ph type="pic" sz="quarter" idx="10"/>
          </p:nvPr>
        </p:nvSpPr>
        <p:spPr>
          <a:xfrm>
            <a:off x="5410200" y="0"/>
            <a:ext cx="6153150" cy="3733800"/>
          </a:xfrm>
          <a:custGeom>
            <a:avLst/>
            <a:gdLst>
              <a:gd name="connsiteX0" fmla="*/ 0 w 6153150"/>
              <a:gd name="connsiteY0" fmla="*/ 0 h 3733800"/>
              <a:gd name="connsiteX1" fmla="*/ 6153150 w 6153150"/>
              <a:gd name="connsiteY1" fmla="*/ 0 h 3733800"/>
              <a:gd name="connsiteX2" fmla="*/ 6153150 w 6153150"/>
              <a:gd name="connsiteY2" fmla="*/ 3733800 h 3733800"/>
              <a:gd name="connsiteX3" fmla="*/ 0 w 6153150"/>
              <a:gd name="connsiteY3" fmla="*/ 3733800 h 3733800"/>
            </a:gdLst>
            <a:ahLst/>
            <a:cxnLst>
              <a:cxn ang="0">
                <a:pos x="connsiteX0" y="connsiteY0"/>
              </a:cxn>
              <a:cxn ang="0">
                <a:pos x="connsiteX1" y="connsiteY1"/>
              </a:cxn>
              <a:cxn ang="0">
                <a:pos x="connsiteX2" y="connsiteY2"/>
              </a:cxn>
              <a:cxn ang="0">
                <a:pos x="connsiteX3" y="connsiteY3"/>
              </a:cxn>
            </a:cxnLst>
            <a:rect l="l" t="t" r="r" b="b"/>
            <a:pathLst>
              <a:path w="6153150" h="3733800">
                <a:moveTo>
                  <a:pt x="0" y="0"/>
                </a:moveTo>
                <a:lnTo>
                  <a:pt x="6153150" y="0"/>
                </a:lnTo>
                <a:lnTo>
                  <a:pt x="6153150" y="3733800"/>
                </a:lnTo>
                <a:lnTo>
                  <a:pt x="0" y="3733800"/>
                </a:lnTo>
                <a:close/>
              </a:path>
            </a:pathLst>
          </a:custGeom>
        </p:spPr>
        <p:txBody>
          <a:bodyPr wrap="square">
            <a:noAutofit/>
          </a:bodyPr>
          <a:lstStyle/>
          <a:p>
            <a:endParaRPr lang="en-US"/>
          </a:p>
        </p:txBody>
      </p:sp>
    </p:spTree>
    <p:extLst>
      <p:ext uri="{BB962C8B-B14F-4D97-AF65-F5344CB8AC3E}">
        <p14:creationId xmlns:p14="http://schemas.microsoft.com/office/powerpoint/2010/main" val="4033565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868730" y="1045623"/>
            <a:ext cx="5177557" cy="2478627"/>
          </a:xfrm>
          <a:custGeom>
            <a:avLst/>
            <a:gdLst>
              <a:gd name="connsiteX0" fmla="*/ 0 w 5177557"/>
              <a:gd name="connsiteY0" fmla="*/ 0 h 2478627"/>
              <a:gd name="connsiteX1" fmla="*/ 5177557 w 5177557"/>
              <a:gd name="connsiteY1" fmla="*/ 0 h 2478627"/>
              <a:gd name="connsiteX2" fmla="*/ 5177557 w 5177557"/>
              <a:gd name="connsiteY2" fmla="*/ 2478627 h 2478627"/>
              <a:gd name="connsiteX3" fmla="*/ 0 w 5177557"/>
              <a:gd name="connsiteY3" fmla="*/ 2478627 h 2478627"/>
            </a:gdLst>
            <a:ahLst/>
            <a:cxnLst>
              <a:cxn ang="0">
                <a:pos x="connsiteX0" y="connsiteY0"/>
              </a:cxn>
              <a:cxn ang="0">
                <a:pos x="connsiteX1" y="connsiteY1"/>
              </a:cxn>
              <a:cxn ang="0">
                <a:pos x="connsiteX2" y="connsiteY2"/>
              </a:cxn>
              <a:cxn ang="0">
                <a:pos x="connsiteX3" y="connsiteY3"/>
              </a:cxn>
            </a:cxnLst>
            <a:rect l="l" t="t" r="r" b="b"/>
            <a:pathLst>
              <a:path w="5177557" h="2478627">
                <a:moveTo>
                  <a:pt x="0" y="0"/>
                </a:moveTo>
                <a:lnTo>
                  <a:pt x="5177557" y="0"/>
                </a:lnTo>
                <a:lnTo>
                  <a:pt x="5177557" y="2478627"/>
                </a:lnTo>
                <a:lnTo>
                  <a:pt x="0" y="2478627"/>
                </a:lnTo>
                <a:close/>
              </a:path>
            </a:pathLst>
          </a:custGeom>
        </p:spPr>
        <p:txBody>
          <a:bodyPr wrap="square">
            <a:noAutofit/>
          </a:bodyPr>
          <a:lstStyle/>
          <a:p>
            <a:endParaRPr lang="en-US"/>
          </a:p>
        </p:txBody>
      </p:sp>
      <p:sp>
        <p:nvSpPr>
          <p:cNvPr id="9" name="Picture Placeholder 8"/>
          <p:cNvSpPr>
            <a:spLocks noGrp="1"/>
          </p:cNvSpPr>
          <p:nvPr>
            <p:ph type="pic" sz="quarter" idx="11"/>
          </p:nvPr>
        </p:nvSpPr>
        <p:spPr>
          <a:xfrm>
            <a:off x="6252443" y="1045623"/>
            <a:ext cx="5177557" cy="2478627"/>
          </a:xfrm>
          <a:custGeom>
            <a:avLst/>
            <a:gdLst>
              <a:gd name="connsiteX0" fmla="*/ 0 w 5177557"/>
              <a:gd name="connsiteY0" fmla="*/ 0 h 2478627"/>
              <a:gd name="connsiteX1" fmla="*/ 5177557 w 5177557"/>
              <a:gd name="connsiteY1" fmla="*/ 0 h 2478627"/>
              <a:gd name="connsiteX2" fmla="*/ 5177557 w 5177557"/>
              <a:gd name="connsiteY2" fmla="*/ 2478627 h 2478627"/>
              <a:gd name="connsiteX3" fmla="*/ 0 w 5177557"/>
              <a:gd name="connsiteY3" fmla="*/ 2478627 h 2478627"/>
            </a:gdLst>
            <a:ahLst/>
            <a:cxnLst>
              <a:cxn ang="0">
                <a:pos x="connsiteX0" y="connsiteY0"/>
              </a:cxn>
              <a:cxn ang="0">
                <a:pos x="connsiteX1" y="connsiteY1"/>
              </a:cxn>
              <a:cxn ang="0">
                <a:pos x="connsiteX2" y="connsiteY2"/>
              </a:cxn>
              <a:cxn ang="0">
                <a:pos x="connsiteX3" y="connsiteY3"/>
              </a:cxn>
            </a:cxnLst>
            <a:rect l="l" t="t" r="r" b="b"/>
            <a:pathLst>
              <a:path w="5177557" h="2478627">
                <a:moveTo>
                  <a:pt x="0" y="0"/>
                </a:moveTo>
                <a:lnTo>
                  <a:pt x="5177557" y="0"/>
                </a:lnTo>
                <a:lnTo>
                  <a:pt x="5177557" y="2478627"/>
                </a:lnTo>
                <a:lnTo>
                  <a:pt x="0" y="2478627"/>
                </a:lnTo>
                <a:close/>
              </a:path>
            </a:pathLst>
          </a:custGeom>
        </p:spPr>
        <p:txBody>
          <a:bodyPr wrap="square">
            <a:noAutofit/>
          </a:bodyPr>
          <a:lstStyle/>
          <a:p>
            <a:endParaRPr lang="en-US"/>
          </a:p>
        </p:txBody>
      </p:sp>
    </p:spTree>
    <p:extLst>
      <p:ext uri="{BB962C8B-B14F-4D97-AF65-F5344CB8AC3E}">
        <p14:creationId xmlns:p14="http://schemas.microsoft.com/office/powerpoint/2010/main" val="4004843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905454" y="941746"/>
            <a:ext cx="3126658" cy="3126658"/>
          </a:xfrm>
          <a:custGeom>
            <a:avLst/>
            <a:gdLst>
              <a:gd name="connsiteX0" fmla="*/ 1563329 w 3126658"/>
              <a:gd name="connsiteY0" fmla="*/ 0 h 3126658"/>
              <a:gd name="connsiteX1" fmla="*/ 3126658 w 3126658"/>
              <a:gd name="connsiteY1" fmla="*/ 1563329 h 3126658"/>
              <a:gd name="connsiteX2" fmla="*/ 1563329 w 3126658"/>
              <a:gd name="connsiteY2" fmla="*/ 3126658 h 3126658"/>
              <a:gd name="connsiteX3" fmla="*/ 0 w 3126658"/>
              <a:gd name="connsiteY3" fmla="*/ 1563329 h 3126658"/>
            </a:gdLst>
            <a:ahLst/>
            <a:cxnLst>
              <a:cxn ang="0">
                <a:pos x="connsiteX0" y="connsiteY0"/>
              </a:cxn>
              <a:cxn ang="0">
                <a:pos x="connsiteX1" y="connsiteY1"/>
              </a:cxn>
              <a:cxn ang="0">
                <a:pos x="connsiteX2" y="connsiteY2"/>
              </a:cxn>
              <a:cxn ang="0">
                <a:pos x="connsiteX3" y="connsiteY3"/>
              </a:cxn>
            </a:cxnLst>
            <a:rect l="l" t="t" r="r" b="b"/>
            <a:pathLst>
              <a:path w="3126658" h="3126658">
                <a:moveTo>
                  <a:pt x="1563329" y="0"/>
                </a:moveTo>
                <a:lnTo>
                  <a:pt x="3126658" y="1563329"/>
                </a:lnTo>
                <a:lnTo>
                  <a:pt x="1563329" y="3126658"/>
                </a:lnTo>
                <a:lnTo>
                  <a:pt x="0" y="1563329"/>
                </a:lnTo>
                <a:close/>
              </a:path>
            </a:pathLst>
          </a:custGeom>
        </p:spPr>
        <p:txBody>
          <a:bodyPr wrap="square">
            <a:noAutofit/>
          </a:bodyPr>
          <a:lstStyle>
            <a:lvl1pPr>
              <a:defRPr lang="en-US"/>
            </a:lvl1pPr>
          </a:lstStyle>
          <a:p>
            <a:endParaRPr lang="en-US"/>
          </a:p>
        </p:txBody>
      </p:sp>
      <p:sp>
        <p:nvSpPr>
          <p:cNvPr id="11" name="Picture Placeholder 10"/>
          <p:cNvSpPr>
            <a:spLocks noGrp="1"/>
          </p:cNvSpPr>
          <p:nvPr>
            <p:ph type="pic" sz="quarter" idx="11"/>
          </p:nvPr>
        </p:nvSpPr>
        <p:spPr>
          <a:xfrm>
            <a:off x="4233562" y="542471"/>
            <a:ext cx="3925208" cy="3925208"/>
          </a:xfrm>
          <a:custGeom>
            <a:avLst/>
            <a:gdLst>
              <a:gd name="connsiteX0" fmla="*/ 1962604 w 3925208"/>
              <a:gd name="connsiteY0" fmla="*/ 0 h 3925208"/>
              <a:gd name="connsiteX1" fmla="*/ 3925208 w 3925208"/>
              <a:gd name="connsiteY1" fmla="*/ 1962604 h 3925208"/>
              <a:gd name="connsiteX2" fmla="*/ 1962604 w 3925208"/>
              <a:gd name="connsiteY2" fmla="*/ 3925208 h 3925208"/>
              <a:gd name="connsiteX3" fmla="*/ 0 w 3925208"/>
              <a:gd name="connsiteY3" fmla="*/ 1962604 h 3925208"/>
            </a:gdLst>
            <a:ahLst/>
            <a:cxnLst>
              <a:cxn ang="0">
                <a:pos x="connsiteX0" y="connsiteY0"/>
              </a:cxn>
              <a:cxn ang="0">
                <a:pos x="connsiteX1" y="connsiteY1"/>
              </a:cxn>
              <a:cxn ang="0">
                <a:pos x="connsiteX2" y="connsiteY2"/>
              </a:cxn>
              <a:cxn ang="0">
                <a:pos x="connsiteX3" y="connsiteY3"/>
              </a:cxn>
            </a:cxnLst>
            <a:rect l="l" t="t" r="r" b="b"/>
            <a:pathLst>
              <a:path w="3925208" h="3925208">
                <a:moveTo>
                  <a:pt x="1962604" y="0"/>
                </a:moveTo>
                <a:lnTo>
                  <a:pt x="3925208" y="1962604"/>
                </a:lnTo>
                <a:lnTo>
                  <a:pt x="1962604" y="3925208"/>
                </a:lnTo>
                <a:lnTo>
                  <a:pt x="0" y="1962604"/>
                </a:lnTo>
                <a:close/>
              </a:path>
            </a:pathLst>
          </a:custGeom>
        </p:spPr>
        <p:txBody>
          <a:bodyPr wrap="square">
            <a:noAutofit/>
          </a:bodyPr>
          <a:lstStyle/>
          <a:p>
            <a:endParaRPr lang="en-US"/>
          </a:p>
        </p:txBody>
      </p:sp>
      <p:sp>
        <p:nvSpPr>
          <p:cNvPr id="14" name="Picture Placeholder 13"/>
          <p:cNvSpPr>
            <a:spLocks noGrp="1"/>
          </p:cNvSpPr>
          <p:nvPr>
            <p:ph type="pic" sz="quarter" idx="12"/>
          </p:nvPr>
        </p:nvSpPr>
        <p:spPr>
          <a:xfrm>
            <a:off x="7360220" y="941746"/>
            <a:ext cx="3126658" cy="3126658"/>
          </a:xfrm>
          <a:custGeom>
            <a:avLst/>
            <a:gdLst>
              <a:gd name="connsiteX0" fmla="*/ 1563329 w 3126658"/>
              <a:gd name="connsiteY0" fmla="*/ 0 h 3126658"/>
              <a:gd name="connsiteX1" fmla="*/ 3126658 w 3126658"/>
              <a:gd name="connsiteY1" fmla="*/ 1563329 h 3126658"/>
              <a:gd name="connsiteX2" fmla="*/ 1563329 w 3126658"/>
              <a:gd name="connsiteY2" fmla="*/ 3126658 h 3126658"/>
              <a:gd name="connsiteX3" fmla="*/ 0 w 3126658"/>
              <a:gd name="connsiteY3" fmla="*/ 1563329 h 3126658"/>
            </a:gdLst>
            <a:ahLst/>
            <a:cxnLst>
              <a:cxn ang="0">
                <a:pos x="connsiteX0" y="connsiteY0"/>
              </a:cxn>
              <a:cxn ang="0">
                <a:pos x="connsiteX1" y="connsiteY1"/>
              </a:cxn>
              <a:cxn ang="0">
                <a:pos x="connsiteX2" y="connsiteY2"/>
              </a:cxn>
              <a:cxn ang="0">
                <a:pos x="connsiteX3" y="connsiteY3"/>
              </a:cxn>
            </a:cxnLst>
            <a:rect l="l" t="t" r="r" b="b"/>
            <a:pathLst>
              <a:path w="3126658" h="3126658">
                <a:moveTo>
                  <a:pt x="1563329" y="0"/>
                </a:moveTo>
                <a:lnTo>
                  <a:pt x="3126658" y="1563329"/>
                </a:lnTo>
                <a:lnTo>
                  <a:pt x="1563329" y="3126658"/>
                </a:lnTo>
                <a:lnTo>
                  <a:pt x="0" y="1563329"/>
                </a:lnTo>
                <a:close/>
              </a:path>
            </a:pathLst>
          </a:custGeom>
        </p:spPr>
        <p:txBody>
          <a:bodyPr wrap="square">
            <a:noAutofit/>
          </a:bodyPr>
          <a:lstStyle/>
          <a:p>
            <a:endParaRPr lang="en-US"/>
          </a:p>
        </p:txBody>
      </p:sp>
    </p:spTree>
    <p:extLst>
      <p:ext uri="{BB962C8B-B14F-4D97-AF65-F5344CB8AC3E}">
        <p14:creationId xmlns:p14="http://schemas.microsoft.com/office/powerpoint/2010/main" val="1874860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nodePh="1">
                                  <p:stCondLst>
                                    <p:cond delay="0"/>
                                  </p:stCondLst>
                                  <p:endCondLst>
                                    <p:cond evt="begin" delay="0">
                                      <p:tn val="11"/>
                                    </p:cond>
                                  </p:end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nodePh="1">
                                  <p:stCondLst>
                                    <p:cond delay="0"/>
                                  </p:stCondLst>
                                  <p:endCondLst>
                                    <p:cond evt="begin" delay="0">
                                      <p:tn val="16"/>
                                    </p:cond>
                                  </p:end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247094" y="183677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7372724" y="139065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9340900" y="1836770"/>
            <a:ext cx="2527251" cy="3411505"/>
          </a:xfrm>
          <a:custGeom>
            <a:avLst/>
            <a:gdLst>
              <a:gd name="connsiteX0" fmla="*/ 631813 w 2527251"/>
              <a:gd name="connsiteY0" fmla="*/ 0 h 3411505"/>
              <a:gd name="connsiteX1" fmla="*/ 2527251 w 2527251"/>
              <a:gd name="connsiteY1" fmla="*/ 0 h 3411505"/>
              <a:gd name="connsiteX2" fmla="*/ 1895438 w 2527251"/>
              <a:gd name="connsiteY2" fmla="*/ 3411505 h 3411505"/>
              <a:gd name="connsiteX3" fmla="*/ 0 w 2527251"/>
              <a:gd name="connsiteY3" fmla="*/ 3411505 h 3411505"/>
            </a:gdLst>
            <a:ahLst/>
            <a:cxnLst>
              <a:cxn ang="0">
                <a:pos x="connsiteX0" y="connsiteY0"/>
              </a:cxn>
              <a:cxn ang="0">
                <a:pos x="connsiteX1" y="connsiteY1"/>
              </a:cxn>
              <a:cxn ang="0">
                <a:pos x="connsiteX2" y="connsiteY2"/>
              </a:cxn>
              <a:cxn ang="0">
                <a:pos x="connsiteX3" y="connsiteY3"/>
              </a:cxn>
            </a:cxnLst>
            <a:rect l="l" t="t" r="r" b="b"/>
            <a:pathLst>
              <a:path w="2527251" h="3411505">
                <a:moveTo>
                  <a:pt x="631813" y="0"/>
                </a:moveTo>
                <a:lnTo>
                  <a:pt x="2527251" y="0"/>
                </a:lnTo>
                <a:lnTo>
                  <a:pt x="1895438" y="3411505"/>
                </a:lnTo>
                <a:lnTo>
                  <a:pt x="0" y="3411505"/>
                </a:lnTo>
                <a:close/>
              </a:path>
            </a:pathLst>
          </a:custGeom>
        </p:spPr>
        <p:txBody>
          <a:bodyPr wrap="square">
            <a:noAutofit/>
          </a:bodyPr>
          <a:lstStyle/>
          <a:p>
            <a:endParaRPr lang="en-US"/>
          </a:p>
        </p:txBody>
      </p:sp>
    </p:spTree>
    <p:extLst>
      <p:ext uri="{BB962C8B-B14F-4D97-AF65-F5344CB8AC3E}">
        <p14:creationId xmlns:p14="http://schemas.microsoft.com/office/powerpoint/2010/main" val="83612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nodePh="1">
                                  <p:stCondLst>
                                    <p:cond delay="0"/>
                                  </p:stCondLst>
                                  <p:endCondLst>
                                    <p:cond evt="begin" delay="0">
                                      <p:tn val="10"/>
                                    </p:cond>
                                  </p:end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nodePh="1">
                                  <p:stCondLst>
                                    <p:cond delay="0"/>
                                  </p:stCondLst>
                                  <p:endCondLst>
                                    <p:cond evt="begin" delay="0">
                                      <p:tn val="15"/>
                                    </p:cond>
                                  </p:end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5959566" y="2675265"/>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7" name="Picture Placeholder 16"/>
          <p:cNvSpPr>
            <a:spLocks noGrp="1"/>
          </p:cNvSpPr>
          <p:nvPr>
            <p:ph type="pic" sz="quarter" idx="11"/>
          </p:nvPr>
        </p:nvSpPr>
        <p:spPr>
          <a:xfrm>
            <a:off x="7688229" y="1542620"/>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7688229" y="3876770"/>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19" name="Picture Placeholder 18"/>
          <p:cNvSpPr>
            <a:spLocks noGrp="1"/>
          </p:cNvSpPr>
          <p:nvPr>
            <p:ph type="pic" sz="quarter" idx="13"/>
          </p:nvPr>
        </p:nvSpPr>
        <p:spPr>
          <a:xfrm>
            <a:off x="9416892" y="715939"/>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
        <p:nvSpPr>
          <p:cNvPr id="20" name="Picture Placeholder 19"/>
          <p:cNvSpPr>
            <a:spLocks noGrp="1"/>
          </p:cNvSpPr>
          <p:nvPr>
            <p:ph type="pic" sz="quarter" idx="14"/>
          </p:nvPr>
        </p:nvSpPr>
        <p:spPr>
          <a:xfrm>
            <a:off x="9416892" y="3050089"/>
            <a:ext cx="1655404" cy="2265290"/>
          </a:xfrm>
          <a:custGeom>
            <a:avLst/>
            <a:gdLst>
              <a:gd name="connsiteX0" fmla="*/ 0 w 1655404"/>
              <a:gd name="connsiteY0" fmla="*/ 0 h 2265290"/>
              <a:gd name="connsiteX1" fmla="*/ 1655404 w 1655404"/>
              <a:gd name="connsiteY1" fmla="*/ 0 h 2265290"/>
              <a:gd name="connsiteX2" fmla="*/ 1655404 w 1655404"/>
              <a:gd name="connsiteY2" fmla="*/ 2265290 h 2265290"/>
              <a:gd name="connsiteX3" fmla="*/ 0 w 1655404"/>
              <a:gd name="connsiteY3" fmla="*/ 2265290 h 2265290"/>
            </a:gdLst>
            <a:ahLst/>
            <a:cxnLst>
              <a:cxn ang="0">
                <a:pos x="connsiteX0" y="connsiteY0"/>
              </a:cxn>
              <a:cxn ang="0">
                <a:pos x="connsiteX1" y="connsiteY1"/>
              </a:cxn>
              <a:cxn ang="0">
                <a:pos x="connsiteX2" y="connsiteY2"/>
              </a:cxn>
              <a:cxn ang="0">
                <a:pos x="connsiteX3" y="connsiteY3"/>
              </a:cxn>
            </a:cxnLst>
            <a:rect l="l" t="t" r="r" b="b"/>
            <a:pathLst>
              <a:path w="1655404" h="2265290">
                <a:moveTo>
                  <a:pt x="0" y="0"/>
                </a:moveTo>
                <a:lnTo>
                  <a:pt x="1655404" y="0"/>
                </a:lnTo>
                <a:lnTo>
                  <a:pt x="1655404" y="2265290"/>
                </a:lnTo>
                <a:lnTo>
                  <a:pt x="0" y="2265290"/>
                </a:lnTo>
                <a:close/>
              </a:path>
            </a:pathLst>
          </a:custGeom>
        </p:spPr>
        <p:txBody>
          <a:bodyPr wrap="square">
            <a:noAutofit/>
          </a:bodyPr>
          <a:lstStyle/>
          <a:p>
            <a:endParaRPr lang="en-US"/>
          </a:p>
        </p:txBody>
      </p:sp>
    </p:spTree>
    <p:extLst>
      <p:ext uri="{BB962C8B-B14F-4D97-AF65-F5344CB8AC3E}">
        <p14:creationId xmlns:p14="http://schemas.microsoft.com/office/powerpoint/2010/main" val="260867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5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anim calcmode="lin" valueType="num">
                                      <p:cBhvr>
                                        <p:cTn id="26" dur="500" fill="hold"/>
                                        <p:tgtEl>
                                          <p:spTgt spid="19"/>
                                        </p:tgtEl>
                                        <p:attrNameLst>
                                          <p:attrName>ppt_x</p:attrName>
                                        </p:attrNameLst>
                                      </p:cBhvr>
                                      <p:tavLst>
                                        <p:tav tm="0">
                                          <p:val>
                                            <p:strVal val="#ppt_x"/>
                                          </p:val>
                                        </p:tav>
                                        <p:tav tm="100000">
                                          <p:val>
                                            <p:strVal val="#ppt_x"/>
                                          </p:val>
                                        </p:tav>
                                      </p:tavLst>
                                    </p:anim>
                                    <p:anim calcmode="lin" valueType="num">
                                      <p:cBhvr>
                                        <p:cTn id="27" dur="5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nodePh="1">
                                  <p:stCondLst>
                                    <p:cond delay="0"/>
                                  </p:stCondLst>
                                  <p:endCondLst>
                                    <p:cond evt="begin" delay="0">
                                      <p:tn val="29"/>
                                    </p:cond>
                                  </p:end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F86A58F0-F59C-4AF9-8E2A-5F3A6CD521F6}"/>
              </a:ext>
            </a:extLst>
          </p:cNvPr>
          <p:cNvSpPr>
            <a:spLocks noGrp="1"/>
          </p:cNvSpPr>
          <p:nvPr>
            <p:ph type="pic" sz="quarter" idx="10"/>
          </p:nvPr>
        </p:nvSpPr>
        <p:spPr>
          <a:xfrm>
            <a:off x="873367" y="939334"/>
            <a:ext cx="5190791" cy="5330685"/>
          </a:xfrm>
          <a:custGeom>
            <a:avLst/>
            <a:gdLst/>
            <a:ahLst/>
            <a:cxnLst/>
            <a:rect l="l" t="t" r="r" b="b"/>
            <a:pathLst>
              <a:path w="5190791" h="5330685">
                <a:moveTo>
                  <a:pt x="3077661" y="0"/>
                </a:moveTo>
                <a:cubicBezTo>
                  <a:pt x="3534156" y="0"/>
                  <a:pt x="3937885" y="68719"/>
                  <a:pt x="4288846" y="206159"/>
                </a:cubicBezTo>
                <a:cubicBezTo>
                  <a:pt x="4639807" y="343598"/>
                  <a:pt x="4940456" y="530123"/>
                  <a:pt x="5190791" y="765734"/>
                </a:cubicBezTo>
                <a:lnTo>
                  <a:pt x="4307253" y="1752352"/>
                </a:lnTo>
                <a:cubicBezTo>
                  <a:pt x="4110911" y="1580553"/>
                  <a:pt x="3901070" y="1443113"/>
                  <a:pt x="3677731" y="1340034"/>
                </a:cubicBezTo>
                <a:cubicBezTo>
                  <a:pt x="3454392" y="1236955"/>
                  <a:pt x="3210192" y="1185415"/>
                  <a:pt x="2945130" y="1185415"/>
                </a:cubicBezTo>
                <a:cubicBezTo>
                  <a:pt x="2773331" y="1185415"/>
                  <a:pt x="2637119" y="1221001"/>
                  <a:pt x="2536493" y="1292176"/>
                </a:cubicBezTo>
                <a:cubicBezTo>
                  <a:pt x="2435868" y="1363349"/>
                  <a:pt x="2385556" y="1450476"/>
                  <a:pt x="2385556" y="1553556"/>
                </a:cubicBezTo>
                <a:cubicBezTo>
                  <a:pt x="2385556" y="1607550"/>
                  <a:pt x="2397827" y="1652954"/>
                  <a:pt x="2422370" y="1689768"/>
                </a:cubicBezTo>
                <a:cubicBezTo>
                  <a:pt x="2446913" y="1726582"/>
                  <a:pt x="2489863" y="1764623"/>
                  <a:pt x="2551219" y="1803892"/>
                </a:cubicBezTo>
                <a:cubicBezTo>
                  <a:pt x="2612576" y="1843160"/>
                  <a:pt x="2699703" y="1887337"/>
                  <a:pt x="2812599" y="1936423"/>
                </a:cubicBezTo>
                <a:cubicBezTo>
                  <a:pt x="2925496" y="1985508"/>
                  <a:pt x="3070299" y="2044411"/>
                  <a:pt x="3247006" y="2113131"/>
                </a:cubicBezTo>
                <a:cubicBezTo>
                  <a:pt x="3443348" y="2186759"/>
                  <a:pt x="3623737" y="2267750"/>
                  <a:pt x="3788174" y="2356104"/>
                </a:cubicBezTo>
                <a:cubicBezTo>
                  <a:pt x="3952610" y="2444458"/>
                  <a:pt x="4093731" y="2543856"/>
                  <a:pt x="4211536" y="2654298"/>
                </a:cubicBezTo>
                <a:cubicBezTo>
                  <a:pt x="4329341" y="2764741"/>
                  <a:pt x="4421377" y="2893590"/>
                  <a:pt x="4487642" y="3040846"/>
                </a:cubicBezTo>
                <a:cubicBezTo>
                  <a:pt x="4553908" y="3188103"/>
                  <a:pt x="4587040" y="3357448"/>
                  <a:pt x="4587040" y="3548882"/>
                </a:cubicBezTo>
                <a:cubicBezTo>
                  <a:pt x="4587040" y="3813943"/>
                  <a:pt x="4533046" y="4055689"/>
                  <a:pt x="4425058" y="4274120"/>
                </a:cubicBezTo>
                <a:cubicBezTo>
                  <a:pt x="4317070" y="4492550"/>
                  <a:pt x="4166132" y="4680302"/>
                  <a:pt x="3972244" y="4837376"/>
                </a:cubicBezTo>
                <a:cubicBezTo>
                  <a:pt x="3778357" y="4994450"/>
                  <a:pt x="3546427" y="5115936"/>
                  <a:pt x="3276458" y="5201836"/>
                </a:cubicBezTo>
                <a:cubicBezTo>
                  <a:pt x="3006487" y="5287735"/>
                  <a:pt x="2711975" y="5330685"/>
                  <a:pt x="2392919" y="5330685"/>
                </a:cubicBezTo>
                <a:cubicBezTo>
                  <a:pt x="1887338" y="5330685"/>
                  <a:pt x="1432070" y="5248467"/>
                  <a:pt x="1027114" y="5084030"/>
                </a:cubicBezTo>
                <a:cubicBezTo>
                  <a:pt x="622159" y="4919594"/>
                  <a:pt x="279788" y="4687665"/>
                  <a:pt x="0" y="4388244"/>
                </a:cubicBezTo>
                <a:lnTo>
                  <a:pt x="920353" y="3438439"/>
                </a:lnTo>
                <a:cubicBezTo>
                  <a:pt x="1425934" y="3904751"/>
                  <a:pt x="1956058" y="4137907"/>
                  <a:pt x="2510724" y="4137907"/>
                </a:cubicBezTo>
                <a:cubicBezTo>
                  <a:pt x="2682523" y="4137907"/>
                  <a:pt x="2822417" y="4103548"/>
                  <a:pt x="2930405" y="4034828"/>
                </a:cubicBezTo>
                <a:cubicBezTo>
                  <a:pt x="3038392" y="3966108"/>
                  <a:pt x="3092387" y="3872846"/>
                  <a:pt x="3092387" y="3755041"/>
                </a:cubicBezTo>
                <a:cubicBezTo>
                  <a:pt x="3092387" y="3705955"/>
                  <a:pt x="3081342" y="3660551"/>
                  <a:pt x="3059254" y="3618828"/>
                </a:cubicBezTo>
                <a:cubicBezTo>
                  <a:pt x="3037166" y="3577105"/>
                  <a:pt x="2994216" y="3535383"/>
                  <a:pt x="2930405" y="3493661"/>
                </a:cubicBezTo>
                <a:cubicBezTo>
                  <a:pt x="2866594" y="3451938"/>
                  <a:pt x="2779467" y="3405307"/>
                  <a:pt x="2669025" y="3353767"/>
                </a:cubicBezTo>
                <a:cubicBezTo>
                  <a:pt x="2558582" y="3302227"/>
                  <a:pt x="2412553" y="3242097"/>
                  <a:pt x="2230936" y="3173377"/>
                </a:cubicBezTo>
                <a:cubicBezTo>
                  <a:pt x="2024777" y="3094841"/>
                  <a:pt x="1839480" y="3012622"/>
                  <a:pt x="1675043" y="2926722"/>
                </a:cubicBezTo>
                <a:cubicBezTo>
                  <a:pt x="1510607" y="2840823"/>
                  <a:pt x="1370713" y="2742652"/>
                  <a:pt x="1255362" y="2632210"/>
                </a:cubicBezTo>
                <a:cubicBezTo>
                  <a:pt x="1140011" y="2521767"/>
                  <a:pt x="1050430" y="2395372"/>
                  <a:pt x="986619" y="2253024"/>
                </a:cubicBezTo>
                <a:cubicBezTo>
                  <a:pt x="922808" y="2110676"/>
                  <a:pt x="890902" y="1943786"/>
                  <a:pt x="890902" y="1752352"/>
                </a:cubicBezTo>
                <a:cubicBezTo>
                  <a:pt x="890902" y="1497108"/>
                  <a:pt x="946123" y="1261497"/>
                  <a:pt x="1056566" y="1045521"/>
                </a:cubicBezTo>
                <a:cubicBezTo>
                  <a:pt x="1167008" y="829545"/>
                  <a:pt x="1319173" y="644247"/>
                  <a:pt x="1513061" y="489628"/>
                </a:cubicBezTo>
                <a:cubicBezTo>
                  <a:pt x="1706949" y="335008"/>
                  <a:pt x="1937651" y="214749"/>
                  <a:pt x="2205167" y="128849"/>
                </a:cubicBezTo>
                <a:cubicBezTo>
                  <a:pt x="2472682" y="42950"/>
                  <a:pt x="2763514" y="0"/>
                  <a:pt x="3077661" y="0"/>
                </a:cubicBezTo>
                <a:close/>
              </a:path>
            </a:pathLst>
          </a:custGeom>
        </p:spPr>
        <p:txBody>
          <a:bodyPr wrap="square">
            <a:noAutofit/>
          </a:bodyPr>
          <a:lstStyle/>
          <a:p>
            <a:endParaRPr lang="en-US" dirty="0"/>
          </a:p>
        </p:txBody>
      </p:sp>
    </p:spTree>
    <p:extLst>
      <p:ext uri="{BB962C8B-B14F-4D97-AF65-F5344CB8AC3E}">
        <p14:creationId xmlns:p14="http://schemas.microsoft.com/office/powerpoint/2010/main" val="3509076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62267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p:nvPr>
        </p:nvSpPr>
        <p:spPr>
          <a:xfrm>
            <a:off x="6162760" y="1008115"/>
            <a:ext cx="2351032" cy="3042099"/>
          </a:xfrm>
          <a:custGeom>
            <a:avLst/>
            <a:gdLst>
              <a:gd name="connsiteX0" fmla="*/ 0 w 2351032"/>
              <a:gd name="connsiteY0" fmla="*/ 0 h 3042099"/>
              <a:gd name="connsiteX1" fmla="*/ 2351032 w 2351032"/>
              <a:gd name="connsiteY1" fmla="*/ 0 h 3042099"/>
              <a:gd name="connsiteX2" fmla="*/ 2351032 w 2351032"/>
              <a:gd name="connsiteY2" fmla="*/ 3042099 h 3042099"/>
              <a:gd name="connsiteX3" fmla="*/ 0 w 2351032"/>
              <a:gd name="connsiteY3" fmla="*/ 3042099 h 3042099"/>
            </a:gdLst>
            <a:ahLst/>
            <a:cxnLst>
              <a:cxn ang="0">
                <a:pos x="connsiteX0" y="connsiteY0"/>
              </a:cxn>
              <a:cxn ang="0">
                <a:pos x="connsiteX1" y="connsiteY1"/>
              </a:cxn>
              <a:cxn ang="0">
                <a:pos x="connsiteX2" y="connsiteY2"/>
              </a:cxn>
              <a:cxn ang="0">
                <a:pos x="connsiteX3" y="connsiteY3"/>
              </a:cxn>
            </a:cxnLst>
            <a:rect l="l" t="t" r="r" b="b"/>
            <a:pathLst>
              <a:path w="2351032" h="3042099">
                <a:moveTo>
                  <a:pt x="0" y="0"/>
                </a:moveTo>
                <a:lnTo>
                  <a:pt x="2351032" y="0"/>
                </a:lnTo>
                <a:lnTo>
                  <a:pt x="2351032" y="3042099"/>
                </a:lnTo>
                <a:lnTo>
                  <a:pt x="0" y="3042099"/>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8726879" y="1008115"/>
            <a:ext cx="2196938" cy="2354517"/>
          </a:xfrm>
          <a:custGeom>
            <a:avLst/>
            <a:gdLst>
              <a:gd name="connsiteX0" fmla="*/ 0 w 2196938"/>
              <a:gd name="connsiteY0" fmla="*/ 0 h 2411825"/>
              <a:gd name="connsiteX1" fmla="*/ 2196938 w 2196938"/>
              <a:gd name="connsiteY1" fmla="*/ 0 h 2411825"/>
              <a:gd name="connsiteX2" fmla="*/ 2196938 w 2196938"/>
              <a:gd name="connsiteY2" fmla="*/ 2411825 h 2411825"/>
              <a:gd name="connsiteX3" fmla="*/ 0 w 2196938"/>
              <a:gd name="connsiteY3" fmla="*/ 2411825 h 2411825"/>
            </a:gdLst>
            <a:ahLst/>
            <a:cxnLst>
              <a:cxn ang="0">
                <a:pos x="connsiteX0" y="connsiteY0"/>
              </a:cxn>
              <a:cxn ang="0">
                <a:pos x="connsiteX1" y="connsiteY1"/>
              </a:cxn>
              <a:cxn ang="0">
                <a:pos x="connsiteX2" y="connsiteY2"/>
              </a:cxn>
              <a:cxn ang="0">
                <a:pos x="connsiteX3" y="connsiteY3"/>
              </a:cxn>
            </a:cxnLst>
            <a:rect l="l" t="t" r="r" b="b"/>
            <a:pathLst>
              <a:path w="2196938" h="2411825">
                <a:moveTo>
                  <a:pt x="0" y="0"/>
                </a:moveTo>
                <a:lnTo>
                  <a:pt x="2196938" y="0"/>
                </a:lnTo>
                <a:lnTo>
                  <a:pt x="2196938" y="2411825"/>
                </a:lnTo>
                <a:lnTo>
                  <a:pt x="0" y="2411825"/>
                </a:lnTo>
                <a:close/>
              </a:path>
            </a:pathLst>
          </a:custGeom>
        </p:spPr>
        <p:txBody>
          <a:bodyPr wrap="square">
            <a:noAutofit/>
          </a:bodyPr>
          <a:lstStyle/>
          <a:p>
            <a:endParaRPr lang="en-US"/>
          </a:p>
        </p:txBody>
      </p:sp>
      <p:sp>
        <p:nvSpPr>
          <p:cNvPr id="20" name="Picture Placeholder 19"/>
          <p:cNvSpPr>
            <a:spLocks noGrp="1"/>
          </p:cNvSpPr>
          <p:nvPr>
            <p:ph type="pic" sz="quarter" idx="13"/>
          </p:nvPr>
        </p:nvSpPr>
        <p:spPr>
          <a:xfrm>
            <a:off x="1688409" y="4277727"/>
            <a:ext cx="2226614" cy="1702438"/>
          </a:xfrm>
          <a:custGeom>
            <a:avLst/>
            <a:gdLst>
              <a:gd name="connsiteX0" fmla="*/ 0 w 2226614"/>
              <a:gd name="connsiteY0" fmla="*/ 0 h 1702438"/>
              <a:gd name="connsiteX1" fmla="*/ 2226614 w 2226614"/>
              <a:gd name="connsiteY1" fmla="*/ 0 h 1702438"/>
              <a:gd name="connsiteX2" fmla="*/ 2226614 w 2226614"/>
              <a:gd name="connsiteY2" fmla="*/ 1702438 h 1702438"/>
              <a:gd name="connsiteX3" fmla="*/ 0 w 2226614"/>
              <a:gd name="connsiteY3" fmla="*/ 1702438 h 1702438"/>
            </a:gdLst>
            <a:ahLst/>
            <a:cxnLst>
              <a:cxn ang="0">
                <a:pos x="connsiteX0" y="connsiteY0"/>
              </a:cxn>
              <a:cxn ang="0">
                <a:pos x="connsiteX1" y="connsiteY1"/>
              </a:cxn>
              <a:cxn ang="0">
                <a:pos x="connsiteX2" y="connsiteY2"/>
              </a:cxn>
              <a:cxn ang="0">
                <a:pos x="connsiteX3" y="connsiteY3"/>
              </a:cxn>
            </a:cxnLst>
            <a:rect l="l" t="t" r="r" b="b"/>
            <a:pathLst>
              <a:path w="2226614" h="1702438">
                <a:moveTo>
                  <a:pt x="0" y="0"/>
                </a:moveTo>
                <a:lnTo>
                  <a:pt x="2226614" y="0"/>
                </a:lnTo>
                <a:lnTo>
                  <a:pt x="2226614" y="1702438"/>
                </a:lnTo>
                <a:lnTo>
                  <a:pt x="0" y="1702438"/>
                </a:lnTo>
                <a:close/>
              </a:path>
            </a:pathLst>
          </a:custGeom>
        </p:spPr>
        <p:txBody>
          <a:bodyPr wrap="square">
            <a:noAutofit/>
          </a:bodyPr>
          <a:lstStyle/>
          <a:p>
            <a:endParaRPr lang="en-US"/>
          </a:p>
        </p:txBody>
      </p:sp>
      <p:sp>
        <p:nvSpPr>
          <p:cNvPr id="23" name="Picture Placeholder 22"/>
          <p:cNvSpPr>
            <a:spLocks noGrp="1"/>
          </p:cNvSpPr>
          <p:nvPr>
            <p:ph type="pic" sz="quarter" idx="14"/>
          </p:nvPr>
        </p:nvSpPr>
        <p:spPr>
          <a:xfrm>
            <a:off x="4119914" y="4277727"/>
            <a:ext cx="4393879" cy="1702438"/>
          </a:xfrm>
          <a:custGeom>
            <a:avLst/>
            <a:gdLst>
              <a:gd name="connsiteX0" fmla="*/ 0 w 4393879"/>
              <a:gd name="connsiteY0" fmla="*/ 0 h 1702438"/>
              <a:gd name="connsiteX1" fmla="*/ 4393879 w 4393879"/>
              <a:gd name="connsiteY1" fmla="*/ 0 h 1702438"/>
              <a:gd name="connsiteX2" fmla="*/ 4393879 w 4393879"/>
              <a:gd name="connsiteY2" fmla="*/ 1702438 h 1702438"/>
              <a:gd name="connsiteX3" fmla="*/ 0 w 4393879"/>
              <a:gd name="connsiteY3" fmla="*/ 1702438 h 1702438"/>
            </a:gdLst>
            <a:ahLst/>
            <a:cxnLst>
              <a:cxn ang="0">
                <a:pos x="connsiteX0" y="connsiteY0"/>
              </a:cxn>
              <a:cxn ang="0">
                <a:pos x="connsiteX1" y="connsiteY1"/>
              </a:cxn>
              <a:cxn ang="0">
                <a:pos x="connsiteX2" y="connsiteY2"/>
              </a:cxn>
              <a:cxn ang="0">
                <a:pos x="connsiteX3" y="connsiteY3"/>
              </a:cxn>
            </a:cxnLst>
            <a:rect l="l" t="t" r="r" b="b"/>
            <a:pathLst>
              <a:path w="4393879" h="1702438">
                <a:moveTo>
                  <a:pt x="0" y="0"/>
                </a:moveTo>
                <a:lnTo>
                  <a:pt x="4393879" y="0"/>
                </a:lnTo>
                <a:lnTo>
                  <a:pt x="4393879" y="1702438"/>
                </a:lnTo>
                <a:lnTo>
                  <a:pt x="0" y="1702438"/>
                </a:lnTo>
                <a:close/>
              </a:path>
            </a:pathLst>
          </a:custGeom>
        </p:spPr>
        <p:txBody>
          <a:bodyPr wrap="square">
            <a:noAutofit/>
          </a:bodyPr>
          <a:lstStyle/>
          <a:p>
            <a:endParaRPr lang="en-US"/>
          </a:p>
        </p:txBody>
      </p:sp>
      <p:sp>
        <p:nvSpPr>
          <p:cNvPr id="26" name="Picture Placeholder 25"/>
          <p:cNvSpPr>
            <a:spLocks noGrp="1"/>
          </p:cNvSpPr>
          <p:nvPr>
            <p:ph type="pic" sz="quarter" idx="15"/>
          </p:nvPr>
        </p:nvSpPr>
        <p:spPr>
          <a:xfrm>
            <a:off x="8726879" y="3598606"/>
            <a:ext cx="2196938" cy="2381559"/>
          </a:xfrm>
          <a:custGeom>
            <a:avLst/>
            <a:gdLst>
              <a:gd name="connsiteX0" fmla="*/ 0 w 2196938"/>
              <a:gd name="connsiteY0" fmla="*/ 0 h 2411825"/>
              <a:gd name="connsiteX1" fmla="*/ 2196938 w 2196938"/>
              <a:gd name="connsiteY1" fmla="*/ 0 h 2411825"/>
              <a:gd name="connsiteX2" fmla="*/ 2196938 w 2196938"/>
              <a:gd name="connsiteY2" fmla="*/ 2411825 h 2411825"/>
              <a:gd name="connsiteX3" fmla="*/ 0 w 2196938"/>
              <a:gd name="connsiteY3" fmla="*/ 2411825 h 2411825"/>
            </a:gdLst>
            <a:ahLst/>
            <a:cxnLst>
              <a:cxn ang="0">
                <a:pos x="connsiteX0" y="connsiteY0"/>
              </a:cxn>
              <a:cxn ang="0">
                <a:pos x="connsiteX1" y="connsiteY1"/>
              </a:cxn>
              <a:cxn ang="0">
                <a:pos x="connsiteX2" y="connsiteY2"/>
              </a:cxn>
              <a:cxn ang="0">
                <a:pos x="connsiteX3" y="connsiteY3"/>
              </a:cxn>
            </a:cxnLst>
            <a:rect l="l" t="t" r="r" b="b"/>
            <a:pathLst>
              <a:path w="2196938" h="2411825">
                <a:moveTo>
                  <a:pt x="0" y="0"/>
                </a:moveTo>
                <a:lnTo>
                  <a:pt x="2196938" y="0"/>
                </a:lnTo>
                <a:lnTo>
                  <a:pt x="2196938" y="2411825"/>
                </a:lnTo>
                <a:lnTo>
                  <a:pt x="0" y="2411825"/>
                </a:lnTo>
                <a:close/>
              </a:path>
            </a:pathLst>
          </a:custGeom>
        </p:spPr>
        <p:txBody>
          <a:bodyPr wrap="square">
            <a:noAutofit/>
          </a:bodyPr>
          <a:lstStyle/>
          <a:p>
            <a:endParaRPr lang="en-US"/>
          </a:p>
        </p:txBody>
      </p:sp>
      <p:sp>
        <p:nvSpPr>
          <p:cNvPr id="29" name="Freeform: Shape 28"/>
          <p:cNvSpPr/>
          <p:nvPr userDrawn="1"/>
        </p:nvSpPr>
        <p:spPr>
          <a:xfrm>
            <a:off x="1718082" y="1008116"/>
            <a:ext cx="4233540" cy="3042099"/>
          </a:xfrm>
          <a:custGeom>
            <a:avLst/>
            <a:gdLst>
              <a:gd name="connsiteX0" fmla="*/ 0 w 4233540"/>
              <a:gd name="connsiteY0" fmla="*/ 0 h 3042099"/>
              <a:gd name="connsiteX1" fmla="*/ 4233540 w 4233540"/>
              <a:gd name="connsiteY1" fmla="*/ 0 h 3042099"/>
              <a:gd name="connsiteX2" fmla="*/ 4233540 w 4233540"/>
              <a:gd name="connsiteY2" fmla="*/ 3042099 h 3042099"/>
              <a:gd name="connsiteX3" fmla="*/ 0 w 4233540"/>
              <a:gd name="connsiteY3" fmla="*/ 3042099 h 3042099"/>
              <a:gd name="connsiteX4" fmla="*/ 0 w 4233540"/>
              <a:gd name="connsiteY4" fmla="*/ 0 h 3042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3540" h="3042099">
                <a:moveTo>
                  <a:pt x="0" y="0"/>
                </a:moveTo>
                <a:lnTo>
                  <a:pt x="4233540" y="0"/>
                </a:lnTo>
                <a:lnTo>
                  <a:pt x="4233540" y="3042099"/>
                </a:lnTo>
                <a:lnTo>
                  <a:pt x="0" y="3042099"/>
                </a:lnTo>
                <a:lnTo>
                  <a:pt x="0" y="0"/>
                </a:lnTo>
                <a:close/>
              </a:path>
            </a:pathLst>
          </a:custGeom>
          <a:gradFill>
            <a:gsLst>
              <a:gs pos="100000">
                <a:schemeClr val="accent2"/>
              </a:gs>
              <a:gs pos="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351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0" grpId="0"/>
      <p:bldP spid="23" grpId="0"/>
      <p:bldP spid="26"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11"/>
          <p:cNvSpPr>
            <a:spLocks noGrp="1"/>
          </p:cNvSpPr>
          <p:nvPr>
            <p:ph type="pic" sz="quarter" idx="10"/>
          </p:nvPr>
        </p:nvSpPr>
        <p:spPr>
          <a:xfrm>
            <a:off x="2442234" y="2"/>
            <a:ext cx="10034901" cy="6857999"/>
          </a:xfrm>
          <a:custGeom>
            <a:avLst/>
            <a:gdLst>
              <a:gd name="connsiteX0" fmla="*/ 0 w 10034901"/>
              <a:gd name="connsiteY0" fmla="*/ 0 h 6857999"/>
              <a:gd name="connsiteX1" fmla="*/ 10034901 w 10034901"/>
              <a:gd name="connsiteY1" fmla="*/ 0 h 6857999"/>
              <a:gd name="connsiteX2" fmla="*/ 10034901 w 10034901"/>
              <a:gd name="connsiteY2" fmla="*/ 6857999 h 6857999"/>
              <a:gd name="connsiteX3" fmla="*/ 6857999 w 10034901"/>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034901" h="6857999">
                <a:moveTo>
                  <a:pt x="0" y="0"/>
                </a:moveTo>
                <a:lnTo>
                  <a:pt x="10034901" y="0"/>
                </a:lnTo>
                <a:lnTo>
                  <a:pt x="10034901" y="6857999"/>
                </a:lnTo>
                <a:lnTo>
                  <a:pt x="6857999" y="6857999"/>
                </a:lnTo>
                <a:close/>
              </a:path>
            </a:pathLst>
          </a:custGeom>
        </p:spPr>
        <p:txBody>
          <a:bodyPr wrap="square">
            <a:noAutofit/>
          </a:bodyPr>
          <a:lstStyle/>
          <a:p>
            <a:endParaRPr lang="en-US"/>
          </a:p>
        </p:txBody>
      </p:sp>
    </p:spTree>
    <p:extLst>
      <p:ext uri="{BB962C8B-B14F-4D97-AF65-F5344CB8AC3E}">
        <p14:creationId xmlns:p14="http://schemas.microsoft.com/office/powerpoint/2010/main" val="360970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922547"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7350991"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9802157" y="1786643"/>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en-US" dirty="0"/>
          </a:p>
        </p:txBody>
      </p:sp>
      <p:sp>
        <p:nvSpPr>
          <p:cNvPr id="5" name="Oval 4">
            <a:extLst>
              <a:ext uri="{FF2B5EF4-FFF2-40B4-BE49-F238E27FC236}">
                <a16:creationId xmlns="" xmlns:a16="http://schemas.microsoft.com/office/drawing/2014/main" id="{ADDC0C55-8930-4CC4-8AEC-291E38D1E0ED}"/>
              </a:ext>
            </a:extLst>
          </p:cNvPr>
          <p:cNvSpPr/>
          <p:nvPr userDrawn="1"/>
        </p:nvSpPr>
        <p:spPr>
          <a:xfrm>
            <a:off x="4738487" y="1603700"/>
            <a:ext cx="2244384" cy="224438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 xmlns:a16="http://schemas.microsoft.com/office/drawing/2014/main" id="{BBC748EB-84C0-482D-8C1A-EC50FE207243}"/>
              </a:ext>
            </a:extLst>
          </p:cNvPr>
          <p:cNvSpPr/>
          <p:nvPr userDrawn="1"/>
        </p:nvSpPr>
        <p:spPr>
          <a:xfrm>
            <a:off x="7166931" y="1603700"/>
            <a:ext cx="2244384" cy="2244384"/>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 xmlns:a16="http://schemas.microsoft.com/office/drawing/2014/main" id="{CA6C56DE-5494-4869-9D9F-99AA8440B212}"/>
              </a:ext>
            </a:extLst>
          </p:cNvPr>
          <p:cNvSpPr/>
          <p:nvPr userDrawn="1"/>
        </p:nvSpPr>
        <p:spPr>
          <a:xfrm>
            <a:off x="9618097" y="1603700"/>
            <a:ext cx="2244384" cy="224438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9650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nodePh="1">
                                  <p:stCondLst>
                                    <p:cond delay="0"/>
                                  </p:stCondLst>
                                  <p:endCondLst>
                                    <p:cond evt="begin" delay="0">
                                      <p:tn val="14"/>
                                    </p:cond>
                                  </p:end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nodePh="1">
                                  <p:stCondLst>
                                    <p:cond delay="0"/>
                                  </p:stCondLst>
                                  <p:endCondLst>
                                    <p:cond evt="begin" delay="0">
                                      <p:tn val="23"/>
                                    </p:cond>
                                  </p:end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5" grpId="0" animBg="1"/>
      <p:bldP spid="6" grpId="0" animBg="1"/>
      <p:bldP spid="7"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013405" y="0"/>
            <a:ext cx="2979174" cy="3192652"/>
          </a:xfrm>
          <a:custGeom>
            <a:avLst/>
            <a:gdLst>
              <a:gd name="connsiteX0" fmla="*/ 0 w 2979174"/>
              <a:gd name="connsiteY0" fmla="*/ 0 h 3192652"/>
              <a:gd name="connsiteX1" fmla="*/ 2979174 w 2979174"/>
              <a:gd name="connsiteY1" fmla="*/ 0 h 3192652"/>
              <a:gd name="connsiteX2" fmla="*/ 2979174 w 2979174"/>
              <a:gd name="connsiteY2" fmla="*/ 3192652 h 3192652"/>
              <a:gd name="connsiteX3" fmla="*/ 0 w 2979174"/>
              <a:gd name="connsiteY3" fmla="*/ 3192652 h 3192652"/>
            </a:gdLst>
            <a:ahLst/>
            <a:cxnLst>
              <a:cxn ang="0">
                <a:pos x="connsiteX0" y="connsiteY0"/>
              </a:cxn>
              <a:cxn ang="0">
                <a:pos x="connsiteX1" y="connsiteY1"/>
              </a:cxn>
              <a:cxn ang="0">
                <a:pos x="connsiteX2" y="connsiteY2"/>
              </a:cxn>
              <a:cxn ang="0">
                <a:pos x="connsiteX3" y="connsiteY3"/>
              </a:cxn>
            </a:cxnLst>
            <a:rect l="l" t="t" r="r" b="b"/>
            <a:pathLst>
              <a:path w="2979174" h="3192652">
                <a:moveTo>
                  <a:pt x="0" y="0"/>
                </a:moveTo>
                <a:lnTo>
                  <a:pt x="2979174" y="0"/>
                </a:lnTo>
                <a:lnTo>
                  <a:pt x="2979174" y="3192652"/>
                </a:lnTo>
                <a:lnTo>
                  <a:pt x="0" y="3192652"/>
                </a:lnTo>
                <a:close/>
              </a:path>
            </a:pathLst>
          </a:custGeom>
        </p:spPr>
        <p:txBody>
          <a:bodyPr wrap="square">
            <a:noAutofit/>
          </a:bodyPr>
          <a:lstStyle/>
          <a:p>
            <a:endParaRPr lang="en-US"/>
          </a:p>
        </p:txBody>
      </p:sp>
      <p:sp>
        <p:nvSpPr>
          <p:cNvPr id="11" name="Picture Placeholder 10"/>
          <p:cNvSpPr>
            <a:spLocks noGrp="1"/>
          </p:cNvSpPr>
          <p:nvPr>
            <p:ph type="pic" sz="quarter" idx="11"/>
          </p:nvPr>
        </p:nvSpPr>
        <p:spPr>
          <a:xfrm>
            <a:off x="4013405" y="3505200"/>
            <a:ext cx="2979174" cy="3352800"/>
          </a:xfrm>
          <a:custGeom>
            <a:avLst/>
            <a:gdLst>
              <a:gd name="connsiteX0" fmla="*/ 0 w 2979174"/>
              <a:gd name="connsiteY0" fmla="*/ 0 h 3352800"/>
              <a:gd name="connsiteX1" fmla="*/ 2979174 w 2979174"/>
              <a:gd name="connsiteY1" fmla="*/ 0 h 3352800"/>
              <a:gd name="connsiteX2" fmla="*/ 2979174 w 2979174"/>
              <a:gd name="connsiteY2" fmla="*/ 3352800 h 3352800"/>
              <a:gd name="connsiteX3" fmla="*/ 0 w 2979174"/>
              <a:gd name="connsiteY3" fmla="*/ 3352800 h 3352800"/>
            </a:gdLst>
            <a:ahLst/>
            <a:cxnLst>
              <a:cxn ang="0">
                <a:pos x="connsiteX0" y="connsiteY0"/>
              </a:cxn>
              <a:cxn ang="0">
                <a:pos x="connsiteX1" y="connsiteY1"/>
              </a:cxn>
              <a:cxn ang="0">
                <a:pos x="connsiteX2" y="connsiteY2"/>
              </a:cxn>
              <a:cxn ang="0">
                <a:pos x="connsiteX3" y="connsiteY3"/>
              </a:cxn>
            </a:cxnLst>
            <a:rect l="l" t="t" r="r" b="b"/>
            <a:pathLst>
              <a:path w="2979174" h="3352800">
                <a:moveTo>
                  <a:pt x="0" y="0"/>
                </a:moveTo>
                <a:lnTo>
                  <a:pt x="2979174" y="0"/>
                </a:lnTo>
                <a:lnTo>
                  <a:pt x="2979174" y="3352800"/>
                </a:lnTo>
                <a:lnTo>
                  <a:pt x="0" y="3352800"/>
                </a:lnTo>
                <a:close/>
              </a:path>
            </a:pathLst>
          </a:custGeom>
        </p:spPr>
        <p:txBody>
          <a:bodyPr wrap="square">
            <a:noAutofit/>
          </a:bodyPr>
          <a:lstStyle/>
          <a:p>
            <a:endParaRPr lang="en-US"/>
          </a:p>
        </p:txBody>
      </p:sp>
      <p:sp>
        <p:nvSpPr>
          <p:cNvPr id="12" name="Picture Placeholder 11"/>
          <p:cNvSpPr>
            <a:spLocks noGrp="1"/>
          </p:cNvSpPr>
          <p:nvPr>
            <p:ph type="pic" sz="quarter" idx="12"/>
          </p:nvPr>
        </p:nvSpPr>
        <p:spPr>
          <a:xfrm>
            <a:off x="776757" y="1"/>
            <a:ext cx="2979174" cy="6858000"/>
          </a:xfrm>
          <a:custGeom>
            <a:avLst/>
            <a:gdLst>
              <a:gd name="connsiteX0" fmla="*/ 0 w 2979174"/>
              <a:gd name="connsiteY0" fmla="*/ 0 h 6858000"/>
              <a:gd name="connsiteX1" fmla="*/ 2979174 w 2979174"/>
              <a:gd name="connsiteY1" fmla="*/ 0 h 6858000"/>
              <a:gd name="connsiteX2" fmla="*/ 2979174 w 2979174"/>
              <a:gd name="connsiteY2" fmla="*/ 6858000 h 6858000"/>
              <a:gd name="connsiteX3" fmla="*/ 0 w 29791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979174" h="6858000">
                <a:moveTo>
                  <a:pt x="0" y="0"/>
                </a:moveTo>
                <a:lnTo>
                  <a:pt x="2979174" y="0"/>
                </a:lnTo>
                <a:lnTo>
                  <a:pt x="2979174"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7967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391406" y="0"/>
            <a:ext cx="7800594" cy="6724650"/>
          </a:xfrm>
          <a:custGeom>
            <a:avLst/>
            <a:gdLst>
              <a:gd name="connsiteX0" fmla="*/ 0 w 7800594"/>
              <a:gd name="connsiteY0" fmla="*/ 0 h 6724650"/>
              <a:gd name="connsiteX1" fmla="*/ 7800594 w 7800594"/>
              <a:gd name="connsiteY1" fmla="*/ 0 h 6724650"/>
              <a:gd name="connsiteX2" fmla="*/ 3900297 w 7800594"/>
              <a:gd name="connsiteY2" fmla="*/ 6724650 h 6724650"/>
            </a:gdLst>
            <a:ahLst/>
            <a:cxnLst>
              <a:cxn ang="0">
                <a:pos x="connsiteX0" y="connsiteY0"/>
              </a:cxn>
              <a:cxn ang="0">
                <a:pos x="connsiteX1" y="connsiteY1"/>
              </a:cxn>
              <a:cxn ang="0">
                <a:pos x="connsiteX2" y="connsiteY2"/>
              </a:cxn>
            </a:cxnLst>
            <a:rect l="l" t="t" r="r" b="b"/>
            <a:pathLst>
              <a:path w="7800594" h="6724650">
                <a:moveTo>
                  <a:pt x="0" y="0"/>
                </a:moveTo>
                <a:lnTo>
                  <a:pt x="7800594" y="0"/>
                </a:lnTo>
                <a:lnTo>
                  <a:pt x="3900297" y="6724650"/>
                </a:lnTo>
                <a:close/>
              </a:path>
            </a:pathLst>
          </a:custGeom>
        </p:spPr>
        <p:txBody>
          <a:bodyPr wrap="square">
            <a:noAutofit/>
          </a:bodyPr>
          <a:lstStyle/>
          <a:p>
            <a:endParaRPr lang="en-US"/>
          </a:p>
        </p:txBody>
      </p:sp>
    </p:spTree>
    <p:extLst>
      <p:ext uri="{BB962C8B-B14F-4D97-AF65-F5344CB8AC3E}">
        <p14:creationId xmlns:p14="http://schemas.microsoft.com/office/powerpoint/2010/main" val="4047004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2"/>
            <a:ext cx="5636667" cy="6887498"/>
          </a:xfrm>
          <a:custGeom>
            <a:avLst/>
            <a:gdLst>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0 w 5576342"/>
              <a:gd name="connsiteY7" fmla="*/ 6858000 h 6858001"/>
              <a:gd name="connsiteX8" fmla="*/ 1562100 w 5576342"/>
              <a:gd name="connsiteY8" fmla="*/ 6858000 h 6858001"/>
              <a:gd name="connsiteX9" fmla="*/ 0 w 5576342"/>
              <a:gd name="connsiteY9" fmla="*/ 4000500 h 685800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0 w 5576342"/>
              <a:gd name="connsiteY7" fmla="*/ 6858000 h 6858001"/>
              <a:gd name="connsiteX8" fmla="*/ 1562100 w 5576342"/>
              <a:gd name="connsiteY8" fmla="*/ 6858000 h 6858001"/>
              <a:gd name="connsiteX9" fmla="*/ 14749 w 5576342"/>
              <a:gd name="connsiteY9" fmla="*/ 5283610 h 6858001"/>
              <a:gd name="connsiteX10" fmla="*/ 0 w 5576342"/>
              <a:gd name="connsiteY10" fmla="*/ 0 h 6858001"/>
              <a:gd name="connsiteX0" fmla="*/ 0 w 5576342"/>
              <a:gd name="connsiteY0" fmla="*/ 0 h 6946491"/>
              <a:gd name="connsiteX1" fmla="*/ 5576342 w 5576342"/>
              <a:gd name="connsiteY1" fmla="*/ 0 h 6946491"/>
              <a:gd name="connsiteX2" fmla="*/ 5576342 w 5576342"/>
              <a:gd name="connsiteY2" fmla="*/ 1 h 6946491"/>
              <a:gd name="connsiteX3" fmla="*/ 4014242 w 5576342"/>
              <a:gd name="connsiteY3" fmla="*/ 1 h 6946491"/>
              <a:gd name="connsiteX4" fmla="*/ 5576342 w 5576342"/>
              <a:gd name="connsiteY4" fmla="*/ 2857501 h 6946491"/>
              <a:gd name="connsiteX5" fmla="*/ 5576342 w 5576342"/>
              <a:gd name="connsiteY5" fmla="*/ 6858001 h 6946491"/>
              <a:gd name="connsiteX6" fmla="*/ 0 w 5576342"/>
              <a:gd name="connsiteY6" fmla="*/ 6858001 h 6946491"/>
              <a:gd name="connsiteX7" fmla="*/ 0 w 5576342"/>
              <a:gd name="connsiteY7" fmla="*/ 6858000 h 6946491"/>
              <a:gd name="connsiteX8" fmla="*/ 1606345 w 5576342"/>
              <a:gd name="connsiteY8" fmla="*/ 6946491 h 6946491"/>
              <a:gd name="connsiteX9" fmla="*/ 14749 w 5576342"/>
              <a:gd name="connsiteY9" fmla="*/ 5283610 h 6946491"/>
              <a:gd name="connsiteX10" fmla="*/ 0 w 5576342"/>
              <a:gd name="connsiteY10" fmla="*/ 0 h 694649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0 w 5576342"/>
              <a:gd name="connsiteY7" fmla="*/ 6858000 h 6858001"/>
              <a:gd name="connsiteX8" fmla="*/ 14749 w 5576342"/>
              <a:gd name="connsiteY8" fmla="*/ 5283610 h 6858001"/>
              <a:gd name="connsiteX9" fmla="*/ 0 w 5576342"/>
              <a:gd name="connsiteY9" fmla="*/ 0 h 685800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752168 w 5576342"/>
              <a:gd name="connsiteY7" fmla="*/ 6504039 h 6858001"/>
              <a:gd name="connsiteX8" fmla="*/ 14749 w 5576342"/>
              <a:gd name="connsiteY8" fmla="*/ 5283610 h 6858001"/>
              <a:gd name="connsiteX9" fmla="*/ 0 w 5576342"/>
              <a:gd name="connsiteY9" fmla="*/ 0 h 6858001"/>
              <a:gd name="connsiteX0" fmla="*/ 0 w 5576342"/>
              <a:gd name="connsiteY0" fmla="*/ 0 h 6858001"/>
              <a:gd name="connsiteX1" fmla="*/ 5576342 w 5576342"/>
              <a:gd name="connsiteY1" fmla="*/ 0 h 6858001"/>
              <a:gd name="connsiteX2" fmla="*/ 5576342 w 5576342"/>
              <a:gd name="connsiteY2" fmla="*/ 1 h 6858001"/>
              <a:gd name="connsiteX3" fmla="*/ 4014242 w 5576342"/>
              <a:gd name="connsiteY3" fmla="*/ 1 h 6858001"/>
              <a:gd name="connsiteX4" fmla="*/ 5576342 w 5576342"/>
              <a:gd name="connsiteY4" fmla="*/ 2857501 h 6858001"/>
              <a:gd name="connsiteX5" fmla="*/ 5576342 w 5576342"/>
              <a:gd name="connsiteY5" fmla="*/ 6858001 h 6858001"/>
              <a:gd name="connsiteX6" fmla="*/ 0 w 5576342"/>
              <a:gd name="connsiteY6" fmla="*/ 6858001 h 6858001"/>
              <a:gd name="connsiteX7" fmla="*/ 14749 w 5576342"/>
              <a:gd name="connsiteY7" fmla="*/ 5283610 h 6858001"/>
              <a:gd name="connsiteX8" fmla="*/ 0 w 5576342"/>
              <a:gd name="connsiteY8" fmla="*/ 0 h 6858001"/>
              <a:gd name="connsiteX0" fmla="*/ 0 w 5576342"/>
              <a:gd name="connsiteY0" fmla="*/ 0 h 6887498"/>
              <a:gd name="connsiteX1" fmla="*/ 5576342 w 5576342"/>
              <a:gd name="connsiteY1" fmla="*/ 0 h 6887498"/>
              <a:gd name="connsiteX2" fmla="*/ 5576342 w 5576342"/>
              <a:gd name="connsiteY2" fmla="*/ 1 h 6887498"/>
              <a:gd name="connsiteX3" fmla="*/ 4014242 w 5576342"/>
              <a:gd name="connsiteY3" fmla="*/ 1 h 6887498"/>
              <a:gd name="connsiteX4" fmla="*/ 5576342 w 5576342"/>
              <a:gd name="connsiteY4" fmla="*/ 2857501 h 6887498"/>
              <a:gd name="connsiteX5" fmla="*/ 5576342 w 5576342"/>
              <a:gd name="connsiteY5" fmla="*/ 6858001 h 6887498"/>
              <a:gd name="connsiteX6" fmla="*/ 1637071 w 5576342"/>
              <a:gd name="connsiteY6" fmla="*/ 6887498 h 6887498"/>
              <a:gd name="connsiteX7" fmla="*/ 14749 w 5576342"/>
              <a:gd name="connsiteY7" fmla="*/ 5283610 h 6887498"/>
              <a:gd name="connsiteX8" fmla="*/ 0 w 5576342"/>
              <a:gd name="connsiteY8" fmla="*/ 0 h 6887498"/>
              <a:gd name="connsiteX0" fmla="*/ 14748 w 5591090"/>
              <a:gd name="connsiteY0" fmla="*/ 0 h 6887498"/>
              <a:gd name="connsiteX1" fmla="*/ 5591090 w 5591090"/>
              <a:gd name="connsiteY1" fmla="*/ 0 h 6887498"/>
              <a:gd name="connsiteX2" fmla="*/ 5591090 w 5591090"/>
              <a:gd name="connsiteY2" fmla="*/ 1 h 6887498"/>
              <a:gd name="connsiteX3" fmla="*/ 4028990 w 5591090"/>
              <a:gd name="connsiteY3" fmla="*/ 1 h 6887498"/>
              <a:gd name="connsiteX4" fmla="*/ 5591090 w 5591090"/>
              <a:gd name="connsiteY4" fmla="*/ 2857501 h 6887498"/>
              <a:gd name="connsiteX5" fmla="*/ 5591090 w 5591090"/>
              <a:gd name="connsiteY5" fmla="*/ 6858001 h 6887498"/>
              <a:gd name="connsiteX6" fmla="*/ 1651819 w 5591090"/>
              <a:gd name="connsiteY6" fmla="*/ 6887498 h 6887498"/>
              <a:gd name="connsiteX7" fmla="*/ 0 w 5591090"/>
              <a:gd name="connsiteY7" fmla="*/ 5283610 h 6887498"/>
              <a:gd name="connsiteX8" fmla="*/ 14748 w 5591090"/>
              <a:gd name="connsiteY8" fmla="*/ 0 h 6887498"/>
              <a:gd name="connsiteX0" fmla="*/ 0 w 5576342"/>
              <a:gd name="connsiteY0" fmla="*/ 0 h 6887498"/>
              <a:gd name="connsiteX1" fmla="*/ 5576342 w 5576342"/>
              <a:gd name="connsiteY1" fmla="*/ 0 h 6887498"/>
              <a:gd name="connsiteX2" fmla="*/ 5576342 w 5576342"/>
              <a:gd name="connsiteY2" fmla="*/ 1 h 6887498"/>
              <a:gd name="connsiteX3" fmla="*/ 4014242 w 5576342"/>
              <a:gd name="connsiteY3" fmla="*/ 1 h 6887498"/>
              <a:gd name="connsiteX4" fmla="*/ 5576342 w 5576342"/>
              <a:gd name="connsiteY4" fmla="*/ 2857501 h 6887498"/>
              <a:gd name="connsiteX5" fmla="*/ 5576342 w 5576342"/>
              <a:gd name="connsiteY5" fmla="*/ 6858001 h 6887498"/>
              <a:gd name="connsiteX6" fmla="*/ 1637071 w 5576342"/>
              <a:gd name="connsiteY6" fmla="*/ 6887498 h 6887498"/>
              <a:gd name="connsiteX7" fmla="*/ 0 w 5576342"/>
              <a:gd name="connsiteY7" fmla="*/ 5165623 h 6887498"/>
              <a:gd name="connsiteX8" fmla="*/ 0 w 5576342"/>
              <a:gd name="connsiteY8" fmla="*/ 0 h 6887498"/>
              <a:gd name="connsiteX0" fmla="*/ 0 w 5576342"/>
              <a:gd name="connsiteY0" fmla="*/ 0 h 6887498"/>
              <a:gd name="connsiteX1" fmla="*/ 5576342 w 5576342"/>
              <a:gd name="connsiteY1" fmla="*/ 0 h 6887498"/>
              <a:gd name="connsiteX2" fmla="*/ 4014242 w 5576342"/>
              <a:gd name="connsiteY2" fmla="*/ 1 h 6887498"/>
              <a:gd name="connsiteX3" fmla="*/ 5576342 w 5576342"/>
              <a:gd name="connsiteY3" fmla="*/ 2857501 h 6887498"/>
              <a:gd name="connsiteX4" fmla="*/ 5576342 w 5576342"/>
              <a:gd name="connsiteY4" fmla="*/ 6858001 h 6887498"/>
              <a:gd name="connsiteX5" fmla="*/ 1637071 w 5576342"/>
              <a:gd name="connsiteY5" fmla="*/ 6887498 h 6887498"/>
              <a:gd name="connsiteX6" fmla="*/ 0 w 5576342"/>
              <a:gd name="connsiteY6" fmla="*/ 5165623 h 6887498"/>
              <a:gd name="connsiteX7" fmla="*/ 0 w 5576342"/>
              <a:gd name="connsiteY7" fmla="*/ 0 h 6887498"/>
              <a:gd name="connsiteX0" fmla="*/ 0 w 5576342"/>
              <a:gd name="connsiteY0" fmla="*/ 0 h 6887498"/>
              <a:gd name="connsiteX1" fmla="*/ 4014242 w 5576342"/>
              <a:gd name="connsiteY1" fmla="*/ 1 h 6887498"/>
              <a:gd name="connsiteX2" fmla="*/ 5576342 w 5576342"/>
              <a:gd name="connsiteY2" fmla="*/ 2857501 h 6887498"/>
              <a:gd name="connsiteX3" fmla="*/ 5576342 w 5576342"/>
              <a:gd name="connsiteY3" fmla="*/ 6858001 h 6887498"/>
              <a:gd name="connsiteX4" fmla="*/ 1637071 w 5576342"/>
              <a:gd name="connsiteY4" fmla="*/ 6887498 h 6887498"/>
              <a:gd name="connsiteX5" fmla="*/ 0 w 5576342"/>
              <a:gd name="connsiteY5" fmla="*/ 5165623 h 6887498"/>
              <a:gd name="connsiteX6" fmla="*/ 0 w 5576342"/>
              <a:gd name="connsiteY6" fmla="*/ 0 h 6887498"/>
              <a:gd name="connsiteX0" fmla="*/ 0 w 5595392"/>
              <a:gd name="connsiteY0" fmla="*/ 0 h 6887498"/>
              <a:gd name="connsiteX1" fmla="*/ 4014242 w 5595392"/>
              <a:gd name="connsiteY1" fmla="*/ 1 h 6887498"/>
              <a:gd name="connsiteX2" fmla="*/ 5595392 w 5595392"/>
              <a:gd name="connsiteY2" fmla="*/ 2305051 h 6887498"/>
              <a:gd name="connsiteX3" fmla="*/ 5576342 w 5595392"/>
              <a:gd name="connsiteY3" fmla="*/ 6858001 h 6887498"/>
              <a:gd name="connsiteX4" fmla="*/ 1637071 w 5595392"/>
              <a:gd name="connsiteY4" fmla="*/ 6887498 h 6887498"/>
              <a:gd name="connsiteX5" fmla="*/ 0 w 5595392"/>
              <a:gd name="connsiteY5" fmla="*/ 5165623 h 6887498"/>
              <a:gd name="connsiteX6" fmla="*/ 0 w 5595392"/>
              <a:gd name="connsiteY6" fmla="*/ 0 h 6887498"/>
              <a:gd name="connsiteX0" fmla="*/ 0 w 5614442"/>
              <a:gd name="connsiteY0" fmla="*/ 0 h 6887498"/>
              <a:gd name="connsiteX1" fmla="*/ 4014242 w 5614442"/>
              <a:gd name="connsiteY1" fmla="*/ 1 h 6887498"/>
              <a:gd name="connsiteX2" fmla="*/ 5614442 w 5614442"/>
              <a:gd name="connsiteY2" fmla="*/ 1638301 h 6887498"/>
              <a:gd name="connsiteX3" fmla="*/ 5576342 w 5614442"/>
              <a:gd name="connsiteY3" fmla="*/ 6858001 h 6887498"/>
              <a:gd name="connsiteX4" fmla="*/ 1637071 w 5614442"/>
              <a:gd name="connsiteY4" fmla="*/ 6887498 h 6887498"/>
              <a:gd name="connsiteX5" fmla="*/ 0 w 5614442"/>
              <a:gd name="connsiteY5" fmla="*/ 5165623 h 6887498"/>
              <a:gd name="connsiteX6" fmla="*/ 0 w 5614442"/>
              <a:gd name="connsiteY6" fmla="*/ 0 h 6887498"/>
              <a:gd name="connsiteX0" fmla="*/ 0 w 5614442"/>
              <a:gd name="connsiteY0" fmla="*/ 0 h 6887498"/>
              <a:gd name="connsiteX1" fmla="*/ 4014242 w 5614442"/>
              <a:gd name="connsiteY1" fmla="*/ 1 h 6887498"/>
              <a:gd name="connsiteX2" fmla="*/ 5614442 w 5614442"/>
              <a:gd name="connsiteY2" fmla="*/ 1657351 h 6887498"/>
              <a:gd name="connsiteX3" fmla="*/ 5576342 w 5614442"/>
              <a:gd name="connsiteY3" fmla="*/ 6858001 h 6887498"/>
              <a:gd name="connsiteX4" fmla="*/ 1637071 w 5614442"/>
              <a:gd name="connsiteY4" fmla="*/ 6887498 h 6887498"/>
              <a:gd name="connsiteX5" fmla="*/ 0 w 5614442"/>
              <a:gd name="connsiteY5" fmla="*/ 5165623 h 6887498"/>
              <a:gd name="connsiteX6" fmla="*/ 0 w 5614442"/>
              <a:gd name="connsiteY6" fmla="*/ 0 h 6887498"/>
              <a:gd name="connsiteX0" fmla="*/ 0 w 5614442"/>
              <a:gd name="connsiteY0" fmla="*/ 0 h 6887498"/>
              <a:gd name="connsiteX1" fmla="*/ 4039642 w 5614442"/>
              <a:gd name="connsiteY1" fmla="*/ 1 h 6887498"/>
              <a:gd name="connsiteX2" fmla="*/ 5614442 w 5614442"/>
              <a:gd name="connsiteY2" fmla="*/ 1657351 h 6887498"/>
              <a:gd name="connsiteX3" fmla="*/ 5576342 w 5614442"/>
              <a:gd name="connsiteY3" fmla="*/ 6858001 h 6887498"/>
              <a:gd name="connsiteX4" fmla="*/ 1637071 w 5614442"/>
              <a:gd name="connsiteY4" fmla="*/ 6887498 h 6887498"/>
              <a:gd name="connsiteX5" fmla="*/ 0 w 5614442"/>
              <a:gd name="connsiteY5" fmla="*/ 5165623 h 6887498"/>
              <a:gd name="connsiteX6" fmla="*/ 0 w 5614442"/>
              <a:gd name="connsiteY6" fmla="*/ 0 h 6887498"/>
              <a:gd name="connsiteX0" fmla="*/ 0 w 5617617"/>
              <a:gd name="connsiteY0" fmla="*/ 0 h 6887498"/>
              <a:gd name="connsiteX1" fmla="*/ 4039642 w 5617617"/>
              <a:gd name="connsiteY1" fmla="*/ 1 h 6887498"/>
              <a:gd name="connsiteX2" fmla="*/ 5617617 w 5617617"/>
              <a:gd name="connsiteY2" fmla="*/ 1584326 h 6887498"/>
              <a:gd name="connsiteX3" fmla="*/ 5576342 w 5617617"/>
              <a:gd name="connsiteY3" fmla="*/ 6858001 h 6887498"/>
              <a:gd name="connsiteX4" fmla="*/ 1637071 w 5617617"/>
              <a:gd name="connsiteY4" fmla="*/ 6887498 h 6887498"/>
              <a:gd name="connsiteX5" fmla="*/ 0 w 5617617"/>
              <a:gd name="connsiteY5" fmla="*/ 5165623 h 6887498"/>
              <a:gd name="connsiteX6" fmla="*/ 0 w 5617617"/>
              <a:gd name="connsiteY6" fmla="*/ 0 h 6887498"/>
              <a:gd name="connsiteX0" fmla="*/ 0 w 5636667"/>
              <a:gd name="connsiteY0" fmla="*/ 0 h 6887498"/>
              <a:gd name="connsiteX1" fmla="*/ 4039642 w 5636667"/>
              <a:gd name="connsiteY1" fmla="*/ 1 h 6887498"/>
              <a:gd name="connsiteX2" fmla="*/ 5636667 w 5636667"/>
              <a:gd name="connsiteY2" fmla="*/ 1698626 h 6887498"/>
              <a:gd name="connsiteX3" fmla="*/ 5576342 w 5636667"/>
              <a:gd name="connsiteY3" fmla="*/ 6858001 h 6887498"/>
              <a:gd name="connsiteX4" fmla="*/ 1637071 w 5636667"/>
              <a:gd name="connsiteY4" fmla="*/ 6887498 h 6887498"/>
              <a:gd name="connsiteX5" fmla="*/ 0 w 5636667"/>
              <a:gd name="connsiteY5" fmla="*/ 5165623 h 6887498"/>
              <a:gd name="connsiteX6" fmla="*/ 0 w 5636667"/>
              <a:gd name="connsiteY6" fmla="*/ 0 h 6887498"/>
              <a:gd name="connsiteX0" fmla="*/ 0 w 5636667"/>
              <a:gd name="connsiteY0" fmla="*/ 0 h 6887498"/>
              <a:gd name="connsiteX1" fmla="*/ 4039642 w 5636667"/>
              <a:gd name="connsiteY1" fmla="*/ 1 h 6887498"/>
              <a:gd name="connsiteX2" fmla="*/ 5636667 w 5636667"/>
              <a:gd name="connsiteY2" fmla="*/ 1698626 h 6887498"/>
              <a:gd name="connsiteX3" fmla="*/ 5576342 w 5636667"/>
              <a:gd name="connsiteY3" fmla="*/ 6858001 h 6887498"/>
              <a:gd name="connsiteX4" fmla="*/ 1637071 w 5636667"/>
              <a:gd name="connsiteY4" fmla="*/ 6887498 h 6887498"/>
              <a:gd name="connsiteX5" fmla="*/ 0 w 5636667"/>
              <a:gd name="connsiteY5" fmla="*/ 5165623 h 6887498"/>
              <a:gd name="connsiteX6" fmla="*/ 0 w 5636667"/>
              <a:gd name="connsiteY6" fmla="*/ 0 h 6887498"/>
              <a:gd name="connsiteX0" fmla="*/ 0 w 5636667"/>
              <a:gd name="connsiteY0" fmla="*/ 0 h 6887498"/>
              <a:gd name="connsiteX1" fmla="*/ 4039642 w 5636667"/>
              <a:gd name="connsiteY1" fmla="*/ 1 h 6887498"/>
              <a:gd name="connsiteX2" fmla="*/ 5636667 w 5636667"/>
              <a:gd name="connsiteY2" fmla="*/ 1703389 h 6887498"/>
              <a:gd name="connsiteX3" fmla="*/ 5576342 w 5636667"/>
              <a:gd name="connsiteY3" fmla="*/ 6858001 h 6887498"/>
              <a:gd name="connsiteX4" fmla="*/ 1637071 w 5636667"/>
              <a:gd name="connsiteY4" fmla="*/ 6887498 h 6887498"/>
              <a:gd name="connsiteX5" fmla="*/ 0 w 5636667"/>
              <a:gd name="connsiteY5" fmla="*/ 5165623 h 6887498"/>
              <a:gd name="connsiteX6" fmla="*/ 0 w 5636667"/>
              <a:gd name="connsiteY6" fmla="*/ 0 h 688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36667" h="6887498">
                <a:moveTo>
                  <a:pt x="0" y="0"/>
                </a:moveTo>
                <a:lnTo>
                  <a:pt x="4039642" y="1"/>
                </a:lnTo>
                <a:lnTo>
                  <a:pt x="5636667" y="1703389"/>
                </a:lnTo>
                <a:lnTo>
                  <a:pt x="5576342" y="6858001"/>
                </a:lnTo>
                <a:lnTo>
                  <a:pt x="1637071" y="6887498"/>
                </a:lnTo>
                <a:lnTo>
                  <a:pt x="0" y="5165623"/>
                </a:lnTo>
                <a:lnTo>
                  <a:pt x="0" y="0"/>
                </a:lnTo>
                <a:close/>
              </a:path>
            </a:pathLst>
          </a:custGeom>
        </p:spPr>
        <p:txBody>
          <a:bodyPr wrap="square">
            <a:noAutofit/>
          </a:bodyPr>
          <a:lstStyle/>
          <a:p>
            <a:endParaRPr lang="en-US" dirty="0"/>
          </a:p>
        </p:txBody>
      </p:sp>
    </p:spTree>
    <p:extLst>
      <p:ext uri="{BB962C8B-B14F-4D97-AF65-F5344CB8AC3E}">
        <p14:creationId xmlns:p14="http://schemas.microsoft.com/office/powerpoint/2010/main" val="2437675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1751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07838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787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098B9659-7F76-47AC-B22A-2AB41FA07C5D}"/>
              </a:ext>
            </a:extLst>
          </p:cNvPr>
          <p:cNvSpPr>
            <a:spLocks noGrp="1"/>
          </p:cNvSpPr>
          <p:nvPr>
            <p:ph type="pic" sz="quarter" idx="10"/>
          </p:nvPr>
        </p:nvSpPr>
        <p:spPr>
          <a:xfrm>
            <a:off x="809131" y="1244646"/>
            <a:ext cx="6698437" cy="4336809"/>
          </a:xfrm>
          <a:custGeom>
            <a:avLst/>
            <a:gdLst/>
            <a:ahLst/>
            <a:cxnLst/>
            <a:rect l="l" t="t" r="r" b="b"/>
            <a:pathLst>
              <a:path w="6698437" h="4336809">
                <a:moveTo>
                  <a:pt x="2797149" y="0"/>
                </a:moveTo>
                <a:lnTo>
                  <a:pt x="3827679" y="0"/>
                </a:lnTo>
                <a:lnTo>
                  <a:pt x="3993299" y="2496579"/>
                </a:lnTo>
                <a:lnTo>
                  <a:pt x="5404142" y="12268"/>
                </a:lnTo>
                <a:lnTo>
                  <a:pt x="6698437" y="12268"/>
                </a:lnTo>
                <a:lnTo>
                  <a:pt x="4103713" y="4336809"/>
                </a:lnTo>
                <a:lnTo>
                  <a:pt x="3036379" y="4336809"/>
                </a:lnTo>
                <a:lnTo>
                  <a:pt x="2840088" y="1895437"/>
                </a:lnTo>
                <a:lnTo>
                  <a:pt x="1337234" y="4336809"/>
                </a:lnTo>
                <a:lnTo>
                  <a:pt x="276035" y="4336809"/>
                </a:lnTo>
                <a:lnTo>
                  <a:pt x="0" y="12268"/>
                </a:lnTo>
                <a:lnTo>
                  <a:pt x="1232954" y="12268"/>
                </a:lnTo>
                <a:lnTo>
                  <a:pt x="1312697" y="2496579"/>
                </a:lnTo>
                <a:close/>
              </a:path>
            </a:pathLst>
          </a:custGeom>
        </p:spPr>
        <p:txBody>
          <a:bodyPr wrap="square">
            <a:noAutofit/>
          </a:bodyPr>
          <a:lstStyle/>
          <a:p>
            <a:endParaRPr lang="en-US"/>
          </a:p>
        </p:txBody>
      </p:sp>
    </p:spTree>
    <p:extLst>
      <p:ext uri="{BB962C8B-B14F-4D97-AF65-F5344CB8AC3E}">
        <p14:creationId xmlns:p14="http://schemas.microsoft.com/office/powerpoint/2010/main" val="200180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9946119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10/8/2019</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12560522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10/8/2019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34521969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10/8/2019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11826657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10/8/2019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18556399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0E61B9E-92BD-4BED-98F0-480C9E49CCB6}" type="datetimeFigureOut">
              <a:rPr lang="en-US" smtClean="0"/>
              <a:t>10/8/2019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F27B3D15-2E91-451C-AEDD-787DC0143517}" type="slidenum">
              <a:rPr lang="en-US" smtClean="0"/>
              <a:t>‹#›</a:t>
            </a:fld>
            <a:endParaRPr lang="en-US"/>
          </a:p>
        </p:txBody>
      </p:sp>
    </p:spTree>
    <p:extLst>
      <p:ext uri="{BB962C8B-B14F-4D97-AF65-F5344CB8AC3E}">
        <p14:creationId xmlns:p14="http://schemas.microsoft.com/office/powerpoint/2010/main" val="38951498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38_Custom Layout">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5948F522-B17D-4843-A63A-2E199DCC82AD}"/>
              </a:ext>
            </a:extLst>
          </p:cNvPr>
          <p:cNvSpPr>
            <a:spLocks noGrp="1"/>
          </p:cNvSpPr>
          <p:nvPr>
            <p:ph type="pic" sz="quarter" idx="10"/>
          </p:nvPr>
        </p:nvSpPr>
        <p:spPr>
          <a:xfrm>
            <a:off x="5963322" y="0"/>
            <a:ext cx="6228678" cy="6234309"/>
          </a:xfrm>
          <a:custGeom>
            <a:avLst/>
            <a:gdLst>
              <a:gd name="connsiteX0" fmla="*/ 0 w 6228678"/>
              <a:gd name="connsiteY0" fmla="*/ 0 h 6234309"/>
              <a:gd name="connsiteX1" fmla="*/ 2843479 w 6228678"/>
              <a:gd name="connsiteY1" fmla="*/ 0 h 6234309"/>
              <a:gd name="connsiteX2" fmla="*/ 6228678 w 6228678"/>
              <a:gd name="connsiteY2" fmla="*/ 3388259 h 6234309"/>
              <a:gd name="connsiteX3" fmla="*/ 6228678 w 6228678"/>
              <a:gd name="connsiteY3" fmla="*/ 6234309 h 6234309"/>
              <a:gd name="connsiteX4" fmla="*/ 0 w 6228678"/>
              <a:gd name="connsiteY4" fmla="*/ 0 h 623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8678" h="6234309">
                <a:moveTo>
                  <a:pt x="0" y="0"/>
                </a:moveTo>
                <a:lnTo>
                  <a:pt x="2843479" y="0"/>
                </a:lnTo>
                <a:cubicBezTo>
                  <a:pt x="2843479" y="1871390"/>
                  <a:pt x="4358978" y="3388259"/>
                  <a:pt x="6228678" y="3388259"/>
                </a:cubicBezTo>
                <a:lnTo>
                  <a:pt x="6228678" y="6234309"/>
                </a:lnTo>
                <a:cubicBezTo>
                  <a:pt x="2788649" y="6234309"/>
                  <a:pt x="0" y="3443138"/>
                  <a:pt x="0" y="0"/>
                </a:cubicBezTo>
                <a:close/>
              </a:path>
            </a:pathLst>
          </a:custGeom>
        </p:spPr>
        <p:txBody>
          <a:bodyPr wrap="square">
            <a:noAutofit/>
          </a:bodyPr>
          <a:lstStyle/>
          <a:p>
            <a:endParaRPr lang="en-US"/>
          </a:p>
        </p:txBody>
      </p:sp>
    </p:spTree>
    <p:extLst>
      <p:ext uri="{BB962C8B-B14F-4D97-AF65-F5344CB8AC3E}">
        <p14:creationId xmlns:p14="http://schemas.microsoft.com/office/powerpoint/2010/main" val="355455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39_Custom Layout">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746DE456-BA5B-40C6-A9DB-006499EFD951}"/>
              </a:ext>
            </a:extLst>
          </p:cNvPr>
          <p:cNvSpPr>
            <a:spLocks noGrp="1"/>
          </p:cNvSpPr>
          <p:nvPr>
            <p:ph type="pic" sz="quarter" idx="10"/>
          </p:nvPr>
        </p:nvSpPr>
        <p:spPr>
          <a:xfrm>
            <a:off x="0" y="1"/>
            <a:ext cx="6228678" cy="6234309"/>
          </a:xfrm>
          <a:custGeom>
            <a:avLst/>
            <a:gdLst>
              <a:gd name="connsiteX0" fmla="*/ 3385199 w 6228678"/>
              <a:gd name="connsiteY0" fmla="*/ 0 h 6234309"/>
              <a:gd name="connsiteX1" fmla="*/ 6228678 w 6228678"/>
              <a:gd name="connsiteY1" fmla="*/ 0 h 6234309"/>
              <a:gd name="connsiteX2" fmla="*/ 0 w 6228678"/>
              <a:gd name="connsiteY2" fmla="*/ 6234309 h 6234309"/>
              <a:gd name="connsiteX3" fmla="*/ 0 w 6228678"/>
              <a:gd name="connsiteY3" fmla="*/ 3388259 h 6234309"/>
              <a:gd name="connsiteX4" fmla="*/ 3385199 w 6228678"/>
              <a:gd name="connsiteY4" fmla="*/ 0 h 623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8678" h="6234309">
                <a:moveTo>
                  <a:pt x="3385199" y="0"/>
                </a:moveTo>
                <a:lnTo>
                  <a:pt x="6228678" y="0"/>
                </a:lnTo>
                <a:cubicBezTo>
                  <a:pt x="6228678" y="3443138"/>
                  <a:pt x="3440029" y="6234309"/>
                  <a:pt x="0" y="6234309"/>
                </a:cubicBezTo>
                <a:lnTo>
                  <a:pt x="0" y="3388259"/>
                </a:lnTo>
                <a:cubicBezTo>
                  <a:pt x="1869700" y="3388259"/>
                  <a:pt x="3385199" y="1871390"/>
                  <a:pt x="3385199"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80684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55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prstGeom prst="rect">
            <a:avLst/>
          </a:prstGeom>
        </p:spPr>
        <p:txBody>
          <a:bodyPr/>
          <a:lstStyle>
            <a:lvl1pPr marL="0" indent="0">
              <a:buNone/>
              <a:defRPr/>
            </a:lvl1pPr>
          </a:lstStyle>
          <a:p>
            <a:endParaRPr lang="id-ID" dirty="0"/>
          </a:p>
        </p:txBody>
      </p:sp>
      <p:sp>
        <p:nvSpPr>
          <p:cNvPr id="4" name="Text Placeholder 2"/>
          <p:cNvSpPr>
            <a:spLocks noGrp="1"/>
          </p:cNvSpPr>
          <p:nvPr>
            <p:ph type="body" sz="quarter" idx="11"/>
          </p:nvPr>
        </p:nvSpPr>
        <p:spPr>
          <a:xfrm>
            <a:off x="1114425" y="444190"/>
            <a:ext cx="9963150" cy="800100"/>
          </a:xfrm>
          <a:prstGeom prst="rect">
            <a:avLst/>
          </a:prstGeom>
        </p:spPr>
        <p:txBody>
          <a:bodyPr/>
          <a:lstStyle>
            <a:lvl1pPr marL="0" indent="0" algn="ctr">
              <a:buNone/>
              <a:defRPr sz="4800">
                <a:solidFill>
                  <a:schemeClr val="bg1"/>
                </a:solidFill>
                <a:latin typeface="Bebas Neue" panose="020B0606020202050201" pitchFamily="34" charset="0"/>
              </a:defRPr>
            </a:lvl1pPr>
          </a:lstStyle>
          <a:p>
            <a:pPr lvl="0"/>
            <a:endParaRPr lang="id-ID" dirty="0"/>
          </a:p>
        </p:txBody>
      </p:sp>
    </p:spTree>
    <p:extLst>
      <p:ext uri="{BB962C8B-B14F-4D97-AF65-F5344CB8AC3E}">
        <p14:creationId xmlns:p14="http://schemas.microsoft.com/office/powerpoint/2010/main" val="3293200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nodePh="1">
                                  <p:stCondLst>
                                    <p:cond delay="25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1" decel="100000" fill="hold" nodeType="withEffect" nodePh="1">
                  <p:stCondLst>
                    <p:cond delay="250"/>
                  </p:stCondLst>
                  <p:endCondLst>
                    <p:cond delay="0"/>
                  </p:end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54274C6D-03BF-436E-AF34-EE1150FD58C2}"/>
              </a:ext>
            </a:extLst>
          </p:cNvPr>
          <p:cNvSpPr>
            <a:spLocks noGrp="1"/>
          </p:cNvSpPr>
          <p:nvPr>
            <p:ph type="pic" sz="quarter" idx="10"/>
          </p:nvPr>
        </p:nvSpPr>
        <p:spPr>
          <a:xfrm>
            <a:off x="1120779" y="689853"/>
            <a:ext cx="5529481" cy="5345411"/>
          </a:xfrm>
          <a:custGeom>
            <a:avLst/>
            <a:gdLst/>
            <a:ahLst/>
            <a:cxnLst/>
            <a:rect l="l" t="t" r="r" b="b"/>
            <a:pathLst>
              <a:path w="5529481" h="5345411">
                <a:moveTo>
                  <a:pt x="2944095" y="1281131"/>
                </a:moveTo>
                <a:cubicBezTo>
                  <a:pt x="2719605" y="1281131"/>
                  <a:pt x="2517051" y="1330217"/>
                  <a:pt x="2336432" y="1428388"/>
                </a:cubicBezTo>
                <a:cubicBezTo>
                  <a:pt x="2155812" y="1526559"/>
                  <a:pt x="2000848" y="1655409"/>
                  <a:pt x="1871538" y="1814936"/>
                </a:cubicBezTo>
                <a:cubicBezTo>
                  <a:pt x="1742229" y="1974464"/>
                  <a:pt x="1642179" y="2151172"/>
                  <a:pt x="1571388" y="2345060"/>
                </a:cubicBezTo>
                <a:cubicBezTo>
                  <a:pt x="1500598" y="2538947"/>
                  <a:pt x="1465203" y="2731608"/>
                  <a:pt x="1465203" y="2923041"/>
                </a:cubicBezTo>
                <a:cubicBezTo>
                  <a:pt x="1465203" y="3085024"/>
                  <a:pt x="1489611" y="3235962"/>
                  <a:pt x="1538428" y="3375855"/>
                </a:cubicBezTo>
                <a:cubicBezTo>
                  <a:pt x="1587245" y="3515749"/>
                  <a:pt x="1659244" y="3637236"/>
                  <a:pt x="1754423" y="3740315"/>
                </a:cubicBezTo>
                <a:cubicBezTo>
                  <a:pt x="1849604" y="3843395"/>
                  <a:pt x="1966737" y="3923158"/>
                  <a:pt x="2105826" y="3979607"/>
                </a:cubicBezTo>
                <a:cubicBezTo>
                  <a:pt x="2244914" y="4036055"/>
                  <a:pt x="2404768" y="4064279"/>
                  <a:pt x="2585387" y="4064279"/>
                </a:cubicBezTo>
                <a:cubicBezTo>
                  <a:pt x="2809877" y="4064279"/>
                  <a:pt x="3013639" y="4015194"/>
                  <a:pt x="3196674" y="3917023"/>
                </a:cubicBezTo>
                <a:cubicBezTo>
                  <a:pt x="3379709" y="3818852"/>
                  <a:pt x="3534674" y="3690003"/>
                  <a:pt x="3661567" y="3530475"/>
                </a:cubicBezTo>
                <a:cubicBezTo>
                  <a:pt x="3788461" y="3370947"/>
                  <a:pt x="3887303" y="3194239"/>
                  <a:pt x="3958094" y="3000351"/>
                </a:cubicBezTo>
                <a:cubicBezTo>
                  <a:pt x="4028884" y="2806464"/>
                  <a:pt x="4064280" y="2613803"/>
                  <a:pt x="4064280" y="2422369"/>
                </a:cubicBezTo>
                <a:cubicBezTo>
                  <a:pt x="4064280" y="2260387"/>
                  <a:pt x="4039871" y="2109449"/>
                  <a:pt x="3991054" y="1969556"/>
                </a:cubicBezTo>
                <a:cubicBezTo>
                  <a:pt x="3942237" y="1829662"/>
                  <a:pt x="3870238" y="1708176"/>
                  <a:pt x="3775059" y="1605096"/>
                </a:cubicBezTo>
                <a:cubicBezTo>
                  <a:pt x="3679879" y="1502016"/>
                  <a:pt x="3562745" y="1422252"/>
                  <a:pt x="3423656" y="1365804"/>
                </a:cubicBezTo>
                <a:cubicBezTo>
                  <a:pt x="3284568" y="1309355"/>
                  <a:pt x="3124714" y="1281131"/>
                  <a:pt x="2944095" y="1281131"/>
                </a:cubicBezTo>
                <a:close/>
                <a:moveTo>
                  <a:pt x="3070298" y="0"/>
                </a:moveTo>
                <a:cubicBezTo>
                  <a:pt x="3438439" y="0"/>
                  <a:pt x="3773448" y="58902"/>
                  <a:pt x="4075324" y="176708"/>
                </a:cubicBezTo>
                <a:cubicBezTo>
                  <a:pt x="4377200" y="294513"/>
                  <a:pt x="4636126" y="456495"/>
                  <a:pt x="4852102" y="662654"/>
                </a:cubicBezTo>
                <a:cubicBezTo>
                  <a:pt x="5068078" y="868813"/>
                  <a:pt x="5234969" y="1113014"/>
                  <a:pt x="5352774" y="1395255"/>
                </a:cubicBezTo>
                <a:cubicBezTo>
                  <a:pt x="5470579" y="1677497"/>
                  <a:pt x="5529481" y="1983054"/>
                  <a:pt x="5529481" y="2311927"/>
                </a:cubicBezTo>
                <a:cubicBezTo>
                  <a:pt x="5529481" y="2704611"/>
                  <a:pt x="5453399" y="3083797"/>
                  <a:pt x="5301234" y="3449484"/>
                </a:cubicBezTo>
                <a:cubicBezTo>
                  <a:pt x="5149069" y="3815171"/>
                  <a:pt x="4936774" y="4137907"/>
                  <a:pt x="4664349" y="4417695"/>
                </a:cubicBezTo>
                <a:cubicBezTo>
                  <a:pt x="4391925" y="4697482"/>
                  <a:pt x="4067961" y="4922048"/>
                  <a:pt x="3692457" y="5091393"/>
                </a:cubicBezTo>
                <a:cubicBezTo>
                  <a:pt x="3316953" y="5260738"/>
                  <a:pt x="2905862" y="5345411"/>
                  <a:pt x="2459184" y="5345411"/>
                </a:cubicBezTo>
                <a:cubicBezTo>
                  <a:pt x="2091042" y="5345411"/>
                  <a:pt x="1756034" y="5286508"/>
                  <a:pt x="1454158" y="5168703"/>
                </a:cubicBezTo>
                <a:cubicBezTo>
                  <a:pt x="1152282" y="5050898"/>
                  <a:pt x="893356" y="4888916"/>
                  <a:pt x="677380" y="4682757"/>
                </a:cubicBezTo>
                <a:cubicBezTo>
                  <a:pt x="461404" y="4476598"/>
                  <a:pt x="294513" y="4232398"/>
                  <a:pt x="176708" y="3950155"/>
                </a:cubicBezTo>
                <a:cubicBezTo>
                  <a:pt x="58903" y="3667914"/>
                  <a:pt x="0" y="3362356"/>
                  <a:pt x="0" y="3033484"/>
                </a:cubicBezTo>
                <a:cubicBezTo>
                  <a:pt x="0" y="2640800"/>
                  <a:pt x="76083" y="2261614"/>
                  <a:pt x="228248" y="1895927"/>
                </a:cubicBezTo>
                <a:cubicBezTo>
                  <a:pt x="380413" y="1530240"/>
                  <a:pt x="592708" y="1207503"/>
                  <a:pt x="865132" y="927716"/>
                </a:cubicBezTo>
                <a:cubicBezTo>
                  <a:pt x="1137557" y="647928"/>
                  <a:pt x="1461521" y="423362"/>
                  <a:pt x="1837025" y="254017"/>
                </a:cubicBezTo>
                <a:cubicBezTo>
                  <a:pt x="2212529" y="84672"/>
                  <a:pt x="2623620" y="0"/>
                  <a:pt x="307029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411661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97F2F31D-1826-47D5-9E60-0819324AB1A7}"/>
              </a:ext>
            </a:extLst>
          </p:cNvPr>
          <p:cNvSpPr>
            <a:spLocks noGrp="1"/>
          </p:cNvSpPr>
          <p:nvPr>
            <p:ph type="pic" sz="quarter" idx="10"/>
          </p:nvPr>
        </p:nvSpPr>
        <p:spPr>
          <a:xfrm>
            <a:off x="1625641" y="1114191"/>
            <a:ext cx="4852101" cy="5153977"/>
          </a:xfrm>
          <a:custGeom>
            <a:avLst/>
            <a:gdLst/>
            <a:ahLst/>
            <a:cxnLst/>
            <a:rect l="l" t="t" r="r" b="b"/>
            <a:pathLst>
              <a:path w="4852101" h="5153977">
                <a:moveTo>
                  <a:pt x="338689" y="0"/>
                </a:moveTo>
                <a:lnTo>
                  <a:pt x="4852101" y="0"/>
                </a:lnTo>
                <a:lnTo>
                  <a:pt x="4520774" y="1251680"/>
                </a:lnTo>
                <a:lnTo>
                  <a:pt x="2974581" y="1251680"/>
                </a:lnTo>
                <a:lnTo>
                  <a:pt x="1929060" y="5153977"/>
                </a:lnTo>
                <a:lnTo>
                  <a:pt x="493309" y="5153977"/>
                </a:lnTo>
                <a:lnTo>
                  <a:pt x="1546193" y="1251680"/>
                </a:lnTo>
                <a:lnTo>
                  <a:pt x="0" y="1251680"/>
                </a:lnTo>
                <a:close/>
              </a:path>
            </a:pathLst>
          </a:custGeom>
        </p:spPr>
        <p:txBody>
          <a:bodyPr wrap="square">
            <a:noAutofit/>
          </a:bodyPr>
          <a:lstStyle/>
          <a:p>
            <a:endParaRPr lang="en-US"/>
          </a:p>
        </p:txBody>
      </p:sp>
    </p:spTree>
    <p:extLst>
      <p:ext uri="{BB962C8B-B14F-4D97-AF65-F5344CB8AC3E}">
        <p14:creationId xmlns:p14="http://schemas.microsoft.com/office/powerpoint/2010/main" val="3292019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55490D02-9839-40F7-BDEE-FFD10432386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08770" y="353962"/>
            <a:ext cx="3691292" cy="6175476"/>
          </a:xfrm>
          <a:prstGeom prst="rect">
            <a:avLst/>
          </a:prstGeom>
        </p:spPr>
      </p:pic>
      <p:sp>
        <p:nvSpPr>
          <p:cNvPr id="4" name="Picture Placeholder 2">
            <a:extLst>
              <a:ext uri="{FF2B5EF4-FFF2-40B4-BE49-F238E27FC236}">
                <a16:creationId xmlns="" xmlns:a16="http://schemas.microsoft.com/office/drawing/2014/main" id="{07DA2CF6-B957-4BEE-AA5D-D44059288AF7}"/>
              </a:ext>
            </a:extLst>
          </p:cNvPr>
          <p:cNvSpPr>
            <a:spLocks noGrp="1"/>
          </p:cNvSpPr>
          <p:nvPr>
            <p:ph type="pic" sz="quarter" idx="10"/>
          </p:nvPr>
        </p:nvSpPr>
        <p:spPr>
          <a:xfrm>
            <a:off x="1911746" y="1925219"/>
            <a:ext cx="2447486" cy="3007562"/>
          </a:xfrm>
          <a:prstGeom prst="roundRect">
            <a:avLst>
              <a:gd name="adj" fmla="val 15274"/>
            </a:avLst>
          </a:prstGeom>
          <a:solidFill>
            <a:schemeClr val="bg1">
              <a:lumMod val="85000"/>
            </a:schemeClr>
          </a:solidFill>
        </p:spPr>
        <p:txBody>
          <a:bodyPr/>
          <a:lstStyle/>
          <a:p>
            <a:endParaRPr lang="id-ID" dirty="0"/>
          </a:p>
        </p:txBody>
      </p:sp>
    </p:spTree>
    <p:extLst>
      <p:ext uri="{BB962C8B-B14F-4D97-AF65-F5344CB8AC3E}">
        <p14:creationId xmlns:p14="http://schemas.microsoft.com/office/powerpoint/2010/main" val="114562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FCDE087F-7232-4EED-9D38-7001BE8E294D}"/>
              </a:ext>
            </a:extLst>
          </p:cNvPr>
          <p:cNvSpPr>
            <a:spLocks noGrp="1"/>
          </p:cNvSpPr>
          <p:nvPr>
            <p:ph type="pic" sz="quarter" idx="10"/>
          </p:nvPr>
        </p:nvSpPr>
        <p:spPr>
          <a:xfrm>
            <a:off x="0" y="0"/>
            <a:ext cx="12192000" cy="6858000"/>
          </a:xfrm>
          <a:prstGeom prst="rect">
            <a:avLst/>
          </a:prstGeom>
        </p:spPr>
        <p:txBody>
          <a:bodyPr/>
          <a:lstStyle/>
          <a:p>
            <a:endParaRPr lang="en-US"/>
          </a:p>
        </p:txBody>
      </p:sp>
    </p:spTree>
    <p:extLst>
      <p:ext uri="{BB962C8B-B14F-4D97-AF65-F5344CB8AC3E}">
        <p14:creationId xmlns:p14="http://schemas.microsoft.com/office/powerpoint/2010/main" val="124658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6" name="Picture Placeholder 5">
            <a:extLst>
              <a:ext uri="{FF2B5EF4-FFF2-40B4-BE49-F238E27FC236}">
                <a16:creationId xmlns="" xmlns:a16="http://schemas.microsoft.com/office/drawing/2014/main" id="{320187EB-9E9C-461F-A93F-91BBE40D2CB5}"/>
              </a:ext>
            </a:extLst>
          </p:cNvPr>
          <p:cNvSpPr>
            <a:spLocks noGrp="1"/>
          </p:cNvSpPr>
          <p:nvPr>
            <p:ph type="pic" sz="quarter" idx="10"/>
          </p:nvPr>
        </p:nvSpPr>
        <p:spPr>
          <a:xfrm>
            <a:off x="6229350" y="1104900"/>
            <a:ext cx="5962650" cy="4686300"/>
          </a:xfrm>
          <a:custGeom>
            <a:avLst/>
            <a:gdLst>
              <a:gd name="connsiteX0" fmla="*/ 0 w 5962650"/>
              <a:gd name="connsiteY0" fmla="*/ 0 h 4229100"/>
              <a:gd name="connsiteX1" fmla="*/ 5962650 w 5962650"/>
              <a:gd name="connsiteY1" fmla="*/ 0 h 4229100"/>
              <a:gd name="connsiteX2" fmla="*/ 5962650 w 5962650"/>
              <a:gd name="connsiteY2" fmla="*/ 4229100 h 4229100"/>
              <a:gd name="connsiteX3" fmla="*/ 0 w 5962650"/>
              <a:gd name="connsiteY3" fmla="*/ 4229100 h 4229100"/>
            </a:gdLst>
            <a:ahLst/>
            <a:cxnLst>
              <a:cxn ang="0">
                <a:pos x="connsiteX0" y="connsiteY0"/>
              </a:cxn>
              <a:cxn ang="0">
                <a:pos x="connsiteX1" y="connsiteY1"/>
              </a:cxn>
              <a:cxn ang="0">
                <a:pos x="connsiteX2" y="connsiteY2"/>
              </a:cxn>
              <a:cxn ang="0">
                <a:pos x="connsiteX3" y="connsiteY3"/>
              </a:cxn>
            </a:cxnLst>
            <a:rect l="l" t="t" r="r" b="b"/>
            <a:pathLst>
              <a:path w="5962650" h="4229100">
                <a:moveTo>
                  <a:pt x="0" y="0"/>
                </a:moveTo>
                <a:lnTo>
                  <a:pt x="5962650" y="0"/>
                </a:lnTo>
                <a:lnTo>
                  <a:pt x="5962650" y="4229100"/>
                </a:lnTo>
                <a:lnTo>
                  <a:pt x="0" y="4229100"/>
                </a:lnTo>
                <a:close/>
              </a:path>
            </a:pathLst>
          </a:custGeom>
        </p:spPr>
        <p:txBody>
          <a:bodyPr wrap="square">
            <a:noAutofit/>
          </a:bodyPr>
          <a:lstStyle/>
          <a:p>
            <a:endParaRPr lang="en-US"/>
          </a:p>
        </p:txBody>
      </p:sp>
    </p:spTree>
    <p:extLst>
      <p:ext uri="{BB962C8B-B14F-4D97-AF65-F5344CB8AC3E}">
        <p14:creationId xmlns:p14="http://schemas.microsoft.com/office/powerpoint/2010/main" val="72433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8" name="TextBox 7"/>
          <p:cNvSpPr txBox="1"/>
          <p:nvPr userDrawn="1"/>
        </p:nvSpPr>
        <p:spPr>
          <a:xfrm>
            <a:off x="257558" y="1954248"/>
            <a:ext cx="369332" cy="2842132"/>
          </a:xfrm>
          <a:prstGeom prst="rect">
            <a:avLst/>
          </a:prstGeom>
          <a:noFill/>
        </p:spPr>
        <p:txBody>
          <a:bodyPr vert="vert270" wrap="square" rtlCol="0">
            <a:spAutoFit/>
          </a:bodyPr>
          <a:lstStyle/>
          <a:p>
            <a:pPr algn="ctr"/>
            <a:r>
              <a:rPr lang="en-US" sz="1200" spc="300" dirty="0">
                <a:solidFill>
                  <a:schemeClr val="bg1">
                    <a:lumMod val="75000"/>
                    <a:alpha val="58000"/>
                  </a:schemeClr>
                </a:solidFill>
                <a:latin typeface="+mj-lt"/>
              </a:rPr>
              <a:t>www.yourcompany.com</a:t>
            </a:r>
          </a:p>
        </p:txBody>
      </p:sp>
      <p:sp>
        <p:nvSpPr>
          <p:cNvPr id="12" name="Freeform: Shape 11">
            <a:extLst>
              <a:ext uri="{FF2B5EF4-FFF2-40B4-BE49-F238E27FC236}">
                <a16:creationId xmlns="" xmlns:a16="http://schemas.microsoft.com/office/drawing/2014/main" id="{0FFED1ED-7B1E-4988-968E-3D1E30ABA35E}"/>
              </a:ext>
            </a:extLst>
          </p:cNvPr>
          <p:cNvSpPr/>
          <p:nvPr userDrawn="1"/>
        </p:nvSpPr>
        <p:spPr>
          <a:xfrm>
            <a:off x="11385551" y="6051860"/>
            <a:ext cx="806450" cy="806136"/>
          </a:xfrm>
          <a:custGeom>
            <a:avLst/>
            <a:gdLst>
              <a:gd name="connsiteX0" fmla="*/ 739775 w 739775"/>
              <a:gd name="connsiteY0" fmla="*/ 0 h 806136"/>
              <a:gd name="connsiteX1" fmla="*/ 739775 w 739775"/>
              <a:gd name="connsiteY1" fmla="*/ 442545 h 806136"/>
              <a:gd name="connsiteX2" fmla="*/ 406115 w 739775"/>
              <a:gd name="connsiteY2" fmla="*/ 806136 h 806136"/>
              <a:gd name="connsiteX3" fmla="*/ 0 w 739775"/>
              <a:gd name="connsiteY3" fmla="*/ 806136 h 806136"/>
              <a:gd name="connsiteX4" fmla="*/ 739775 w 739775"/>
              <a:gd name="connsiteY4" fmla="*/ 0 h 806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775" h="806136">
                <a:moveTo>
                  <a:pt x="739775" y="0"/>
                </a:moveTo>
                <a:lnTo>
                  <a:pt x="739775" y="442545"/>
                </a:lnTo>
                <a:lnTo>
                  <a:pt x="406115" y="806136"/>
                </a:lnTo>
                <a:lnTo>
                  <a:pt x="0" y="806136"/>
                </a:lnTo>
                <a:lnTo>
                  <a:pt x="73977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 xmlns:a16="http://schemas.microsoft.com/office/drawing/2014/main" id="{3683637E-E293-4614-98C9-7339A28F1A23}"/>
              </a:ext>
            </a:extLst>
          </p:cNvPr>
          <p:cNvSpPr txBox="1"/>
          <p:nvPr userDrawn="1"/>
        </p:nvSpPr>
        <p:spPr>
          <a:xfrm>
            <a:off x="11570021" y="6447356"/>
            <a:ext cx="621979" cy="261610"/>
          </a:xfrm>
          <a:prstGeom prst="rect">
            <a:avLst/>
          </a:prstGeom>
          <a:noFill/>
        </p:spPr>
        <p:txBody>
          <a:bodyPr wrap="square" rtlCol="0">
            <a:spAutoFit/>
          </a:bodyPr>
          <a:lstStyle/>
          <a:p>
            <a:pPr algn="ctr"/>
            <a:fld id="{260E2A6B-A809-4840-BF14-8648BC0BDF87}" type="slidenum">
              <a:rPr lang="id-ID" sz="1100" b="0" i="0" smtClean="0">
                <a:solidFill>
                  <a:schemeClr val="bg1"/>
                </a:solidFill>
                <a:latin typeface="Lato Light" panose="020F0502020204030203" pitchFamily="34" charset="0"/>
                <a:ea typeface="Lato Light" panose="020F0502020204030203" pitchFamily="34" charset="0"/>
                <a:cs typeface="Lato Light" panose="020F0502020204030203" pitchFamily="34" charset="0"/>
              </a:rPr>
              <a:pPr algn="ctr"/>
              <a:t>‹#›</a:t>
            </a:fld>
            <a:endParaRPr lang="id-ID" sz="1100" b="0" i="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p:txBody>
      </p:sp>
      <p:grpSp>
        <p:nvGrpSpPr>
          <p:cNvPr id="14" name="Group 13">
            <a:extLst>
              <a:ext uri="{FF2B5EF4-FFF2-40B4-BE49-F238E27FC236}">
                <a16:creationId xmlns="" xmlns:a16="http://schemas.microsoft.com/office/drawing/2014/main" id="{0A58F79C-F890-4EE8-BA88-6DA0E7558F2F}"/>
              </a:ext>
            </a:extLst>
          </p:cNvPr>
          <p:cNvGrpSpPr/>
          <p:nvPr userDrawn="1"/>
        </p:nvGrpSpPr>
        <p:grpSpPr>
          <a:xfrm>
            <a:off x="0" y="5892315"/>
            <a:ext cx="1635873" cy="970446"/>
            <a:chOff x="-9527" y="5892315"/>
            <a:chExt cx="1635873" cy="970446"/>
          </a:xfrm>
        </p:grpSpPr>
        <p:sp>
          <p:nvSpPr>
            <p:cNvPr id="15" name="Freeform: Shape 14">
              <a:extLst>
                <a:ext uri="{FF2B5EF4-FFF2-40B4-BE49-F238E27FC236}">
                  <a16:creationId xmlns="" xmlns:a16="http://schemas.microsoft.com/office/drawing/2014/main" id="{F74FF2FA-291D-43D6-B6A6-9414D0D216BE}"/>
                </a:ext>
              </a:extLst>
            </p:cNvPr>
            <p:cNvSpPr/>
            <p:nvPr/>
          </p:nvSpPr>
          <p:spPr>
            <a:xfrm>
              <a:off x="-9527" y="5892315"/>
              <a:ext cx="826851" cy="834995"/>
            </a:xfrm>
            <a:custGeom>
              <a:avLst/>
              <a:gdLst>
                <a:gd name="connsiteX0" fmla="*/ 0 w 614126"/>
                <a:gd name="connsiteY0" fmla="*/ 0 h 1192183"/>
                <a:gd name="connsiteX1" fmla="*/ 614126 w 614126"/>
                <a:gd name="connsiteY1" fmla="*/ 1192183 h 1192183"/>
                <a:gd name="connsiteX2" fmla="*/ 447640 w 614126"/>
                <a:gd name="connsiteY2" fmla="*/ 1192183 h 1192183"/>
                <a:gd name="connsiteX3" fmla="*/ 0 w 614126"/>
                <a:gd name="connsiteY3" fmla="*/ 323194 h 1192183"/>
                <a:gd name="connsiteX4" fmla="*/ 0 w 614126"/>
                <a:gd name="connsiteY4" fmla="*/ 0 h 1192183"/>
                <a:gd name="connsiteX0" fmla="*/ 0 w 817326"/>
                <a:gd name="connsiteY0" fmla="*/ 0 h 1192183"/>
                <a:gd name="connsiteX1" fmla="*/ 817326 w 817326"/>
                <a:gd name="connsiteY1" fmla="*/ 1192183 h 1192183"/>
                <a:gd name="connsiteX2" fmla="*/ 447640 w 817326"/>
                <a:gd name="connsiteY2" fmla="*/ 1192183 h 1192183"/>
                <a:gd name="connsiteX3" fmla="*/ 0 w 817326"/>
                <a:gd name="connsiteY3" fmla="*/ 323194 h 1192183"/>
                <a:gd name="connsiteX4" fmla="*/ 0 w 817326"/>
                <a:gd name="connsiteY4" fmla="*/ 0 h 1192183"/>
                <a:gd name="connsiteX0" fmla="*/ 0 w 817326"/>
                <a:gd name="connsiteY0" fmla="*/ 0 h 1192183"/>
                <a:gd name="connsiteX1" fmla="*/ 817326 w 817326"/>
                <a:gd name="connsiteY1" fmla="*/ 1192183 h 1192183"/>
                <a:gd name="connsiteX2" fmla="*/ 447640 w 817326"/>
                <a:gd name="connsiteY2" fmla="*/ 1192183 h 1192183"/>
                <a:gd name="connsiteX3" fmla="*/ 4763 w 817326"/>
                <a:gd name="connsiteY3" fmla="*/ 499407 h 1192183"/>
                <a:gd name="connsiteX4" fmla="*/ 0 w 817326"/>
                <a:gd name="connsiteY4" fmla="*/ 0 h 1192183"/>
                <a:gd name="connsiteX0" fmla="*/ 0 w 826851"/>
                <a:gd name="connsiteY0" fmla="*/ 0 h 834995"/>
                <a:gd name="connsiteX1" fmla="*/ 826851 w 826851"/>
                <a:gd name="connsiteY1" fmla="*/ 834995 h 834995"/>
                <a:gd name="connsiteX2" fmla="*/ 457165 w 826851"/>
                <a:gd name="connsiteY2" fmla="*/ 834995 h 834995"/>
                <a:gd name="connsiteX3" fmla="*/ 14288 w 826851"/>
                <a:gd name="connsiteY3" fmla="*/ 142219 h 834995"/>
                <a:gd name="connsiteX4" fmla="*/ 0 w 826851"/>
                <a:gd name="connsiteY4" fmla="*/ 0 h 834995"/>
                <a:gd name="connsiteX0" fmla="*/ 0 w 826851"/>
                <a:gd name="connsiteY0" fmla="*/ 0 h 834995"/>
                <a:gd name="connsiteX1" fmla="*/ 826851 w 826851"/>
                <a:gd name="connsiteY1" fmla="*/ 834995 h 834995"/>
                <a:gd name="connsiteX2" fmla="*/ 457165 w 826851"/>
                <a:gd name="connsiteY2" fmla="*/ 834995 h 834995"/>
                <a:gd name="connsiteX3" fmla="*/ 9525 w 826851"/>
                <a:gd name="connsiteY3" fmla="*/ 447019 h 834995"/>
                <a:gd name="connsiteX4" fmla="*/ 0 w 826851"/>
                <a:gd name="connsiteY4" fmla="*/ 0 h 834995"/>
                <a:gd name="connsiteX0" fmla="*/ 0 w 826851"/>
                <a:gd name="connsiteY0" fmla="*/ 0 h 834995"/>
                <a:gd name="connsiteX1" fmla="*/ 826851 w 826851"/>
                <a:gd name="connsiteY1" fmla="*/ 834995 h 834995"/>
                <a:gd name="connsiteX2" fmla="*/ 457165 w 826851"/>
                <a:gd name="connsiteY2" fmla="*/ 834995 h 834995"/>
                <a:gd name="connsiteX3" fmla="*/ 9525 w 826851"/>
                <a:gd name="connsiteY3" fmla="*/ 423206 h 834995"/>
                <a:gd name="connsiteX4" fmla="*/ 0 w 826851"/>
                <a:gd name="connsiteY4" fmla="*/ 0 h 834995"/>
                <a:gd name="connsiteX0" fmla="*/ 0 w 826851"/>
                <a:gd name="connsiteY0" fmla="*/ 0 h 834995"/>
                <a:gd name="connsiteX1" fmla="*/ 826851 w 826851"/>
                <a:gd name="connsiteY1" fmla="*/ 834995 h 834995"/>
                <a:gd name="connsiteX2" fmla="*/ 457165 w 826851"/>
                <a:gd name="connsiteY2" fmla="*/ 834995 h 834995"/>
                <a:gd name="connsiteX3" fmla="*/ 4763 w 826851"/>
                <a:gd name="connsiteY3" fmla="*/ 389869 h 834995"/>
                <a:gd name="connsiteX4" fmla="*/ 0 w 826851"/>
                <a:gd name="connsiteY4" fmla="*/ 0 h 834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851" h="834995">
                  <a:moveTo>
                    <a:pt x="0" y="0"/>
                  </a:moveTo>
                  <a:lnTo>
                    <a:pt x="826851" y="834995"/>
                  </a:lnTo>
                  <a:lnTo>
                    <a:pt x="457165" y="834995"/>
                  </a:lnTo>
                  <a:lnTo>
                    <a:pt x="4763" y="389869"/>
                  </a:lnTo>
                  <a:cubicBezTo>
                    <a:pt x="3175" y="223400"/>
                    <a:pt x="1588" y="166469"/>
                    <a:pt x="0" y="0"/>
                  </a:cubicBez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 xmlns:a16="http://schemas.microsoft.com/office/drawing/2014/main" id="{7BDF4B46-5F03-48CA-85B4-D19CE024052F}"/>
                </a:ext>
              </a:extLst>
            </p:cNvPr>
            <p:cNvSpPr/>
            <p:nvPr/>
          </p:nvSpPr>
          <p:spPr>
            <a:xfrm>
              <a:off x="457614" y="6250424"/>
              <a:ext cx="1168732" cy="612337"/>
            </a:xfrm>
            <a:custGeom>
              <a:avLst/>
              <a:gdLst>
                <a:gd name="connsiteX0" fmla="*/ 0 w 878219"/>
                <a:gd name="connsiteY0" fmla="*/ 0 h 607575"/>
                <a:gd name="connsiteX1" fmla="*/ 554426 w 878219"/>
                <a:gd name="connsiteY1" fmla="*/ 0 h 607575"/>
                <a:gd name="connsiteX2" fmla="*/ 878219 w 878219"/>
                <a:gd name="connsiteY2" fmla="*/ 607575 h 607575"/>
                <a:gd name="connsiteX3" fmla="*/ 323793 w 878219"/>
                <a:gd name="connsiteY3" fmla="*/ 607575 h 607575"/>
                <a:gd name="connsiteX4" fmla="*/ 0 w 878219"/>
                <a:gd name="connsiteY4" fmla="*/ 0 h 607575"/>
                <a:gd name="connsiteX0" fmla="*/ 0 w 1168732"/>
                <a:gd name="connsiteY0" fmla="*/ 0 h 612337"/>
                <a:gd name="connsiteX1" fmla="*/ 554426 w 1168732"/>
                <a:gd name="connsiteY1" fmla="*/ 0 h 612337"/>
                <a:gd name="connsiteX2" fmla="*/ 1168732 w 1168732"/>
                <a:gd name="connsiteY2" fmla="*/ 612337 h 612337"/>
                <a:gd name="connsiteX3" fmla="*/ 323793 w 1168732"/>
                <a:gd name="connsiteY3" fmla="*/ 607575 h 612337"/>
                <a:gd name="connsiteX4" fmla="*/ 0 w 1168732"/>
                <a:gd name="connsiteY4" fmla="*/ 0 h 612337"/>
                <a:gd name="connsiteX0" fmla="*/ 0 w 1168732"/>
                <a:gd name="connsiteY0" fmla="*/ 0 h 612337"/>
                <a:gd name="connsiteX1" fmla="*/ 554426 w 1168732"/>
                <a:gd name="connsiteY1" fmla="*/ 0 h 612337"/>
                <a:gd name="connsiteX2" fmla="*/ 1168732 w 1168732"/>
                <a:gd name="connsiteY2" fmla="*/ 612337 h 612337"/>
                <a:gd name="connsiteX3" fmla="*/ 547630 w 1168732"/>
                <a:gd name="connsiteY3" fmla="*/ 593287 h 612337"/>
                <a:gd name="connsiteX4" fmla="*/ 0 w 1168732"/>
                <a:gd name="connsiteY4" fmla="*/ 0 h 612337"/>
                <a:gd name="connsiteX0" fmla="*/ 0 w 1168732"/>
                <a:gd name="connsiteY0" fmla="*/ 0 h 612337"/>
                <a:gd name="connsiteX1" fmla="*/ 554426 w 1168732"/>
                <a:gd name="connsiteY1" fmla="*/ 0 h 612337"/>
                <a:gd name="connsiteX2" fmla="*/ 1168732 w 1168732"/>
                <a:gd name="connsiteY2" fmla="*/ 612337 h 612337"/>
                <a:gd name="connsiteX3" fmla="*/ 557155 w 1168732"/>
                <a:gd name="connsiteY3" fmla="*/ 607575 h 612337"/>
                <a:gd name="connsiteX4" fmla="*/ 0 w 1168732"/>
                <a:gd name="connsiteY4" fmla="*/ 0 h 612337"/>
                <a:gd name="connsiteX0" fmla="*/ 0 w 1168732"/>
                <a:gd name="connsiteY0" fmla="*/ 0 h 612337"/>
                <a:gd name="connsiteX1" fmla="*/ 554426 w 1168732"/>
                <a:gd name="connsiteY1" fmla="*/ 0 h 612337"/>
                <a:gd name="connsiteX2" fmla="*/ 1168732 w 1168732"/>
                <a:gd name="connsiteY2" fmla="*/ 612337 h 612337"/>
                <a:gd name="connsiteX3" fmla="*/ 614305 w 1168732"/>
                <a:gd name="connsiteY3" fmla="*/ 607575 h 612337"/>
                <a:gd name="connsiteX4" fmla="*/ 0 w 1168732"/>
                <a:gd name="connsiteY4" fmla="*/ 0 h 612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8732" h="612337">
                  <a:moveTo>
                    <a:pt x="0" y="0"/>
                  </a:moveTo>
                  <a:lnTo>
                    <a:pt x="554426" y="0"/>
                  </a:lnTo>
                  <a:lnTo>
                    <a:pt x="1168732" y="612337"/>
                  </a:lnTo>
                  <a:lnTo>
                    <a:pt x="614305" y="607575"/>
                  </a:lnTo>
                  <a:lnTo>
                    <a:pt x="0" y="0"/>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08696332"/>
      </p:ext>
    </p:extLst>
  </p:cSld>
  <p:clrMap bg1="lt1" tx1="dk1" bg2="lt2" tx2="dk2" accent1="accent1" accent2="accent2" accent3="accent3" accent4="accent4" accent5="accent5" accent6="accent6" hlink="hlink" folHlink="folHlink"/>
  <p:sldLayoutIdLst>
    <p:sldLayoutId id="2147483649" r:id="rId1"/>
    <p:sldLayoutId id="2147483700" r:id="rId2"/>
    <p:sldLayoutId id="2147483696" r:id="rId3"/>
    <p:sldLayoutId id="2147483697" r:id="rId4"/>
    <p:sldLayoutId id="2147483698" r:id="rId5"/>
    <p:sldLayoutId id="2147483699" r:id="rId6"/>
    <p:sldLayoutId id="2147483695" r:id="rId7"/>
    <p:sldLayoutId id="2147483693" r:id="rId8"/>
    <p:sldLayoutId id="2147483692" r:id="rId9"/>
    <p:sldLayoutId id="2147483690" r:id="rId10"/>
    <p:sldLayoutId id="2147483689" r:id="rId11"/>
    <p:sldLayoutId id="2147483686" r:id="rId12"/>
    <p:sldLayoutId id="2147483678" r:id="rId13"/>
    <p:sldLayoutId id="2147483677" r:id="rId14"/>
    <p:sldLayoutId id="2147483671" r:id="rId15"/>
    <p:sldLayoutId id="2147483672" r:id="rId16"/>
    <p:sldLayoutId id="2147483670" r:id="rId17"/>
    <p:sldLayoutId id="2147483660" r:id="rId18"/>
    <p:sldLayoutId id="2147483661" r:id="rId19"/>
    <p:sldLayoutId id="2147483669" r:id="rId20"/>
    <p:sldLayoutId id="2147483650" r:id="rId21"/>
    <p:sldLayoutId id="2147483694" r:id="rId22"/>
    <p:sldLayoutId id="2147483691" r:id="rId23"/>
    <p:sldLayoutId id="2147483687" r:id="rId24"/>
    <p:sldLayoutId id="2147483679" r:id="rId25"/>
    <p:sldLayoutId id="2147483676" r:id="rId26"/>
    <p:sldLayoutId id="2147483675" r:id="rId27"/>
    <p:sldLayoutId id="2147483674" r:id="rId28"/>
    <p:sldLayoutId id="2147483673" r:id="rId29"/>
    <p:sldLayoutId id="2147483667" r:id="rId30"/>
    <p:sldLayoutId id="2147483668" r:id="rId31"/>
    <p:sldLayoutId id="2147483666" r:id="rId32"/>
    <p:sldLayoutId id="2147483665" r:id="rId33"/>
    <p:sldLayoutId id="2147483664" r:id="rId34"/>
    <p:sldLayoutId id="2147483663" r:id="rId35"/>
    <p:sldLayoutId id="2147483662" r:id="rId36"/>
    <p:sldLayoutId id="2147483651" r:id="rId37"/>
    <p:sldLayoutId id="2147483652" r:id="rId38"/>
    <p:sldLayoutId id="2147483653" r:id="rId39"/>
    <p:sldLayoutId id="2147483654" r:id="rId40"/>
    <p:sldLayoutId id="2147483655" r:id="rId41"/>
    <p:sldLayoutId id="2147483656" r:id="rId42"/>
    <p:sldLayoutId id="2147483657" r:id="rId43"/>
    <p:sldLayoutId id="2147483658" r:id="rId44"/>
    <p:sldLayoutId id="2147483659" r:id="rId45"/>
    <p:sldLayoutId id="2147483682" r:id="rId46"/>
    <p:sldLayoutId id="2147483683" r:id="rId47"/>
    <p:sldLayoutId id="2147483685" r:id="rId4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 Id="rId9" Type="http://schemas.openxmlformats.org/officeDocument/2006/relationships/image" Target="../media/image21.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0.xml"/><Relationship Id="rId5" Type="http://schemas.openxmlformats.org/officeDocument/2006/relationships/image" Target="../media/image7.jp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9.jpg"/><Relationship Id="rId7"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11.jpeg"/><Relationship Id="rId5" Type="http://schemas.microsoft.com/office/2007/relationships/hdphoto" Target="../media/hdphoto1.wdp"/><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1859" y="2754256"/>
            <a:ext cx="4568282" cy="1015663"/>
          </a:xfrm>
          <a:prstGeom prst="rect">
            <a:avLst/>
          </a:prstGeom>
          <a:noFill/>
        </p:spPr>
        <p:txBody>
          <a:bodyPr wrap="square" rtlCol="0">
            <a:spAutoFit/>
          </a:bodyPr>
          <a:lstStyle/>
          <a:p>
            <a:pPr algn="ctr"/>
            <a:r>
              <a:rPr lang="en-US" sz="6000" b="1" dirty="0">
                <a:solidFill>
                  <a:schemeClr val="bg1"/>
                </a:solidFill>
                <a:latin typeface="Lato" panose="020F0502020204030203" pitchFamily="34" charset="0"/>
                <a:ea typeface="Lato" panose="020F0502020204030203" pitchFamily="34" charset="0"/>
                <a:cs typeface="Lato" panose="020F0502020204030203" pitchFamily="34" charset="0"/>
              </a:rPr>
              <a:t>INSPIRING</a:t>
            </a:r>
            <a:endParaRPr lang="en-US" sz="60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TextBox 1"/>
          <p:cNvSpPr txBox="1"/>
          <p:nvPr/>
        </p:nvSpPr>
        <p:spPr>
          <a:xfrm>
            <a:off x="3623173" y="3630214"/>
            <a:ext cx="4945654" cy="400110"/>
          </a:xfrm>
          <a:prstGeom prst="rect">
            <a:avLst/>
          </a:prstGeom>
          <a:noFill/>
        </p:spPr>
        <p:txBody>
          <a:bodyPr wrap="square" rtlCol="0">
            <a:spAutoFit/>
          </a:bodyPr>
          <a:lstStyle/>
          <a:p>
            <a:pPr algn="ctr"/>
            <a:r>
              <a:rPr lang="en-US" sz="2000" spc="600" dirty="0" err="1">
                <a:solidFill>
                  <a:schemeClr val="bg1"/>
                </a:solidFill>
                <a:latin typeface="Lato Light" panose="020F0502020204030203" pitchFamily="34" charset="0"/>
                <a:ea typeface="Lato Light" panose="020F0502020204030203" pitchFamily="34" charset="0"/>
                <a:cs typeface="Lato Light" panose="020F0502020204030203" pitchFamily="34" charset="0"/>
              </a:rPr>
              <a:t>Powerpoint</a:t>
            </a:r>
            <a:r>
              <a:rPr lang="en-US" sz="2000" spc="600" dirty="0">
                <a:solidFill>
                  <a:schemeClr val="bg1"/>
                </a:solidFill>
                <a:latin typeface="Lato Light" panose="020F0502020204030203" pitchFamily="34" charset="0"/>
                <a:ea typeface="Lato Light" panose="020F0502020204030203" pitchFamily="34" charset="0"/>
                <a:cs typeface="Lato Light" panose="020F0502020204030203" pitchFamily="34" charset="0"/>
              </a:rPr>
              <a:t> Template</a:t>
            </a:r>
          </a:p>
        </p:txBody>
      </p:sp>
      <p:grpSp>
        <p:nvGrpSpPr>
          <p:cNvPr id="11" name="Group 10"/>
          <p:cNvGrpSpPr/>
          <p:nvPr/>
        </p:nvGrpSpPr>
        <p:grpSpPr>
          <a:xfrm>
            <a:off x="3341871" y="2046603"/>
            <a:ext cx="1487576" cy="2269226"/>
            <a:chOff x="5372101" y="1373188"/>
            <a:chExt cx="966787" cy="1474787"/>
          </a:xfrm>
          <a:gradFill flip="none" rotWithShape="1">
            <a:gsLst>
              <a:gs pos="0">
                <a:schemeClr val="bg1"/>
              </a:gs>
              <a:gs pos="71000">
                <a:schemeClr val="bg1">
                  <a:alpha val="0"/>
                </a:schemeClr>
              </a:gs>
            </a:gsLst>
            <a:lin ang="2700000" scaled="1"/>
            <a:tileRect/>
          </a:gradFill>
        </p:grpSpPr>
        <p:sp>
          <p:nvSpPr>
            <p:cNvPr id="7" name="Freeform 5"/>
            <p:cNvSpPr>
              <a:spLocks noEditPoints="1"/>
            </p:cNvSpPr>
            <p:nvPr/>
          </p:nvSpPr>
          <p:spPr bwMode="auto">
            <a:xfrm>
              <a:off x="5372101" y="1373188"/>
              <a:ext cx="966787" cy="1474787"/>
            </a:xfrm>
            <a:custGeom>
              <a:avLst/>
              <a:gdLst>
                <a:gd name="T0" fmla="*/ 2119 w 2157"/>
                <a:gd name="T1" fmla="*/ 947 h 3287"/>
                <a:gd name="T2" fmla="*/ 1168 w 2157"/>
                <a:gd name="T3" fmla="*/ 4 h 3287"/>
                <a:gd name="T4" fmla="*/ 1074 w 2157"/>
                <a:gd name="T5" fmla="*/ 0 h 3287"/>
                <a:gd name="T6" fmla="*/ 264 w 2157"/>
                <a:gd name="T7" fmla="*/ 375 h 3287"/>
                <a:gd name="T8" fmla="*/ 24 w 2157"/>
                <a:gd name="T9" fmla="*/ 1155 h 3287"/>
                <a:gd name="T10" fmla="*/ 279 w 2157"/>
                <a:gd name="T11" fmla="*/ 1743 h 3287"/>
                <a:gd name="T12" fmla="*/ 485 w 2157"/>
                <a:gd name="T13" fmla="*/ 1957 h 3287"/>
                <a:gd name="T14" fmla="*/ 497 w 2157"/>
                <a:gd name="T15" fmla="*/ 1968 h 3287"/>
                <a:gd name="T16" fmla="*/ 675 w 2157"/>
                <a:gd name="T17" fmla="*/ 2307 h 3287"/>
                <a:gd name="T18" fmla="*/ 567 w 2157"/>
                <a:gd name="T19" fmla="*/ 2448 h 3287"/>
                <a:gd name="T20" fmla="*/ 626 w 2157"/>
                <a:gd name="T21" fmla="*/ 2584 h 3287"/>
                <a:gd name="T22" fmla="*/ 566 w 2157"/>
                <a:gd name="T23" fmla="*/ 2720 h 3287"/>
                <a:gd name="T24" fmla="*/ 627 w 2157"/>
                <a:gd name="T25" fmla="*/ 2838 h 3287"/>
                <a:gd name="T26" fmla="*/ 568 w 2157"/>
                <a:gd name="T27" fmla="*/ 2996 h 3287"/>
                <a:gd name="T28" fmla="*/ 729 w 2157"/>
                <a:gd name="T29" fmla="*/ 3123 h 3287"/>
                <a:gd name="T30" fmla="*/ 729 w 2157"/>
                <a:gd name="T31" fmla="*/ 3123 h 3287"/>
                <a:gd name="T32" fmla="*/ 738 w 2157"/>
                <a:gd name="T33" fmla="*/ 3122 h 3287"/>
                <a:gd name="T34" fmla="*/ 1075 w 2157"/>
                <a:gd name="T35" fmla="*/ 3287 h 3287"/>
                <a:gd name="T36" fmla="*/ 1361 w 2157"/>
                <a:gd name="T37" fmla="*/ 3221 h 3287"/>
                <a:gd name="T38" fmla="*/ 1401 w 2157"/>
                <a:gd name="T39" fmla="*/ 3124 h 3287"/>
                <a:gd name="T40" fmla="*/ 1419 w 2157"/>
                <a:gd name="T41" fmla="*/ 3125 h 3287"/>
                <a:gd name="T42" fmla="*/ 1576 w 2157"/>
                <a:gd name="T43" fmla="*/ 2984 h 3287"/>
                <a:gd name="T44" fmla="*/ 1517 w 2157"/>
                <a:gd name="T45" fmla="*/ 2841 h 3287"/>
                <a:gd name="T46" fmla="*/ 1577 w 2157"/>
                <a:gd name="T47" fmla="*/ 2704 h 3287"/>
                <a:gd name="T48" fmla="*/ 1510 w 2157"/>
                <a:gd name="T49" fmla="*/ 2583 h 3287"/>
                <a:gd name="T50" fmla="*/ 1582 w 2157"/>
                <a:gd name="T51" fmla="*/ 2455 h 3287"/>
                <a:gd name="T52" fmla="*/ 1469 w 2157"/>
                <a:gd name="T53" fmla="*/ 2314 h 3287"/>
                <a:gd name="T54" fmla="*/ 1729 w 2157"/>
                <a:gd name="T55" fmla="*/ 1880 h 3287"/>
                <a:gd name="T56" fmla="*/ 1864 w 2157"/>
                <a:gd name="T57" fmla="*/ 1751 h 3287"/>
                <a:gd name="T58" fmla="*/ 2119 w 2157"/>
                <a:gd name="T59" fmla="*/ 947 h 3287"/>
                <a:gd name="T60" fmla="*/ 1842 w 2157"/>
                <a:gd name="T61" fmla="*/ 1446 h 3287"/>
                <a:gd name="T62" fmla="*/ 1588 w 2157"/>
                <a:gd name="T63" fmla="*/ 1746 h 3287"/>
                <a:gd name="T64" fmla="*/ 1279 w 2157"/>
                <a:gd name="T65" fmla="*/ 2304 h 3287"/>
                <a:gd name="T66" fmla="*/ 1166 w 2157"/>
                <a:gd name="T67" fmla="*/ 2304 h 3287"/>
                <a:gd name="T68" fmla="*/ 1166 w 2157"/>
                <a:gd name="T69" fmla="*/ 1925 h 3287"/>
                <a:gd name="T70" fmla="*/ 1170 w 2157"/>
                <a:gd name="T71" fmla="*/ 1857 h 3287"/>
                <a:gd name="T72" fmla="*/ 1144 w 2157"/>
                <a:gd name="T73" fmla="*/ 1688 h 3287"/>
                <a:gd name="T74" fmla="*/ 1073 w 2157"/>
                <a:gd name="T75" fmla="*/ 1660 h 3287"/>
                <a:gd name="T76" fmla="*/ 1067 w 2157"/>
                <a:gd name="T77" fmla="*/ 1661 h 3287"/>
                <a:gd name="T78" fmla="*/ 998 w 2157"/>
                <a:gd name="T79" fmla="*/ 1689 h 3287"/>
                <a:gd name="T80" fmla="*/ 974 w 2157"/>
                <a:gd name="T81" fmla="*/ 1857 h 3287"/>
                <a:gd name="T82" fmla="*/ 977 w 2157"/>
                <a:gd name="T83" fmla="*/ 1925 h 3287"/>
                <a:gd name="T84" fmla="*/ 977 w 2157"/>
                <a:gd name="T85" fmla="*/ 2304 h 3287"/>
                <a:gd name="T86" fmla="*/ 864 w 2157"/>
                <a:gd name="T87" fmla="*/ 2304 h 3287"/>
                <a:gd name="T88" fmla="*/ 591 w 2157"/>
                <a:gd name="T89" fmla="*/ 1789 h 3287"/>
                <a:gd name="T90" fmla="*/ 464 w 2157"/>
                <a:gd name="T91" fmla="*/ 1668 h 3287"/>
                <a:gd name="T92" fmla="*/ 213 w 2157"/>
                <a:gd name="T93" fmla="*/ 1107 h 3287"/>
                <a:gd name="T94" fmla="*/ 309 w 2157"/>
                <a:gd name="T95" fmla="*/ 665 h 3287"/>
                <a:gd name="T96" fmla="*/ 1067 w 2157"/>
                <a:gd name="T97" fmla="*/ 192 h 3287"/>
                <a:gd name="T98" fmla="*/ 1112 w 2157"/>
                <a:gd name="T99" fmla="*/ 193 h 3287"/>
                <a:gd name="T100" fmla="*/ 1857 w 2157"/>
                <a:gd name="T101" fmla="*/ 701 h 3287"/>
                <a:gd name="T102" fmla="*/ 1842 w 2157"/>
                <a:gd name="T103" fmla="*/ 1446 h 3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57" h="3287">
                  <a:moveTo>
                    <a:pt x="2119" y="947"/>
                  </a:moveTo>
                  <a:cubicBezTo>
                    <a:pt x="2073" y="448"/>
                    <a:pt x="1664" y="42"/>
                    <a:pt x="1168" y="4"/>
                  </a:cubicBezTo>
                  <a:cubicBezTo>
                    <a:pt x="1136" y="1"/>
                    <a:pt x="1105" y="0"/>
                    <a:pt x="1074" y="0"/>
                  </a:cubicBezTo>
                  <a:cubicBezTo>
                    <a:pt x="672" y="0"/>
                    <a:pt x="412" y="204"/>
                    <a:pt x="264" y="375"/>
                  </a:cubicBezTo>
                  <a:cubicBezTo>
                    <a:pt x="89" y="576"/>
                    <a:pt x="0" y="868"/>
                    <a:pt x="24" y="1155"/>
                  </a:cubicBezTo>
                  <a:cubicBezTo>
                    <a:pt x="48" y="1443"/>
                    <a:pt x="166" y="1614"/>
                    <a:pt x="279" y="1743"/>
                  </a:cubicBezTo>
                  <a:cubicBezTo>
                    <a:pt x="329" y="1801"/>
                    <a:pt x="405" y="1885"/>
                    <a:pt x="485" y="1957"/>
                  </a:cubicBezTo>
                  <a:cubicBezTo>
                    <a:pt x="497" y="1968"/>
                    <a:pt x="497" y="1968"/>
                    <a:pt x="497" y="1968"/>
                  </a:cubicBezTo>
                  <a:cubicBezTo>
                    <a:pt x="593" y="2055"/>
                    <a:pt x="677" y="2131"/>
                    <a:pt x="675" y="2307"/>
                  </a:cubicBezTo>
                  <a:cubicBezTo>
                    <a:pt x="605" y="2322"/>
                    <a:pt x="570" y="2387"/>
                    <a:pt x="567" y="2448"/>
                  </a:cubicBezTo>
                  <a:cubicBezTo>
                    <a:pt x="564" y="2497"/>
                    <a:pt x="582" y="2553"/>
                    <a:pt x="626" y="2584"/>
                  </a:cubicBezTo>
                  <a:cubicBezTo>
                    <a:pt x="585" y="2615"/>
                    <a:pt x="565" y="2670"/>
                    <a:pt x="566" y="2720"/>
                  </a:cubicBezTo>
                  <a:cubicBezTo>
                    <a:pt x="568" y="2773"/>
                    <a:pt x="591" y="2815"/>
                    <a:pt x="627" y="2838"/>
                  </a:cubicBezTo>
                  <a:cubicBezTo>
                    <a:pt x="577" y="2877"/>
                    <a:pt x="559" y="2942"/>
                    <a:pt x="568" y="2996"/>
                  </a:cubicBezTo>
                  <a:cubicBezTo>
                    <a:pt x="582" y="3073"/>
                    <a:pt x="645" y="3123"/>
                    <a:pt x="729" y="3123"/>
                  </a:cubicBezTo>
                  <a:cubicBezTo>
                    <a:pt x="729" y="3123"/>
                    <a:pt x="729" y="3123"/>
                    <a:pt x="729" y="3123"/>
                  </a:cubicBezTo>
                  <a:cubicBezTo>
                    <a:pt x="732" y="3123"/>
                    <a:pt x="735" y="3123"/>
                    <a:pt x="738" y="3122"/>
                  </a:cubicBezTo>
                  <a:cubicBezTo>
                    <a:pt x="761" y="3275"/>
                    <a:pt x="893" y="3287"/>
                    <a:pt x="1075" y="3287"/>
                  </a:cubicBezTo>
                  <a:cubicBezTo>
                    <a:pt x="1188" y="3287"/>
                    <a:pt x="1303" y="3282"/>
                    <a:pt x="1361" y="3221"/>
                  </a:cubicBezTo>
                  <a:cubicBezTo>
                    <a:pt x="1385" y="3196"/>
                    <a:pt x="1398" y="3164"/>
                    <a:pt x="1401" y="3124"/>
                  </a:cubicBezTo>
                  <a:cubicBezTo>
                    <a:pt x="1407" y="3125"/>
                    <a:pt x="1413" y="3125"/>
                    <a:pt x="1419" y="3125"/>
                  </a:cubicBezTo>
                  <a:cubicBezTo>
                    <a:pt x="1516" y="3125"/>
                    <a:pt x="1568" y="3052"/>
                    <a:pt x="1576" y="2984"/>
                  </a:cubicBezTo>
                  <a:cubicBezTo>
                    <a:pt x="1582" y="2933"/>
                    <a:pt x="1564" y="2874"/>
                    <a:pt x="1517" y="2841"/>
                  </a:cubicBezTo>
                  <a:cubicBezTo>
                    <a:pt x="1558" y="2810"/>
                    <a:pt x="1578" y="2755"/>
                    <a:pt x="1577" y="2704"/>
                  </a:cubicBezTo>
                  <a:cubicBezTo>
                    <a:pt x="1575" y="2649"/>
                    <a:pt x="1550" y="2606"/>
                    <a:pt x="1510" y="2583"/>
                  </a:cubicBezTo>
                  <a:cubicBezTo>
                    <a:pt x="1547" y="2555"/>
                    <a:pt x="1583" y="2518"/>
                    <a:pt x="1582" y="2455"/>
                  </a:cubicBezTo>
                  <a:cubicBezTo>
                    <a:pt x="1582" y="2395"/>
                    <a:pt x="1542" y="2329"/>
                    <a:pt x="1469" y="2314"/>
                  </a:cubicBezTo>
                  <a:cubicBezTo>
                    <a:pt x="1470" y="2105"/>
                    <a:pt x="1602" y="1990"/>
                    <a:pt x="1729" y="1880"/>
                  </a:cubicBezTo>
                  <a:cubicBezTo>
                    <a:pt x="1776" y="1839"/>
                    <a:pt x="1824" y="1797"/>
                    <a:pt x="1864" y="1751"/>
                  </a:cubicBezTo>
                  <a:cubicBezTo>
                    <a:pt x="1976" y="1624"/>
                    <a:pt x="2157" y="1350"/>
                    <a:pt x="2119" y="947"/>
                  </a:cubicBezTo>
                  <a:close/>
                  <a:moveTo>
                    <a:pt x="1842" y="1446"/>
                  </a:moveTo>
                  <a:cubicBezTo>
                    <a:pt x="1781" y="1567"/>
                    <a:pt x="1683" y="1658"/>
                    <a:pt x="1588" y="1746"/>
                  </a:cubicBezTo>
                  <a:cubicBezTo>
                    <a:pt x="1436" y="1888"/>
                    <a:pt x="1278" y="2034"/>
                    <a:pt x="1279" y="2304"/>
                  </a:cubicBezTo>
                  <a:cubicBezTo>
                    <a:pt x="1166" y="2304"/>
                    <a:pt x="1166" y="2304"/>
                    <a:pt x="1166" y="2304"/>
                  </a:cubicBezTo>
                  <a:cubicBezTo>
                    <a:pt x="1166" y="1925"/>
                    <a:pt x="1166" y="1925"/>
                    <a:pt x="1166" y="1925"/>
                  </a:cubicBezTo>
                  <a:cubicBezTo>
                    <a:pt x="1166" y="1903"/>
                    <a:pt x="1168" y="1880"/>
                    <a:pt x="1170" y="1857"/>
                  </a:cubicBezTo>
                  <a:cubicBezTo>
                    <a:pt x="1174" y="1789"/>
                    <a:pt x="1179" y="1725"/>
                    <a:pt x="1144" y="1688"/>
                  </a:cubicBezTo>
                  <a:cubicBezTo>
                    <a:pt x="1128" y="1670"/>
                    <a:pt x="1104" y="1660"/>
                    <a:pt x="1073" y="1660"/>
                  </a:cubicBezTo>
                  <a:cubicBezTo>
                    <a:pt x="1071" y="1660"/>
                    <a:pt x="1069" y="1660"/>
                    <a:pt x="1067" y="1661"/>
                  </a:cubicBezTo>
                  <a:cubicBezTo>
                    <a:pt x="1037" y="1662"/>
                    <a:pt x="1014" y="1671"/>
                    <a:pt x="998" y="1689"/>
                  </a:cubicBezTo>
                  <a:cubicBezTo>
                    <a:pt x="964" y="1727"/>
                    <a:pt x="969" y="1790"/>
                    <a:pt x="974" y="1857"/>
                  </a:cubicBezTo>
                  <a:cubicBezTo>
                    <a:pt x="975" y="1880"/>
                    <a:pt x="977" y="1903"/>
                    <a:pt x="977" y="1925"/>
                  </a:cubicBezTo>
                  <a:cubicBezTo>
                    <a:pt x="977" y="2304"/>
                    <a:pt x="977" y="2304"/>
                    <a:pt x="977" y="2304"/>
                  </a:cubicBezTo>
                  <a:cubicBezTo>
                    <a:pt x="864" y="2304"/>
                    <a:pt x="864" y="2304"/>
                    <a:pt x="864" y="2304"/>
                  </a:cubicBezTo>
                  <a:cubicBezTo>
                    <a:pt x="866" y="2035"/>
                    <a:pt x="733" y="1915"/>
                    <a:pt x="591" y="1789"/>
                  </a:cubicBezTo>
                  <a:cubicBezTo>
                    <a:pt x="549" y="1751"/>
                    <a:pt x="505" y="1712"/>
                    <a:pt x="464" y="1668"/>
                  </a:cubicBezTo>
                  <a:cubicBezTo>
                    <a:pt x="308" y="1500"/>
                    <a:pt x="226" y="1317"/>
                    <a:pt x="213" y="1107"/>
                  </a:cubicBezTo>
                  <a:cubicBezTo>
                    <a:pt x="201" y="906"/>
                    <a:pt x="258" y="765"/>
                    <a:pt x="309" y="665"/>
                  </a:cubicBezTo>
                  <a:cubicBezTo>
                    <a:pt x="425" y="436"/>
                    <a:pt x="685" y="192"/>
                    <a:pt x="1067" y="192"/>
                  </a:cubicBezTo>
                  <a:cubicBezTo>
                    <a:pt x="1082" y="192"/>
                    <a:pt x="1097" y="192"/>
                    <a:pt x="1112" y="193"/>
                  </a:cubicBezTo>
                  <a:cubicBezTo>
                    <a:pt x="1501" y="212"/>
                    <a:pt x="1752" y="468"/>
                    <a:pt x="1857" y="701"/>
                  </a:cubicBezTo>
                  <a:cubicBezTo>
                    <a:pt x="1953" y="916"/>
                    <a:pt x="1947" y="1236"/>
                    <a:pt x="1842" y="14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p:nvSpPr>
          <p:spPr bwMode="auto">
            <a:xfrm>
              <a:off x="5726113" y="1793875"/>
              <a:ext cx="252412" cy="76200"/>
            </a:xfrm>
            <a:custGeom>
              <a:avLst/>
              <a:gdLst>
                <a:gd name="T0" fmla="*/ 396 w 564"/>
                <a:gd name="T1" fmla="*/ 0 h 170"/>
                <a:gd name="T2" fmla="*/ 319 w 564"/>
                <a:gd name="T3" fmla="*/ 2 h 170"/>
                <a:gd name="T4" fmla="*/ 253 w 564"/>
                <a:gd name="T5" fmla="*/ 4 h 170"/>
                <a:gd name="T6" fmla="*/ 195 w 564"/>
                <a:gd name="T7" fmla="*/ 3 h 170"/>
                <a:gd name="T8" fmla="*/ 143 w 564"/>
                <a:gd name="T9" fmla="*/ 2 h 170"/>
                <a:gd name="T10" fmla="*/ 22 w 564"/>
                <a:gd name="T11" fmla="*/ 26 h 170"/>
                <a:gd name="T12" fmla="*/ 12 w 564"/>
                <a:gd name="T13" fmla="*/ 47 h 170"/>
                <a:gd name="T14" fmla="*/ 6 w 564"/>
                <a:gd name="T15" fmla="*/ 61 h 170"/>
                <a:gd name="T16" fmla="*/ 0 w 564"/>
                <a:gd name="T17" fmla="*/ 82 h 170"/>
                <a:gd name="T18" fmla="*/ 21 w 564"/>
                <a:gd name="T19" fmla="*/ 137 h 170"/>
                <a:gd name="T20" fmla="*/ 152 w 564"/>
                <a:gd name="T21" fmla="*/ 170 h 170"/>
                <a:gd name="T22" fmla="*/ 210 w 564"/>
                <a:gd name="T23" fmla="*/ 169 h 170"/>
                <a:gd name="T24" fmla="*/ 265 w 564"/>
                <a:gd name="T25" fmla="*/ 167 h 170"/>
                <a:gd name="T26" fmla="*/ 330 w 564"/>
                <a:gd name="T27" fmla="*/ 169 h 170"/>
                <a:gd name="T28" fmla="*/ 397 w 564"/>
                <a:gd name="T29" fmla="*/ 170 h 170"/>
                <a:gd name="T30" fmla="*/ 554 w 564"/>
                <a:gd name="T31" fmla="*/ 115 h 170"/>
                <a:gd name="T32" fmla="*/ 550 w 564"/>
                <a:gd name="T33" fmla="*/ 43 h 170"/>
                <a:gd name="T34" fmla="*/ 396 w 564"/>
                <a:gd name="T35"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4" h="170">
                  <a:moveTo>
                    <a:pt x="396" y="0"/>
                  </a:moveTo>
                  <a:cubicBezTo>
                    <a:pt x="371" y="0"/>
                    <a:pt x="345" y="1"/>
                    <a:pt x="319" y="2"/>
                  </a:cubicBezTo>
                  <a:cubicBezTo>
                    <a:pt x="295" y="3"/>
                    <a:pt x="273" y="4"/>
                    <a:pt x="253" y="4"/>
                  </a:cubicBezTo>
                  <a:cubicBezTo>
                    <a:pt x="233" y="4"/>
                    <a:pt x="214" y="3"/>
                    <a:pt x="195" y="3"/>
                  </a:cubicBezTo>
                  <a:cubicBezTo>
                    <a:pt x="177" y="2"/>
                    <a:pt x="160" y="2"/>
                    <a:pt x="143" y="2"/>
                  </a:cubicBezTo>
                  <a:cubicBezTo>
                    <a:pt x="99" y="2"/>
                    <a:pt x="53" y="5"/>
                    <a:pt x="22" y="26"/>
                  </a:cubicBezTo>
                  <a:cubicBezTo>
                    <a:pt x="15" y="31"/>
                    <a:pt x="12" y="39"/>
                    <a:pt x="12" y="47"/>
                  </a:cubicBezTo>
                  <a:cubicBezTo>
                    <a:pt x="11" y="51"/>
                    <a:pt x="8" y="58"/>
                    <a:pt x="6" y="61"/>
                  </a:cubicBezTo>
                  <a:cubicBezTo>
                    <a:pt x="3" y="70"/>
                    <a:pt x="0" y="75"/>
                    <a:pt x="0" y="82"/>
                  </a:cubicBezTo>
                  <a:cubicBezTo>
                    <a:pt x="0" y="104"/>
                    <a:pt x="7" y="122"/>
                    <a:pt x="21" y="137"/>
                  </a:cubicBezTo>
                  <a:cubicBezTo>
                    <a:pt x="50" y="166"/>
                    <a:pt x="103" y="170"/>
                    <a:pt x="152" y="170"/>
                  </a:cubicBezTo>
                  <a:cubicBezTo>
                    <a:pt x="171" y="170"/>
                    <a:pt x="191" y="169"/>
                    <a:pt x="210" y="169"/>
                  </a:cubicBezTo>
                  <a:cubicBezTo>
                    <a:pt x="230" y="168"/>
                    <a:pt x="248" y="167"/>
                    <a:pt x="265" y="167"/>
                  </a:cubicBezTo>
                  <a:cubicBezTo>
                    <a:pt x="286" y="167"/>
                    <a:pt x="308" y="168"/>
                    <a:pt x="330" y="169"/>
                  </a:cubicBezTo>
                  <a:cubicBezTo>
                    <a:pt x="352" y="169"/>
                    <a:pt x="375" y="170"/>
                    <a:pt x="397" y="170"/>
                  </a:cubicBezTo>
                  <a:cubicBezTo>
                    <a:pt x="467" y="170"/>
                    <a:pt x="535" y="163"/>
                    <a:pt x="554" y="115"/>
                  </a:cubicBezTo>
                  <a:cubicBezTo>
                    <a:pt x="564" y="87"/>
                    <a:pt x="563" y="63"/>
                    <a:pt x="550" y="43"/>
                  </a:cubicBezTo>
                  <a:cubicBezTo>
                    <a:pt x="524" y="5"/>
                    <a:pt x="457" y="0"/>
                    <a:pt x="3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p:cNvSpPr>
            <p:nvPr/>
          </p:nvSpPr>
          <p:spPr bwMode="auto">
            <a:xfrm>
              <a:off x="5726113" y="1893888"/>
              <a:ext cx="252412" cy="77787"/>
            </a:xfrm>
            <a:custGeom>
              <a:avLst/>
              <a:gdLst>
                <a:gd name="T0" fmla="*/ 505 w 564"/>
                <a:gd name="T1" fmla="*/ 13 h 172"/>
                <a:gd name="T2" fmla="*/ 396 w 564"/>
                <a:gd name="T3" fmla="*/ 0 h 172"/>
                <a:gd name="T4" fmla="*/ 298 w 564"/>
                <a:gd name="T5" fmla="*/ 3 h 172"/>
                <a:gd name="T6" fmla="*/ 229 w 564"/>
                <a:gd name="T7" fmla="*/ 5 h 172"/>
                <a:gd name="T8" fmla="*/ 196 w 564"/>
                <a:gd name="T9" fmla="*/ 4 h 172"/>
                <a:gd name="T10" fmla="*/ 160 w 564"/>
                <a:gd name="T11" fmla="*/ 4 h 172"/>
                <a:gd name="T12" fmla="*/ 1 w 564"/>
                <a:gd name="T13" fmla="*/ 82 h 172"/>
                <a:gd name="T14" fmla="*/ 20 w 564"/>
                <a:gd name="T15" fmla="*/ 136 h 172"/>
                <a:gd name="T16" fmla="*/ 160 w 564"/>
                <a:gd name="T17" fmla="*/ 172 h 172"/>
                <a:gd name="T18" fmla="*/ 232 w 564"/>
                <a:gd name="T19" fmla="*/ 170 h 172"/>
                <a:gd name="T20" fmla="*/ 297 w 564"/>
                <a:gd name="T21" fmla="*/ 168 h 172"/>
                <a:gd name="T22" fmla="*/ 357 w 564"/>
                <a:gd name="T23" fmla="*/ 170 h 172"/>
                <a:gd name="T24" fmla="*/ 422 w 564"/>
                <a:gd name="T25" fmla="*/ 172 h 172"/>
                <a:gd name="T26" fmla="*/ 422 w 564"/>
                <a:gd name="T27" fmla="*/ 172 h 172"/>
                <a:gd name="T28" fmla="*/ 554 w 564"/>
                <a:gd name="T29" fmla="*/ 124 h 172"/>
                <a:gd name="T30" fmla="*/ 556 w 564"/>
                <a:gd name="T31" fmla="*/ 64 h 172"/>
                <a:gd name="T32" fmla="*/ 505 w 564"/>
                <a:gd name="T33" fmla="*/ 1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4" h="172">
                  <a:moveTo>
                    <a:pt x="505" y="13"/>
                  </a:moveTo>
                  <a:cubicBezTo>
                    <a:pt x="485" y="4"/>
                    <a:pt x="451" y="0"/>
                    <a:pt x="396" y="0"/>
                  </a:cubicBezTo>
                  <a:cubicBezTo>
                    <a:pt x="364" y="0"/>
                    <a:pt x="329" y="2"/>
                    <a:pt x="298" y="3"/>
                  </a:cubicBezTo>
                  <a:cubicBezTo>
                    <a:pt x="272" y="4"/>
                    <a:pt x="248" y="5"/>
                    <a:pt x="229" y="5"/>
                  </a:cubicBezTo>
                  <a:cubicBezTo>
                    <a:pt x="218" y="5"/>
                    <a:pt x="207" y="4"/>
                    <a:pt x="196" y="4"/>
                  </a:cubicBezTo>
                  <a:cubicBezTo>
                    <a:pt x="184" y="4"/>
                    <a:pt x="172" y="4"/>
                    <a:pt x="160" y="4"/>
                  </a:cubicBezTo>
                  <a:cubicBezTo>
                    <a:pt x="110" y="4"/>
                    <a:pt x="5" y="4"/>
                    <a:pt x="1" y="82"/>
                  </a:cubicBezTo>
                  <a:cubicBezTo>
                    <a:pt x="0" y="104"/>
                    <a:pt x="6" y="122"/>
                    <a:pt x="20" y="136"/>
                  </a:cubicBezTo>
                  <a:cubicBezTo>
                    <a:pt x="50" y="168"/>
                    <a:pt x="107" y="172"/>
                    <a:pt x="160" y="172"/>
                  </a:cubicBezTo>
                  <a:cubicBezTo>
                    <a:pt x="184" y="172"/>
                    <a:pt x="208" y="171"/>
                    <a:pt x="232" y="170"/>
                  </a:cubicBezTo>
                  <a:cubicBezTo>
                    <a:pt x="255" y="169"/>
                    <a:pt x="277" y="168"/>
                    <a:pt x="297" y="168"/>
                  </a:cubicBezTo>
                  <a:cubicBezTo>
                    <a:pt x="316" y="168"/>
                    <a:pt x="336" y="169"/>
                    <a:pt x="357" y="170"/>
                  </a:cubicBezTo>
                  <a:cubicBezTo>
                    <a:pt x="379" y="171"/>
                    <a:pt x="401" y="172"/>
                    <a:pt x="422" y="172"/>
                  </a:cubicBezTo>
                  <a:cubicBezTo>
                    <a:pt x="422" y="172"/>
                    <a:pt x="422" y="172"/>
                    <a:pt x="422" y="172"/>
                  </a:cubicBezTo>
                  <a:cubicBezTo>
                    <a:pt x="476" y="172"/>
                    <a:pt x="535" y="166"/>
                    <a:pt x="554" y="124"/>
                  </a:cubicBezTo>
                  <a:cubicBezTo>
                    <a:pt x="563" y="104"/>
                    <a:pt x="564" y="84"/>
                    <a:pt x="556" y="64"/>
                  </a:cubicBezTo>
                  <a:cubicBezTo>
                    <a:pt x="547" y="41"/>
                    <a:pt x="528" y="22"/>
                    <a:pt x="50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8"/>
            <p:cNvSpPr>
              <a:spLocks/>
            </p:cNvSpPr>
            <p:nvPr/>
          </p:nvSpPr>
          <p:spPr bwMode="auto">
            <a:xfrm>
              <a:off x="5724525" y="1992313"/>
              <a:ext cx="258762" cy="79375"/>
            </a:xfrm>
            <a:custGeom>
              <a:avLst/>
              <a:gdLst>
                <a:gd name="T0" fmla="*/ 500 w 575"/>
                <a:gd name="T1" fmla="*/ 10 h 176"/>
                <a:gd name="T2" fmla="*/ 389 w 575"/>
                <a:gd name="T3" fmla="*/ 0 h 176"/>
                <a:gd name="T4" fmla="*/ 299 w 575"/>
                <a:gd name="T5" fmla="*/ 1 h 176"/>
                <a:gd name="T6" fmla="*/ 237 w 575"/>
                <a:gd name="T7" fmla="*/ 3 h 176"/>
                <a:gd name="T8" fmla="*/ 197 w 575"/>
                <a:gd name="T9" fmla="*/ 2 h 176"/>
                <a:gd name="T10" fmla="*/ 147 w 575"/>
                <a:gd name="T11" fmla="*/ 0 h 176"/>
                <a:gd name="T12" fmla="*/ 18 w 575"/>
                <a:gd name="T13" fmla="*/ 40 h 176"/>
                <a:gd name="T14" fmla="*/ 10 w 575"/>
                <a:gd name="T15" fmla="*/ 119 h 176"/>
                <a:gd name="T16" fmla="*/ 165 w 575"/>
                <a:gd name="T17" fmla="*/ 175 h 176"/>
                <a:gd name="T18" fmla="*/ 232 w 575"/>
                <a:gd name="T19" fmla="*/ 174 h 176"/>
                <a:gd name="T20" fmla="*/ 287 w 575"/>
                <a:gd name="T21" fmla="*/ 173 h 176"/>
                <a:gd name="T22" fmla="*/ 351 w 575"/>
                <a:gd name="T23" fmla="*/ 174 h 176"/>
                <a:gd name="T24" fmla="*/ 416 w 575"/>
                <a:gd name="T25" fmla="*/ 176 h 176"/>
                <a:gd name="T26" fmla="*/ 416 w 575"/>
                <a:gd name="T27" fmla="*/ 176 h 176"/>
                <a:gd name="T28" fmla="*/ 557 w 575"/>
                <a:gd name="T29" fmla="*/ 119 h 176"/>
                <a:gd name="T30" fmla="*/ 500 w 575"/>
                <a:gd name="T31" fmla="*/ 1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5" h="176">
                  <a:moveTo>
                    <a:pt x="500" y="10"/>
                  </a:moveTo>
                  <a:cubicBezTo>
                    <a:pt x="480" y="3"/>
                    <a:pt x="446" y="0"/>
                    <a:pt x="389" y="0"/>
                  </a:cubicBezTo>
                  <a:cubicBezTo>
                    <a:pt x="359" y="0"/>
                    <a:pt x="327" y="1"/>
                    <a:pt x="299" y="1"/>
                  </a:cubicBezTo>
                  <a:cubicBezTo>
                    <a:pt x="276" y="2"/>
                    <a:pt x="254" y="3"/>
                    <a:pt x="237" y="3"/>
                  </a:cubicBezTo>
                  <a:cubicBezTo>
                    <a:pt x="225" y="3"/>
                    <a:pt x="212" y="2"/>
                    <a:pt x="197" y="2"/>
                  </a:cubicBezTo>
                  <a:cubicBezTo>
                    <a:pt x="181" y="1"/>
                    <a:pt x="164" y="0"/>
                    <a:pt x="147" y="0"/>
                  </a:cubicBezTo>
                  <a:cubicBezTo>
                    <a:pt x="100" y="0"/>
                    <a:pt x="44" y="5"/>
                    <a:pt x="18" y="40"/>
                  </a:cubicBezTo>
                  <a:cubicBezTo>
                    <a:pt x="3" y="61"/>
                    <a:pt x="0" y="87"/>
                    <a:pt x="10" y="119"/>
                  </a:cubicBezTo>
                  <a:cubicBezTo>
                    <a:pt x="25" y="169"/>
                    <a:pt x="97" y="175"/>
                    <a:pt x="165" y="175"/>
                  </a:cubicBezTo>
                  <a:cubicBezTo>
                    <a:pt x="187" y="175"/>
                    <a:pt x="210" y="175"/>
                    <a:pt x="232" y="174"/>
                  </a:cubicBezTo>
                  <a:cubicBezTo>
                    <a:pt x="252" y="173"/>
                    <a:pt x="270" y="173"/>
                    <a:pt x="287" y="173"/>
                  </a:cubicBezTo>
                  <a:cubicBezTo>
                    <a:pt x="307" y="173"/>
                    <a:pt x="329" y="173"/>
                    <a:pt x="351" y="174"/>
                  </a:cubicBezTo>
                  <a:cubicBezTo>
                    <a:pt x="373" y="175"/>
                    <a:pt x="395" y="176"/>
                    <a:pt x="416" y="176"/>
                  </a:cubicBezTo>
                  <a:cubicBezTo>
                    <a:pt x="416" y="176"/>
                    <a:pt x="416" y="176"/>
                    <a:pt x="416" y="176"/>
                  </a:cubicBezTo>
                  <a:cubicBezTo>
                    <a:pt x="477" y="176"/>
                    <a:pt x="541" y="169"/>
                    <a:pt x="557" y="119"/>
                  </a:cubicBezTo>
                  <a:cubicBezTo>
                    <a:pt x="575" y="62"/>
                    <a:pt x="538" y="25"/>
                    <a:pt x="50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3" name="Picture Placeholder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4399" b="4399"/>
          <a:stretch>
            <a:fillRect/>
          </a:stretch>
        </p:blipFill>
        <p:spPr>
          <a:xfrm>
            <a:off x="0" y="0"/>
            <a:ext cx="12192000" cy="6858000"/>
          </a:xfrm>
          <a:blipFill dpi="0" rotWithShape="1">
            <a:blip r:embed="rId4">
              <a:alphaModFix amt="52000"/>
            </a:blip>
            <a:srcRect/>
            <a:stretch>
              <a:fillRect/>
            </a:stretch>
          </a:blipFill>
          <a:effectLst>
            <a:outerShdw blurRad="50800" dist="50800" dir="5400000" algn="ctr" rotWithShape="0">
              <a:srgbClr val="000000"/>
            </a:outerShdw>
          </a:effectLst>
        </p:spPr>
      </p:pic>
      <p:sp>
        <p:nvSpPr>
          <p:cNvPr id="18" name="Rectangle 17"/>
          <p:cNvSpPr/>
          <p:nvPr/>
        </p:nvSpPr>
        <p:spPr>
          <a:xfrm>
            <a:off x="0" y="15498"/>
            <a:ext cx="12192000" cy="6857999"/>
          </a:xfrm>
          <a:prstGeom prst="rect">
            <a:avLst/>
          </a:prstGeom>
          <a:gradFill>
            <a:gsLst>
              <a:gs pos="100000">
                <a:schemeClr val="accent1">
                  <a:alpha val="30000"/>
                </a:schemeClr>
              </a:gs>
              <a:gs pos="0">
                <a:schemeClr val="accent1">
                  <a:lumMod val="75000"/>
                  <a:alpha val="9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624111" y="3107925"/>
            <a:ext cx="11146972" cy="1569660"/>
          </a:xfrm>
          <a:prstGeom prst="rect">
            <a:avLst/>
          </a:prstGeom>
          <a:noFill/>
        </p:spPr>
        <p:txBody>
          <a:bodyPr wrap="square" rtlCol="1">
            <a:spAutoFit/>
          </a:bodyPr>
          <a:lstStyle/>
          <a:p>
            <a:pPr algn="ctr"/>
            <a:r>
              <a:rPr lang="fa-IR" sz="4800" b="1" dirty="0" smtClean="0">
                <a:solidFill>
                  <a:schemeClr val="bg1"/>
                </a:solidFill>
                <a:cs typeface="B Titr" panose="00000700000000000000" pitchFamily="2" charset="-78"/>
              </a:rPr>
              <a:t>کلانشهر صنعا</a:t>
            </a:r>
            <a:endParaRPr lang="en-US" sz="4800" b="1" dirty="0" smtClean="0">
              <a:solidFill>
                <a:schemeClr val="bg1"/>
              </a:solidFill>
              <a:cs typeface="B Titr" panose="00000700000000000000" pitchFamily="2" charset="-78"/>
            </a:endParaRPr>
          </a:p>
          <a:p>
            <a:pPr algn="ctr"/>
            <a:endParaRPr lang="fa-IR" sz="4800" b="1" dirty="0" smtClean="0">
              <a:solidFill>
                <a:schemeClr val="bg1"/>
              </a:solidFill>
              <a:cs typeface="B Titr" panose="00000700000000000000" pitchFamily="2" charset="-78"/>
            </a:endParaRPr>
          </a:p>
        </p:txBody>
      </p:sp>
    </p:spTree>
    <p:extLst>
      <p:ext uri="{BB962C8B-B14F-4D97-AF65-F5344CB8AC3E}">
        <p14:creationId xmlns:p14="http://schemas.microsoft.com/office/powerpoint/2010/main" val="27112684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18"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a:extLst>
              <a:ext uri="{FF2B5EF4-FFF2-40B4-BE49-F238E27FC236}">
                <a16:creationId xmlns="" xmlns:a16="http://schemas.microsoft.com/office/drawing/2014/main" id="{F234C5E1-A319-49F1-A14C-B271E926C571}"/>
              </a:ext>
            </a:extLst>
          </p:cNvPr>
          <p:cNvSpPr txBox="1"/>
          <p:nvPr/>
        </p:nvSpPr>
        <p:spPr>
          <a:xfrm>
            <a:off x="520391" y="244420"/>
            <a:ext cx="11138210" cy="646331"/>
          </a:xfrm>
          <a:prstGeom prst="rect">
            <a:avLst/>
          </a:prstGeom>
          <a:noFill/>
        </p:spPr>
        <p:txBody>
          <a:bodyPr wrap="square" rtlCol="0">
            <a:spAutoFit/>
          </a:bodyPr>
          <a:lstStyle/>
          <a:p>
            <a:pPr algn="ctr"/>
            <a:r>
              <a:rPr lang="fa-IR" sz="3600" dirty="0" smtClean="0">
                <a:solidFill>
                  <a:schemeClr val="bg1"/>
                </a:solidFill>
                <a:latin typeface="+mj-lt"/>
                <a:ea typeface="Lato Light" panose="020F0502020204030203" pitchFamily="34" charset="0"/>
                <a:cs typeface="B Homa" panose="00000400000000000000" pitchFamily="2" charset="-78"/>
              </a:rPr>
              <a:t>بررسی الگوی تغییرات معماری و شهرسازی  از گذشته تا امروز </a:t>
            </a:r>
            <a:endParaRPr lang="en-US" sz="3600" dirty="0">
              <a:solidFill>
                <a:schemeClr val="bg1"/>
              </a:solidFill>
              <a:latin typeface="+mj-lt"/>
              <a:ea typeface="Lato Light" panose="020F0502020204030203" pitchFamily="34" charset="0"/>
              <a:cs typeface="B Homa" panose="00000400000000000000" pitchFamily="2" charset="-78"/>
            </a:endParaRPr>
          </a:p>
        </p:txBody>
      </p:sp>
      <p:cxnSp>
        <p:nvCxnSpPr>
          <p:cNvPr id="46" name="Straight Connector 45">
            <a:extLst>
              <a:ext uri="{FF2B5EF4-FFF2-40B4-BE49-F238E27FC236}">
                <a16:creationId xmlns="" xmlns:a16="http://schemas.microsoft.com/office/drawing/2014/main" id="{D0DFA2C6-1854-47E2-A776-496AA560CDBD}"/>
              </a:ext>
            </a:extLst>
          </p:cNvPr>
          <p:cNvCxnSpPr>
            <a:cxnSpLocks/>
          </p:cNvCxnSpPr>
          <p:nvPr/>
        </p:nvCxnSpPr>
        <p:spPr>
          <a:xfrm flipH="1">
            <a:off x="5798294" y="1250739"/>
            <a:ext cx="72419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8418487" y="1250739"/>
            <a:ext cx="2986653" cy="5477351"/>
            <a:chOff x="8418487" y="1250739"/>
            <a:chExt cx="2986653" cy="5477351"/>
          </a:xfrm>
        </p:grpSpPr>
        <p:grpSp>
          <p:nvGrpSpPr>
            <p:cNvPr id="41" name="Group 40">
              <a:extLst>
                <a:ext uri="{FF2B5EF4-FFF2-40B4-BE49-F238E27FC236}">
                  <a16:creationId xmlns="" xmlns:a16="http://schemas.microsoft.com/office/drawing/2014/main" id="{3BF2B79C-1287-44CA-A4E0-BFB4A938ADB8}"/>
                </a:ext>
              </a:extLst>
            </p:cNvPr>
            <p:cNvGrpSpPr/>
            <p:nvPr/>
          </p:nvGrpSpPr>
          <p:grpSpPr>
            <a:xfrm>
              <a:off x="8418487" y="1250739"/>
              <a:ext cx="2986653" cy="5477351"/>
              <a:chOff x="5967483" y="1787788"/>
              <a:chExt cx="2602295" cy="3899197"/>
            </a:xfrm>
          </p:grpSpPr>
          <p:sp>
            <p:nvSpPr>
              <p:cNvPr id="51" name="Rectangle 50">
                <a:extLst>
                  <a:ext uri="{FF2B5EF4-FFF2-40B4-BE49-F238E27FC236}">
                    <a16:creationId xmlns="" xmlns:a16="http://schemas.microsoft.com/office/drawing/2014/main" id="{53BE57CD-DCF5-47C3-87C6-7FCB0D84360D}"/>
                  </a:ext>
                </a:extLst>
              </p:cNvPr>
              <p:cNvSpPr/>
              <p:nvPr/>
            </p:nvSpPr>
            <p:spPr>
              <a:xfrm>
                <a:off x="5967483" y="2320581"/>
                <a:ext cx="2602295" cy="3366404"/>
              </a:xfrm>
              <a:prstGeom prst="rect">
                <a:avLst/>
              </a:prstGeom>
              <a:solidFill>
                <a:schemeClr val="bg1"/>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 xmlns:a16="http://schemas.microsoft.com/office/drawing/2014/main" id="{BB9FA8F5-5915-4CA0-BB4D-34C9973EADFB}"/>
                  </a:ext>
                </a:extLst>
              </p:cNvPr>
              <p:cNvSpPr/>
              <p:nvPr/>
            </p:nvSpPr>
            <p:spPr>
              <a:xfrm>
                <a:off x="5971026" y="1787788"/>
                <a:ext cx="2598497" cy="54515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a:extLst>
                  <a:ext uri="{FF2B5EF4-FFF2-40B4-BE49-F238E27FC236}">
                    <a16:creationId xmlns="" xmlns:a16="http://schemas.microsoft.com/office/drawing/2014/main" id="{94D14080-5327-4764-981D-8D39DBFCD774}"/>
                  </a:ext>
                </a:extLst>
              </p:cNvPr>
              <p:cNvSpPr txBox="1"/>
              <p:nvPr/>
            </p:nvSpPr>
            <p:spPr>
              <a:xfrm>
                <a:off x="6131980" y="1871277"/>
                <a:ext cx="2273300" cy="328648"/>
              </a:xfrm>
              <a:prstGeom prst="rect">
                <a:avLst/>
              </a:prstGeom>
              <a:noFill/>
            </p:spPr>
            <p:txBody>
              <a:bodyPr wrap="square" rtlCol="0">
                <a:spAutoFit/>
              </a:bodyPr>
              <a:lstStyle/>
              <a:p>
                <a:pPr algn="ctr"/>
                <a:r>
                  <a:rPr lang="fa-IR" sz="2400" dirty="0" smtClean="0">
                    <a:solidFill>
                      <a:schemeClr val="bg1"/>
                    </a:solidFill>
                    <a:latin typeface="Latha" panose="020B0604020202020204" pitchFamily="34" charset="0"/>
                    <a:ea typeface="Lato" panose="020F0502020204030203" pitchFamily="34" charset="0"/>
                    <a:cs typeface="B Homa" panose="00000400000000000000" pitchFamily="2" charset="-78"/>
                  </a:rPr>
                  <a:t>الگوی شهری</a:t>
                </a:r>
                <a:endParaRPr lang="id-ID" sz="2400" dirty="0">
                  <a:solidFill>
                    <a:schemeClr val="bg1"/>
                  </a:solidFill>
                  <a:latin typeface="Latha" panose="020B0604020202020204" pitchFamily="34" charset="0"/>
                  <a:ea typeface="Lato" panose="020F0502020204030203" pitchFamily="34" charset="0"/>
                  <a:cs typeface="B Homa" panose="00000400000000000000" pitchFamily="2" charset="-78"/>
                </a:endParaRPr>
              </a:p>
            </p:txBody>
          </p:sp>
        </p:grpSp>
        <p:sp>
          <p:nvSpPr>
            <p:cNvPr id="52" name="TextBox 51"/>
            <p:cNvSpPr txBox="1"/>
            <p:nvPr/>
          </p:nvSpPr>
          <p:spPr>
            <a:xfrm>
              <a:off x="8418487" y="2186029"/>
              <a:ext cx="2986360" cy="4247317"/>
            </a:xfrm>
            <a:prstGeom prst="rect">
              <a:avLst/>
            </a:prstGeom>
            <a:noFill/>
          </p:spPr>
          <p:txBody>
            <a:bodyPr wrap="square" rtlCol="1">
              <a:spAutoFit/>
            </a:bodyPr>
            <a:lstStyle/>
            <a:p>
              <a:pPr marL="285750" indent="-285750" algn="r" rtl="1">
                <a:buFont typeface="Arial" panose="020B0604020202020204" pitchFamily="34" charset="0"/>
                <a:buChar char="•"/>
              </a:pPr>
              <a:r>
                <a:rPr lang="fa-IR" dirty="0" smtClean="0"/>
                <a:t>خیابان های شهری به دلیل نورگیری ساختمانها به صورت شرقی-غربی </a:t>
              </a:r>
            </a:p>
            <a:p>
              <a:pPr marL="285750" indent="-285750" algn="r" rtl="1">
                <a:buFont typeface="Arial" panose="020B0604020202020204" pitchFamily="34" charset="0"/>
                <a:buChar char="•"/>
              </a:pPr>
              <a:r>
                <a:rPr lang="fa-IR" dirty="0" smtClean="0"/>
                <a:t>خیابان های عریض به دلیل نقش اجتماعی خیابانها</a:t>
              </a:r>
            </a:p>
            <a:p>
              <a:pPr marL="285750" indent="-285750" algn="r" rtl="1">
                <a:buFont typeface="Arial" panose="020B0604020202020204" pitchFamily="34" charset="0"/>
                <a:buChar char="•"/>
              </a:pPr>
              <a:r>
                <a:rPr lang="fa-IR" dirty="0" smtClean="0"/>
                <a:t>قرار گیری ساختمانها با توجه به زاویه تابش خورشید</a:t>
              </a:r>
            </a:p>
            <a:p>
              <a:pPr marL="285750" indent="-285750" algn="r" rtl="1">
                <a:buFont typeface="Arial" panose="020B0604020202020204" pitchFamily="34" charset="0"/>
                <a:buChar char="•"/>
              </a:pPr>
              <a:r>
                <a:rPr lang="fa-IR" dirty="0" smtClean="0"/>
                <a:t>فرم ساختمان با توجه به محل قرارگیری</a:t>
              </a:r>
            </a:p>
            <a:p>
              <a:pPr marL="285750" indent="-285750" algn="r" rtl="1">
                <a:buFont typeface="Arial" panose="020B0604020202020204" pitchFamily="34" charset="0"/>
                <a:buChar char="•"/>
              </a:pPr>
              <a:r>
                <a:rPr lang="fa-IR" dirty="0" smtClean="0"/>
                <a:t>مساحت و نسبت اندازه فضاهای شهری </a:t>
              </a:r>
            </a:p>
            <a:p>
              <a:pPr marL="285750" indent="-285750" algn="r" rtl="1">
                <a:buFont typeface="Arial" panose="020B0604020202020204" pitchFamily="34" charset="0"/>
                <a:buChar char="•"/>
              </a:pPr>
              <a:endParaRPr lang="fa-IR" dirty="0"/>
            </a:p>
            <a:p>
              <a:pPr marL="285750" indent="-285750" algn="r" rtl="1">
                <a:buFont typeface="Arial" panose="020B0604020202020204" pitchFamily="34" charset="0"/>
                <a:buChar char="•"/>
              </a:pPr>
              <a:endParaRPr lang="fa-IR" dirty="0" smtClean="0"/>
            </a:p>
            <a:p>
              <a:pPr marL="285750" indent="-285750" algn="r" rtl="1">
                <a:buFont typeface="Arial" panose="020B0604020202020204" pitchFamily="34" charset="0"/>
                <a:buChar char="•"/>
              </a:pPr>
              <a:r>
                <a:rPr lang="fa-IR" dirty="0" smtClean="0">
                  <a:solidFill>
                    <a:srgbClr val="FF0000"/>
                  </a:solidFill>
                </a:rPr>
                <a:t>عدم پیروی از الگوی خاصی در توسعه جدید</a:t>
              </a:r>
              <a:endParaRPr lang="fa-IR" dirty="0">
                <a:solidFill>
                  <a:srgbClr val="FF0000"/>
                </a:solidFill>
              </a:endParaRPr>
            </a:p>
          </p:txBody>
        </p:sp>
      </p:grpSp>
      <p:grpSp>
        <p:nvGrpSpPr>
          <p:cNvPr id="10" name="Group 9"/>
          <p:cNvGrpSpPr/>
          <p:nvPr/>
        </p:nvGrpSpPr>
        <p:grpSpPr>
          <a:xfrm>
            <a:off x="4588129" y="1295544"/>
            <a:ext cx="3143286" cy="5433940"/>
            <a:chOff x="4588129" y="1295544"/>
            <a:chExt cx="3143286" cy="5433940"/>
          </a:xfrm>
        </p:grpSpPr>
        <p:grpSp>
          <p:nvGrpSpPr>
            <p:cNvPr id="31" name="Group 30">
              <a:extLst>
                <a:ext uri="{FF2B5EF4-FFF2-40B4-BE49-F238E27FC236}">
                  <a16:creationId xmlns="" xmlns:a16="http://schemas.microsoft.com/office/drawing/2014/main" id="{DA4C4B7F-75BD-45AE-B681-8A635EAC97AE}"/>
                </a:ext>
              </a:extLst>
            </p:cNvPr>
            <p:cNvGrpSpPr/>
            <p:nvPr/>
          </p:nvGrpSpPr>
          <p:grpSpPr>
            <a:xfrm>
              <a:off x="4666933" y="1295544"/>
              <a:ext cx="2986623" cy="5433940"/>
              <a:chOff x="2861727" y="1819849"/>
              <a:chExt cx="2623060" cy="3899197"/>
            </a:xfrm>
          </p:grpSpPr>
          <p:sp>
            <p:nvSpPr>
              <p:cNvPr id="50" name="Rectangle 49">
                <a:extLst>
                  <a:ext uri="{FF2B5EF4-FFF2-40B4-BE49-F238E27FC236}">
                    <a16:creationId xmlns="" xmlns:a16="http://schemas.microsoft.com/office/drawing/2014/main" id="{6EF00EF9-C94D-46D1-984B-3CF53DD5B761}"/>
                  </a:ext>
                </a:extLst>
              </p:cNvPr>
              <p:cNvSpPr/>
              <p:nvPr/>
            </p:nvSpPr>
            <p:spPr>
              <a:xfrm>
                <a:off x="2861985" y="2365003"/>
                <a:ext cx="2622802" cy="3354043"/>
              </a:xfrm>
              <a:prstGeom prst="rect">
                <a:avLst/>
              </a:prstGeom>
              <a:solidFill>
                <a:schemeClr val="bg1"/>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 xmlns:a16="http://schemas.microsoft.com/office/drawing/2014/main" id="{4F2C9017-0EA8-4C67-8D6C-E0A82D58581D}"/>
                  </a:ext>
                </a:extLst>
              </p:cNvPr>
              <p:cNvSpPr/>
              <p:nvPr/>
            </p:nvSpPr>
            <p:spPr>
              <a:xfrm>
                <a:off x="2861727" y="1819849"/>
                <a:ext cx="2622802" cy="54515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a:extLst>
                  <a:ext uri="{FF2B5EF4-FFF2-40B4-BE49-F238E27FC236}">
                    <a16:creationId xmlns="" xmlns:a16="http://schemas.microsoft.com/office/drawing/2014/main" id="{86A66654-82E4-44A1-AFB0-AD65C7709A6B}"/>
                  </a:ext>
                </a:extLst>
              </p:cNvPr>
              <p:cNvSpPr txBox="1"/>
              <p:nvPr/>
            </p:nvSpPr>
            <p:spPr>
              <a:xfrm>
                <a:off x="3036193" y="1903655"/>
                <a:ext cx="2273300" cy="331274"/>
              </a:xfrm>
              <a:prstGeom prst="rect">
                <a:avLst/>
              </a:prstGeom>
              <a:noFill/>
            </p:spPr>
            <p:txBody>
              <a:bodyPr wrap="square" rtlCol="0">
                <a:spAutoFit/>
              </a:bodyPr>
              <a:lstStyle/>
              <a:p>
                <a:pPr algn="ctr"/>
                <a:r>
                  <a:rPr lang="fa-IR" sz="2400" dirty="0" smtClean="0">
                    <a:solidFill>
                      <a:schemeClr val="bg1"/>
                    </a:solidFill>
                    <a:latin typeface="Lato" panose="020F0502020204030203" pitchFamily="34" charset="0"/>
                    <a:ea typeface="Lato" panose="020F0502020204030203" pitchFamily="34" charset="0"/>
                    <a:cs typeface="B Homa" panose="00000400000000000000" pitchFamily="2" charset="-78"/>
                  </a:rPr>
                  <a:t>مساکن خوشه ای</a:t>
                </a:r>
                <a:endParaRPr lang="id-ID" sz="2400" dirty="0">
                  <a:solidFill>
                    <a:schemeClr val="bg1"/>
                  </a:solidFill>
                  <a:latin typeface="Lato" panose="020F0502020204030203" pitchFamily="34" charset="0"/>
                  <a:ea typeface="Lato" panose="020F0502020204030203" pitchFamily="34" charset="0"/>
                  <a:cs typeface="B Homa" panose="00000400000000000000" pitchFamily="2" charset="-78"/>
                </a:endParaRPr>
              </a:p>
            </p:txBody>
          </p:sp>
        </p:grpSp>
        <p:sp>
          <p:nvSpPr>
            <p:cNvPr id="55" name="TextBox 54"/>
            <p:cNvSpPr txBox="1"/>
            <p:nvPr/>
          </p:nvSpPr>
          <p:spPr>
            <a:xfrm>
              <a:off x="4588129" y="2172065"/>
              <a:ext cx="3143286" cy="4247317"/>
            </a:xfrm>
            <a:prstGeom prst="rect">
              <a:avLst/>
            </a:prstGeom>
            <a:noFill/>
          </p:spPr>
          <p:txBody>
            <a:bodyPr wrap="square" rtlCol="1">
              <a:spAutoFit/>
            </a:bodyPr>
            <a:lstStyle/>
            <a:p>
              <a:pPr marL="285750" indent="-285750" algn="r" rtl="1">
                <a:buFont typeface="Arial" panose="020B0604020202020204" pitchFamily="34" charset="0"/>
                <a:buChar char="•"/>
              </a:pPr>
              <a:r>
                <a:rPr lang="fa-IR" dirty="0" smtClean="0"/>
                <a:t>هر مسکن دارای یک حیاط اجتماعی جهت انجام مراسمی نظیر نماز ،دور هم جمع شدن یا محلی برای جشن ازدواج( نقطه عطف هر خوشه)</a:t>
              </a:r>
            </a:p>
            <a:p>
              <a:pPr marL="285750" indent="-285750" algn="r" rtl="1">
                <a:buFont typeface="Arial" panose="020B0604020202020204" pitchFamily="34" charset="0"/>
                <a:buChar char="•"/>
              </a:pPr>
              <a:r>
                <a:rPr lang="fa-IR" dirty="0" smtClean="0"/>
                <a:t>رعایت نسبت حیاط و ساختمان برای نورگیری مناسب</a:t>
              </a:r>
            </a:p>
            <a:p>
              <a:pPr algn="r" rtl="1"/>
              <a:endParaRPr lang="fa-IR" dirty="0"/>
            </a:p>
            <a:p>
              <a:pPr marL="285750" indent="-285750" algn="r" rtl="1">
                <a:buFont typeface="Arial" panose="020B0604020202020204" pitchFamily="34" charset="0"/>
                <a:buChar char="•"/>
              </a:pPr>
              <a:r>
                <a:rPr lang="fa-IR" dirty="0" smtClean="0">
                  <a:solidFill>
                    <a:srgbClr val="FF0000"/>
                  </a:solidFill>
                </a:rPr>
                <a:t>در مقابل ساختمان های جدید به دو بخش ویلایی و آپارتمانها تقسیم شدند.</a:t>
              </a:r>
            </a:p>
            <a:p>
              <a:pPr marL="285750" indent="-285750" algn="r" rtl="1">
                <a:buFont typeface="Arial" panose="020B0604020202020204" pitchFamily="34" charset="0"/>
                <a:buChar char="•"/>
              </a:pPr>
              <a:r>
                <a:rPr lang="fa-IR" dirty="0" smtClean="0">
                  <a:solidFill>
                    <a:srgbClr val="FF0000"/>
                  </a:solidFill>
                </a:rPr>
                <a:t>اشکال هندسی ساده</a:t>
              </a:r>
            </a:p>
            <a:p>
              <a:pPr marL="285750" indent="-285750" algn="r" rtl="1">
                <a:buFont typeface="Arial" panose="020B0604020202020204" pitchFamily="34" charset="0"/>
                <a:buChar char="•"/>
              </a:pPr>
              <a:r>
                <a:rPr lang="fa-IR" dirty="0" smtClean="0">
                  <a:solidFill>
                    <a:srgbClr val="FF0000"/>
                  </a:solidFill>
                </a:rPr>
                <a:t>عدم وجود فضا برای تعاملات اجتماعی</a:t>
              </a:r>
            </a:p>
            <a:p>
              <a:pPr marL="285750" indent="-285750" algn="r" rtl="1">
                <a:buFont typeface="Arial" panose="020B0604020202020204" pitchFamily="34" charset="0"/>
                <a:buChar char="•"/>
              </a:pPr>
              <a:endParaRPr lang="fa-IR" dirty="0" smtClean="0">
                <a:solidFill>
                  <a:srgbClr val="FF0000"/>
                </a:solidFill>
              </a:endParaRPr>
            </a:p>
          </p:txBody>
        </p:sp>
      </p:grpSp>
      <p:grpSp>
        <p:nvGrpSpPr>
          <p:cNvPr id="12" name="Group 11"/>
          <p:cNvGrpSpPr/>
          <p:nvPr/>
        </p:nvGrpSpPr>
        <p:grpSpPr>
          <a:xfrm>
            <a:off x="992354" y="1283811"/>
            <a:ext cx="3006341" cy="5449825"/>
            <a:chOff x="992354" y="1283811"/>
            <a:chExt cx="3006341" cy="5449825"/>
          </a:xfrm>
        </p:grpSpPr>
        <p:grpSp>
          <p:nvGrpSpPr>
            <p:cNvPr id="49" name="Group 48"/>
            <p:cNvGrpSpPr/>
            <p:nvPr/>
          </p:nvGrpSpPr>
          <p:grpSpPr>
            <a:xfrm>
              <a:off x="992354" y="1283811"/>
              <a:ext cx="3006209" cy="5449825"/>
              <a:chOff x="992354" y="1283811"/>
              <a:chExt cx="3006209" cy="5449825"/>
            </a:xfrm>
          </p:grpSpPr>
          <p:sp>
            <p:nvSpPr>
              <p:cNvPr id="47" name="Rectangle 46">
                <a:extLst>
                  <a:ext uri="{FF2B5EF4-FFF2-40B4-BE49-F238E27FC236}">
                    <a16:creationId xmlns="" xmlns:a16="http://schemas.microsoft.com/office/drawing/2014/main" id="{84D02B13-3AE1-44E1-A3E9-45CE41FC13A4}"/>
                  </a:ext>
                </a:extLst>
              </p:cNvPr>
              <p:cNvSpPr/>
              <p:nvPr/>
            </p:nvSpPr>
            <p:spPr>
              <a:xfrm>
                <a:off x="992354" y="2025964"/>
                <a:ext cx="3006209" cy="4707672"/>
              </a:xfrm>
              <a:prstGeom prst="rect">
                <a:avLst/>
              </a:prstGeom>
              <a:solidFill>
                <a:schemeClr val="bg1"/>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 xmlns:a16="http://schemas.microsoft.com/office/drawing/2014/main" id="{0FF6DBDE-DE84-4282-B198-56A2785AE1D9}"/>
                  </a:ext>
                </a:extLst>
              </p:cNvPr>
              <p:cNvSpPr/>
              <p:nvPr/>
            </p:nvSpPr>
            <p:spPr>
              <a:xfrm>
                <a:off x="992354" y="1283811"/>
                <a:ext cx="3006209" cy="7421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a:extLst>
                  <a:ext uri="{FF2B5EF4-FFF2-40B4-BE49-F238E27FC236}">
                    <a16:creationId xmlns="" xmlns:a16="http://schemas.microsoft.com/office/drawing/2014/main" id="{67800AA4-BB3E-4FA7-9B2E-26FF22359D73}"/>
                  </a:ext>
                </a:extLst>
              </p:cNvPr>
              <p:cNvSpPr txBox="1"/>
              <p:nvPr/>
            </p:nvSpPr>
            <p:spPr>
              <a:xfrm>
                <a:off x="1197480" y="1423600"/>
                <a:ext cx="2595955" cy="461665"/>
              </a:xfrm>
              <a:prstGeom prst="rect">
                <a:avLst/>
              </a:prstGeom>
              <a:noFill/>
            </p:spPr>
            <p:txBody>
              <a:bodyPr wrap="square" rtlCol="0">
                <a:spAutoFit/>
              </a:bodyPr>
              <a:lstStyle/>
              <a:p>
                <a:pPr algn="ctr"/>
                <a:r>
                  <a:rPr lang="fa-IR" sz="2400" dirty="0" smtClean="0">
                    <a:solidFill>
                      <a:schemeClr val="bg1"/>
                    </a:solidFill>
                    <a:latin typeface="+mj-lt"/>
                    <a:ea typeface="Lato" panose="020F0502020204030203" pitchFamily="34" charset="0"/>
                    <a:cs typeface="B Homa" panose="00000400000000000000" pitchFamily="2" charset="-78"/>
                  </a:rPr>
                  <a:t>طرح های برج مسکونی</a:t>
                </a:r>
                <a:endParaRPr lang="id-ID" sz="2400" dirty="0">
                  <a:solidFill>
                    <a:schemeClr val="bg1"/>
                  </a:solidFill>
                  <a:latin typeface="+mj-lt"/>
                  <a:ea typeface="Lato" panose="020F0502020204030203" pitchFamily="34" charset="0"/>
                  <a:cs typeface="B Homa" panose="00000400000000000000" pitchFamily="2" charset="-78"/>
                </a:endParaRPr>
              </a:p>
            </p:txBody>
          </p:sp>
        </p:grpSp>
        <p:sp>
          <p:nvSpPr>
            <p:cNvPr id="56" name="TextBox 55"/>
            <p:cNvSpPr txBox="1"/>
            <p:nvPr/>
          </p:nvSpPr>
          <p:spPr>
            <a:xfrm>
              <a:off x="1012335" y="2186028"/>
              <a:ext cx="2986360" cy="3970318"/>
            </a:xfrm>
            <a:prstGeom prst="rect">
              <a:avLst/>
            </a:prstGeom>
            <a:noFill/>
          </p:spPr>
          <p:txBody>
            <a:bodyPr wrap="square" rtlCol="1">
              <a:spAutoFit/>
            </a:bodyPr>
            <a:lstStyle/>
            <a:p>
              <a:pPr marL="285750" indent="-285750" algn="r" rtl="1">
                <a:buFont typeface="Arial" panose="020B0604020202020204" pitchFamily="34" charset="0"/>
                <a:buChar char="•"/>
              </a:pPr>
              <a:r>
                <a:rPr lang="fa-IR" dirty="0" smtClean="0"/>
                <a:t>برج های بسیار زیبا که دارای باغچه و خط آسمان متناسب تعداد طبقات آن از 5-6 طبقه تا 9 طبقه وجود داشت.</a:t>
              </a:r>
            </a:p>
            <a:p>
              <a:pPr marL="285750" indent="-285750" algn="r" rtl="1">
                <a:buFont typeface="Arial" panose="020B0604020202020204" pitchFamily="34" charset="0"/>
                <a:buChar char="•"/>
              </a:pPr>
              <a:r>
                <a:rPr lang="fa-IR" dirty="0" smtClean="0"/>
                <a:t>وجود حیاط در روبروی ساختمان</a:t>
              </a:r>
            </a:p>
            <a:p>
              <a:pPr marL="285750" indent="-285750" algn="r" rtl="1">
                <a:buFont typeface="Arial" panose="020B0604020202020204" pitchFamily="34" charset="0"/>
                <a:buChar char="•"/>
              </a:pPr>
              <a:r>
                <a:rPr lang="fa-IR" dirty="0" smtClean="0"/>
                <a:t>الگوی در بخش غربی رواج داشت.</a:t>
              </a:r>
            </a:p>
            <a:p>
              <a:pPr marL="285750" indent="-285750" algn="r" rtl="1">
                <a:buFont typeface="Arial" panose="020B0604020202020204" pitchFamily="34" charset="0"/>
                <a:buChar char="•"/>
              </a:pPr>
              <a:endParaRPr lang="fa-IR" dirty="0">
                <a:solidFill>
                  <a:srgbClr val="FF0000"/>
                </a:solidFill>
              </a:endParaRPr>
            </a:p>
            <a:p>
              <a:pPr marL="285750" indent="-285750" algn="r" rtl="1">
                <a:buFont typeface="Arial" panose="020B0604020202020204" pitchFamily="34" charset="0"/>
                <a:buChar char="•"/>
              </a:pPr>
              <a:r>
                <a:rPr lang="fa-IR" dirty="0" smtClean="0">
                  <a:solidFill>
                    <a:srgbClr val="FF0000"/>
                  </a:solidFill>
                </a:rPr>
                <a:t>در مقابل برج های مسکونی امروزی بدون هیچ ابتکار و زیبایی</a:t>
              </a:r>
            </a:p>
            <a:p>
              <a:pPr marL="285750" indent="-285750" algn="r" rtl="1">
                <a:buFont typeface="Arial" panose="020B0604020202020204" pitchFamily="34" charset="0"/>
                <a:buChar char="•"/>
              </a:pPr>
              <a:endParaRPr lang="fa-IR" dirty="0">
                <a:solidFill>
                  <a:srgbClr val="FF0000"/>
                </a:solidFill>
              </a:endParaRPr>
            </a:p>
          </p:txBody>
        </p:sp>
      </p:grpSp>
      <p:sp>
        <p:nvSpPr>
          <p:cNvPr id="19" name="TextBox 18"/>
          <p:cNvSpPr txBox="1"/>
          <p:nvPr/>
        </p:nvSpPr>
        <p:spPr>
          <a:xfrm rot="16200000">
            <a:off x="-1903539" y="3647010"/>
            <a:ext cx="4509303" cy="338554"/>
          </a:xfrm>
          <a:prstGeom prst="rect">
            <a:avLst/>
          </a:prstGeom>
          <a:solidFill>
            <a:srgbClr val="262626"/>
          </a:solidFill>
        </p:spPr>
        <p:txBody>
          <a:bodyPr wrap="square" rtlCol="1">
            <a:spAutoFit/>
          </a:bodyPr>
          <a:lstStyle/>
          <a:p>
            <a:pPr algn="r" rtl="1"/>
            <a:r>
              <a:rPr lang="fa-IR" sz="1600" dirty="0" smtClean="0">
                <a:solidFill>
                  <a:schemeClr val="bg2">
                    <a:lumMod val="90000"/>
                  </a:schemeClr>
                </a:solidFill>
              </a:rPr>
              <a:t>برنامه ریزی حوزه های مادر شهری-شهر صنعا</a:t>
            </a:r>
            <a:endParaRPr lang="fa-IR" sz="1600" dirty="0">
              <a:solidFill>
                <a:schemeClr val="bg2">
                  <a:lumMod val="90000"/>
                </a:schemeClr>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0951" y="1759111"/>
            <a:ext cx="3675888" cy="274925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021" y="3737693"/>
            <a:ext cx="6659084" cy="2478851"/>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7683" y="2248469"/>
            <a:ext cx="3803355" cy="2748643"/>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4647" y="2319663"/>
            <a:ext cx="3480455" cy="2606257"/>
          </a:xfrm>
          <a:prstGeom prst="rect">
            <a:avLst/>
          </a:prstGeom>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18509" y="2629919"/>
            <a:ext cx="6952142" cy="1831754"/>
          </a:xfrm>
          <a:prstGeom prst="rect">
            <a:avLst/>
          </a:prstGeom>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93472" y="2999675"/>
            <a:ext cx="6961630" cy="3433671"/>
          </a:xfrm>
          <a:prstGeom prst="rect">
            <a:avLst/>
          </a:prstGeom>
        </p:spPr>
      </p:pic>
      <p:pic>
        <p:nvPicPr>
          <p:cNvPr id="17" name="Picture 16"/>
          <p:cNvPicPr>
            <a:picLocks noChangeAspect="1"/>
          </p:cNvPicPr>
          <p:nvPr/>
        </p:nvPicPr>
        <p:blipFill>
          <a:blip r:embed="rId9"/>
          <a:stretch>
            <a:fillRect/>
          </a:stretch>
        </p:blipFill>
        <p:spPr>
          <a:xfrm>
            <a:off x="6632992" y="1782835"/>
            <a:ext cx="3435006" cy="3975153"/>
          </a:xfrm>
          <a:prstGeom prst="rect">
            <a:avLst/>
          </a:prstGeom>
        </p:spPr>
      </p:pic>
    </p:spTree>
    <p:extLst>
      <p:ext uri="{BB962C8B-B14F-4D97-AF65-F5344CB8AC3E}">
        <p14:creationId xmlns:p14="http://schemas.microsoft.com/office/powerpoint/2010/main" val="13899938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7"/>
                                        </p:tgtEl>
                                        <p:attrNameLst>
                                          <p:attrName>ppt_x</p:attrName>
                                        </p:attrNameLst>
                                      </p:cBhvr>
                                      <p:tavLst>
                                        <p:tav tm="0">
                                          <p:val>
                                            <p:strVal val="ppt_x"/>
                                          </p:val>
                                        </p:tav>
                                        <p:tav tm="100000">
                                          <p:val>
                                            <p:strVal val="ppt_x"/>
                                          </p:val>
                                        </p:tav>
                                      </p:tavLst>
                                    </p:anim>
                                    <p:anim calcmode="lin" valueType="num">
                                      <p:cBhvr additive="base">
                                        <p:cTn id="24" dur="500"/>
                                        <p:tgtEl>
                                          <p:spTgt spid="7"/>
                                        </p:tgtEl>
                                        <p:attrNameLst>
                                          <p:attrName>ppt_y</p:attrName>
                                        </p:attrNameLst>
                                      </p:cBhvr>
                                      <p:tavLst>
                                        <p:tav tm="0">
                                          <p:val>
                                            <p:strVal val="ppt_y"/>
                                          </p:val>
                                        </p:tav>
                                        <p:tav tm="100000">
                                          <p:val>
                                            <p:strVal val="1+ppt_h/2"/>
                                          </p:val>
                                        </p:tav>
                                      </p:tavLst>
                                    </p:anim>
                                    <p:set>
                                      <p:cBhvr>
                                        <p:cTn id="25" dur="1" fill="hold">
                                          <p:stCondLst>
                                            <p:cond delay="499"/>
                                          </p:stCondLst>
                                        </p:cTn>
                                        <p:tgtEl>
                                          <p:spTgt spid="7"/>
                                        </p:tgtEl>
                                        <p:attrNameLst>
                                          <p:attrName>style.visibility</p:attrName>
                                        </p:attrNameLst>
                                      </p:cBhvr>
                                      <p:to>
                                        <p:strVal val="hidden"/>
                                      </p:to>
                                    </p:set>
                                  </p:childTnLst>
                                </p:cTn>
                              </p:par>
                              <p:par>
                                <p:cTn id="26" presetID="2" presetClass="exit" presetSubtype="4" fill="hold" nodeType="withEffect">
                                  <p:stCondLst>
                                    <p:cond delay="0"/>
                                  </p:stCondLst>
                                  <p:childTnLst>
                                    <p:anim calcmode="lin" valueType="num">
                                      <p:cBhvr additive="base">
                                        <p:cTn id="27" dur="500"/>
                                        <p:tgtEl>
                                          <p:spTgt spid="6"/>
                                        </p:tgtEl>
                                        <p:attrNameLst>
                                          <p:attrName>ppt_x</p:attrName>
                                        </p:attrNameLst>
                                      </p:cBhvr>
                                      <p:tavLst>
                                        <p:tav tm="0">
                                          <p:val>
                                            <p:strVal val="ppt_x"/>
                                          </p:val>
                                        </p:tav>
                                        <p:tav tm="100000">
                                          <p:val>
                                            <p:strVal val="ppt_x"/>
                                          </p:val>
                                        </p:tav>
                                      </p:tavLst>
                                    </p:anim>
                                    <p:anim calcmode="lin" valueType="num">
                                      <p:cBhvr additive="base">
                                        <p:cTn id="28" dur="500"/>
                                        <p:tgtEl>
                                          <p:spTgt spid="6"/>
                                        </p:tgtEl>
                                        <p:attrNameLst>
                                          <p:attrName>ppt_y</p:attrName>
                                        </p:attrNameLst>
                                      </p:cBhvr>
                                      <p:tavLst>
                                        <p:tav tm="0">
                                          <p:val>
                                            <p:strVal val="ppt_y"/>
                                          </p:val>
                                        </p:tav>
                                        <p:tav tm="100000">
                                          <p:val>
                                            <p:strVal val="1+ppt_h/2"/>
                                          </p:val>
                                        </p:tav>
                                      </p:tavLst>
                                    </p:anim>
                                    <p:set>
                                      <p:cBhvr>
                                        <p:cTn id="29" dur="1" fill="hold">
                                          <p:stCondLst>
                                            <p:cond delay="499"/>
                                          </p:stCondLst>
                                        </p:cTn>
                                        <p:tgtEl>
                                          <p:spTgt spid="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xit" presetSubtype="4" fill="hold" nodeType="clickEffect">
                                  <p:stCondLst>
                                    <p:cond delay="0"/>
                                  </p:stCondLst>
                                  <p:childTnLst>
                                    <p:anim calcmode="lin" valueType="num">
                                      <p:cBhvr additive="base">
                                        <p:cTn id="43" dur="500"/>
                                        <p:tgtEl>
                                          <p:spTgt spid="13"/>
                                        </p:tgtEl>
                                        <p:attrNameLst>
                                          <p:attrName>ppt_x</p:attrName>
                                        </p:attrNameLst>
                                      </p:cBhvr>
                                      <p:tavLst>
                                        <p:tav tm="0">
                                          <p:val>
                                            <p:strVal val="ppt_x"/>
                                          </p:val>
                                        </p:tav>
                                        <p:tav tm="100000">
                                          <p:val>
                                            <p:strVal val="ppt_x"/>
                                          </p:val>
                                        </p:tav>
                                      </p:tavLst>
                                    </p:anim>
                                    <p:anim calcmode="lin" valueType="num">
                                      <p:cBhvr additive="base">
                                        <p:cTn id="44" dur="500"/>
                                        <p:tgtEl>
                                          <p:spTgt spid="13"/>
                                        </p:tgtEl>
                                        <p:attrNameLst>
                                          <p:attrName>ppt_y</p:attrName>
                                        </p:attrNameLst>
                                      </p:cBhvr>
                                      <p:tavLst>
                                        <p:tav tm="0">
                                          <p:val>
                                            <p:strVal val="ppt_y"/>
                                          </p:val>
                                        </p:tav>
                                        <p:tav tm="100000">
                                          <p:val>
                                            <p:strVal val="1+ppt_h/2"/>
                                          </p:val>
                                        </p:tav>
                                      </p:tavLst>
                                    </p:anim>
                                    <p:set>
                                      <p:cBhvr>
                                        <p:cTn id="45" dur="1" fill="hold">
                                          <p:stCondLst>
                                            <p:cond delay="499"/>
                                          </p:stCondLst>
                                        </p:cTn>
                                        <p:tgtEl>
                                          <p:spTgt spid="13"/>
                                        </p:tgtEl>
                                        <p:attrNameLst>
                                          <p:attrName>style.visibility</p:attrName>
                                        </p:attrNameLst>
                                      </p:cBhvr>
                                      <p:to>
                                        <p:strVal val="hidden"/>
                                      </p:to>
                                    </p:set>
                                  </p:childTnLst>
                                </p:cTn>
                              </p:par>
                              <p:par>
                                <p:cTn id="46" presetID="2" presetClass="exit" presetSubtype="4" fill="hold" nodeType="withEffect">
                                  <p:stCondLst>
                                    <p:cond delay="0"/>
                                  </p:stCondLst>
                                  <p:childTnLst>
                                    <p:anim calcmode="lin" valueType="num">
                                      <p:cBhvr additive="base">
                                        <p:cTn id="47" dur="500"/>
                                        <p:tgtEl>
                                          <p:spTgt spid="14"/>
                                        </p:tgtEl>
                                        <p:attrNameLst>
                                          <p:attrName>ppt_x</p:attrName>
                                        </p:attrNameLst>
                                      </p:cBhvr>
                                      <p:tavLst>
                                        <p:tav tm="0">
                                          <p:val>
                                            <p:strVal val="ppt_x"/>
                                          </p:val>
                                        </p:tav>
                                        <p:tav tm="100000">
                                          <p:val>
                                            <p:strVal val="ppt_x"/>
                                          </p:val>
                                        </p:tav>
                                      </p:tavLst>
                                    </p:anim>
                                    <p:anim calcmode="lin" valueType="num">
                                      <p:cBhvr additive="base">
                                        <p:cTn id="48" dur="500"/>
                                        <p:tgtEl>
                                          <p:spTgt spid="14"/>
                                        </p:tgtEl>
                                        <p:attrNameLst>
                                          <p:attrName>ppt_y</p:attrName>
                                        </p:attrNameLst>
                                      </p:cBhvr>
                                      <p:tavLst>
                                        <p:tav tm="0">
                                          <p:val>
                                            <p:strVal val="ppt_y"/>
                                          </p:val>
                                        </p:tav>
                                        <p:tav tm="100000">
                                          <p:val>
                                            <p:strVal val="1+ppt_h/2"/>
                                          </p:val>
                                        </p:tav>
                                      </p:tavLst>
                                    </p:anim>
                                    <p:set>
                                      <p:cBhvr>
                                        <p:cTn id="49" dur="1" fill="hold">
                                          <p:stCondLst>
                                            <p:cond delay="499"/>
                                          </p:stCondLst>
                                        </p:cTn>
                                        <p:tgtEl>
                                          <p:spTgt spid="14"/>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ppt_x</p:attrName>
                                        </p:attrNameLst>
                                      </p:cBhvr>
                                      <p:tavLst>
                                        <p:tav tm="0">
                                          <p:val>
                                            <p:strVal val="#ppt_x"/>
                                          </p:val>
                                        </p:tav>
                                        <p:tav tm="100000">
                                          <p:val>
                                            <p:strVal val="#ppt_x"/>
                                          </p:val>
                                        </p:tav>
                                      </p:tavLst>
                                    </p:anim>
                                    <p:anim calcmode="lin" valueType="num">
                                      <p:cBhvr>
                                        <p:cTn id="6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fill="hold"/>
                                        <p:tgtEl>
                                          <p:spTgt spid="17"/>
                                        </p:tgtEl>
                                        <p:attrNameLst>
                                          <p:attrName>ppt_x</p:attrName>
                                        </p:attrNameLst>
                                      </p:cBhvr>
                                      <p:tavLst>
                                        <p:tav tm="0">
                                          <p:val>
                                            <p:strVal val="#ppt_x"/>
                                          </p:val>
                                        </p:tav>
                                        <p:tav tm="100000">
                                          <p:val>
                                            <p:strVal val="#ppt_x"/>
                                          </p:val>
                                        </p:tav>
                                      </p:tavLst>
                                    </p:anim>
                                    <p:anim calcmode="lin" valueType="num">
                                      <p:cBhvr additive="base">
                                        <p:cTn id="6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xit" presetSubtype="0" fill="hold" nodeType="clickEffect">
                                  <p:stCondLst>
                                    <p:cond delay="0"/>
                                  </p:stCondLst>
                                  <p:childTnLst>
                                    <p:animEffect transition="out" filter="fade">
                                      <p:cBhvr>
                                        <p:cTn id="71" dur="1000"/>
                                        <p:tgtEl>
                                          <p:spTgt spid="17"/>
                                        </p:tgtEl>
                                      </p:cBhvr>
                                    </p:animEffect>
                                    <p:anim calcmode="lin" valueType="num">
                                      <p:cBhvr>
                                        <p:cTn id="72" dur="1000"/>
                                        <p:tgtEl>
                                          <p:spTgt spid="17"/>
                                        </p:tgtEl>
                                        <p:attrNameLst>
                                          <p:attrName>ppt_x</p:attrName>
                                        </p:attrNameLst>
                                      </p:cBhvr>
                                      <p:tavLst>
                                        <p:tav tm="0">
                                          <p:val>
                                            <p:strVal val="ppt_x"/>
                                          </p:val>
                                        </p:tav>
                                        <p:tav tm="100000">
                                          <p:val>
                                            <p:strVal val="ppt_x"/>
                                          </p:val>
                                        </p:tav>
                                      </p:tavLst>
                                    </p:anim>
                                    <p:anim calcmode="lin" valueType="num">
                                      <p:cBhvr>
                                        <p:cTn id="73" dur="1000"/>
                                        <p:tgtEl>
                                          <p:spTgt spid="17"/>
                                        </p:tgtEl>
                                        <p:attrNameLst>
                                          <p:attrName>ppt_y</p:attrName>
                                        </p:attrNameLst>
                                      </p:cBhvr>
                                      <p:tavLst>
                                        <p:tav tm="0">
                                          <p:val>
                                            <p:strVal val="ppt_y"/>
                                          </p:val>
                                        </p:tav>
                                        <p:tav tm="100000">
                                          <p:val>
                                            <p:strVal val="ppt_y+.1"/>
                                          </p:val>
                                        </p:tav>
                                      </p:tavLst>
                                    </p:anim>
                                    <p:set>
                                      <p:cBhvr>
                                        <p:cTn id="74" dur="1" fill="hold">
                                          <p:stCondLst>
                                            <p:cond delay="999"/>
                                          </p:stCondLst>
                                        </p:cTn>
                                        <p:tgtEl>
                                          <p:spTgt spid="17"/>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 presetClass="exit" presetSubtype="4" fill="hold" nodeType="clickEffect">
                                  <p:stCondLst>
                                    <p:cond delay="0"/>
                                  </p:stCondLst>
                                  <p:childTnLst>
                                    <p:anim calcmode="lin" valueType="num">
                                      <p:cBhvr additive="base">
                                        <p:cTn id="78" dur="500"/>
                                        <p:tgtEl>
                                          <p:spTgt spid="16"/>
                                        </p:tgtEl>
                                        <p:attrNameLst>
                                          <p:attrName>ppt_x</p:attrName>
                                        </p:attrNameLst>
                                      </p:cBhvr>
                                      <p:tavLst>
                                        <p:tav tm="0">
                                          <p:val>
                                            <p:strVal val="ppt_x"/>
                                          </p:val>
                                        </p:tav>
                                        <p:tav tm="100000">
                                          <p:val>
                                            <p:strVal val="ppt_x"/>
                                          </p:val>
                                        </p:tav>
                                      </p:tavLst>
                                    </p:anim>
                                    <p:anim calcmode="lin" valueType="num">
                                      <p:cBhvr additive="base">
                                        <p:cTn id="79" dur="500"/>
                                        <p:tgtEl>
                                          <p:spTgt spid="16"/>
                                        </p:tgtEl>
                                        <p:attrNameLst>
                                          <p:attrName>ppt_y</p:attrName>
                                        </p:attrNameLst>
                                      </p:cBhvr>
                                      <p:tavLst>
                                        <p:tav tm="0">
                                          <p:val>
                                            <p:strVal val="ppt_y"/>
                                          </p:val>
                                        </p:tav>
                                        <p:tav tm="100000">
                                          <p:val>
                                            <p:strVal val="1+ppt_h/2"/>
                                          </p:val>
                                        </p:tav>
                                      </p:tavLst>
                                    </p:anim>
                                    <p:set>
                                      <p:cBhvr>
                                        <p:cTn id="80" dur="1" fill="hold">
                                          <p:stCondLst>
                                            <p:cond delay="499"/>
                                          </p:stCondLst>
                                        </p:cTn>
                                        <p:tgtEl>
                                          <p:spTgt spid="16"/>
                                        </p:tgtEl>
                                        <p:attrNameLst>
                                          <p:attrName>style.visibility</p:attrName>
                                        </p:attrNameLst>
                                      </p:cBhvr>
                                      <p:to>
                                        <p:strVal val="hidden"/>
                                      </p:to>
                                    </p:set>
                                  </p:childTnLst>
                                </p:cTn>
                              </p:par>
                              <p:par>
                                <p:cTn id="81" presetID="2" presetClass="exit" presetSubtype="4" fill="hold" nodeType="withEffect">
                                  <p:stCondLst>
                                    <p:cond delay="0"/>
                                  </p:stCondLst>
                                  <p:childTnLst>
                                    <p:anim calcmode="lin" valueType="num">
                                      <p:cBhvr additive="base">
                                        <p:cTn id="82" dur="500"/>
                                        <p:tgtEl>
                                          <p:spTgt spid="15"/>
                                        </p:tgtEl>
                                        <p:attrNameLst>
                                          <p:attrName>ppt_x</p:attrName>
                                        </p:attrNameLst>
                                      </p:cBhvr>
                                      <p:tavLst>
                                        <p:tav tm="0">
                                          <p:val>
                                            <p:strVal val="ppt_x"/>
                                          </p:val>
                                        </p:tav>
                                        <p:tav tm="100000">
                                          <p:val>
                                            <p:strVal val="ppt_x"/>
                                          </p:val>
                                        </p:tav>
                                      </p:tavLst>
                                    </p:anim>
                                    <p:anim calcmode="lin" valueType="num">
                                      <p:cBhvr additive="base">
                                        <p:cTn id="83" dur="500"/>
                                        <p:tgtEl>
                                          <p:spTgt spid="15"/>
                                        </p:tgtEl>
                                        <p:attrNameLst>
                                          <p:attrName>ppt_y</p:attrName>
                                        </p:attrNameLst>
                                      </p:cBhvr>
                                      <p:tavLst>
                                        <p:tav tm="0">
                                          <p:val>
                                            <p:strVal val="ppt_y"/>
                                          </p:val>
                                        </p:tav>
                                        <p:tav tm="100000">
                                          <p:val>
                                            <p:strVal val="1+ppt_h/2"/>
                                          </p:val>
                                        </p:tav>
                                      </p:tavLst>
                                    </p:anim>
                                    <p:set>
                                      <p:cBhvr>
                                        <p:cTn id="84"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08541" y="1561635"/>
            <a:ext cx="3909351" cy="4438078"/>
            <a:chOff x="6493562" y="1022894"/>
            <a:chExt cx="3909351" cy="4438078"/>
          </a:xfrm>
        </p:grpSpPr>
        <p:sp>
          <p:nvSpPr>
            <p:cNvPr id="6" name="Oval 6">
              <a:extLst>
                <a:ext uri="{FF2B5EF4-FFF2-40B4-BE49-F238E27FC236}">
                  <a16:creationId xmlns="" xmlns:a16="http://schemas.microsoft.com/office/drawing/2014/main" id="{72128EC3-1D7F-4D8D-8922-BD138D87DCB3}"/>
                </a:ext>
              </a:extLst>
            </p:cNvPr>
            <p:cNvSpPr>
              <a:spLocks noChangeArrowheads="1"/>
            </p:cNvSpPr>
            <p:nvPr/>
          </p:nvSpPr>
          <p:spPr bwMode="auto">
            <a:xfrm>
              <a:off x="6531425" y="1577316"/>
              <a:ext cx="3871488" cy="3879600"/>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Rectangle 24">
              <a:extLst>
                <a:ext uri="{FF2B5EF4-FFF2-40B4-BE49-F238E27FC236}">
                  <a16:creationId xmlns="" xmlns:a16="http://schemas.microsoft.com/office/drawing/2014/main" id="{B5DC926B-9D7A-44D1-AE56-45C61EA6A6F2}"/>
                </a:ext>
              </a:extLst>
            </p:cNvPr>
            <p:cNvSpPr>
              <a:spLocks noChangeArrowheads="1"/>
            </p:cNvSpPr>
            <p:nvPr/>
          </p:nvSpPr>
          <p:spPr bwMode="auto">
            <a:xfrm>
              <a:off x="6812692" y="1312275"/>
              <a:ext cx="2567920" cy="3219703"/>
            </a:xfrm>
            <a:prstGeom prst="rect">
              <a:avLst/>
            </a:prstGeom>
            <a:solidFill>
              <a:srgbClr val="ED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5">
              <a:extLst>
                <a:ext uri="{FF2B5EF4-FFF2-40B4-BE49-F238E27FC236}">
                  <a16:creationId xmlns="" xmlns:a16="http://schemas.microsoft.com/office/drawing/2014/main" id="{CCCEC4F3-3676-4A41-93BF-9D888EFDBDAA}"/>
                </a:ext>
              </a:extLst>
            </p:cNvPr>
            <p:cNvSpPr>
              <a:spLocks noChangeArrowheads="1"/>
            </p:cNvSpPr>
            <p:nvPr/>
          </p:nvSpPr>
          <p:spPr bwMode="auto">
            <a:xfrm>
              <a:off x="7889082" y="1643576"/>
              <a:ext cx="1329261" cy="8924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6">
              <a:extLst>
                <a:ext uri="{FF2B5EF4-FFF2-40B4-BE49-F238E27FC236}">
                  <a16:creationId xmlns="" xmlns:a16="http://schemas.microsoft.com/office/drawing/2014/main" id="{320C827C-4789-4E21-8432-4219F46EA932}"/>
                </a:ext>
              </a:extLst>
            </p:cNvPr>
            <p:cNvSpPr>
              <a:spLocks noChangeArrowheads="1"/>
            </p:cNvSpPr>
            <p:nvPr/>
          </p:nvSpPr>
          <p:spPr bwMode="auto">
            <a:xfrm>
              <a:off x="7889082" y="1793675"/>
              <a:ext cx="1329261" cy="15415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7">
              <a:extLst>
                <a:ext uri="{FF2B5EF4-FFF2-40B4-BE49-F238E27FC236}">
                  <a16:creationId xmlns="" xmlns:a16="http://schemas.microsoft.com/office/drawing/2014/main" id="{C6935C26-18D1-48F1-A53C-445D2D29E6DF}"/>
                </a:ext>
              </a:extLst>
            </p:cNvPr>
            <p:cNvSpPr>
              <a:spLocks noChangeArrowheads="1"/>
            </p:cNvSpPr>
            <p:nvPr/>
          </p:nvSpPr>
          <p:spPr bwMode="auto">
            <a:xfrm>
              <a:off x="7889082" y="2018149"/>
              <a:ext cx="1329261" cy="3921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8">
              <a:extLst>
                <a:ext uri="{FF2B5EF4-FFF2-40B4-BE49-F238E27FC236}">
                  <a16:creationId xmlns="" xmlns:a16="http://schemas.microsoft.com/office/drawing/2014/main" id="{F11451F1-2064-4379-AC16-C5A754434377}"/>
                </a:ext>
              </a:extLst>
            </p:cNvPr>
            <p:cNvSpPr>
              <a:spLocks noChangeArrowheads="1"/>
            </p:cNvSpPr>
            <p:nvPr/>
          </p:nvSpPr>
          <p:spPr bwMode="auto">
            <a:xfrm>
              <a:off x="7889082" y="2185827"/>
              <a:ext cx="1329261" cy="40567"/>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29">
              <a:extLst>
                <a:ext uri="{FF2B5EF4-FFF2-40B4-BE49-F238E27FC236}">
                  <a16:creationId xmlns="" xmlns:a16="http://schemas.microsoft.com/office/drawing/2014/main" id="{8249388D-37DE-4849-86C1-9D51612EE270}"/>
                </a:ext>
              </a:extLst>
            </p:cNvPr>
            <p:cNvSpPr>
              <a:spLocks noChangeArrowheads="1"/>
            </p:cNvSpPr>
            <p:nvPr/>
          </p:nvSpPr>
          <p:spPr bwMode="auto">
            <a:xfrm>
              <a:off x="7889082" y="2100636"/>
              <a:ext cx="1329261" cy="3921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0">
              <a:extLst>
                <a:ext uri="{FF2B5EF4-FFF2-40B4-BE49-F238E27FC236}">
                  <a16:creationId xmlns="" xmlns:a16="http://schemas.microsoft.com/office/drawing/2014/main" id="{099AE47A-AE97-49CC-8523-EFEA083BB861}"/>
                </a:ext>
              </a:extLst>
            </p:cNvPr>
            <p:cNvSpPr>
              <a:spLocks/>
            </p:cNvSpPr>
            <p:nvPr/>
          </p:nvSpPr>
          <p:spPr bwMode="auto">
            <a:xfrm>
              <a:off x="6699103" y="1446148"/>
              <a:ext cx="2569272" cy="3218351"/>
            </a:xfrm>
            <a:custGeom>
              <a:avLst/>
              <a:gdLst>
                <a:gd name="T0" fmla="*/ 0 w 1900"/>
                <a:gd name="T1" fmla="*/ 0 h 2380"/>
                <a:gd name="T2" fmla="*/ 0 w 1900"/>
                <a:gd name="T3" fmla="*/ 2380 h 2380"/>
                <a:gd name="T4" fmla="*/ 1900 w 1900"/>
                <a:gd name="T5" fmla="*/ 2380 h 2380"/>
                <a:gd name="T6" fmla="*/ 1900 w 1900"/>
                <a:gd name="T7" fmla="*/ 726 h 2380"/>
                <a:gd name="T8" fmla="*/ 882 w 1900"/>
                <a:gd name="T9" fmla="*/ 0 h 2380"/>
                <a:gd name="T10" fmla="*/ 0 w 1900"/>
                <a:gd name="T11" fmla="*/ 0 h 2380"/>
              </a:gdLst>
              <a:ahLst/>
              <a:cxnLst>
                <a:cxn ang="0">
                  <a:pos x="T0" y="T1"/>
                </a:cxn>
                <a:cxn ang="0">
                  <a:pos x="T2" y="T3"/>
                </a:cxn>
                <a:cxn ang="0">
                  <a:pos x="T4" y="T5"/>
                </a:cxn>
                <a:cxn ang="0">
                  <a:pos x="T6" y="T7"/>
                </a:cxn>
                <a:cxn ang="0">
                  <a:pos x="T8" y="T9"/>
                </a:cxn>
                <a:cxn ang="0">
                  <a:pos x="T10" y="T11"/>
                </a:cxn>
              </a:cxnLst>
              <a:rect l="0" t="0" r="r" b="b"/>
              <a:pathLst>
                <a:path w="1900" h="2380">
                  <a:moveTo>
                    <a:pt x="0" y="0"/>
                  </a:moveTo>
                  <a:lnTo>
                    <a:pt x="0" y="2380"/>
                  </a:lnTo>
                  <a:lnTo>
                    <a:pt x="1900" y="2380"/>
                  </a:lnTo>
                  <a:lnTo>
                    <a:pt x="1900" y="726"/>
                  </a:lnTo>
                  <a:lnTo>
                    <a:pt x="882" y="0"/>
                  </a:lnTo>
                  <a:lnTo>
                    <a:pt x="0" y="0"/>
                  </a:lnTo>
                  <a:close/>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1">
              <a:extLst>
                <a:ext uri="{FF2B5EF4-FFF2-40B4-BE49-F238E27FC236}">
                  <a16:creationId xmlns="" xmlns:a16="http://schemas.microsoft.com/office/drawing/2014/main" id="{EF1DDC25-8098-4FB0-8E31-10C1BFBBB9EF}"/>
                </a:ext>
              </a:extLst>
            </p:cNvPr>
            <p:cNvSpPr>
              <a:spLocks noChangeArrowheads="1"/>
            </p:cNvSpPr>
            <p:nvPr/>
          </p:nvSpPr>
          <p:spPr bwMode="auto">
            <a:xfrm>
              <a:off x="6968200" y="2575275"/>
              <a:ext cx="1446906" cy="8924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Rectangle 32">
              <a:extLst>
                <a:ext uri="{FF2B5EF4-FFF2-40B4-BE49-F238E27FC236}">
                  <a16:creationId xmlns="" xmlns:a16="http://schemas.microsoft.com/office/drawing/2014/main" id="{0FF3F8FB-5A59-4492-A62D-64E329D21178}"/>
                </a:ext>
              </a:extLst>
            </p:cNvPr>
            <p:cNvSpPr>
              <a:spLocks noChangeArrowheads="1"/>
            </p:cNvSpPr>
            <p:nvPr/>
          </p:nvSpPr>
          <p:spPr bwMode="auto">
            <a:xfrm>
              <a:off x="6968200" y="2725375"/>
              <a:ext cx="1985101" cy="7302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3">
              <a:extLst>
                <a:ext uri="{FF2B5EF4-FFF2-40B4-BE49-F238E27FC236}">
                  <a16:creationId xmlns="" xmlns:a16="http://schemas.microsoft.com/office/drawing/2014/main" id="{EBE3EABC-36C1-433C-9FE6-8B460FD49B6C}"/>
                </a:ext>
              </a:extLst>
            </p:cNvPr>
            <p:cNvSpPr>
              <a:spLocks/>
            </p:cNvSpPr>
            <p:nvPr/>
          </p:nvSpPr>
          <p:spPr bwMode="auto">
            <a:xfrm>
              <a:off x="7867446" y="1446148"/>
              <a:ext cx="1400929" cy="981732"/>
            </a:xfrm>
            <a:custGeom>
              <a:avLst/>
              <a:gdLst>
                <a:gd name="T0" fmla="*/ 1281 w 1281"/>
                <a:gd name="T1" fmla="*/ 897 h 897"/>
                <a:gd name="T2" fmla="*/ 22 w 1281"/>
                <a:gd name="T3" fmla="*/ 0 h 897"/>
                <a:gd name="T4" fmla="*/ 0 w 1281"/>
                <a:gd name="T5" fmla="*/ 856 h 897"/>
                <a:gd name="T6" fmla="*/ 629 w 1281"/>
                <a:gd name="T7" fmla="*/ 743 h 897"/>
                <a:gd name="T8" fmla="*/ 1281 w 1281"/>
                <a:gd name="T9" fmla="*/ 897 h 897"/>
              </a:gdLst>
              <a:ahLst/>
              <a:cxnLst>
                <a:cxn ang="0">
                  <a:pos x="T0" y="T1"/>
                </a:cxn>
                <a:cxn ang="0">
                  <a:pos x="T2" y="T3"/>
                </a:cxn>
                <a:cxn ang="0">
                  <a:pos x="T4" y="T5"/>
                </a:cxn>
                <a:cxn ang="0">
                  <a:pos x="T6" y="T7"/>
                </a:cxn>
                <a:cxn ang="0">
                  <a:pos x="T8" y="T9"/>
                </a:cxn>
              </a:cxnLst>
              <a:rect l="0" t="0" r="r" b="b"/>
              <a:pathLst>
                <a:path w="1281" h="897">
                  <a:moveTo>
                    <a:pt x="1281" y="897"/>
                  </a:moveTo>
                  <a:cubicBezTo>
                    <a:pt x="22" y="0"/>
                    <a:pt x="22" y="0"/>
                    <a:pt x="22" y="0"/>
                  </a:cubicBezTo>
                  <a:cubicBezTo>
                    <a:pt x="0" y="856"/>
                    <a:pt x="0" y="856"/>
                    <a:pt x="0" y="856"/>
                  </a:cubicBezTo>
                  <a:cubicBezTo>
                    <a:pt x="0" y="856"/>
                    <a:pt x="210" y="743"/>
                    <a:pt x="629" y="743"/>
                  </a:cubicBezTo>
                  <a:cubicBezTo>
                    <a:pt x="904" y="743"/>
                    <a:pt x="1281" y="897"/>
                    <a:pt x="1281" y="897"/>
                  </a:cubicBezTo>
                  <a:close/>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34">
              <a:extLst>
                <a:ext uri="{FF2B5EF4-FFF2-40B4-BE49-F238E27FC236}">
                  <a16:creationId xmlns="" xmlns:a16="http://schemas.microsoft.com/office/drawing/2014/main" id="{B859EAD2-ACF5-4D78-9DF3-A37D95ECAB0C}"/>
                </a:ext>
              </a:extLst>
            </p:cNvPr>
            <p:cNvSpPr>
              <a:spLocks noChangeArrowheads="1"/>
            </p:cNvSpPr>
            <p:nvPr/>
          </p:nvSpPr>
          <p:spPr bwMode="auto">
            <a:xfrm>
              <a:off x="6968200" y="2848429"/>
              <a:ext cx="1985101" cy="74374"/>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5">
              <a:extLst>
                <a:ext uri="{FF2B5EF4-FFF2-40B4-BE49-F238E27FC236}">
                  <a16:creationId xmlns="" xmlns:a16="http://schemas.microsoft.com/office/drawing/2014/main" id="{3DB98325-4DE8-4CB9-ABD9-E7A7EBFB32BF}"/>
                </a:ext>
              </a:extLst>
            </p:cNvPr>
            <p:cNvSpPr>
              <a:spLocks noChangeArrowheads="1"/>
            </p:cNvSpPr>
            <p:nvPr/>
          </p:nvSpPr>
          <p:spPr bwMode="auto">
            <a:xfrm>
              <a:off x="6968200" y="2979598"/>
              <a:ext cx="1985101" cy="7302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6">
              <a:extLst>
                <a:ext uri="{FF2B5EF4-FFF2-40B4-BE49-F238E27FC236}">
                  <a16:creationId xmlns="" xmlns:a16="http://schemas.microsoft.com/office/drawing/2014/main" id="{14C1FA80-B582-4D83-90AA-D0246BACAF7B}"/>
                </a:ext>
              </a:extLst>
            </p:cNvPr>
            <p:cNvSpPr>
              <a:spLocks noChangeArrowheads="1"/>
            </p:cNvSpPr>
            <p:nvPr/>
          </p:nvSpPr>
          <p:spPr bwMode="auto">
            <a:xfrm>
              <a:off x="6968200" y="3109413"/>
              <a:ext cx="1985101" cy="7302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7">
              <a:extLst>
                <a:ext uri="{FF2B5EF4-FFF2-40B4-BE49-F238E27FC236}">
                  <a16:creationId xmlns="" xmlns:a16="http://schemas.microsoft.com/office/drawing/2014/main" id="{CF9D34A2-1696-4ADA-860F-85BC1646E3C0}"/>
                </a:ext>
              </a:extLst>
            </p:cNvPr>
            <p:cNvSpPr>
              <a:spLocks noChangeArrowheads="1"/>
            </p:cNvSpPr>
            <p:nvPr/>
          </p:nvSpPr>
          <p:spPr bwMode="auto">
            <a:xfrm>
              <a:off x="6968200" y="3233820"/>
              <a:ext cx="1985101" cy="7302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8">
              <a:extLst>
                <a:ext uri="{FF2B5EF4-FFF2-40B4-BE49-F238E27FC236}">
                  <a16:creationId xmlns="" xmlns:a16="http://schemas.microsoft.com/office/drawing/2014/main" id="{20504388-8D3C-4DF6-82CC-98B36D2174E2}"/>
                </a:ext>
              </a:extLst>
            </p:cNvPr>
            <p:cNvSpPr>
              <a:spLocks noChangeArrowheads="1"/>
            </p:cNvSpPr>
            <p:nvPr/>
          </p:nvSpPr>
          <p:spPr bwMode="auto">
            <a:xfrm>
              <a:off x="6968200" y="3356874"/>
              <a:ext cx="1985101" cy="7302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9">
              <a:extLst>
                <a:ext uri="{FF2B5EF4-FFF2-40B4-BE49-F238E27FC236}">
                  <a16:creationId xmlns="" xmlns:a16="http://schemas.microsoft.com/office/drawing/2014/main" id="{7DDA3C13-3859-4DFE-B124-C043044C1944}"/>
                </a:ext>
              </a:extLst>
            </p:cNvPr>
            <p:cNvSpPr>
              <a:spLocks noChangeArrowheads="1"/>
            </p:cNvSpPr>
            <p:nvPr/>
          </p:nvSpPr>
          <p:spPr bwMode="auto">
            <a:xfrm>
              <a:off x="6968200" y="3488043"/>
              <a:ext cx="1985101" cy="7302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40">
              <a:extLst>
                <a:ext uri="{FF2B5EF4-FFF2-40B4-BE49-F238E27FC236}">
                  <a16:creationId xmlns="" xmlns:a16="http://schemas.microsoft.com/office/drawing/2014/main" id="{167BCC45-0A4E-40D6-8573-5F9F72C213A2}"/>
                </a:ext>
              </a:extLst>
            </p:cNvPr>
            <p:cNvSpPr>
              <a:spLocks noChangeArrowheads="1"/>
            </p:cNvSpPr>
            <p:nvPr/>
          </p:nvSpPr>
          <p:spPr bwMode="auto">
            <a:xfrm>
              <a:off x="6968200" y="3617859"/>
              <a:ext cx="1985101" cy="7302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41">
              <a:extLst>
                <a:ext uri="{FF2B5EF4-FFF2-40B4-BE49-F238E27FC236}">
                  <a16:creationId xmlns="" xmlns:a16="http://schemas.microsoft.com/office/drawing/2014/main" id="{90DD9FC6-B5B8-4DA6-A453-C0585B2F5BEA}"/>
                </a:ext>
              </a:extLst>
            </p:cNvPr>
            <p:cNvSpPr>
              <a:spLocks noChangeArrowheads="1"/>
            </p:cNvSpPr>
            <p:nvPr/>
          </p:nvSpPr>
          <p:spPr bwMode="auto">
            <a:xfrm>
              <a:off x="6968200" y="3900478"/>
              <a:ext cx="1690311" cy="27450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Oval 42">
              <a:extLst>
                <a:ext uri="{FF2B5EF4-FFF2-40B4-BE49-F238E27FC236}">
                  <a16:creationId xmlns="" xmlns:a16="http://schemas.microsoft.com/office/drawing/2014/main" id="{E94F473A-B7E0-4B08-B985-7FA04C0EF543}"/>
                </a:ext>
              </a:extLst>
            </p:cNvPr>
            <p:cNvSpPr>
              <a:spLocks noChangeArrowheads="1"/>
            </p:cNvSpPr>
            <p:nvPr/>
          </p:nvSpPr>
          <p:spPr bwMode="auto">
            <a:xfrm>
              <a:off x="7986444" y="3270330"/>
              <a:ext cx="1134537" cy="113588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43">
              <a:extLst>
                <a:ext uri="{FF2B5EF4-FFF2-40B4-BE49-F238E27FC236}">
                  <a16:creationId xmlns="" xmlns:a16="http://schemas.microsoft.com/office/drawing/2014/main" id="{E001966E-87D8-47AD-A3BA-5A30B7C0115B}"/>
                </a:ext>
              </a:extLst>
            </p:cNvPr>
            <p:cNvSpPr>
              <a:spLocks/>
            </p:cNvSpPr>
            <p:nvPr/>
          </p:nvSpPr>
          <p:spPr bwMode="auto">
            <a:xfrm>
              <a:off x="8087862" y="3511031"/>
              <a:ext cx="945222" cy="722101"/>
            </a:xfrm>
            <a:custGeom>
              <a:avLst/>
              <a:gdLst>
                <a:gd name="T0" fmla="*/ 373 w 864"/>
                <a:gd name="T1" fmla="*/ 659 h 659"/>
                <a:gd name="T2" fmla="*/ 322 w 864"/>
                <a:gd name="T3" fmla="*/ 641 h 659"/>
                <a:gd name="T4" fmla="*/ 43 w 864"/>
                <a:gd name="T5" fmla="*/ 423 h 659"/>
                <a:gd name="T6" fmla="*/ 28 w 864"/>
                <a:gd name="T7" fmla="*/ 306 h 659"/>
                <a:gd name="T8" fmla="*/ 145 w 864"/>
                <a:gd name="T9" fmla="*/ 292 h 659"/>
                <a:gd name="T10" fmla="*/ 361 w 864"/>
                <a:gd name="T11" fmla="*/ 461 h 659"/>
                <a:gd name="T12" fmla="*/ 707 w 864"/>
                <a:gd name="T13" fmla="*/ 41 h 659"/>
                <a:gd name="T14" fmla="*/ 823 w 864"/>
                <a:gd name="T15" fmla="*/ 29 h 659"/>
                <a:gd name="T16" fmla="*/ 835 w 864"/>
                <a:gd name="T17" fmla="*/ 146 h 659"/>
                <a:gd name="T18" fmla="*/ 437 w 864"/>
                <a:gd name="T19" fmla="*/ 629 h 659"/>
                <a:gd name="T20" fmla="*/ 373 w 864"/>
                <a:gd name="T21" fmla="*/ 659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659">
                  <a:moveTo>
                    <a:pt x="373" y="659"/>
                  </a:moveTo>
                  <a:cubicBezTo>
                    <a:pt x="355" y="659"/>
                    <a:pt x="337" y="653"/>
                    <a:pt x="322" y="641"/>
                  </a:cubicBezTo>
                  <a:cubicBezTo>
                    <a:pt x="43" y="423"/>
                    <a:pt x="43" y="423"/>
                    <a:pt x="43" y="423"/>
                  </a:cubicBezTo>
                  <a:cubicBezTo>
                    <a:pt x="7" y="394"/>
                    <a:pt x="0" y="342"/>
                    <a:pt x="28" y="306"/>
                  </a:cubicBezTo>
                  <a:cubicBezTo>
                    <a:pt x="57" y="270"/>
                    <a:pt x="109" y="264"/>
                    <a:pt x="145" y="292"/>
                  </a:cubicBezTo>
                  <a:cubicBezTo>
                    <a:pt x="361" y="461"/>
                    <a:pt x="361" y="461"/>
                    <a:pt x="361" y="461"/>
                  </a:cubicBezTo>
                  <a:cubicBezTo>
                    <a:pt x="707" y="41"/>
                    <a:pt x="707" y="41"/>
                    <a:pt x="707" y="41"/>
                  </a:cubicBezTo>
                  <a:cubicBezTo>
                    <a:pt x="736" y="5"/>
                    <a:pt x="788" y="0"/>
                    <a:pt x="823" y="29"/>
                  </a:cubicBezTo>
                  <a:cubicBezTo>
                    <a:pt x="859" y="58"/>
                    <a:pt x="864" y="111"/>
                    <a:pt x="835" y="146"/>
                  </a:cubicBezTo>
                  <a:cubicBezTo>
                    <a:pt x="437" y="629"/>
                    <a:pt x="437" y="629"/>
                    <a:pt x="437" y="629"/>
                  </a:cubicBezTo>
                  <a:cubicBezTo>
                    <a:pt x="421" y="649"/>
                    <a:pt x="397" y="659"/>
                    <a:pt x="373" y="6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44">
              <a:extLst>
                <a:ext uri="{FF2B5EF4-FFF2-40B4-BE49-F238E27FC236}">
                  <a16:creationId xmlns="" xmlns:a16="http://schemas.microsoft.com/office/drawing/2014/main" id="{BEEDACF3-FB03-4E24-9164-06FDE37CA4D1}"/>
                </a:ext>
              </a:extLst>
            </p:cNvPr>
            <p:cNvSpPr>
              <a:spLocks/>
            </p:cNvSpPr>
            <p:nvPr/>
          </p:nvSpPr>
          <p:spPr bwMode="auto">
            <a:xfrm>
              <a:off x="7271104" y="1608418"/>
              <a:ext cx="428663" cy="428663"/>
            </a:xfrm>
            <a:custGeom>
              <a:avLst/>
              <a:gdLst>
                <a:gd name="T0" fmla="*/ 0 w 392"/>
                <a:gd name="T1" fmla="*/ 0 h 392"/>
                <a:gd name="T2" fmla="*/ 0 w 392"/>
                <a:gd name="T3" fmla="*/ 392 h 392"/>
                <a:gd name="T4" fmla="*/ 392 w 392"/>
                <a:gd name="T5" fmla="*/ 392 h 392"/>
                <a:gd name="T6" fmla="*/ 0 w 392"/>
                <a:gd name="T7" fmla="*/ 0 h 392"/>
              </a:gdLst>
              <a:ahLst/>
              <a:cxnLst>
                <a:cxn ang="0">
                  <a:pos x="T0" y="T1"/>
                </a:cxn>
                <a:cxn ang="0">
                  <a:pos x="T2" y="T3"/>
                </a:cxn>
                <a:cxn ang="0">
                  <a:pos x="T4" y="T5"/>
                </a:cxn>
                <a:cxn ang="0">
                  <a:pos x="T6" y="T7"/>
                </a:cxn>
              </a:cxnLst>
              <a:rect l="0" t="0" r="r" b="b"/>
              <a:pathLst>
                <a:path w="392" h="392">
                  <a:moveTo>
                    <a:pt x="0" y="0"/>
                  </a:moveTo>
                  <a:cubicBezTo>
                    <a:pt x="0" y="392"/>
                    <a:pt x="0" y="392"/>
                    <a:pt x="0" y="392"/>
                  </a:cubicBezTo>
                  <a:cubicBezTo>
                    <a:pt x="392" y="392"/>
                    <a:pt x="392" y="392"/>
                    <a:pt x="392" y="392"/>
                  </a:cubicBezTo>
                  <a:cubicBezTo>
                    <a:pt x="392" y="176"/>
                    <a:pt x="216" y="0"/>
                    <a:pt x="0" y="0"/>
                  </a:cubicBezTo>
                  <a:close/>
                </a:path>
              </a:pathLst>
            </a:custGeom>
            <a:solidFill>
              <a:srgbClr val="AFC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5">
              <a:extLst>
                <a:ext uri="{FF2B5EF4-FFF2-40B4-BE49-F238E27FC236}">
                  <a16:creationId xmlns="" xmlns:a16="http://schemas.microsoft.com/office/drawing/2014/main" id="{D4BFA645-6742-438E-B4C7-C8464AC35CE8}"/>
                </a:ext>
              </a:extLst>
            </p:cNvPr>
            <p:cNvSpPr>
              <a:spLocks/>
            </p:cNvSpPr>
            <p:nvPr/>
          </p:nvSpPr>
          <p:spPr bwMode="auto">
            <a:xfrm>
              <a:off x="6812692" y="1650337"/>
              <a:ext cx="743737" cy="855974"/>
            </a:xfrm>
            <a:custGeom>
              <a:avLst/>
              <a:gdLst>
                <a:gd name="T0" fmla="*/ 391 w 681"/>
                <a:gd name="T1" fmla="*/ 0 h 782"/>
                <a:gd name="T2" fmla="*/ 0 w 681"/>
                <a:gd name="T3" fmla="*/ 391 h 782"/>
                <a:gd name="T4" fmla="*/ 391 w 681"/>
                <a:gd name="T5" fmla="*/ 782 h 782"/>
                <a:gd name="T6" fmla="*/ 681 w 681"/>
                <a:gd name="T7" fmla="*/ 654 h 782"/>
                <a:gd name="T8" fmla="*/ 391 w 681"/>
                <a:gd name="T9" fmla="*/ 391 h 782"/>
                <a:gd name="T10" fmla="*/ 391 w 681"/>
                <a:gd name="T11" fmla="*/ 0 h 782"/>
              </a:gdLst>
              <a:ahLst/>
              <a:cxnLst>
                <a:cxn ang="0">
                  <a:pos x="T0" y="T1"/>
                </a:cxn>
                <a:cxn ang="0">
                  <a:pos x="T2" y="T3"/>
                </a:cxn>
                <a:cxn ang="0">
                  <a:pos x="T4" y="T5"/>
                </a:cxn>
                <a:cxn ang="0">
                  <a:pos x="T6" y="T7"/>
                </a:cxn>
                <a:cxn ang="0">
                  <a:pos x="T8" y="T9"/>
                </a:cxn>
                <a:cxn ang="0">
                  <a:pos x="T10" y="T11"/>
                </a:cxn>
              </a:cxnLst>
              <a:rect l="0" t="0" r="r" b="b"/>
              <a:pathLst>
                <a:path w="681" h="782">
                  <a:moveTo>
                    <a:pt x="391" y="0"/>
                  </a:moveTo>
                  <a:cubicBezTo>
                    <a:pt x="175" y="0"/>
                    <a:pt x="0" y="175"/>
                    <a:pt x="0" y="391"/>
                  </a:cubicBezTo>
                  <a:cubicBezTo>
                    <a:pt x="0" y="607"/>
                    <a:pt x="175" y="782"/>
                    <a:pt x="391" y="782"/>
                  </a:cubicBezTo>
                  <a:cubicBezTo>
                    <a:pt x="506" y="782"/>
                    <a:pt x="609" y="733"/>
                    <a:pt x="681" y="654"/>
                  </a:cubicBezTo>
                  <a:cubicBezTo>
                    <a:pt x="391" y="391"/>
                    <a:pt x="391" y="391"/>
                    <a:pt x="391" y="391"/>
                  </a:cubicBezTo>
                  <a:lnTo>
                    <a:pt x="39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46">
              <a:extLst>
                <a:ext uri="{FF2B5EF4-FFF2-40B4-BE49-F238E27FC236}">
                  <a16:creationId xmlns="" xmlns:a16="http://schemas.microsoft.com/office/drawing/2014/main" id="{253B8F74-8C06-4236-944B-5B1B2D9DD927}"/>
                </a:ext>
              </a:extLst>
            </p:cNvPr>
            <p:cNvSpPr>
              <a:spLocks/>
            </p:cNvSpPr>
            <p:nvPr/>
          </p:nvSpPr>
          <p:spPr bwMode="auto">
            <a:xfrm>
              <a:off x="7275161" y="2064125"/>
              <a:ext cx="427310" cy="288029"/>
            </a:xfrm>
            <a:custGeom>
              <a:avLst/>
              <a:gdLst>
                <a:gd name="T0" fmla="*/ 0 w 391"/>
                <a:gd name="T1" fmla="*/ 0 h 263"/>
                <a:gd name="T2" fmla="*/ 290 w 391"/>
                <a:gd name="T3" fmla="*/ 263 h 263"/>
                <a:gd name="T4" fmla="*/ 391 w 391"/>
                <a:gd name="T5" fmla="*/ 0 h 263"/>
                <a:gd name="T6" fmla="*/ 0 w 391"/>
                <a:gd name="T7" fmla="*/ 0 h 263"/>
              </a:gdLst>
              <a:ahLst/>
              <a:cxnLst>
                <a:cxn ang="0">
                  <a:pos x="T0" y="T1"/>
                </a:cxn>
                <a:cxn ang="0">
                  <a:pos x="T2" y="T3"/>
                </a:cxn>
                <a:cxn ang="0">
                  <a:pos x="T4" y="T5"/>
                </a:cxn>
                <a:cxn ang="0">
                  <a:pos x="T6" y="T7"/>
                </a:cxn>
              </a:cxnLst>
              <a:rect l="0" t="0" r="r" b="b"/>
              <a:pathLst>
                <a:path w="391" h="263">
                  <a:moveTo>
                    <a:pt x="0" y="0"/>
                  </a:moveTo>
                  <a:cubicBezTo>
                    <a:pt x="290" y="263"/>
                    <a:pt x="290" y="263"/>
                    <a:pt x="290" y="263"/>
                  </a:cubicBezTo>
                  <a:cubicBezTo>
                    <a:pt x="353" y="193"/>
                    <a:pt x="391" y="101"/>
                    <a:pt x="391" y="0"/>
                  </a:cubicBezTo>
                  <a:lnTo>
                    <a:pt x="0" y="0"/>
                  </a:lnTo>
                  <a:close/>
                </a:path>
              </a:pathLst>
            </a:custGeom>
            <a:solidFill>
              <a:srgbClr val="342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7">
              <a:extLst>
                <a:ext uri="{FF2B5EF4-FFF2-40B4-BE49-F238E27FC236}">
                  <a16:creationId xmlns="" xmlns:a16="http://schemas.microsoft.com/office/drawing/2014/main" id="{12A40F30-8DE9-44BE-A7E7-FC49845D0869}"/>
                </a:ext>
              </a:extLst>
            </p:cNvPr>
            <p:cNvSpPr>
              <a:spLocks/>
            </p:cNvSpPr>
            <p:nvPr/>
          </p:nvSpPr>
          <p:spPr bwMode="auto">
            <a:xfrm>
              <a:off x="8574672" y="5101274"/>
              <a:ext cx="1321147" cy="359698"/>
            </a:xfrm>
            <a:custGeom>
              <a:avLst/>
              <a:gdLst>
                <a:gd name="T0" fmla="*/ 1192 w 1208"/>
                <a:gd name="T1" fmla="*/ 32 h 328"/>
                <a:gd name="T2" fmla="*/ 1208 w 1208"/>
                <a:gd name="T3" fmla="*/ 16 h 328"/>
                <a:gd name="T4" fmla="*/ 1192 w 1208"/>
                <a:gd name="T5" fmla="*/ 0 h 328"/>
                <a:gd name="T6" fmla="*/ 170 w 1208"/>
                <a:gd name="T7" fmla="*/ 0 h 328"/>
                <a:gd name="T8" fmla="*/ 0 w 1208"/>
                <a:gd name="T9" fmla="*/ 164 h 328"/>
                <a:gd name="T10" fmla="*/ 170 w 1208"/>
                <a:gd name="T11" fmla="*/ 327 h 328"/>
                <a:gd name="T12" fmla="*/ 1187 w 1208"/>
                <a:gd name="T13" fmla="*/ 328 h 328"/>
                <a:gd name="T14" fmla="*/ 1203 w 1208"/>
                <a:gd name="T15" fmla="*/ 312 h 328"/>
                <a:gd name="T16" fmla="*/ 1187 w 1208"/>
                <a:gd name="T17" fmla="*/ 295 h 328"/>
                <a:gd name="T18" fmla="*/ 1181 w 1208"/>
                <a:gd name="T19" fmla="*/ 295 h 328"/>
                <a:gd name="T20" fmla="*/ 1181 w 1208"/>
                <a:gd name="T21" fmla="*/ 32 h 328"/>
                <a:gd name="T22" fmla="*/ 1192 w 1208"/>
                <a:gd name="T23"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8" h="328">
                  <a:moveTo>
                    <a:pt x="1192" y="32"/>
                  </a:moveTo>
                  <a:cubicBezTo>
                    <a:pt x="1200" y="32"/>
                    <a:pt x="1208" y="25"/>
                    <a:pt x="1208" y="16"/>
                  </a:cubicBezTo>
                  <a:cubicBezTo>
                    <a:pt x="1208" y="8"/>
                    <a:pt x="1200" y="0"/>
                    <a:pt x="1192" y="0"/>
                  </a:cubicBezTo>
                  <a:cubicBezTo>
                    <a:pt x="1192" y="0"/>
                    <a:pt x="171" y="0"/>
                    <a:pt x="170" y="0"/>
                  </a:cubicBezTo>
                  <a:cubicBezTo>
                    <a:pt x="76" y="0"/>
                    <a:pt x="0" y="73"/>
                    <a:pt x="0" y="164"/>
                  </a:cubicBezTo>
                  <a:cubicBezTo>
                    <a:pt x="0" y="254"/>
                    <a:pt x="76" y="327"/>
                    <a:pt x="170" y="327"/>
                  </a:cubicBezTo>
                  <a:cubicBezTo>
                    <a:pt x="171" y="327"/>
                    <a:pt x="1187" y="328"/>
                    <a:pt x="1187" y="328"/>
                  </a:cubicBezTo>
                  <a:cubicBezTo>
                    <a:pt x="1196" y="328"/>
                    <a:pt x="1203" y="321"/>
                    <a:pt x="1203" y="312"/>
                  </a:cubicBezTo>
                  <a:cubicBezTo>
                    <a:pt x="1203" y="303"/>
                    <a:pt x="1196" y="295"/>
                    <a:pt x="1187" y="295"/>
                  </a:cubicBezTo>
                  <a:cubicBezTo>
                    <a:pt x="1181" y="295"/>
                    <a:pt x="1181" y="295"/>
                    <a:pt x="1181" y="295"/>
                  </a:cubicBezTo>
                  <a:cubicBezTo>
                    <a:pt x="1181" y="32"/>
                    <a:pt x="1181" y="32"/>
                    <a:pt x="1181" y="32"/>
                  </a:cubicBezTo>
                  <a:lnTo>
                    <a:pt x="1192" y="3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48">
              <a:extLst>
                <a:ext uri="{FF2B5EF4-FFF2-40B4-BE49-F238E27FC236}">
                  <a16:creationId xmlns="" xmlns:a16="http://schemas.microsoft.com/office/drawing/2014/main" id="{B5E64A8D-7D9F-4C51-9AE9-F532E9C79EE6}"/>
                </a:ext>
              </a:extLst>
            </p:cNvPr>
            <p:cNvSpPr>
              <a:spLocks/>
            </p:cNvSpPr>
            <p:nvPr/>
          </p:nvSpPr>
          <p:spPr bwMode="auto">
            <a:xfrm>
              <a:off x="8667977" y="5136433"/>
              <a:ext cx="1198092" cy="288029"/>
            </a:xfrm>
            <a:custGeom>
              <a:avLst/>
              <a:gdLst>
                <a:gd name="T0" fmla="*/ 164 w 1096"/>
                <a:gd name="T1" fmla="*/ 0 h 263"/>
                <a:gd name="T2" fmla="*/ 0 w 1096"/>
                <a:gd name="T3" fmla="*/ 132 h 263"/>
                <a:gd name="T4" fmla="*/ 164 w 1096"/>
                <a:gd name="T5" fmla="*/ 263 h 263"/>
                <a:gd name="T6" fmla="*/ 1096 w 1096"/>
                <a:gd name="T7" fmla="*/ 263 h 263"/>
                <a:gd name="T8" fmla="*/ 1096 w 1096"/>
                <a:gd name="T9" fmla="*/ 0 h 263"/>
                <a:gd name="T10" fmla="*/ 164 w 1096"/>
                <a:gd name="T11" fmla="*/ 0 h 263"/>
              </a:gdLst>
              <a:ahLst/>
              <a:cxnLst>
                <a:cxn ang="0">
                  <a:pos x="T0" y="T1"/>
                </a:cxn>
                <a:cxn ang="0">
                  <a:pos x="T2" y="T3"/>
                </a:cxn>
                <a:cxn ang="0">
                  <a:pos x="T4" y="T5"/>
                </a:cxn>
                <a:cxn ang="0">
                  <a:pos x="T6" y="T7"/>
                </a:cxn>
                <a:cxn ang="0">
                  <a:pos x="T8" y="T9"/>
                </a:cxn>
                <a:cxn ang="0">
                  <a:pos x="T10" y="T11"/>
                </a:cxn>
              </a:cxnLst>
              <a:rect l="0" t="0" r="r" b="b"/>
              <a:pathLst>
                <a:path w="1096" h="263">
                  <a:moveTo>
                    <a:pt x="164" y="0"/>
                  </a:moveTo>
                  <a:cubicBezTo>
                    <a:pt x="73" y="0"/>
                    <a:pt x="0" y="59"/>
                    <a:pt x="0" y="132"/>
                  </a:cubicBezTo>
                  <a:cubicBezTo>
                    <a:pt x="0" y="204"/>
                    <a:pt x="73" y="263"/>
                    <a:pt x="164" y="263"/>
                  </a:cubicBezTo>
                  <a:cubicBezTo>
                    <a:pt x="164" y="263"/>
                    <a:pt x="1096" y="263"/>
                    <a:pt x="1096" y="263"/>
                  </a:cubicBezTo>
                  <a:cubicBezTo>
                    <a:pt x="1096" y="0"/>
                    <a:pt x="1096" y="0"/>
                    <a:pt x="1096" y="0"/>
                  </a:cubicBezTo>
                  <a:cubicBezTo>
                    <a:pt x="1096" y="0"/>
                    <a:pt x="164" y="0"/>
                    <a:pt x="164" y="0"/>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9">
              <a:extLst>
                <a:ext uri="{FF2B5EF4-FFF2-40B4-BE49-F238E27FC236}">
                  <a16:creationId xmlns="" xmlns:a16="http://schemas.microsoft.com/office/drawing/2014/main" id="{7093A1F5-9B1F-4F2A-B1FC-0A6738C8E9DE}"/>
                </a:ext>
              </a:extLst>
            </p:cNvPr>
            <p:cNvSpPr>
              <a:spLocks/>
            </p:cNvSpPr>
            <p:nvPr/>
          </p:nvSpPr>
          <p:spPr bwMode="auto">
            <a:xfrm>
              <a:off x="9116924" y="5175649"/>
              <a:ext cx="749146" cy="18931"/>
            </a:xfrm>
            <a:custGeom>
              <a:avLst/>
              <a:gdLst>
                <a:gd name="T0" fmla="*/ 0 w 685"/>
                <a:gd name="T1" fmla="*/ 8 h 17"/>
                <a:gd name="T2" fmla="*/ 8 w 685"/>
                <a:gd name="T3" fmla="*/ 17 h 17"/>
                <a:gd name="T4" fmla="*/ 685 w 685"/>
                <a:gd name="T5" fmla="*/ 17 h 17"/>
                <a:gd name="T6" fmla="*/ 685 w 685"/>
                <a:gd name="T7" fmla="*/ 0 h 17"/>
                <a:gd name="T8" fmla="*/ 8 w 685"/>
                <a:gd name="T9" fmla="*/ 0 h 17"/>
                <a:gd name="T10" fmla="*/ 0 w 685"/>
                <a:gd name="T11" fmla="*/ 8 h 17"/>
              </a:gdLst>
              <a:ahLst/>
              <a:cxnLst>
                <a:cxn ang="0">
                  <a:pos x="T0" y="T1"/>
                </a:cxn>
                <a:cxn ang="0">
                  <a:pos x="T2" y="T3"/>
                </a:cxn>
                <a:cxn ang="0">
                  <a:pos x="T4" y="T5"/>
                </a:cxn>
                <a:cxn ang="0">
                  <a:pos x="T6" y="T7"/>
                </a:cxn>
                <a:cxn ang="0">
                  <a:pos x="T8" y="T9"/>
                </a:cxn>
                <a:cxn ang="0">
                  <a:pos x="T10" y="T11"/>
                </a:cxn>
              </a:cxnLst>
              <a:rect l="0" t="0" r="r" b="b"/>
              <a:pathLst>
                <a:path w="685" h="17">
                  <a:moveTo>
                    <a:pt x="0" y="8"/>
                  </a:moveTo>
                  <a:cubicBezTo>
                    <a:pt x="0" y="13"/>
                    <a:pt x="3" y="17"/>
                    <a:pt x="8" y="17"/>
                  </a:cubicBezTo>
                  <a:cubicBezTo>
                    <a:pt x="685" y="17"/>
                    <a:pt x="685" y="17"/>
                    <a:pt x="685" y="17"/>
                  </a:cubicBezTo>
                  <a:cubicBezTo>
                    <a:pt x="685" y="0"/>
                    <a:pt x="685" y="0"/>
                    <a:pt x="685" y="0"/>
                  </a:cubicBezTo>
                  <a:cubicBezTo>
                    <a:pt x="8" y="0"/>
                    <a:pt x="8" y="0"/>
                    <a:pt x="8" y="0"/>
                  </a:cubicBezTo>
                  <a:cubicBezTo>
                    <a:pt x="3" y="0"/>
                    <a:pt x="0" y="4"/>
                    <a:pt x="0" y="8"/>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50">
              <a:extLst>
                <a:ext uri="{FF2B5EF4-FFF2-40B4-BE49-F238E27FC236}">
                  <a16:creationId xmlns="" xmlns:a16="http://schemas.microsoft.com/office/drawing/2014/main" id="{AC279DDE-4715-4573-8FEB-FBEEE59E7633}"/>
                </a:ext>
              </a:extLst>
            </p:cNvPr>
            <p:cNvSpPr>
              <a:spLocks/>
            </p:cNvSpPr>
            <p:nvPr/>
          </p:nvSpPr>
          <p:spPr bwMode="auto">
            <a:xfrm>
              <a:off x="8999278" y="5227034"/>
              <a:ext cx="866792" cy="27045"/>
            </a:xfrm>
            <a:custGeom>
              <a:avLst/>
              <a:gdLst>
                <a:gd name="T0" fmla="*/ 0 w 793"/>
                <a:gd name="T1" fmla="*/ 12 h 24"/>
                <a:gd name="T2" fmla="*/ 11 w 793"/>
                <a:gd name="T3" fmla="*/ 24 h 24"/>
                <a:gd name="T4" fmla="*/ 793 w 793"/>
                <a:gd name="T5" fmla="*/ 24 h 24"/>
                <a:gd name="T6" fmla="*/ 793 w 793"/>
                <a:gd name="T7" fmla="*/ 0 h 24"/>
                <a:gd name="T8" fmla="*/ 11 w 793"/>
                <a:gd name="T9" fmla="*/ 0 h 24"/>
                <a:gd name="T10" fmla="*/ 0 w 793"/>
                <a:gd name="T11" fmla="*/ 12 h 24"/>
              </a:gdLst>
              <a:ahLst/>
              <a:cxnLst>
                <a:cxn ang="0">
                  <a:pos x="T0" y="T1"/>
                </a:cxn>
                <a:cxn ang="0">
                  <a:pos x="T2" y="T3"/>
                </a:cxn>
                <a:cxn ang="0">
                  <a:pos x="T4" y="T5"/>
                </a:cxn>
                <a:cxn ang="0">
                  <a:pos x="T6" y="T7"/>
                </a:cxn>
                <a:cxn ang="0">
                  <a:pos x="T8" y="T9"/>
                </a:cxn>
                <a:cxn ang="0">
                  <a:pos x="T10" y="T11"/>
                </a:cxn>
              </a:cxnLst>
              <a:rect l="0" t="0" r="r" b="b"/>
              <a:pathLst>
                <a:path w="793" h="24">
                  <a:moveTo>
                    <a:pt x="0" y="12"/>
                  </a:moveTo>
                  <a:cubicBezTo>
                    <a:pt x="0" y="19"/>
                    <a:pt x="5" y="24"/>
                    <a:pt x="11" y="24"/>
                  </a:cubicBezTo>
                  <a:cubicBezTo>
                    <a:pt x="793" y="24"/>
                    <a:pt x="793" y="24"/>
                    <a:pt x="793" y="24"/>
                  </a:cubicBezTo>
                  <a:cubicBezTo>
                    <a:pt x="793" y="0"/>
                    <a:pt x="793" y="0"/>
                    <a:pt x="793" y="0"/>
                  </a:cubicBezTo>
                  <a:cubicBezTo>
                    <a:pt x="11" y="0"/>
                    <a:pt x="11" y="0"/>
                    <a:pt x="11" y="0"/>
                  </a:cubicBezTo>
                  <a:cubicBezTo>
                    <a:pt x="5" y="0"/>
                    <a:pt x="0" y="5"/>
                    <a:pt x="0" y="12"/>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51">
              <a:extLst>
                <a:ext uri="{FF2B5EF4-FFF2-40B4-BE49-F238E27FC236}">
                  <a16:creationId xmlns="" xmlns:a16="http://schemas.microsoft.com/office/drawing/2014/main" id="{98A3044E-EA58-4710-889F-AAE812F90302}"/>
                </a:ext>
              </a:extLst>
            </p:cNvPr>
            <p:cNvSpPr>
              <a:spLocks/>
            </p:cNvSpPr>
            <p:nvPr/>
          </p:nvSpPr>
          <p:spPr bwMode="auto">
            <a:xfrm>
              <a:off x="9394134" y="5281124"/>
              <a:ext cx="471935" cy="27045"/>
            </a:xfrm>
            <a:custGeom>
              <a:avLst/>
              <a:gdLst>
                <a:gd name="T0" fmla="*/ 13 w 431"/>
                <a:gd name="T1" fmla="*/ 0 h 25"/>
                <a:gd name="T2" fmla="*/ 0 w 431"/>
                <a:gd name="T3" fmla="*/ 13 h 25"/>
                <a:gd name="T4" fmla="*/ 13 w 431"/>
                <a:gd name="T5" fmla="*/ 25 h 25"/>
                <a:gd name="T6" fmla="*/ 431 w 431"/>
                <a:gd name="T7" fmla="*/ 25 h 25"/>
                <a:gd name="T8" fmla="*/ 431 w 431"/>
                <a:gd name="T9" fmla="*/ 0 h 25"/>
                <a:gd name="T10" fmla="*/ 13 w 431"/>
                <a:gd name="T11" fmla="*/ 0 h 25"/>
              </a:gdLst>
              <a:ahLst/>
              <a:cxnLst>
                <a:cxn ang="0">
                  <a:pos x="T0" y="T1"/>
                </a:cxn>
                <a:cxn ang="0">
                  <a:pos x="T2" y="T3"/>
                </a:cxn>
                <a:cxn ang="0">
                  <a:pos x="T4" y="T5"/>
                </a:cxn>
                <a:cxn ang="0">
                  <a:pos x="T6" y="T7"/>
                </a:cxn>
                <a:cxn ang="0">
                  <a:pos x="T8" y="T9"/>
                </a:cxn>
                <a:cxn ang="0">
                  <a:pos x="T10" y="T11"/>
                </a:cxn>
              </a:cxnLst>
              <a:rect l="0" t="0" r="r" b="b"/>
              <a:pathLst>
                <a:path w="431" h="25">
                  <a:moveTo>
                    <a:pt x="13" y="0"/>
                  </a:moveTo>
                  <a:cubicBezTo>
                    <a:pt x="6" y="0"/>
                    <a:pt x="0" y="5"/>
                    <a:pt x="0" y="13"/>
                  </a:cubicBezTo>
                  <a:cubicBezTo>
                    <a:pt x="0" y="20"/>
                    <a:pt x="6" y="25"/>
                    <a:pt x="13" y="25"/>
                  </a:cubicBezTo>
                  <a:cubicBezTo>
                    <a:pt x="431" y="25"/>
                    <a:pt x="431" y="25"/>
                    <a:pt x="431" y="25"/>
                  </a:cubicBezTo>
                  <a:cubicBezTo>
                    <a:pt x="431" y="0"/>
                    <a:pt x="431" y="0"/>
                    <a:pt x="431" y="0"/>
                  </a:cubicBezTo>
                  <a:lnTo>
                    <a:pt x="13" y="0"/>
                  </a:ln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52">
              <a:extLst>
                <a:ext uri="{FF2B5EF4-FFF2-40B4-BE49-F238E27FC236}">
                  <a16:creationId xmlns="" xmlns:a16="http://schemas.microsoft.com/office/drawing/2014/main" id="{054DF9B8-6611-4084-BF8A-45D618D8A356}"/>
                </a:ext>
              </a:extLst>
            </p:cNvPr>
            <p:cNvSpPr>
              <a:spLocks/>
            </p:cNvSpPr>
            <p:nvPr/>
          </p:nvSpPr>
          <p:spPr bwMode="auto">
            <a:xfrm>
              <a:off x="8674738" y="4742929"/>
              <a:ext cx="1319794" cy="358346"/>
            </a:xfrm>
            <a:custGeom>
              <a:avLst/>
              <a:gdLst>
                <a:gd name="T0" fmla="*/ 1191 w 1207"/>
                <a:gd name="T1" fmla="*/ 32 h 328"/>
                <a:gd name="T2" fmla="*/ 1207 w 1207"/>
                <a:gd name="T3" fmla="*/ 17 h 328"/>
                <a:gd name="T4" fmla="*/ 1191 w 1207"/>
                <a:gd name="T5" fmla="*/ 1 h 328"/>
                <a:gd name="T6" fmla="*/ 170 w 1207"/>
                <a:gd name="T7" fmla="*/ 0 h 328"/>
                <a:gd name="T8" fmla="*/ 0 w 1207"/>
                <a:gd name="T9" fmla="*/ 164 h 328"/>
                <a:gd name="T10" fmla="*/ 170 w 1207"/>
                <a:gd name="T11" fmla="*/ 328 h 328"/>
                <a:gd name="T12" fmla="*/ 1187 w 1207"/>
                <a:gd name="T13" fmla="*/ 328 h 328"/>
                <a:gd name="T14" fmla="*/ 1202 w 1207"/>
                <a:gd name="T15" fmla="*/ 312 h 328"/>
                <a:gd name="T16" fmla="*/ 1187 w 1207"/>
                <a:gd name="T17" fmla="*/ 296 h 328"/>
                <a:gd name="T18" fmla="*/ 1181 w 1207"/>
                <a:gd name="T19" fmla="*/ 296 h 328"/>
                <a:gd name="T20" fmla="*/ 1181 w 1207"/>
                <a:gd name="T21" fmla="*/ 32 h 328"/>
                <a:gd name="T22" fmla="*/ 1191 w 1207"/>
                <a:gd name="T23"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7" h="328">
                  <a:moveTo>
                    <a:pt x="1191" y="32"/>
                  </a:moveTo>
                  <a:cubicBezTo>
                    <a:pt x="1200" y="32"/>
                    <a:pt x="1207" y="25"/>
                    <a:pt x="1207" y="17"/>
                  </a:cubicBezTo>
                  <a:cubicBezTo>
                    <a:pt x="1207" y="8"/>
                    <a:pt x="1200" y="1"/>
                    <a:pt x="1191" y="1"/>
                  </a:cubicBezTo>
                  <a:cubicBezTo>
                    <a:pt x="1191" y="1"/>
                    <a:pt x="170" y="0"/>
                    <a:pt x="170" y="0"/>
                  </a:cubicBezTo>
                  <a:cubicBezTo>
                    <a:pt x="76" y="0"/>
                    <a:pt x="0" y="74"/>
                    <a:pt x="0" y="164"/>
                  </a:cubicBezTo>
                  <a:cubicBezTo>
                    <a:pt x="0" y="254"/>
                    <a:pt x="76" y="328"/>
                    <a:pt x="170" y="328"/>
                  </a:cubicBezTo>
                  <a:cubicBezTo>
                    <a:pt x="170" y="328"/>
                    <a:pt x="1187" y="328"/>
                    <a:pt x="1187" y="328"/>
                  </a:cubicBezTo>
                  <a:cubicBezTo>
                    <a:pt x="1195" y="328"/>
                    <a:pt x="1202" y="321"/>
                    <a:pt x="1202" y="312"/>
                  </a:cubicBezTo>
                  <a:cubicBezTo>
                    <a:pt x="1202" y="303"/>
                    <a:pt x="1195" y="296"/>
                    <a:pt x="1187" y="296"/>
                  </a:cubicBezTo>
                  <a:cubicBezTo>
                    <a:pt x="1181" y="296"/>
                    <a:pt x="1181" y="296"/>
                    <a:pt x="1181" y="296"/>
                  </a:cubicBezTo>
                  <a:cubicBezTo>
                    <a:pt x="1181" y="32"/>
                    <a:pt x="1181" y="32"/>
                    <a:pt x="1181" y="32"/>
                  </a:cubicBezTo>
                  <a:lnTo>
                    <a:pt x="1191" y="32"/>
                  </a:lnTo>
                  <a:close/>
                </a:path>
              </a:pathLst>
            </a:custGeom>
            <a:solidFill>
              <a:srgbClr val="002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53">
              <a:extLst>
                <a:ext uri="{FF2B5EF4-FFF2-40B4-BE49-F238E27FC236}">
                  <a16:creationId xmlns="" xmlns:a16="http://schemas.microsoft.com/office/drawing/2014/main" id="{1A575437-9D94-4FDE-A1C3-F96A992DBEB3}"/>
                </a:ext>
              </a:extLst>
            </p:cNvPr>
            <p:cNvSpPr>
              <a:spLocks/>
            </p:cNvSpPr>
            <p:nvPr/>
          </p:nvSpPr>
          <p:spPr bwMode="auto">
            <a:xfrm>
              <a:off x="8768043" y="4778088"/>
              <a:ext cx="1198092" cy="288029"/>
            </a:xfrm>
            <a:custGeom>
              <a:avLst/>
              <a:gdLst>
                <a:gd name="T0" fmla="*/ 164 w 1096"/>
                <a:gd name="T1" fmla="*/ 0 h 264"/>
                <a:gd name="T2" fmla="*/ 0 w 1096"/>
                <a:gd name="T3" fmla="*/ 132 h 264"/>
                <a:gd name="T4" fmla="*/ 164 w 1096"/>
                <a:gd name="T5" fmla="*/ 264 h 264"/>
                <a:gd name="T6" fmla="*/ 1096 w 1096"/>
                <a:gd name="T7" fmla="*/ 264 h 264"/>
                <a:gd name="T8" fmla="*/ 1096 w 1096"/>
                <a:gd name="T9" fmla="*/ 0 h 264"/>
                <a:gd name="T10" fmla="*/ 164 w 1096"/>
                <a:gd name="T11" fmla="*/ 0 h 264"/>
              </a:gdLst>
              <a:ahLst/>
              <a:cxnLst>
                <a:cxn ang="0">
                  <a:pos x="T0" y="T1"/>
                </a:cxn>
                <a:cxn ang="0">
                  <a:pos x="T2" y="T3"/>
                </a:cxn>
                <a:cxn ang="0">
                  <a:pos x="T4" y="T5"/>
                </a:cxn>
                <a:cxn ang="0">
                  <a:pos x="T6" y="T7"/>
                </a:cxn>
                <a:cxn ang="0">
                  <a:pos x="T8" y="T9"/>
                </a:cxn>
                <a:cxn ang="0">
                  <a:pos x="T10" y="T11"/>
                </a:cxn>
              </a:cxnLst>
              <a:rect l="0" t="0" r="r" b="b"/>
              <a:pathLst>
                <a:path w="1096" h="264">
                  <a:moveTo>
                    <a:pt x="164" y="0"/>
                  </a:moveTo>
                  <a:cubicBezTo>
                    <a:pt x="73" y="0"/>
                    <a:pt x="0" y="59"/>
                    <a:pt x="0" y="132"/>
                  </a:cubicBezTo>
                  <a:cubicBezTo>
                    <a:pt x="0" y="205"/>
                    <a:pt x="73" y="264"/>
                    <a:pt x="164" y="264"/>
                  </a:cubicBezTo>
                  <a:cubicBezTo>
                    <a:pt x="164" y="264"/>
                    <a:pt x="1096" y="264"/>
                    <a:pt x="1096" y="264"/>
                  </a:cubicBezTo>
                  <a:cubicBezTo>
                    <a:pt x="1096" y="0"/>
                    <a:pt x="1096" y="0"/>
                    <a:pt x="1096" y="0"/>
                  </a:cubicBezTo>
                  <a:cubicBezTo>
                    <a:pt x="1096" y="0"/>
                    <a:pt x="164" y="0"/>
                    <a:pt x="164" y="0"/>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4">
              <a:extLst>
                <a:ext uri="{FF2B5EF4-FFF2-40B4-BE49-F238E27FC236}">
                  <a16:creationId xmlns="" xmlns:a16="http://schemas.microsoft.com/office/drawing/2014/main" id="{1BD3D3CD-B7EF-4166-97D5-A6836DB1B18A}"/>
                </a:ext>
              </a:extLst>
            </p:cNvPr>
            <p:cNvSpPr>
              <a:spLocks/>
            </p:cNvSpPr>
            <p:nvPr/>
          </p:nvSpPr>
          <p:spPr bwMode="auto">
            <a:xfrm>
              <a:off x="9216990" y="5002561"/>
              <a:ext cx="749146" cy="18931"/>
            </a:xfrm>
            <a:custGeom>
              <a:avLst/>
              <a:gdLst>
                <a:gd name="T0" fmla="*/ 0 w 686"/>
                <a:gd name="T1" fmla="*/ 9 h 17"/>
                <a:gd name="T2" fmla="*/ 9 w 686"/>
                <a:gd name="T3" fmla="*/ 0 h 17"/>
                <a:gd name="T4" fmla="*/ 686 w 686"/>
                <a:gd name="T5" fmla="*/ 0 h 17"/>
                <a:gd name="T6" fmla="*/ 686 w 686"/>
                <a:gd name="T7" fmla="*/ 17 h 17"/>
                <a:gd name="T8" fmla="*/ 9 w 686"/>
                <a:gd name="T9" fmla="*/ 17 h 17"/>
                <a:gd name="T10" fmla="*/ 0 w 686"/>
                <a:gd name="T11" fmla="*/ 9 h 17"/>
              </a:gdLst>
              <a:ahLst/>
              <a:cxnLst>
                <a:cxn ang="0">
                  <a:pos x="T0" y="T1"/>
                </a:cxn>
                <a:cxn ang="0">
                  <a:pos x="T2" y="T3"/>
                </a:cxn>
                <a:cxn ang="0">
                  <a:pos x="T4" y="T5"/>
                </a:cxn>
                <a:cxn ang="0">
                  <a:pos x="T6" y="T7"/>
                </a:cxn>
                <a:cxn ang="0">
                  <a:pos x="T8" y="T9"/>
                </a:cxn>
                <a:cxn ang="0">
                  <a:pos x="T10" y="T11"/>
                </a:cxn>
              </a:cxnLst>
              <a:rect l="0" t="0" r="r" b="b"/>
              <a:pathLst>
                <a:path w="686" h="17">
                  <a:moveTo>
                    <a:pt x="0" y="9"/>
                  </a:moveTo>
                  <a:cubicBezTo>
                    <a:pt x="0" y="4"/>
                    <a:pt x="4" y="0"/>
                    <a:pt x="9" y="0"/>
                  </a:cubicBezTo>
                  <a:cubicBezTo>
                    <a:pt x="686" y="0"/>
                    <a:pt x="686" y="0"/>
                    <a:pt x="686" y="0"/>
                  </a:cubicBezTo>
                  <a:cubicBezTo>
                    <a:pt x="686" y="17"/>
                    <a:pt x="686" y="17"/>
                    <a:pt x="686" y="17"/>
                  </a:cubicBezTo>
                  <a:cubicBezTo>
                    <a:pt x="9" y="17"/>
                    <a:pt x="9" y="17"/>
                    <a:pt x="9" y="17"/>
                  </a:cubicBezTo>
                  <a:cubicBezTo>
                    <a:pt x="4" y="17"/>
                    <a:pt x="0" y="13"/>
                    <a:pt x="0" y="9"/>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55">
              <a:extLst>
                <a:ext uri="{FF2B5EF4-FFF2-40B4-BE49-F238E27FC236}">
                  <a16:creationId xmlns="" xmlns:a16="http://schemas.microsoft.com/office/drawing/2014/main" id="{B9039483-C9ED-491B-8D07-FE4C8DEE941C}"/>
                </a:ext>
              </a:extLst>
            </p:cNvPr>
            <p:cNvSpPr>
              <a:spLocks/>
            </p:cNvSpPr>
            <p:nvPr/>
          </p:nvSpPr>
          <p:spPr bwMode="auto">
            <a:xfrm>
              <a:off x="9097992" y="4944414"/>
              <a:ext cx="868143" cy="25693"/>
            </a:xfrm>
            <a:custGeom>
              <a:avLst/>
              <a:gdLst>
                <a:gd name="T0" fmla="*/ 0 w 794"/>
                <a:gd name="T1" fmla="*/ 12 h 24"/>
                <a:gd name="T2" fmla="*/ 12 w 794"/>
                <a:gd name="T3" fmla="*/ 0 h 24"/>
                <a:gd name="T4" fmla="*/ 794 w 794"/>
                <a:gd name="T5" fmla="*/ 0 h 24"/>
                <a:gd name="T6" fmla="*/ 794 w 794"/>
                <a:gd name="T7" fmla="*/ 24 h 24"/>
                <a:gd name="T8" fmla="*/ 12 w 794"/>
                <a:gd name="T9" fmla="*/ 24 h 24"/>
                <a:gd name="T10" fmla="*/ 0 w 794"/>
                <a:gd name="T11" fmla="*/ 12 h 24"/>
              </a:gdLst>
              <a:ahLst/>
              <a:cxnLst>
                <a:cxn ang="0">
                  <a:pos x="T0" y="T1"/>
                </a:cxn>
                <a:cxn ang="0">
                  <a:pos x="T2" y="T3"/>
                </a:cxn>
                <a:cxn ang="0">
                  <a:pos x="T4" y="T5"/>
                </a:cxn>
                <a:cxn ang="0">
                  <a:pos x="T6" y="T7"/>
                </a:cxn>
                <a:cxn ang="0">
                  <a:pos x="T8" y="T9"/>
                </a:cxn>
                <a:cxn ang="0">
                  <a:pos x="T10" y="T11"/>
                </a:cxn>
              </a:cxnLst>
              <a:rect l="0" t="0" r="r" b="b"/>
              <a:pathLst>
                <a:path w="794" h="24">
                  <a:moveTo>
                    <a:pt x="0" y="12"/>
                  </a:moveTo>
                  <a:cubicBezTo>
                    <a:pt x="0" y="5"/>
                    <a:pt x="5" y="0"/>
                    <a:pt x="12" y="0"/>
                  </a:cubicBezTo>
                  <a:cubicBezTo>
                    <a:pt x="794" y="0"/>
                    <a:pt x="794" y="0"/>
                    <a:pt x="794" y="0"/>
                  </a:cubicBezTo>
                  <a:cubicBezTo>
                    <a:pt x="794" y="24"/>
                    <a:pt x="794" y="24"/>
                    <a:pt x="794" y="24"/>
                  </a:cubicBezTo>
                  <a:cubicBezTo>
                    <a:pt x="12" y="24"/>
                    <a:pt x="12" y="24"/>
                    <a:pt x="12" y="24"/>
                  </a:cubicBezTo>
                  <a:cubicBezTo>
                    <a:pt x="5" y="24"/>
                    <a:pt x="0" y="18"/>
                    <a:pt x="0" y="12"/>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6">
              <a:extLst>
                <a:ext uri="{FF2B5EF4-FFF2-40B4-BE49-F238E27FC236}">
                  <a16:creationId xmlns="" xmlns:a16="http://schemas.microsoft.com/office/drawing/2014/main" id="{9C94A0DC-1AD7-49DB-99C2-6364C172DED3}"/>
                </a:ext>
              </a:extLst>
            </p:cNvPr>
            <p:cNvSpPr>
              <a:spLocks/>
            </p:cNvSpPr>
            <p:nvPr/>
          </p:nvSpPr>
          <p:spPr bwMode="auto">
            <a:xfrm>
              <a:off x="8438095" y="4384583"/>
              <a:ext cx="1321147" cy="358346"/>
            </a:xfrm>
            <a:custGeom>
              <a:avLst/>
              <a:gdLst>
                <a:gd name="T0" fmla="*/ 1192 w 1208"/>
                <a:gd name="T1" fmla="*/ 32 h 327"/>
                <a:gd name="T2" fmla="*/ 1208 w 1208"/>
                <a:gd name="T3" fmla="*/ 16 h 327"/>
                <a:gd name="T4" fmla="*/ 1192 w 1208"/>
                <a:gd name="T5" fmla="*/ 0 h 327"/>
                <a:gd name="T6" fmla="*/ 171 w 1208"/>
                <a:gd name="T7" fmla="*/ 0 h 327"/>
                <a:gd name="T8" fmla="*/ 0 w 1208"/>
                <a:gd name="T9" fmla="*/ 163 h 327"/>
                <a:gd name="T10" fmla="*/ 171 w 1208"/>
                <a:gd name="T11" fmla="*/ 327 h 327"/>
                <a:gd name="T12" fmla="*/ 1187 w 1208"/>
                <a:gd name="T13" fmla="*/ 327 h 327"/>
                <a:gd name="T14" fmla="*/ 1203 w 1208"/>
                <a:gd name="T15" fmla="*/ 311 h 327"/>
                <a:gd name="T16" fmla="*/ 1187 w 1208"/>
                <a:gd name="T17" fmla="*/ 295 h 327"/>
                <a:gd name="T18" fmla="*/ 1182 w 1208"/>
                <a:gd name="T19" fmla="*/ 295 h 327"/>
                <a:gd name="T20" fmla="*/ 1182 w 1208"/>
                <a:gd name="T21" fmla="*/ 32 h 327"/>
                <a:gd name="T22" fmla="*/ 1192 w 1208"/>
                <a:gd name="T23" fmla="*/ 32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8" h="327">
                  <a:moveTo>
                    <a:pt x="1192" y="32"/>
                  </a:moveTo>
                  <a:cubicBezTo>
                    <a:pt x="1201" y="32"/>
                    <a:pt x="1208" y="25"/>
                    <a:pt x="1208" y="16"/>
                  </a:cubicBezTo>
                  <a:cubicBezTo>
                    <a:pt x="1208" y="7"/>
                    <a:pt x="1201" y="0"/>
                    <a:pt x="1192" y="0"/>
                  </a:cubicBezTo>
                  <a:cubicBezTo>
                    <a:pt x="1192" y="0"/>
                    <a:pt x="171" y="0"/>
                    <a:pt x="171" y="0"/>
                  </a:cubicBezTo>
                  <a:cubicBezTo>
                    <a:pt x="77" y="0"/>
                    <a:pt x="0" y="73"/>
                    <a:pt x="0" y="163"/>
                  </a:cubicBezTo>
                  <a:cubicBezTo>
                    <a:pt x="0" y="254"/>
                    <a:pt x="77" y="327"/>
                    <a:pt x="171" y="327"/>
                  </a:cubicBezTo>
                  <a:cubicBezTo>
                    <a:pt x="171" y="327"/>
                    <a:pt x="1187" y="327"/>
                    <a:pt x="1187" y="327"/>
                  </a:cubicBezTo>
                  <a:cubicBezTo>
                    <a:pt x="1196" y="327"/>
                    <a:pt x="1203" y="320"/>
                    <a:pt x="1203" y="311"/>
                  </a:cubicBezTo>
                  <a:cubicBezTo>
                    <a:pt x="1203" y="302"/>
                    <a:pt x="1196" y="295"/>
                    <a:pt x="1187" y="295"/>
                  </a:cubicBezTo>
                  <a:cubicBezTo>
                    <a:pt x="1182" y="295"/>
                    <a:pt x="1182" y="295"/>
                    <a:pt x="1182" y="295"/>
                  </a:cubicBezTo>
                  <a:cubicBezTo>
                    <a:pt x="1182" y="32"/>
                    <a:pt x="1182" y="32"/>
                    <a:pt x="1182" y="32"/>
                  </a:cubicBezTo>
                  <a:lnTo>
                    <a:pt x="1192" y="32"/>
                  </a:lnTo>
                  <a:close/>
                </a:path>
              </a:pathLst>
            </a:custGeom>
            <a:solidFill>
              <a:srgbClr val="F1A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7">
              <a:extLst>
                <a:ext uri="{FF2B5EF4-FFF2-40B4-BE49-F238E27FC236}">
                  <a16:creationId xmlns="" xmlns:a16="http://schemas.microsoft.com/office/drawing/2014/main" id="{02C40B62-0C12-4656-9F8D-B363832777D9}"/>
                </a:ext>
              </a:extLst>
            </p:cNvPr>
            <p:cNvSpPr>
              <a:spLocks/>
            </p:cNvSpPr>
            <p:nvPr/>
          </p:nvSpPr>
          <p:spPr bwMode="auto">
            <a:xfrm>
              <a:off x="8531400" y="4419741"/>
              <a:ext cx="1199445" cy="288029"/>
            </a:xfrm>
            <a:custGeom>
              <a:avLst/>
              <a:gdLst>
                <a:gd name="T0" fmla="*/ 163 w 1096"/>
                <a:gd name="T1" fmla="*/ 0 h 263"/>
                <a:gd name="T2" fmla="*/ 0 w 1096"/>
                <a:gd name="T3" fmla="*/ 131 h 263"/>
                <a:gd name="T4" fmla="*/ 163 w 1096"/>
                <a:gd name="T5" fmla="*/ 263 h 263"/>
                <a:gd name="T6" fmla="*/ 1096 w 1096"/>
                <a:gd name="T7" fmla="*/ 263 h 263"/>
                <a:gd name="T8" fmla="*/ 1096 w 1096"/>
                <a:gd name="T9" fmla="*/ 0 h 263"/>
                <a:gd name="T10" fmla="*/ 163 w 1096"/>
                <a:gd name="T11" fmla="*/ 0 h 263"/>
              </a:gdLst>
              <a:ahLst/>
              <a:cxnLst>
                <a:cxn ang="0">
                  <a:pos x="T0" y="T1"/>
                </a:cxn>
                <a:cxn ang="0">
                  <a:pos x="T2" y="T3"/>
                </a:cxn>
                <a:cxn ang="0">
                  <a:pos x="T4" y="T5"/>
                </a:cxn>
                <a:cxn ang="0">
                  <a:pos x="T6" y="T7"/>
                </a:cxn>
                <a:cxn ang="0">
                  <a:pos x="T8" y="T9"/>
                </a:cxn>
                <a:cxn ang="0">
                  <a:pos x="T10" y="T11"/>
                </a:cxn>
              </a:cxnLst>
              <a:rect l="0" t="0" r="r" b="b"/>
              <a:pathLst>
                <a:path w="1096" h="263">
                  <a:moveTo>
                    <a:pt x="163" y="0"/>
                  </a:moveTo>
                  <a:cubicBezTo>
                    <a:pt x="73" y="0"/>
                    <a:pt x="0" y="59"/>
                    <a:pt x="0" y="131"/>
                  </a:cubicBezTo>
                  <a:cubicBezTo>
                    <a:pt x="0" y="204"/>
                    <a:pt x="73" y="263"/>
                    <a:pt x="163" y="263"/>
                  </a:cubicBezTo>
                  <a:cubicBezTo>
                    <a:pt x="164" y="263"/>
                    <a:pt x="1096" y="263"/>
                    <a:pt x="1096" y="263"/>
                  </a:cubicBezTo>
                  <a:cubicBezTo>
                    <a:pt x="1096" y="0"/>
                    <a:pt x="1096" y="0"/>
                    <a:pt x="1096" y="0"/>
                  </a:cubicBezTo>
                  <a:cubicBezTo>
                    <a:pt x="1096" y="0"/>
                    <a:pt x="164" y="0"/>
                    <a:pt x="163" y="0"/>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8">
              <a:extLst>
                <a:ext uri="{FF2B5EF4-FFF2-40B4-BE49-F238E27FC236}">
                  <a16:creationId xmlns="" xmlns:a16="http://schemas.microsoft.com/office/drawing/2014/main" id="{B4193305-3507-46CE-8CA2-B14C9E258254}"/>
                </a:ext>
              </a:extLst>
            </p:cNvPr>
            <p:cNvSpPr>
              <a:spLocks/>
            </p:cNvSpPr>
            <p:nvPr/>
          </p:nvSpPr>
          <p:spPr bwMode="auto">
            <a:xfrm>
              <a:off x="8862701" y="4584716"/>
              <a:ext cx="868143" cy="25693"/>
            </a:xfrm>
            <a:custGeom>
              <a:avLst/>
              <a:gdLst>
                <a:gd name="T0" fmla="*/ 0 w 794"/>
                <a:gd name="T1" fmla="*/ 12 h 24"/>
                <a:gd name="T2" fmla="*/ 12 w 794"/>
                <a:gd name="T3" fmla="*/ 0 h 24"/>
                <a:gd name="T4" fmla="*/ 794 w 794"/>
                <a:gd name="T5" fmla="*/ 0 h 24"/>
                <a:gd name="T6" fmla="*/ 794 w 794"/>
                <a:gd name="T7" fmla="*/ 24 h 24"/>
                <a:gd name="T8" fmla="*/ 12 w 794"/>
                <a:gd name="T9" fmla="*/ 24 h 24"/>
                <a:gd name="T10" fmla="*/ 0 w 794"/>
                <a:gd name="T11" fmla="*/ 12 h 24"/>
              </a:gdLst>
              <a:ahLst/>
              <a:cxnLst>
                <a:cxn ang="0">
                  <a:pos x="T0" y="T1"/>
                </a:cxn>
                <a:cxn ang="0">
                  <a:pos x="T2" y="T3"/>
                </a:cxn>
                <a:cxn ang="0">
                  <a:pos x="T4" y="T5"/>
                </a:cxn>
                <a:cxn ang="0">
                  <a:pos x="T6" y="T7"/>
                </a:cxn>
                <a:cxn ang="0">
                  <a:pos x="T8" y="T9"/>
                </a:cxn>
                <a:cxn ang="0">
                  <a:pos x="T10" y="T11"/>
                </a:cxn>
              </a:cxnLst>
              <a:rect l="0" t="0" r="r" b="b"/>
              <a:pathLst>
                <a:path w="794" h="24">
                  <a:moveTo>
                    <a:pt x="0" y="12"/>
                  </a:moveTo>
                  <a:cubicBezTo>
                    <a:pt x="0" y="6"/>
                    <a:pt x="5" y="0"/>
                    <a:pt x="12" y="0"/>
                  </a:cubicBezTo>
                  <a:cubicBezTo>
                    <a:pt x="794" y="0"/>
                    <a:pt x="794" y="0"/>
                    <a:pt x="794" y="0"/>
                  </a:cubicBezTo>
                  <a:cubicBezTo>
                    <a:pt x="794" y="24"/>
                    <a:pt x="794" y="24"/>
                    <a:pt x="794" y="24"/>
                  </a:cubicBezTo>
                  <a:cubicBezTo>
                    <a:pt x="12" y="24"/>
                    <a:pt x="12" y="24"/>
                    <a:pt x="12" y="24"/>
                  </a:cubicBezTo>
                  <a:cubicBezTo>
                    <a:pt x="5" y="24"/>
                    <a:pt x="0" y="19"/>
                    <a:pt x="0" y="12"/>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9">
              <a:extLst>
                <a:ext uri="{FF2B5EF4-FFF2-40B4-BE49-F238E27FC236}">
                  <a16:creationId xmlns="" xmlns:a16="http://schemas.microsoft.com/office/drawing/2014/main" id="{AC276FFC-96C2-4CB6-AE77-86548A178A4F}"/>
                </a:ext>
              </a:extLst>
            </p:cNvPr>
            <p:cNvSpPr>
              <a:spLocks/>
            </p:cNvSpPr>
            <p:nvPr/>
          </p:nvSpPr>
          <p:spPr bwMode="auto">
            <a:xfrm>
              <a:off x="9258909" y="4537387"/>
              <a:ext cx="471935" cy="28398"/>
            </a:xfrm>
            <a:custGeom>
              <a:avLst/>
              <a:gdLst>
                <a:gd name="T0" fmla="*/ 13 w 431"/>
                <a:gd name="T1" fmla="*/ 0 h 26"/>
                <a:gd name="T2" fmla="*/ 0 w 431"/>
                <a:gd name="T3" fmla="*/ 13 h 26"/>
                <a:gd name="T4" fmla="*/ 13 w 431"/>
                <a:gd name="T5" fmla="*/ 26 h 26"/>
                <a:gd name="T6" fmla="*/ 431 w 431"/>
                <a:gd name="T7" fmla="*/ 26 h 26"/>
                <a:gd name="T8" fmla="*/ 431 w 431"/>
                <a:gd name="T9" fmla="*/ 0 h 26"/>
                <a:gd name="T10" fmla="*/ 13 w 431"/>
                <a:gd name="T11" fmla="*/ 0 h 26"/>
              </a:gdLst>
              <a:ahLst/>
              <a:cxnLst>
                <a:cxn ang="0">
                  <a:pos x="T0" y="T1"/>
                </a:cxn>
                <a:cxn ang="0">
                  <a:pos x="T2" y="T3"/>
                </a:cxn>
                <a:cxn ang="0">
                  <a:pos x="T4" y="T5"/>
                </a:cxn>
                <a:cxn ang="0">
                  <a:pos x="T6" y="T7"/>
                </a:cxn>
                <a:cxn ang="0">
                  <a:pos x="T8" y="T9"/>
                </a:cxn>
                <a:cxn ang="0">
                  <a:pos x="T10" y="T11"/>
                </a:cxn>
              </a:cxnLst>
              <a:rect l="0" t="0" r="r" b="b"/>
              <a:pathLst>
                <a:path w="431" h="26">
                  <a:moveTo>
                    <a:pt x="13" y="0"/>
                  </a:moveTo>
                  <a:cubicBezTo>
                    <a:pt x="5" y="0"/>
                    <a:pt x="0" y="6"/>
                    <a:pt x="0" y="13"/>
                  </a:cubicBezTo>
                  <a:cubicBezTo>
                    <a:pt x="0" y="20"/>
                    <a:pt x="5" y="26"/>
                    <a:pt x="13" y="26"/>
                  </a:cubicBezTo>
                  <a:cubicBezTo>
                    <a:pt x="431" y="26"/>
                    <a:pt x="431" y="26"/>
                    <a:pt x="431" y="26"/>
                  </a:cubicBezTo>
                  <a:cubicBezTo>
                    <a:pt x="431" y="0"/>
                    <a:pt x="431" y="0"/>
                    <a:pt x="431" y="0"/>
                  </a:cubicBezTo>
                  <a:lnTo>
                    <a:pt x="13" y="0"/>
                  </a:ln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60">
              <a:extLst>
                <a:ext uri="{FF2B5EF4-FFF2-40B4-BE49-F238E27FC236}">
                  <a16:creationId xmlns="" xmlns:a16="http://schemas.microsoft.com/office/drawing/2014/main" id="{9683FFB9-5ACA-4147-9BF9-8D57430C658E}"/>
                </a:ext>
              </a:extLst>
            </p:cNvPr>
            <p:cNvSpPr>
              <a:spLocks/>
            </p:cNvSpPr>
            <p:nvPr/>
          </p:nvSpPr>
          <p:spPr bwMode="auto">
            <a:xfrm>
              <a:off x="8642284" y="4024885"/>
              <a:ext cx="1321147" cy="359698"/>
            </a:xfrm>
            <a:custGeom>
              <a:avLst/>
              <a:gdLst>
                <a:gd name="T0" fmla="*/ 1192 w 1208"/>
                <a:gd name="T1" fmla="*/ 32 h 328"/>
                <a:gd name="T2" fmla="*/ 1208 w 1208"/>
                <a:gd name="T3" fmla="*/ 16 h 328"/>
                <a:gd name="T4" fmla="*/ 1192 w 1208"/>
                <a:gd name="T5" fmla="*/ 0 h 328"/>
                <a:gd name="T6" fmla="*/ 171 w 1208"/>
                <a:gd name="T7" fmla="*/ 0 h 328"/>
                <a:gd name="T8" fmla="*/ 0 w 1208"/>
                <a:gd name="T9" fmla="*/ 164 h 328"/>
                <a:gd name="T10" fmla="*/ 171 w 1208"/>
                <a:gd name="T11" fmla="*/ 327 h 328"/>
                <a:gd name="T12" fmla="*/ 1187 w 1208"/>
                <a:gd name="T13" fmla="*/ 328 h 328"/>
                <a:gd name="T14" fmla="*/ 1203 w 1208"/>
                <a:gd name="T15" fmla="*/ 311 h 328"/>
                <a:gd name="T16" fmla="*/ 1187 w 1208"/>
                <a:gd name="T17" fmla="*/ 295 h 328"/>
                <a:gd name="T18" fmla="*/ 1182 w 1208"/>
                <a:gd name="T19" fmla="*/ 295 h 328"/>
                <a:gd name="T20" fmla="*/ 1182 w 1208"/>
                <a:gd name="T21" fmla="*/ 32 h 328"/>
                <a:gd name="T22" fmla="*/ 1192 w 1208"/>
                <a:gd name="T23"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8" h="328">
                  <a:moveTo>
                    <a:pt x="1192" y="32"/>
                  </a:moveTo>
                  <a:cubicBezTo>
                    <a:pt x="1201" y="32"/>
                    <a:pt x="1208" y="25"/>
                    <a:pt x="1208" y="16"/>
                  </a:cubicBezTo>
                  <a:cubicBezTo>
                    <a:pt x="1208" y="7"/>
                    <a:pt x="1201" y="0"/>
                    <a:pt x="1192" y="0"/>
                  </a:cubicBezTo>
                  <a:cubicBezTo>
                    <a:pt x="1192" y="0"/>
                    <a:pt x="171" y="0"/>
                    <a:pt x="171" y="0"/>
                  </a:cubicBezTo>
                  <a:cubicBezTo>
                    <a:pt x="77" y="0"/>
                    <a:pt x="0" y="73"/>
                    <a:pt x="0" y="164"/>
                  </a:cubicBezTo>
                  <a:cubicBezTo>
                    <a:pt x="0" y="254"/>
                    <a:pt x="77" y="327"/>
                    <a:pt x="171" y="327"/>
                  </a:cubicBezTo>
                  <a:cubicBezTo>
                    <a:pt x="171" y="327"/>
                    <a:pt x="1187" y="328"/>
                    <a:pt x="1187" y="328"/>
                  </a:cubicBezTo>
                  <a:cubicBezTo>
                    <a:pt x="1196" y="328"/>
                    <a:pt x="1203" y="320"/>
                    <a:pt x="1203" y="311"/>
                  </a:cubicBezTo>
                  <a:cubicBezTo>
                    <a:pt x="1203" y="302"/>
                    <a:pt x="1196" y="295"/>
                    <a:pt x="1187" y="295"/>
                  </a:cubicBezTo>
                  <a:cubicBezTo>
                    <a:pt x="1182" y="295"/>
                    <a:pt x="1182" y="295"/>
                    <a:pt x="1182" y="295"/>
                  </a:cubicBezTo>
                  <a:cubicBezTo>
                    <a:pt x="1182" y="32"/>
                    <a:pt x="1182" y="32"/>
                    <a:pt x="1182" y="32"/>
                  </a:cubicBezTo>
                  <a:lnTo>
                    <a:pt x="1192" y="3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61">
              <a:extLst>
                <a:ext uri="{FF2B5EF4-FFF2-40B4-BE49-F238E27FC236}">
                  <a16:creationId xmlns="" xmlns:a16="http://schemas.microsoft.com/office/drawing/2014/main" id="{88C6D5B9-2650-4DA0-B274-71F65C90F422}"/>
                </a:ext>
              </a:extLst>
            </p:cNvPr>
            <p:cNvSpPr>
              <a:spLocks/>
            </p:cNvSpPr>
            <p:nvPr/>
          </p:nvSpPr>
          <p:spPr bwMode="auto">
            <a:xfrm>
              <a:off x="8736941" y="4060043"/>
              <a:ext cx="1198092" cy="288029"/>
            </a:xfrm>
            <a:custGeom>
              <a:avLst/>
              <a:gdLst>
                <a:gd name="T0" fmla="*/ 163 w 1096"/>
                <a:gd name="T1" fmla="*/ 0 h 263"/>
                <a:gd name="T2" fmla="*/ 0 w 1096"/>
                <a:gd name="T3" fmla="*/ 132 h 263"/>
                <a:gd name="T4" fmla="*/ 163 w 1096"/>
                <a:gd name="T5" fmla="*/ 263 h 263"/>
                <a:gd name="T6" fmla="*/ 1096 w 1096"/>
                <a:gd name="T7" fmla="*/ 263 h 263"/>
                <a:gd name="T8" fmla="*/ 1096 w 1096"/>
                <a:gd name="T9" fmla="*/ 0 h 263"/>
                <a:gd name="T10" fmla="*/ 163 w 1096"/>
                <a:gd name="T11" fmla="*/ 0 h 263"/>
              </a:gdLst>
              <a:ahLst/>
              <a:cxnLst>
                <a:cxn ang="0">
                  <a:pos x="T0" y="T1"/>
                </a:cxn>
                <a:cxn ang="0">
                  <a:pos x="T2" y="T3"/>
                </a:cxn>
                <a:cxn ang="0">
                  <a:pos x="T4" y="T5"/>
                </a:cxn>
                <a:cxn ang="0">
                  <a:pos x="T6" y="T7"/>
                </a:cxn>
                <a:cxn ang="0">
                  <a:pos x="T8" y="T9"/>
                </a:cxn>
                <a:cxn ang="0">
                  <a:pos x="T10" y="T11"/>
                </a:cxn>
              </a:cxnLst>
              <a:rect l="0" t="0" r="r" b="b"/>
              <a:pathLst>
                <a:path w="1096" h="263">
                  <a:moveTo>
                    <a:pt x="163" y="0"/>
                  </a:moveTo>
                  <a:cubicBezTo>
                    <a:pt x="73" y="0"/>
                    <a:pt x="0" y="59"/>
                    <a:pt x="0" y="132"/>
                  </a:cubicBezTo>
                  <a:cubicBezTo>
                    <a:pt x="0" y="204"/>
                    <a:pt x="73" y="263"/>
                    <a:pt x="163" y="263"/>
                  </a:cubicBezTo>
                  <a:cubicBezTo>
                    <a:pt x="164" y="263"/>
                    <a:pt x="1096" y="263"/>
                    <a:pt x="1096" y="263"/>
                  </a:cubicBezTo>
                  <a:cubicBezTo>
                    <a:pt x="1096" y="0"/>
                    <a:pt x="1096" y="0"/>
                    <a:pt x="1096" y="0"/>
                  </a:cubicBezTo>
                  <a:cubicBezTo>
                    <a:pt x="1096" y="0"/>
                    <a:pt x="164" y="0"/>
                    <a:pt x="163" y="0"/>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62">
              <a:extLst>
                <a:ext uri="{FF2B5EF4-FFF2-40B4-BE49-F238E27FC236}">
                  <a16:creationId xmlns="" xmlns:a16="http://schemas.microsoft.com/office/drawing/2014/main" id="{038D54D3-4F9A-4377-9EEC-164335A3BBF9}"/>
                </a:ext>
              </a:extLst>
            </p:cNvPr>
            <p:cNvSpPr>
              <a:spLocks/>
            </p:cNvSpPr>
            <p:nvPr/>
          </p:nvSpPr>
          <p:spPr bwMode="auto">
            <a:xfrm>
              <a:off x="9184536" y="4099259"/>
              <a:ext cx="750498" cy="18931"/>
            </a:xfrm>
            <a:custGeom>
              <a:avLst/>
              <a:gdLst>
                <a:gd name="T0" fmla="*/ 0 w 686"/>
                <a:gd name="T1" fmla="*/ 8 h 17"/>
                <a:gd name="T2" fmla="*/ 8 w 686"/>
                <a:gd name="T3" fmla="*/ 17 h 17"/>
                <a:gd name="T4" fmla="*/ 686 w 686"/>
                <a:gd name="T5" fmla="*/ 17 h 17"/>
                <a:gd name="T6" fmla="*/ 686 w 686"/>
                <a:gd name="T7" fmla="*/ 0 h 17"/>
                <a:gd name="T8" fmla="*/ 8 w 686"/>
                <a:gd name="T9" fmla="*/ 0 h 17"/>
                <a:gd name="T10" fmla="*/ 0 w 686"/>
                <a:gd name="T11" fmla="*/ 8 h 17"/>
              </a:gdLst>
              <a:ahLst/>
              <a:cxnLst>
                <a:cxn ang="0">
                  <a:pos x="T0" y="T1"/>
                </a:cxn>
                <a:cxn ang="0">
                  <a:pos x="T2" y="T3"/>
                </a:cxn>
                <a:cxn ang="0">
                  <a:pos x="T4" y="T5"/>
                </a:cxn>
                <a:cxn ang="0">
                  <a:pos x="T6" y="T7"/>
                </a:cxn>
                <a:cxn ang="0">
                  <a:pos x="T8" y="T9"/>
                </a:cxn>
                <a:cxn ang="0">
                  <a:pos x="T10" y="T11"/>
                </a:cxn>
              </a:cxnLst>
              <a:rect l="0" t="0" r="r" b="b"/>
              <a:pathLst>
                <a:path w="686" h="17">
                  <a:moveTo>
                    <a:pt x="0" y="8"/>
                  </a:moveTo>
                  <a:cubicBezTo>
                    <a:pt x="0" y="13"/>
                    <a:pt x="4" y="17"/>
                    <a:pt x="8" y="17"/>
                  </a:cubicBezTo>
                  <a:cubicBezTo>
                    <a:pt x="686" y="17"/>
                    <a:pt x="686" y="17"/>
                    <a:pt x="686" y="17"/>
                  </a:cubicBezTo>
                  <a:cubicBezTo>
                    <a:pt x="686" y="0"/>
                    <a:pt x="686" y="0"/>
                    <a:pt x="686" y="0"/>
                  </a:cubicBezTo>
                  <a:cubicBezTo>
                    <a:pt x="8" y="0"/>
                    <a:pt x="8" y="0"/>
                    <a:pt x="8" y="0"/>
                  </a:cubicBezTo>
                  <a:cubicBezTo>
                    <a:pt x="4" y="0"/>
                    <a:pt x="0" y="4"/>
                    <a:pt x="0" y="8"/>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3">
              <a:extLst>
                <a:ext uri="{FF2B5EF4-FFF2-40B4-BE49-F238E27FC236}">
                  <a16:creationId xmlns="" xmlns:a16="http://schemas.microsoft.com/office/drawing/2014/main" id="{696DAC31-9AF4-40A1-A06E-C05B49554B1E}"/>
                </a:ext>
              </a:extLst>
            </p:cNvPr>
            <p:cNvSpPr>
              <a:spLocks/>
            </p:cNvSpPr>
            <p:nvPr/>
          </p:nvSpPr>
          <p:spPr bwMode="auto">
            <a:xfrm>
              <a:off x="9066890" y="4150644"/>
              <a:ext cx="868143" cy="27045"/>
            </a:xfrm>
            <a:custGeom>
              <a:avLst/>
              <a:gdLst>
                <a:gd name="T0" fmla="*/ 0 w 794"/>
                <a:gd name="T1" fmla="*/ 12 h 24"/>
                <a:gd name="T2" fmla="*/ 12 w 794"/>
                <a:gd name="T3" fmla="*/ 24 h 24"/>
                <a:gd name="T4" fmla="*/ 794 w 794"/>
                <a:gd name="T5" fmla="*/ 24 h 24"/>
                <a:gd name="T6" fmla="*/ 794 w 794"/>
                <a:gd name="T7" fmla="*/ 0 h 24"/>
                <a:gd name="T8" fmla="*/ 12 w 794"/>
                <a:gd name="T9" fmla="*/ 0 h 24"/>
                <a:gd name="T10" fmla="*/ 0 w 794"/>
                <a:gd name="T11" fmla="*/ 12 h 24"/>
              </a:gdLst>
              <a:ahLst/>
              <a:cxnLst>
                <a:cxn ang="0">
                  <a:pos x="T0" y="T1"/>
                </a:cxn>
                <a:cxn ang="0">
                  <a:pos x="T2" y="T3"/>
                </a:cxn>
                <a:cxn ang="0">
                  <a:pos x="T4" y="T5"/>
                </a:cxn>
                <a:cxn ang="0">
                  <a:pos x="T6" y="T7"/>
                </a:cxn>
                <a:cxn ang="0">
                  <a:pos x="T8" y="T9"/>
                </a:cxn>
                <a:cxn ang="0">
                  <a:pos x="T10" y="T11"/>
                </a:cxn>
              </a:cxnLst>
              <a:rect l="0" t="0" r="r" b="b"/>
              <a:pathLst>
                <a:path w="794" h="24">
                  <a:moveTo>
                    <a:pt x="0" y="12"/>
                  </a:moveTo>
                  <a:cubicBezTo>
                    <a:pt x="0" y="18"/>
                    <a:pt x="5" y="24"/>
                    <a:pt x="12" y="24"/>
                  </a:cubicBezTo>
                  <a:cubicBezTo>
                    <a:pt x="794" y="24"/>
                    <a:pt x="794" y="24"/>
                    <a:pt x="794" y="24"/>
                  </a:cubicBezTo>
                  <a:cubicBezTo>
                    <a:pt x="794" y="0"/>
                    <a:pt x="794" y="0"/>
                    <a:pt x="794" y="0"/>
                  </a:cubicBezTo>
                  <a:cubicBezTo>
                    <a:pt x="12" y="0"/>
                    <a:pt x="12" y="0"/>
                    <a:pt x="12" y="0"/>
                  </a:cubicBezTo>
                  <a:cubicBezTo>
                    <a:pt x="5" y="0"/>
                    <a:pt x="0" y="5"/>
                    <a:pt x="0" y="12"/>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64">
              <a:extLst>
                <a:ext uri="{FF2B5EF4-FFF2-40B4-BE49-F238E27FC236}">
                  <a16:creationId xmlns="" xmlns:a16="http://schemas.microsoft.com/office/drawing/2014/main" id="{53F5F9D0-9C61-4F4E-AABE-2F415F6790AB}"/>
                </a:ext>
              </a:extLst>
            </p:cNvPr>
            <p:cNvSpPr>
              <a:spLocks/>
            </p:cNvSpPr>
            <p:nvPr/>
          </p:nvSpPr>
          <p:spPr bwMode="auto">
            <a:xfrm>
              <a:off x="9463099" y="4204734"/>
              <a:ext cx="471935" cy="27045"/>
            </a:xfrm>
            <a:custGeom>
              <a:avLst/>
              <a:gdLst>
                <a:gd name="T0" fmla="*/ 13 w 431"/>
                <a:gd name="T1" fmla="*/ 0 h 25"/>
                <a:gd name="T2" fmla="*/ 0 w 431"/>
                <a:gd name="T3" fmla="*/ 12 h 25"/>
                <a:gd name="T4" fmla="*/ 13 w 431"/>
                <a:gd name="T5" fmla="*/ 25 h 25"/>
                <a:gd name="T6" fmla="*/ 431 w 431"/>
                <a:gd name="T7" fmla="*/ 25 h 25"/>
                <a:gd name="T8" fmla="*/ 431 w 431"/>
                <a:gd name="T9" fmla="*/ 0 h 25"/>
                <a:gd name="T10" fmla="*/ 13 w 431"/>
                <a:gd name="T11" fmla="*/ 0 h 25"/>
              </a:gdLst>
              <a:ahLst/>
              <a:cxnLst>
                <a:cxn ang="0">
                  <a:pos x="T0" y="T1"/>
                </a:cxn>
                <a:cxn ang="0">
                  <a:pos x="T2" y="T3"/>
                </a:cxn>
                <a:cxn ang="0">
                  <a:pos x="T4" y="T5"/>
                </a:cxn>
                <a:cxn ang="0">
                  <a:pos x="T6" y="T7"/>
                </a:cxn>
                <a:cxn ang="0">
                  <a:pos x="T8" y="T9"/>
                </a:cxn>
                <a:cxn ang="0">
                  <a:pos x="T10" y="T11"/>
                </a:cxn>
              </a:cxnLst>
              <a:rect l="0" t="0" r="r" b="b"/>
              <a:pathLst>
                <a:path w="431" h="25">
                  <a:moveTo>
                    <a:pt x="13" y="0"/>
                  </a:moveTo>
                  <a:cubicBezTo>
                    <a:pt x="6" y="0"/>
                    <a:pt x="0" y="5"/>
                    <a:pt x="0" y="12"/>
                  </a:cubicBezTo>
                  <a:cubicBezTo>
                    <a:pt x="0" y="19"/>
                    <a:pt x="6" y="25"/>
                    <a:pt x="13" y="25"/>
                  </a:cubicBezTo>
                  <a:cubicBezTo>
                    <a:pt x="431" y="25"/>
                    <a:pt x="431" y="25"/>
                    <a:pt x="431" y="25"/>
                  </a:cubicBezTo>
                  <a:cubicBezTo>
                    <a:pt x="431" y="0"/>
                    <a:pt x="431" y="0"/>
                    <a:pt x="431" y="0"/>
                  </a:cubicBezTo>
                  <a:lnTo>
                    <a:pt x="13" y="0"/>
                  </a:ln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5">
              <a:extLst>
                <a:ext uri="{FF2B5EF4-FFF2-40B4-BE49-F238E27FC236}">
                  <a16:creationId xmlns="" xmlns:a16="http://schemas.microsoft.com/office/drawing/2014/main" id="{6B7B5F2D-66BA-4DEF-9928-0271E946C727}"/>
                </a:ext>
              </a:extLst>
            </p:cNvPr>
            <p:cNvSpPr>
              <a:spLocks/>
            </p:cNvSpPr>
            <p:nvPr/>
          </p:nvSpPr>
          <p:spPr bwMode="auto">
            <a:xfrm>
              <a:off x="8535457" y="3666540"/>
              <a:ext cx="1319794" cy="358346"/>
            </a:xfrm>
            <a:custGeom>
              <a:avLst/>
              <a:gdLst>
                <a:gd name="T0" fmla="*/ 1192 w 1208"/>
                <a:gd name="T1" fmla="*/ 32 h 328"/>
                <a:gd name="T2" fmla="*/ 1208 w 1208"/>
                <a:gd name="T3" fmla="*/ 16 h 328"/>
                <a:gd name="T4" fmla="*/ 1192 w 1208"/>
                <a:gd name="T5" fmla="*/ 1 h 328"/>
                <a:gd name="T6" fmla="*/ 171 w 1208"/>
                <a:gd name="T7" fmla="*/ 0 h 328"/>
                <a:gd name="T8" fmla="*/ 0 w 1208"/>
                <a:gd name="T9" fmla="*/ 164 h 328"/>
                <a:gd name="T10" fmla="*/ 171 w 1208"/>
                <a:gd name="T11" fmla="*/ 327 h 328"/>
                <a:gd name="T12" fmla="*/ 1187 w 1208"/>
                <a:gd name="T13" fmla="*/ 328 h 328"/>
                <a:gd name="T14" fmla="*/ 1203 w 1208"/>
                <a:gd name="T15" fmla="*/ 312 h 328"/>
                <a:gd name="T16" fmla="*/ 1187 w 1208"/>
                <a:gd name="T17" fmla="*/ 295 h 328"/>
                <a:gd name="T18" fmla="*/ 1182 w 1208"/>
                <a:gd name="T19" fmla="*/ 295 h 328"/>
                <a:gd name="T20" fmla="*/ 1182 w 1208"/>
                <a:gd name="T21" fmla="*/ 32 h 328"/>
                <a:gd name="T22" fmla="*/ 1192 w 1208"/>
                <a:gd name="T23"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8" h="328">
                  <a:moveTo>
                    <a:pt x="1192" y="32"/>
                  </a:moveTo>
                  <a:cubicBezTo>
                    <a:pt x="1201" y="32"/>
                    <a:pt x="1208" y="25"/>
                    <a:pt x="1208" y="16"/>
                  </a:cubicBezTo>
                  <a:cubicBezTo>
                    <a:pt x="1208" y="8"/>
                    <a:pt x="1201" y="1"/>
                    <a:pt x="1192" y="1"/>
                  </a:cubicBezTo>
                  <a:cubicBezTo>
                    <a:pt x="1192" y="1"/>
                    <a:pt x="171" y="0"/>
                    <a:pt x="171" y="0"/>
                  </a:cubicBezTo>
                  <a:cubicBezTo>
                    <a:pt x="77" y="0"/>
                    <a:pt x="0" y="73"/>
                    <a:pt x="0" y="164"/>
                  </a:cubicBezTo>
                  <a:cubicBezTo>
                    <a:pt x="0" y="254"/>
                    <a:pt x="77" y="327"/>
                    <a:pt x="171" y="327"/>
                  </a:cubicBezTo>
                  <a:cubicBezTo>
                    <a:pt x="171" y="327"/>
                    <a:pt x="1187" y="328"/>
                    <a:pt x="1187" y="328"/>
                  </a:cubicBezTo>
                  <a:cubicBezTo>
                    <a:pt x="1196" y="328"/>
                    <a:pt x="1203" y="321"/>
                    <a:pt x="1203" y="312"/>
                  </a:cubicBezTo>
                  <a:cubicBezTo>
                    <a:pt x="1203" y="303"/>
                    <a:pt x="1196" y="295"/>
                    <a:pt x="1187" y="295"/>
                  </a:cubicBezTo>
                  <a:cubicBezTo>
                    <a:pt x="1182" y="295"/>
                    <a:pt x="1182" y="295"/>
                    <a:pt x="1182" y="295"/>
                  </a:cubicBezTo>
                  <a:cubicBezTo>
                    <a:pt x="1182" y="32"/>
                    <a:pt x="1182" y="32"/>
                    <a:pt x="1182" y="32"/>
                  </a:cubicBezTo>
                  <a:lnTo>
                    <a:pt x="1192" y="32"/>
                  </a:lnTo>
                  <a:close/>
                </a:path>
              </a:pathLst>
            </a:custGeom>
            <a:solidFill>
              <a:srgbClr val="002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6">
              <a:extLst>
                <a:ext uri="{FF2B5EF4-FFF2-40B4-BE49-F238E27FC236}">
                  <a16:creationId xmlns="" xmlns:a16="http://schemas.microsoft.com/office/drawing/2014/main" id="{E1CDA712-CFB1-4A82-B65F-5E86E9C880B8}"/>
                </a:ext>
              </a:extLst>
            </p:cNvPr>
            <p:cNvSpPr>
              <a:spLocks/>
            </p:cNvSpPr>
            <p:nvPr/>
          </p:nvSpPr>
          <p:spPr bwMode="auto">
            <a:xfrm>
              <a:off x="8628761" y="3700345"/>
              <a:ext cx="1198092" cy="288029"/>
            </a:xfrm>
            <a:custGeom>
              <a:avLst/>
              <a:gdLst>
                <a:gd name="T0" fmla="*/ 163 w 1096"/>
                <a:gd name="T1" fmla="*/ 0 h 263"/>
                <a:gd name="T2" fmla="*/ 0 w 1096"/>
                <a:gd name="T3" fmla="*/ 132 h 263"/>
                <a:gd name="T4" fmla="*/ 163 w 1096"/>
                <a:gd name="T5" fmla="*/ 263 h 263"/>
                <a:gd name="T6" fmla="*/ 1096 w 1096"/>
                <a:gd name="T7" fmla="*/ 263 h 263"/>
                <a:gd name="T8" fmla="*/ 1096 w 1096"/>
                <a:gd name="T9" fmla="*/ 0 h 263"/>
                <a:gd name="T10" fmla="*/ 163 w 1096"/>
                <a:gd name="T11" fmla="*/ 0 h 263"/>
              </a:gdLst>
              <a:ahLst/>
              <a:cxnLst>
                <a:cxn ang="0">
                  <a:pos x="T0" y="T1"/>
                </a:cxn>
                <a:cxn ang="0">
                  <a:pos x="T2" y="T3"/>
                </a:cxn>
                <a:cxn ang="0">
                  <a:pos x="T4" y="T5"/>
                </a:cxn>
                <a:cxn ang="0">
                  <a:pos x="T6" y="T7"/>
                </a:cxn>
                <a:cxn ang="0">
                  <a:pos x="T8" y="T9"/>
                </a:cxn>
                <a:cxn ang="0">
                  <a:pos x="T10" y="T11"/>
                </a:cxn>
              </a:cxnLst>
              <a:rect l="0" t="0" r="r" b="b"/>
              <a:pathLst>
                <a:path w="1096" h="263">
                  <a:moveTo>
                    <a:pt x="163" y="0"/>
                  </a:moveTo>
                  <a:cubicBezTo>
                    <a:pt x="73" y="0"/>
                    <a:pt x="0" y="59"/>
                    <a:pt x="0" y="132"/>
                  </a:cubicBezTo>
                  <a:cubicBezTo>
                    <a:pt x="0" y="204"/>
                    <a:pt x="73" y="263"/>
                    <a:pt x="163" y="263"/>
                  </a:cubicBezTo>
                  <a:cubicBezTo>
                    <a:pt x="164" y="263"/>
                    <a:pt x="1096" y="263"/>
                    <a:pt x="1096" y="263"/>
                  </a:cubicBezTo>
                  <a:cubicBezTo>
                    <a:pt x="1096" y="0"/>
                    <a:pt x="1096" y="0"/>
                    <a:pt x="1096" y="0"/>
                  </a:cubicBezTo>
                  <a:cubicBezTo>
                    <a:pt x="1096" y="0"/>
                    <a:pt x="164" y="0"/>
                    <a:pt x="163" y="0"/>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7">
              <a:extLst>
                <a:ext uri="{FF2B5EF4-FFF2-40B4-BE49-F238E27FC236}">
                  <a16:creationId xmlns="" xmlns:a16="http://schemas.microsoft.com/office/drawing/2014/main" id="{B506A875-21FF-4CE4-A3F4-477B11217B0A}"/>
                </a:ext>
              </a:extLst>
            </p:cNvPr>
            <p:cNvSpPr>
              <a:spLocks/>
            </p:cNvSpPr>
            <p:nvPr/>
          </p:nvSpPr>
          <p:spPr bwMode="auto">
            <a:xfrm>
              <a:off x="9077708" y="3926171"/>
              <a:ext cx="749146" cy="18931"/>
            </a:xfrm>
            <a:custGeom>
              <a:avLst/>
              <a:gdLst>
                <a:gd name="T0" fmla="*/ 0 w 686"/>
                <a:gd name="T1" fmla="*/ 8 h 17"/>
                <a:gd name="T2" fmla="*/ 8 w 686"/>
                <a:gd name="T3" fmla="*/ 0 h 17"/>
                <a:gd name="T4" fmla="*/ 686 w 686"/>
                <a:gd name="T5" fmla="*/ 0 h 17"/>
                <a:gd name="T6" fmla="*/ 686 w 686"/>
                <a:gd name="T7" fmla="*/ 17 h 17"/>
                <a:gd name="T8" fmla="*/ 8 w 686"/>
                <a:gd name="T9" fmla="*/ 17 h 17"/>
                <a:gd name="T10" fmla="*/ 0 w 686"/>
                <a:gd name="T11" fmla="*/ 8 h 17"/>
              </a:gdLst>
              <a:ahLst/>
              <a:cxnLst>
                <a:cxn ang="0">
                  <a:pos x="T0" y="T1"/>
                </a:cxn>
                <a:cxn ang="0">
                  <a:pos x="T2" y="T3"/>
                </a:cxn>
                <a:cxn ang="0">
                  <a:pos x="T4" y="T5"/>
                </a:cxn>
                <a:cxn ang="0">
                  <a:pos x="T6" y="T7"/>
                </a:cxn>
                <a:cxn ang="0">
                  <a:pos x="T8" y="T9"/>
                </a:cxn>
                <a:cxn ang="0">
                  <a:pos x="T10" y="T11"/>
                </a:cxn>
              </a:cxnLst>
              <a:rect l="0" t="0" r="r" b="b"/>
              <a:pathLst>
                <a:path w="686" h="17">
                  <a:moveTo>
                    <a:pt x="0" y="8"/>
                  </a:moveTo>
                  <a:cubicBezTo>
                    <a:pt x="0" y="4"/>
                    <a:pt x="4" y="0"/>
                    <a:pt x="8" y="0"/>
                  </a:cubicBezTo>
                  <a:cubicBezTo>
                    <a:pt x="686" y="0"/>
                    <a:pt x="686" y="0"/>
                    <a:pt x="686" y="0"/>
                  </a:cubicBezTo>
                  <a:cubicBezTo>
                    <a:pt x="686" y="17"/>
                    <a:pt x="686" y="17"/>
                    <a:pt x="686" y="17"/>
                  </a:cubicBezTo>
                  <a:cubicBezTo>
                    <a:pt x="8" y="17"/>
                    <a:pt x="8" y="17"/>
                    <a:pt x="8" y="17"/>
                  </a:cubicBezTo>
                  <a:cubicBezTo>
                    <a:pt x="4" y="17"/>
                    <a:pt x="0" y="13"/>
                    <a:pt x="0" y="8"/>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8">
              <a:extLst>
                <a:ext uri="{FF2B5EF4-FFF2-40B4-BE49-F238E27FC236}">
                  <a16:creationId xmlns="" xmlns:a16="http://schemas.microsoft.com/office/drawing/2014/main" id="{D1F40A81-B6C3-4A26-A5A8-EA1DA9478644}"/>
                </a:ext>
              </a:extLst>
            </p:cNvPr>
            <p:cNvSpPr>
              <a:spLocks/>
            </p:cNvSpPr>
            <p:nvPr/>
          </p:nvSpPr>
          <p:spPr bwMode="auto">
            <a:xfrm>
              <a:off x="8960063" y="3868024"/>
              <a:ext cx="866792" cy="24340"/>
            </a:xfrm>
            <a:custGeom>
              <a:avLst/>
              <a:gdLst>
                <a:gd name="T0" fmla="*/ 0 w 794"/>
                <a:gd name="T1" fmla="*/ 12 h 23"/>
                <a:gd name="T2" fmla="*/ 12 w 794"/>
                <a:gd name="T3" fmla="*/ 0 h 23"/>
                <a:gd name="T4" fmla="*/ 794 w 794"/>
                <a:gd name="T5" fmla="*/ 0 h 23"/>
                <a:gd name="T6" fmla="*/ 794 w 794"/>
                <a:gd name="T7" fmla="*/ 23 h 23"/>
                <a:gd name="T8" fmla="*/ 12 w 794"/>
                <a:gd name="T9" fmla="*/ 23 h 23"/>
                <a:gd name="T10" fmla="*/ 0 w 794"/>
                <a:gd name="T11" fmla="*/ 12 h 23"/>
              </a:gdLst>
              <a:ahLst/>
              <a:cxnLst>
                <a:cxn ang="0">
                  <a:pos x="T0" y="T1"/>
                </a:cxn>
                <a:cxn ang="0">
                  <a:pos x="T2" y="T3"/>
                </a:cxn>
                <a:cxn ang="0">
                  <a:pos x="T4" y="T5"/>
                </a:cxn>
                <a:cxn ang="0">
                  <a:pos x="T6" y="T7"/>
                </a:cxn>
                <a:cxn ang="0">
                  <a:pos x="T8" y="T9"/>
                </a:cxn>
                <a:cxn ang="0">
                  <a:pos x="T10" y="T11"/>
                </a:cxn>
              </a:cxnLst>
              <a:rect l="0" t="0" r="r" b="b"/>
              <a:pathLst>
                <a:path w="794" h="23">
                  <a:moveTo>
                    <a:pt x="0" y="12"/>
                  </a:moveTo>
                  <a:cubicBezTo>
                    <a:pt x="0" y="5"/>
                    <a:pt x="5" y="0"/>
                    <a:pt x="12" y="0"/>
                  </a:cubicBezTo>
                  <a:cubicBezTo>
                    <a:pt x="794" y="0"/>
                    <a:pt x="794" y="0"/>
                    <a:pt x="794" y="0"/>
                  </a:cubicBezTo>
                  <a:cubicBezTo>
                    <a:pt x="794" y="23"/>
                    <a:pt x="794" y="23"/>
                    <a:pt x="794" y="23"/>
                  </a:cubicBezTo>
                  <a:cubicBezTo>
                    <a:pt x="12" y="23"/>
                    <a:pt x="12" y="23"/>
                    <a:pt x="12" y="23"/>
                  </a:cubicBezTo>
                  <a:cubicBezTo>
                    <a:pt x="5" y="23"/>
                    <a:pt x="0" y="18"/>
                    <a:pt x="0" y="12"/>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9">
              <a:extLst>
                <a:ext uri="{FF2B5EF4-FFF2-40B4-BE49-F238E27FC236}">
                  <a16:creationId xmlns="" xmlns:a16="http://schemas.microsoft.com/office/drawing/2014/main" id="{CAB11591-B880-45D7-89A8-3CAC2C4B3837}"/>
                </a:ext>
              </a:extLst>
            </p:cNvPr>
            <p:cNvSpPr>
              <a:spLocks/>
            </p:cNvSpPr>
            <p:nvPr/>
          </p:nvSpPr>
          <p:spPr bwMode="auto">
            <a:xfrm>
              <a:off x="8769395" y="3306842"/>
              <a:ext cx="1319794" cy="359698"/>
            </a:xfrm>
            <a:custGeom>
              <a:avLst/>
              <a:gdLst>
                <a:gd name="T0" fmla="*/ 1192 w 1207"/>
                <a:gd name="T1" fmla="*/ 32 h 328"/>
                <a:gd name="T2" fmla="*/ 1207 w 1207"/>
                <a:gd name="T3" fmla="*/ 17 h 328"/>
                <a:gd name="T4" fmla="*/ 1192 w 1207"/>
                <a:gd name="T5" fmla="*/ 1 h 328"/>
                <a:gd name="T6" fmla="*/ 170 w 1207"/>
                <a:gd name="T7" fmla="*/ 0 h 328"/>
                <a:gd name="T8" fmla="*/ 0 w 1207"/>
                <a:gd name="T9" fmla="*/ 164 h 328"/>
                <a:gd name="T10" fmla="*/ 170 w 1207"/>
                <a:gd name="T11" fmla="*/ 328 h 328"/>
                <a:gd name="T12" fmla="*/ 1187 w 1207"/>
                <a:gd name="T13" fmla="*/ 328 h 328"/>
                <a:gd name="T14" fmla="*/ 1203 w 1207"/>
                <a:gd name="T15" fmla="*/ 312 h 328"/>
                <a:gd name="T16" fmla="*/ 1187 w 1207"/>
                <a:gd name="T17" fmla="*/ 296 h 328"/>
                <a:gd name="T18" fmla="*/ 1181 w 1207"/>
                <a:gd name="T19" fmla="*/ 296 h 328"/>
                <a:gd name="T20" fmla="*/ 1181 w 1207"/>
                <a:gd name="T21" fmla="*/ 32 h 328"/>
                <a:gd name="T22" fmla="*/ 1192 w 1207"/>
                <a:gd name="T23"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7" h="328">
                  <a:moveTo>
                    <a:pt x="1192" y="32"/>
                  </a:moveTo>
                  <a:cubicBezTo>
                    <a:pt x="1200" y="32"/>
                    <a:pt x="1207" y="25"/>
                    <a:pt x="1207" y="17"/>
                  </a:cubicBezTo>
                  <a:cubicBezTo>
                    <a:pt x="1207" y="8"/>
                    <a:pt x="1200" y="1"/>
                    <a:pt x="1192" y="1"/>
                  </a:cubicBezTo>
                  <a:cubicBezTo>
                    <a:pt x="1192" y="1"/>
                    <a:pt x="171" y="0"/>
                    <a:pt x="170" y="0"/>
                  </a:cubicBezTo>
                  <a:cubicBezTo>
                    <a:pt x="76" y="0"/>
                    <a:pt x="0" y="74"/>
                    <a:pt x="0" y="164"/>
                  </a:cubicBezTo>
                  <a:cubicBezTo>
                    <a:pt x="0" y="254"/>
                    <a:pt x="76" y="328"/>
                    <a:pt x="170" y="328"/>
                  </a:cubicBezTo>
                  <a:cubicBezTo>
                    <a:pt x="171" y="328"/>
                    <a:pt x="1187" y="328"/>
                    <a:pt x="1187" y="328"/>
                  </a:cubicBezTo>
                  <a:cubicBezTo>
                    <a:pt x="1196" y="328"/>
                    <a:pt x="1203" y="321"/>
                    <a:pt x="1203" y="312"/>
                  </a:cubicBezTo>
                  <a:cubicBezTo>
                    <a:pt x="1203" y="303"/>
                    <a:pt x="1196" y="296"/>
                    <a:pt x="1187" y="296"/>
                  </a:cubicBezTo>
                  <a:cubicBezTo>
                    <a:pt x="1181" y="296"/>
                    <a:pt x="1181" y="296"/>
                    <a:pt x="1181" y="296"/>
                  </a:cubicBezTo>
                  <a:cubicBezTo>
                    <a:pt x="1181" y="32"/>
                    <a:pt x="1181" y="32"/>
                    <a:pt x="1181" y="32"/>
                  </a:cubicBezTo>
                  <a:lnTo>
                    <a:pt x="1192" y="32"/>
                  </a:lnTo>
                  <a:close/>
                </a:path>
              </a:pathLst>
            </a:custGeom>
            <a:solidFill>
              <a:srgbClr val="F1A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70">
              <a:extLst>
                <a:ext uri="{FF2B5EF4-FFF2-40B4-BE49-F238E27FC236}">
                  <a16:creationId xmlns="" xmlns:a16="http://schemas.microsoft.com/office/drawing/2014/main" id="{2164E1E2-0808-49F6-90AA-7A6CBA84FEDF}"/>
                </a:ext>
              </a:extLst>
            </p:cNvPr>
            <p:cNvSpPr>
              <a:spLocks/>
            </p:cNvSpPr>
            <p:nvPr/>
          </p:nvSpPr>
          <p:spPr bwMode="auto">
            <a:xfrm>
              <a:off x="8862701" y="3342000"/>
              <a:ext cx="1198092" cy="289381"/>
            </a:xfrm>
            <a:custGeom>
              <a:avLst/>
              <a:gdLst>
                <a:gd name="T0" fmla="*/ 164 w 1096"/>
                <a:gd name="T1" fmla="*/ 0 h 264"/>
                <a:gd name="T2" fmla="*/ 0 w 1096"/>
                <a:gd name="T3" fmla="*/ 132 h 264"/>
                <a:gd name="T4" fmla="*/ 164 w 1096"/>
                <a:gd name="T5" fmla="*/ 264 h 264"/>
                <a:gd name="T6" fmla="*/ 1096 w 1096"/>
                <a:gd name="T7" fmla="*/ 264 h 264"/>
                <a:gd name="T8" fmla="*/ 1096 w 1096"/>
                <a:gd name="T9" fmla="*/ 0 h 264"/>
                <a:gd name="T10" fmla="*/ 164 w 1096"/>
                <a:gd name="T11" fmla="*/ 0 h 264"/>
              </a:gdLst>
              <a:ahLst/>
              <a:cxnLst>
                <a:cxn ang="0">
                  <a:pos x="T0" y="T1"/>
                </a:cxn>
                <a:cxn ang="0">
                  <a:pos x="T2" y="T3"/>
                </a:cxn>
                <a:cxn ang="0">
                  <a:pos x="T4" y="T5"/>
                </a:cxn>
                <a:cxn ang="0">
                  <a:pos x="T6" y="T7"/>
                </a:cxn>
                <a:cxn ang="0">
                  <a:pos x="T8" y="T9"/>
                </a:cxn>
                <a:cxn ang="0">
                  <a:pos x="T10" y="T11"/>
                </a:cxn>
              </a:cxnLst>
              <a:rect l="0" t="0" r="r" b="b"/>
              <a:pathLst>
                <a:path w="1096" h="264">
                  <a:moveTo>
                    <a:pt x="164" y="0"/>
                  </a:moveTo>
                  <a:cubicBezTo>
                    <a:pt x="73" y="0"/>
                    <a:pt x="0" y="59"/>
                    <a:pt x="0" y="132"/>
                  </a:cubicBezTo>
                  <a:cubicBezTo>
                    <a:pt x="0" y="205"/>
                    <a:pt x="73" y="264"/>
                    <a:pt x="164" y="264"/>
                  </a:cubicBezTo>
                  <a:cubicBezTo>
                    <a:pt x="164" y="264"/>
                    <a:pt x="1096" y="264"/>
                    <a:pt x="1096" y="264"/>
                  </a:cubicBezTo>
                  <a:cubicBezTo>
                    <a:pt x="1096" y="0"/>
                    <a:pt x="1096" y="0"/>
                    <a:pt x="1096" y="0"/>
                  </a:cubicBezTo>
                  <a:cubicBezTo>
                    <a:pt x="1096" y="0"/>
                    <a:pt x="164" y="0"/>
                    <a:pt x="164" y="0"/>
                  </a:cubicBez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1">
              <a:extLst>
                <a:ext uri="{FF2B5EF4-FFF2-40B4-BE49-F238E27FC236}">
                  <a16:creationId xmlns="" xmlns:a16="http://schemas.microsoft.com/office/drawing/2014/main" id="{A917091B-2119-47E9-9AFA-F4D0FB95BBC8}"/>
                </a:ext>
              </a:extLst>
            </p:cNvPr>
            <p:cNvSpPr>
              <a:spLocks/>
            </p:cNvSpPr>
            <p:nvPr/>
          </p:nvSpPr>
          <p:spPr bwMode="auto">
            <a:xfrm>
              <a:off x="9192649" y="3508326"/>
              <a:ext cx="868143" cy="25693"/>
            </a:xfrm>
            <a:custGeom>
              <a:avLst/>
              <a:gdLst>
                <a:gd name="T0" fmla="*/ 0 w 794"/>
                <a:gd name="T1" fmla="*/ 12 h 24"/>
                <a:gd name="T2" fmla="*/ 12 w 794"/>
                <a:gd name="T3" fmla="*/ 0 h 24"/>
                <a:gd name="T4" fmla="*/ 794 w 794"/>
                <a:gd name="T5" fmla="*/ 0 h 24"/>
                <a:gd name="T6" fmla="*/ 794 w 794"/>
                <a:gd name="T7" fmla="*/ 24 h 24"/>
                <a:gd name="T8" fmla="*/ 12 w 794"/>
                <a:gd name="T9" fmla="*/ 24 h 24"/>
                <a:gd name="T10" fmla="*/ 0 w 794"/>
                <a:gd name="T11" fmla="*/ 12 h 24"/>
              </a:gdLst>
              <a:ahLst/>
              <a:cxnLst>
                <a:cxn ang="0">
                  <a:pos x="T0" y="T1"/>
                </a:cxn>
                <a:cxn ang="0">
                  <a:pos x="T2" y="T3"/>
                </a:cxn>
                <a:cxn ang="0">
                  <a:pos x="T4" y="T5"/>
                </a:cxn>
                <a:cxn ang="0">
                  <a:pos x="T6" y="T7"/>
                </a:cxn>
                <a:cxn ang="0">
                  <a:pos x="T8" y="T9"/>
                </a:cxn>
                <a:cxn ang="0">
                  <a:pos x="T10" y="T11"/>
                </a:cxn>
              </a:cxnLst>
              <a:rect l="0" t="0" r="r" b="b"/>
              <a:pathLst>
                <a:path w="794" h="24">
                  <a:moveTo>
                    <a:pt x="0" y="12"/>
                  </a:moveTo>
                  <a:cubicBezTo>
                    <a:pt x="0" y="5"/>
                    <a:pt x="6" y="0"/>
                    <a:pt x="12" y="0"/>
                  </a:cubicBezTo>
                  <a:cubicBezTo>
                    <a:pt x="794" y="0"/>
                    <a:pt x="794" y="0"/>
                    <a:pt x="794" y="0"/>
                  </a:cubicBezTo>
                  <a:cubicBezTo>
                    <a:pt x="794" y="24"/>
                    <a:pt x="794" y="24"/>
                    <a:pt x="794" y="24"/>
                  </a:cubicBezTo>
                  <a:cubicBezTo>
                    <a:pt x="12" y="24"/>
                    <a:pt x="12" y="24"/>
                    <a:pt x="12" y="24"/>
                  </a:cubicBezTo>
                  <a:cubicBezTo>
                    <a:pt x="6" y="24"/>
                    <a:pt x="0" y="18"/>
                    <a:pt x="0" y="12"/>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2">
              <a:extLst>
                <a:ext uri="{FF2B5EF4-FFF2-40B4-BE49-F238E27FC236}">
                  <a16:creationId xmlns="" xmlns:a16="http://schemas.microsoft.com/office/drawing/2014/main" id="{3F4497CD-B7F3-4CF1-97AD-1E7CB24E6FF8}"/>
                </a:ext>
              </a:extLst>
            </p:cNvPr>
            <p:cNvSpPr>
              <a:spLocks/>
            </p:cNvSpPr>
            <p:nvPr/>
          </p:nvSpPr>
          <p:spPr bwMode="auto">
            <a:xfrm>
              <a:off x="9588858" y="3460998"/>
              <a:ext cx="471935" cy="28398"/>
            </a:xfrm>
            <a:custGeom>
              <a:avLst/>
              <a:gdLst>
                <a:gd name="T0" fmla="*/ 13 w 431"/>
                <a:gd name="T1" fmla="*/ 0 h 26"/>
                <a:gd name="T2" fmla="*/ 0 w 431"/>
                <a:gd name="T3" fmla="*/ 13 h 26"/>
                <a:gd name="T4" fmla="*/ 13 w 431"/>
                <a:gd name="T5" fmla="*/ 26 h 26"/>
                <a:gd name="T6" fmla="*/ 431 w 431"/>
                <a:gd name="T7" fmla="*/ 26 h 26"/>
                <a:gd name="T8" fmla="*/ 431 w 431"/>
                <a:gd name="T9" fmla="*/ 0 h 26"/>
                <a:gd name="T10" fmla="*/ 13 w 431"/>
                <a:gd name="T11" fmla="*/ 0 h 26"/>
              </a:gdLst>
              <a:ahLst/>
              <a:cxnLst>
                <a:cxn ang="0">
                  <a:pos x="T0" y="T1"/>
                </a:cxn>
                <a:cxn ang="0">
                  <a:pos x="T2" y="T3"/>
                </a:cxn>
                <a:cxn ang="0">
                  <a:pos x="T4" y="T5"/>
                </a:cxn>
                <a:cxn ang="0">
                  <a:pos x="T6" y="T7"/>
                </a:cxn>
                <a:cxn ang="0">
                  <a:pos x="T8" y="T9"/>
                </a:cxn>
                <a:cxn ang="0">
                  <a:pos x="T10" y="T11"/>
                </a:cxn>
              </a:cxnLst>
              <a:rect l="0" t="0" r="r" b="b"/>
              <a:pathLst>
                <a:path w="431" h="26">
                  <a:moveTo>
                    <a:pt x="13" y="0"/>
                  </a:moveTo>
                  <a:cubicBezTo>
                    <a:pt x="6" y="0"/>
                    <a:pt x="0" y="6"/>
                    <a:pt x="0" y="13"/>
                  </a:cubicBezTo>
                  <a:cubicBezTo>
                    <a:pt x="0" y="20"/>
                    <a:pt x="6" y="26"/>
                    <a:pt x="13" y="26"/>
                  </a:cubicBezTo>
                  <a:cubicBezTo>
                    <a:pt x="431" y="26"/>
                    <a:pt x="431" y="26"/>
                    <a:pt x="431" y="26"/>
                  </a:cubicBezTo>
                  <a:cubicBezTo>
                    <a:pt x="431" y="0"/>
                    <a:pt x="431" y="0"/>
                    <a:pt x="431" y="0"/>
                  </a:cubicBezTo>
                  <a:lnTo>
                    <a:pt x="13" y="0"/>
                  </a:ln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3">
              <a:extLst>
                <a:ext uri="{FF2B5EF4-FFF2-40B4-BE49-F238E27FC236}">
                  <a16:creationId xmlns="" xmlns:a16="http://schemas.microsoft.com/office/drawing/2014/main" id="{A7863176-B787-4785-AED5-6B95B34F6615}"/>
                </a:ext>
              </a:extLst>
            </p:cNvPr>
            <p:cNvSpPr>
              <a:spLocks/>
            </p:cNvSpPr>
            <p:nvPr/>
          </p:nvSpPr>
          <p:spPr bwMode="auto">
            <a:xfrm>
              <a:off x="9194001" y="1962707"/>
              <a:ext cx="311017" cy="129816"/>
            </a:xfrm>
            <a:custGeom>
              <a:avLst/>
              <a:gdLst>
                <a:gd name="T0" fmla="*/ 281 w 284"/>
                <a:gd name="T1" fmla="*/ 102 h 118"/>
                <a:gd name="T2" fmla="*/ 257 w 284"/>
                <a:gd name="T3" fmla="*/ 115 h 118"/>
                <a:gd name="T4" fmla="*/ 16 w 284"/>
                <a:gd name="T5" fmla="*/ 39 h 118"/>
                <a:gd name="T6" fmla="*/ 4 w 284"/>
                <a:gd name="T7" fmla="*/ 16 h 118"/>
                <a:gd name="T8" fmla="*/ 4 w 284"/>
                <a:gd name="T9" fmla="*/ 16 h 118"/>
                <a:gd name="T10" fmla="*/ 27 w 284"/>
                <a:gd name="T11" fmla="*/ 3 h 118"/>
                <a:gd name="T12" fmla="*/ 268 w 284"/>
                <a:gd name="T13" fmla="*/ 78 h 118"/>
                <a:gd name="T14" fmla="*/ 281 w 284"/>
                <a:gd name="T15" fmla="*/ 102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118">
                  <a:moveTo>
                    <a:pt x="281" y="102"/>
                  </a:moveTo>
                  <a:cubicBezTo>
                    <a:pt x="277" y="112"/>
                    <a:pt x="267" y="118"/>
                    <a:pt x="257" y="115"/>
                  </a:cubicBezTo>
                  <a:cubicBezTo>
                    <a:pt x="16" y="39"/>
                    <a:pt x="16" y="39"/>
                    <a:pt x="16" y="39"/>
                  </a:cubicBezTo>
                  <a:cubicBezTo>
                    <a:pt x="6" y="36"/>
                    <a:pt x="0" y="26"/>
                    <a:pt x="4" y="16"/>
                  </a:cubicBezTo>
                  <a:cubicBezTo>
                    <a:pt x="4" y="16"/>
                    <a:pt x="4" y="16"/>
                    <a:pt x="4" y="16"/>
                  </a:cubicBezTo>
                  <a:cubicBezTo>
                    <a:pt x="7" y="5"/>
                    <a:pt x="17" y="0"/>
                    <a:pt x="27" y="3"/>
                  </a:cubicBezTo>
                  <a:cubicBezTo>
                    <a:pt x="268" y="78"/>
                    <a:pt x="268" y="78"/>
                    <a:pt x="268" y="78"/>
                  </a:cubicBezTo>
                  <a:cubicBezTo>
                    <a:pt x="278" y="82"/>
                    <a:pt x="284" y="92"/>
                    <a:pt x="281" y="10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4">
              <a:extLst>
                <a:ext uri="{FF2B5EF4-FFF2-40B4-BE49-F238E27FC236}">
                  <a16:creationId xmlns="" xmlns:a16="http://schemas.microsoft.com/office/drawing/2014/main" id="{8963DA66-2330-4A08-AA41-4397B60E0E98}"/>
                </a:ext>
              </a:extLst>
            </p:cNvPr>
            <p:cNvSpPr>
              <a:spLocks/>
            </p:cNvSpPr>
            <p:nvPr/>
          </p:nvSpPr>
          <p:spPr bwMode="auto">
            <a:xfrm>
              <a:off x="9177774" y="2015444"/>
              <a:ext cx="309665" cy="129816"/>
            </a:xfrm>
            <a:custGeom>
              <a:avLst/>
              <a:gdLst>
                <a:gd name="T0" fmla="*/ 280 w 283"/>
                <a:gd name="T1" fmla="*/ 103 h 119"/>
                <a:gd name="T2" fmla="*/ 256 w 283"/>
                <a:gd name="T3" fmla="*/ 115 h 119"/>
                <a:gd name="T4" fmla="*/ 16 w 283"/>
                <a:gd name="T5" fmla="*/ 40 h 119"/>
                <a:gd name="T6" fmla="*/ 3 w 283"/>
                <a:gd name="T7" fmla="*/ 16 h 119"/>
                <a:gd name="T8" fmla="*/ 3 w 283"/>
                <a:gd name="T9" fmla="*/ 16 h 119"/>
                <a:gd name="T10" fmla="*/ 27 w 283"/>
                <a:gd name="T11" fmla="*/ 4 h 119"/>
                <a:gd name="T12" fmla="*/ 268 w 283"/>
                <a:gd name="T13" fmla="*/ 79 h 119"/>
                <a:gd name="T14" fmla="*/ 280 w 283"/>
                <a:gd name="T15" fmla="*/ 103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119">
                  <a:moveTo>
                    <a:pt x="280" y="103"/>
                  </a:moveTo>
                  <a:cubicBezTo>
                    <a:pt x="277" y="113"/>
                    <a:pt x="266" y="119"/>
                    <a:pt x="256" y="115"/>
                  </a:cubicBezTo>
                  <a:cubicBezTo>
                    <a:pt x="16" y="40"/>
                    <a:pt x="16" y="40"/>
                    <a:pt x="16" y="40"/>
                  </a:cubicBezTo>
                  <a:cubicBezTo>
                    <a:pt x="6" y="37"/>
                    <a:pt x="0" y="26"/>
                    <a:pt x="3" y="16"/>
                  </a:cubicBezTo>
                  <a:cubicBezTo>
                    <a:pt x="3" y="16"/>
                    <a:pt x="3" y="16"/>
                    <a:pt x="3" y="16"/>
                  </a:cubicBezTo>
                  <a:cubicBezTo>
                    <a:pt x="6" y="6"/>
                    <a:pt x="17" y="0"/>
                    <a:pt x="27" y="4"/>
                  </a:cubicBezTo>
                  <a:cubicBezTo>
                    <a:pt x="268" y="79"/>
                    <a:pt x="268" y="79"/>
                    <a:pt x="268" y="79"/>
                  </a:cubicBezTo>
                  <a:cubicBezTo>
                    <a:pt x="278" y="82"/>
                    <a:pt x="283" y="93"/>
                    <a:pt x="280" y="103"/>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5">
              <a:extLst>
                <a:ext uri="{FF2B5EF4-FFF2-40B4-BE49-F238E27FC236}">
                  <a16:creationId xmlns="" xmlns:a16="http://schemas.microsoft.com/office/drawing/2014/main" id="{C34B94A2-10E5-4779-BCB1-AD16CD61C406}"/>
                </a:ext>
              </a:extLst>
            </p:cNvPr>
            <p:cNvSpPr>
              <a:spLocks/>
            </p:cNvSpPr>
            <p:nvPr/>
          </p:nvSpPr>
          <p:spPr bwMode="auto">
            <a:xfrm>
              <a:off x="9161547" y="2069534"/>
              <a:ext cx="309665" cy="128464"/>
            </a:xfrm>
            <a:custGeom>
              <a:avLst/>
              <a:gdLst>
                <a:gd name="T0" fmla="*/ 280 w 283"/>
                <a:gd name="T1" fmla="*/ 102 h 118"/>
                <a:gd name="T2" fmla="*/ 256 w 283"/>
                <a:gd name="T3" fmla="*/ 115 h 118"/>
                <a:gd name="T4" fmla="*/ 16 w 283"/>
                <a:gd name="T5" fmla="*/ 40 h 118"/>
                <a:gd name="T6" fmla="*/ 3 w 283"/>
                <a:gd name="T7" fmla="*/ 16 h 118"/>
                <a:gd name="T8" fmla="*/ 3 w 283"/>
                <a:gd name="T9" fmla="*/ 16 h 118"/>
                <a:gd name="T10" fmla="*/ 27 w 283"/>
                <a:gd name="T11" fmla="*/ 3 h 118"/>
                <a:gd name="T12" fmla="*/ 268 w 283"/>
                <a:gd name="T13" fmla="*/ 79 h 118"/>
                <a:gd name="T14" fmla="*/ 280 w 283"/>
                <a:gd name="T15" fmla="*/ 102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118">
                  <a:moveTo>
                    <a:pt x="280" y="102"/>
                  </a:moveTo>
                  <a:cubicBezTo>
                    <a:pt x="277" y="113"/>
                    <a:pt x="266" y="118"/>
                    <a:pt x="256" y="115"/>
                  </a:cubicBezTo>
                  <a:cubicBezTo>
                    <a:pt x="16" y="40"/>
                    <a:pt x="16" y="40"/>
                    <a:pt x="16" y="40"/>
                  </a:cubicBezTo>
                  <a:cubicBezTo>
                    <a:pt x="6" y="37"/>
                    <a:pt x="0" y="26"/>
                    <a:pt x="3" y="16"/>
                  </a:cubicBezTo>
                  <a:cubicBezTo>
                    <a:pt x="3" y="16"/>
                    <a:pt x="3" y="16"/>
                    <a:pt x="3" y="16"/>
                  </a:cubicBezTo>
                  <a:cubicBezTo>
                    <a:pt x="6" y="6"/>
                    <a:pt x="17" y="0"/>
                    <a:pt x="27" y="3"/>
                  </a:cubicBezTo>
                  <a:cubicBezTo>
                    <a:pt x="268" y="79"/>
                    <a:pt x="268" y="79"/>
                    <a:pt x="268" y="79"/>
                  </a:cubicBezTo>
                  <a:cubicBezTo>
                    <a:pt x="278" y="82"/>
                    <a:pt x="283" y="92"/>
                    <a:pt x="280" y="10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6">
              <a:extLst>
                <a:ext uri="{FF2B5EF4-FFF2-40B4-BE49-F238E27FC236}">
                  <a16:creationId xmlns="" xmlns:a16="http://schemas.microsoft.com/office/drawing/2014/main" id="{4526EB48-07C9-478F-B1FF-A14160851F22}"/>
                </a:ext>
              </a:extLst>
            </p:cNvPr>
            <p:cNvSpPr>
              <a:spLocks/>
            </p:cNvSpPr>
            <p:nvPr/>
          </p:nvSpPr>
          <p:spPr bwMode="auto">
            <a:xfrm>
              <a:off x="9191297" y="2181771"/>
              <a:ext cx="202837" cy="93306"/>
            </a:xfrm>
            <a:custGeom>
              <a:avLst/>
              <a:gdLst>
                <a:gd name="T0" fmla="*/ 12 w 186"/>
                <a:gd name="T1" fmla="*/ 36 h 85"/>
                <a:gd name="T2" fmla="*/ 158 w 186"/>
                <a:gd name="T3" fmla="*/ 82 h 85"/>
                <a:gd name="T4" fmla="*/ 186 w 186"/>
                <a:gd name="T5" fmla="*/ 57 h 85"/>
                <a:gd name="T6" fmla="*/ 3 w 186"/>
                <a:gd name="T7" fmla="*/ 0 h 85"/>
                <a:gd name="T8" fmla="*/ 12 w 186"/>
                <a:gd name="T9" fmla="*/ 36 h 85"/>
              </a:gdLst>
              <a:ahLst/>
              <a:cxnLst>
                <a:cxn ang="0">
                  <a:pos x="T0" y="T1"/>
                </a:cxn>
                <a:cxn ang="0">
                  <a:pos x="T2" y="T3"/>
                </a:cxn>
                <a:cxn ang="0">
                  <a:pos x="T4" y="T5"/>
                </a:cxn>
                <a:cxn ang="0">
                  <a:pos x="T6" y="T7"/>
                </a:cxn>
                <a:cxn ang="0">
                  <a:pos x="T8" y="T9"/>
                </a:cxn>
              </a:cxnLst>
              <a:rect l="0" t="0" r="r" b="b"/>
              <a:pathLst>
                <a:path w="186" h="85">
                  <a:moveTo>
                    <a:pt x="12" y="36"/>
                  </a:moveTo>
                  <a:cubicBezTo>
                    <a:pt x="158" y="82"/>
                    <a:pt x="158" y="82"/>
                    <a:pt x="158" y="82"/>
                  </a:cubicBezTo>
                  <a:cubicBezTo>
                    <a:pt x="168" y="85"/>
                    <a:pt x="183" y="67"/>
                    <a:pt x="186" y="57"/>
                  </a:cubicBezTo>
                  <a:cubicBezTo>
                    <a:pt x="3" y="0"/>
                    <a:pt x="3" y="0"/>
                    <a:pt x="3" y="0"/>
                  </a:cubicBezTo>
                  <a:cubicBezTo>
                    <a:pt x="0" y="10"/>
                    <a:pt x="2" y="33"/>
                    <a:pt x="12" y="36"/>
                  </a:cubicBezTo>
                  <a:close/>
                </a:path>
              </a:pathLst>
            </a:custGeom>
            <a:solidFill>
              <a:srgbClr val="E94E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7">
              <a:extLst>
                <a:ext uri="{FF2B5EF4-FFF2-40B4-BE49-F238E27FC236}">
                  <a16:creationId xmlns="" xmlns:a16="http://schemas.microsoft.com/office/drawing/2014/main" id="{4B475859-267F-4E8B-AF77-DBDDBB1E0730}"/>
                </a:ext>
              </a:extLst>
            </p:cNvPr>
            <p:cNvSpPr>
              <a:spLocks/>
            </p:cNvSpPr>
            <p:nvPr/>
          </p:nvSpPr>
          <p:spPr bwMode="auto">
            <a:xfrm>
              <a:off x="9145320" y="2122272"/>
              <a:ext cx="309665" cy="129816"/>
            </a:xfrm>
            <a:custGeom>
              <a:avLst/>
              <a:gdLst>
                <a:gd name="T0" fmla="*/ 267 w 283"/>
                <a:gd name="T1" fmla="*/ 78 h 118"/>
                <a:gd name="T2" fmla="*/ 27 w 283"/>
                <a:gd name="T3" fmla="*/ 3 h 118"/>
                <a:gd name="T4" fmla="*/ 3 w 283"/>
                <a:gd name="T5" fmla="*/ 15 h 118"/>
                <a:gd name="T6" fmla="*/ 15 w 283"/>
                <a:gd name="T7" fmla="*/ 39 h 118"/>
                <a:gd name="T8" fmla="*/ 47 w 283"/>
                <a:gd name="T9" fmla="*/ 49 h 118"/>
                <a:gd name="T10" fmla="*/ 229 w 283"/>
                <a:gd name="T11" fmla="*/ 106 h 118"/>
                <a:gd name="T12" fmla="*/ 256 w 283"/>
                <a:gd name="T13" fmla="*/ 115 h 118"/>
                <a:gd name="T14" fmla="*/ 280 w 283"/>
                <a:gd name="T15" fmla="*/ 102 h 118"/>
                <a:gd name="T16" fmla="*/ 267 w 283"/>
                <a:gd name="T17" fmla="*/ 7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18">
                  <a:moveTo>
                    <a:pt x="267" y="78"/>
                  </a:moveTo>
                  <a:cubicBezTo>
                    <a:pt x="27" y="3"/>
                    <a:pt x="27" y="3"/>
                    <a:pt x="27" y="3"/>
                  </a:cubicBezTo>
                  <a:cubicBezTo>
                    <a:pt x="17" y="0"/>
                    <a:pt x="6" y="5"/>
                    <a:pt x="3" y="15"/>
                  </a:cubicBezTo>
                  <a:cubicBezTo>
                    <a:pt x="0" y="25"/>
                    <a:pt x="5" y="36"/>
                    <a:pt x="15" y="39"/>
                  </a:cubicBezTo>
                  <a:cubicBezTo>
                    <a:pt x="47" y="49"/>
                    <a:pt x="47" y="49"/>
                    <a:pt x="47" y="49"/>
                  </a:cubicBezTo>
                  <a:cubicBezTo>
                    <a:pt x="229" y="106"/>
                    <a:pt x="229" y="106"/>
                    <a:pt x="229" y="106"/>
                  </a:cubicBezTo>
                  <a:cubicBezTo>
                    <a:pt x="256" y="115"/>
                    <a:pt x="256" y="115"/>
                    <a:pt x="256" y="115"/>
                  </a:cubicBezTo>
                  <a:cubicBezTo>
                    <a:pt x="266" y="118"/>
                    <a:pt x="277" y="112"/>
                    <a:pt x="280" y="102"/>
                  </a:cubicBezTo>
                  <a:cubicBezTo>
                    <a:pt x="283" y="92"/>
                    <a:pt x="277" y="81"/>
                    <a:pt x="267" y="78"/>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8">
              <a:extLst>
                <a:ext uri="{FF2B5EF4-FFF2-40B4-BE49-F238E27FC236}">
                  <a16:creationId xmlns="" xmlns:a16="http://schemas.microsoft.com/office/drawing/2014/main" id="{7F5AB00E-CAD8-4991-BF00-C59A7CD98BC5}"/>
                </a:ext>
              </a:extLst>
            </p:cNvPr>
            <p:cNvSpPr>
              <a:spLocks/>
            </p:cNvSpPr>
            <p:nvPr/>
          </p:nvSpPr>
          <p:spPr bwMode="auto">
            <a:xfrm>
              <a:off x="9072299" y="1085097"/>
              <a:ext cx="881666" cy="947926"/>
            </a:xfrm>
            <a:custGeom>
              <a:avLst/>
              <a:gdLst>
                <a:gd name="T0" fmla="*/ 505 w 807"/>
                <a:gd name="T1" fmla="*/ 61 h 866"/>
                <a:gd name="T2" fmla="*/ 42 w 807"/>
                <a:gd name="T3" fmla="*/ 304 h 866"/>
                <a:gd name="T4" fmla="*/ 124 w 807"/>
                <a:gd name="T5" fmla="*/ 667 h 866"/>
                <a:gd name="T6" fmla="*/ 130 w 807"/>
                <a:gd name="T7" fmla="*/ 775 h 866"/>
                <a:gd name="T8" fmla="*/ 143 w 807"/>
                <a:gd name="T9" fmla="*/ 786 h 866"/>
                <a:gd name="T10" fmla="*/ 212 w 807"/>
                <a:gd name="T11" fmla="*/ 808 h 866"/>
                <a:gd name="T12" fmla="*/ 236 w 807"/>
                <a:gd name="T13" fmla="*/ 815 h 866"/>
                <a:gd name="T14" fmla="*/ 300 w 807"/>
                <a:gd name="T15" fmla="*/ 835 h 866"/>
                <a:gd name="T16" fmla="*/ 324 w 807"/>
                <a:gd name="T17" fmla="*/ 843 h 866"/>
                <a:gd name="T18" fmla="*/ 389 w 807"/>
                <a:gd name="T19" fmla="*/ 863 h 866"/>
                <a:gd name="T20" fmla="*/ 406 w 807"/>
                <a:gd name="T21" fmla="*/ 862 h 866"/>
                <a:gd name="T22" fmla="*/ 471 w 807"/>
                <a:gd name="T23" fmla="*/ 776 h 866"/>
                <a:gd name="T24" fmla="*/ 746 w 807"/>
                <a:gd name="T25" fmla="*/ 525 h 866"/>
                <a:gd name="T26" fmla="*/ 505 w 807"/>
                <a:gd name="T27" fmla="*/ 61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7" h="866">
                  <a:moveTo>
                    <a:pt x="505" y="61"/>
                  </a:moveTo>
                  <a:cubicBezTo>
                    <a:pt x="310" y="0"/>
                    <a:pt x="103" y="109"/>
                    <a:pt x="42" y="304"/>
                  </a:cubicBezTo>
                  <a:cubicBezTo>
                    <a:pt x="0" y="436"/>
                    <a:pt x="36" y="573"/>
                    <a:pt x="124" y="667"/>
                  </a:cubicBezTo>
                  <a:cubicBezTo>
                    <a:pt x="130" y="775"/>
                    <a:pt x="130" y="775"/>
                    <a:pt x="130" y="775"/>
                  </a:cubicBezTo>
                  <a:cubicBezTo>
                    <a:pt x="129" y="779"/>
                    <a:pt x="135" y="783"/>
                    <a:pt x="143" y="786"/>
                  </a:cubicBezTo>
                  <a:cubicBezTo>
                    <a:pt x="212" y="808"/>
                    <a:pt x="212" y="808"/>
                    <a:pt x="212" y="808"/>
                  </a:cubicBezTo>
                  <a:cubicBezTo>
                    <a:pt x="236" y="815"/>
                    <a:pt x="236" y="815"/>
                    <a:pt x="236" y="815"/>
                  </a:cubicBezTo>
                  <a:cubicBezTo>
                    <a:pt x="300" y="835"/>
                    <a:pt x="300" y="835"/>
                    <a:pt x="300" y="835"/>
                  </a:cubicBezTo>
                  <a:cubicBezTo>
                    <a:pt x="324" y="843"/>
                    <a:pt x="324" y="843"/>
                    <a:pt x="324" y="843"/>
                  </a:cubicBezTo>
                  <a:cubicBezTo>
                    <a:pt x="389" y="863"/>
                    <a:pt x="389" y="863"/>
                    <a:pt x="389" y="863"/>
                  </a:cubicBezTo>
                  <a:cubicBezTo>
                    <a:pt x="397" y="866"/>
                    <a:pt x="405" y="865"/>
                    <a:pt x="406" y="862"/>
                  </a:cubicBezTo>
                  <a:cubicBezTo>
                    <a:pt x="471" y="776"/>
                    <a:pt x="471" y="776"/>
                    <a:pt x="471" y="776"/>
                  </a:cubicBezTo>
                  <a:cubicBezTo>
                    <a:pt x="597" y="749"/>
                    <a:pt x="705" y="656"/>
                    <a:pt x="746" y="525"/>
                  </a:cubicBezTo>
                  <a:cubicBezTo>
                    <a:pt x="807" y="330"/>
                    <a:pt x="699" y="122"/>
                    <a:pt x="505" y="61"/>
                  </a:cubicBezTo>
                  <a:close/>
                </a:path>
              </a:pathLst>
            </a:custGeom>
            <a:solidFill>
              <a:srgbClr val="FFE7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79">
              <a:extLst>
                <a:ext uri="{FF2B5EF4-FFF2-40B4-BE49-F238E27FC236}">
                  <a16:creationId xmlns="" xmlns:a16="http://schemas.microsoft.com/office/drawing/2014/main" id="{08EBEE64-CE8B-492E-8E47-6D5CA4671D77}"/>
                </a:ext>
              </a:extLst>
            </p:cNvPr>
            <p:cNvSpPr>
              <a:spLocks/>
            </p:cNvSpPr>
            <p:nvPr/>
          </p:nvSpPr>
          <p:spPr bwMode="auto">
            <a:xfrm>
              <a:off x="9303534" y="1367718"/>
              <a:ext cx="370516" cy="639614"/>
            </a:xfrm>
            <a:custGeom>
              <a:avLst/>
              <a:gdLst>
                <a:gd name="T0" fmla="*/ 203 w 339"/>
                <a:gd name="T1" fmla="*/ 295 h 585"/>
                <a:gd name="T2" fmla="*/ 214 w 339"/>
                <a:gd name="T3" fmla="*/ 300 h 585"/>
                <a:gd name="T4" fmla="*/ 227 w 339"/>
                <a:gd name="T5" fmla="*/ 304 h 585"/>
                <a:gd name="T6" fmla="*/ 281 w 339"/>
                <a:gd name="T7" fmla="*/ 275 h 585"/>
                <a:gd name="T8" fmla="*/ 332 w 339"/>
                <a:gd name="T9" fmla="*/ 111 h 585"/>
                <a:gd name="T10" fmla="*/ 304 w 339"/>
                <a:gd name="T11" fmla="*/ 57 h 585"/>
                <a:gd name="T12" fmla="*/ 291 w 339"/>
                <a:gd name="T13" fmla="*/ 52 h 585"/>
                <a:gd name="T14" fmla="*/ 260 w 339"/>
                <a:gd name="T15" fmla="*/ 54 h 585"/>
                <a:gd name="T16" fmla="*/ 239 w 339"/>
                <a:gd name="T17" fmla="*/ 36 h 585"/>
                <a:gd name="T18" fmla="*/ 209 w 339"/>
                <a:gd name="T19" fmla="*/ 27 h 585"/>
                <a:gd name="T20" fmla="*/ 183 w 339"/>
                <a:gd name="T21" fmla="*/ 28 h 585"/>
                <a:gd name="T22" fmla="*/ 161 w 339"/>
                <a:gd name="T23" fmla="*/ 12 h 585"/>
                <a:gd name="T24" fmla="*/ 148 w 339"/>
                <a:gd name="T25" fmla="*/ 8 h 585"/>
                <a:gd name="T26" fmla="*/ 93 w 339"/>
                <a:gd name="T27" fmla="*/ 36 h 585"/>
                <a:gd name="T28" fmla="*/ 42 w 339"/>
                <a:gd name="T29" fmla="*/ 200 h 585"/>
                <a:gd name="T30" fmla="*/ 70 w 339"/>
                <a:gd name="T31" fmla="*/ 255 h 585"/>
                <a:gd name="T32" fmla="*/ 83 w 339"/>
                <a:gd name="T33" fmla="*/ 259 h 585"/>
                <a:gd name="T34" fmla="*/ 90 w 339"/>
                <a:gd name="T35" fmla="*/ 260 h 585"/>
                <a:gd name="T36" fmla="*/ 1 w 339"/>
                <a:gd name="T37" fmla="*/ 545 h 585"/>
                <a:gd name="T38" fmla="*/ 0 w 339"/>
                <a:gd name="T39" fmla="*/ 550 h 585"/>
                <a:gd name="T40" fmla="*/ 24 w 339"/>
                <a:gd name="T41" fmla="*/ 557 h 585"/>
                <a:gd name="T42" fmla="*/ 25 w 339"/>
                <a:gd name="T43" fmla="*/ 553 h 585"/>
                <a:gd name="T44" fmla="*/ 120 w 339"/>
                <a:gd name="T45" fmla="*/ 249 h 585"/>
                <a:gd name="T46" fmla="*/ 117 w 339"/>
                <a:gd name="T47" fmla="*/ 236 h 585"/>
                <a:gd name="T48" fmla="*/ 112 w 339"/>
                <a:gd name="T49" fmla="*/ 233 h 585"/>
                <a:gd name="T50" fmla="*/ 103 w 339"/>
                <a:gd name="T51" fmla="*/ 234 h 585"/>
                <a:gd name="T52" fmla="*/ 91 w 339"/>
                <a:gd name="T53" fmla="*/ 234 h 585"/>
                <a:gd name="T54" fmla="*/ 78 w 339"/>
                <a:gd name="T55" fmla="*/ 230 h 585"/>
                <a:gd name="T56" fmla="*/ 66 w 339"/>
                <a:gd name="T57" fmla="*/ 208 h 585"/>
                <a:gd name="T58" fmla="*/ 118 w 339"/>
                <a:gd name="T59" fmla="*/ 44 h 585"/>
                <a:gd name="T60" fmla="*/ 140 w 339"/>
                <a:gd name="T61" fmla="*/ 32 h 585"/>
                <a:gd name="T62" fmla="*/ 153 w 339"/>
                <a:gd name="T63" fmla="*/ 36 h 585"/>
                <a:gd name="T64" fmla="*/ 165 w 339"/>
                <a:gd name="T65" fmla="*/ 49 h 585"/>
                <a:gd name="T66" fmla="*/ 174 w 339"/>
                <a:gd name="T67" fmla="*/ 59 h 585"/>
                <a:gd name="T68" fmla="*/ 186 w 339"/>
                <a:gd name="T69" fmla="*/ 56 h 585"/>
                <a:gd name="T70" fmla="*/ 201 w 339"/>
                <a:gd name="T71" fmla="*/ 51 h 585"/>
                <a:gd name="T72" fmla="*/ 231 w 339"/>
                <a:gd name="T73" fmla="*/ 60 h 585"/>
                <a:gd name="T74" fmla="*/ 241 w 339"/>
                <a:gd name="T75" fmla="*/ 77 h 585"/>
                <a:gd name="T76" fmla="*/ 250 w 339"/>
                <a:gd name="T77" fmla="*/ 87 h 585"/>
                <a:gd name="T78" fmla="*/ 264 w 339"/>
                <a:gd name="T79" fmla="*/ 83 h 585"/>
                <a:gd name="T80" fmla="*/ 283 w 339"/>
                <a:gd name="T81" fmla="*/ 77 h 585"/>
                <a:gd name="T82" fmla="*/ 296 w 339"/>
                <a:gd name="T83" fmla="*/ 81 h 585"/>
                <a:gd name="T84" fmla="*/ 308 w 339"/>
                <a:gd name="T85" fmla="*/ 103 h 585"/>
                <a:gd name="T86" fmla="*/ 256 w 339"/>
                <a:gd name="T87" fmla="*/ 268 h 585"/>
                <a:gd name="T88" fmla="*/ 234 w 339"/>
                <a:gd name="T89" fmla="*/ 279 h 585"/>
                <a:gd name="T90" fmla="*/ 221 w 339"/>
                <a:gd name="T91" fmla="*/ 275 h 585"/>
                <a:gd name="T92" fmla="*/ 210 w 339"/>
                <a:gd name="T93" fmla="*/ 265 h 585"/>
                <a:gd name="T94" fmla="*/ 198 w 339"/>
                <a:gd name="T95" fmla="*/ 256 h 585"/>
                <a:gd name="T96" fmla="*/ 186 w 339"/>
                <a:gd name="T97" fmla="*/ 265 h 585"/>
                <a:gd name="T98" fmla="*/ 89 w 339"/>
                <a:gd name="T99" fmla="*/ 573 h 585"/>
                <a:gd name="T100" fmla="*/ 88 w 339"/>
                <a:gd name="T101" fmla="*/ 577 h 585"/>
                <a:gd name="T102" fmla="*/ 112 w 339"/>
                <a:gd name="T103" fmla="*/ 585 h 585"/>
                <a:gd name="T104" fmla="*/ 114 w 339"/>
                <a:gd name="T105" fmla="*/ 581 h 585"/>
                <a:gd name="T106" fmla="*/ 203 w 339"/>
                <a:gd name="T107" fmla="*/ 29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 h="585">
                  <a:moveTo>
                    <a:pt x="203" y="295"/>
                  </a:moveTo>
                  <a:cubicBezTo>
                    <a:pt x="206" y="297"/>
                    <a:pt x="210" y="298"/>
                    <a:pt x="214" y="300"/>
                  </a:cubicBezTo>
                  <a:cubicBezTo>
                    <a:pt x="227" y="304"/>
                    <a:pt x="227" y="304"/>
                    <a:pt x="227" y="304"/>
                  </a:cubicBezTo>
                  <a:cubicBezTo>
                    <a:pt x="249" y="311"/>
                    <a:pt x="274" y="298"/>
                    <a:pt x="281" y="275"/>
                  </a:cubicBezTo>
                  <a:cubicBezTo>
                    <a:pt x="332" y="111"/>
                    <a:pt x="332" y="111"/>
                    <a:pt x="332" y="111"/>
                  </a:cubicBezTo>
                  <a:cubicBezTo>
                    <a:pt x="339" y="88"/>
                    <a:pt x="327" y="64"/>
                    <a:pt x="304" y="57"/>
                  </a:cubicBezTo>
                  <a:cubicBezTo>
                    <a:pt x="291" y="52"/>
                    <a:pt x="291" y="52"/>
                    <a:pt x="291" y="52"/>
                  </a:cubicBezTo>
                  <a:cubicBezTo>
                    <a:pt x="281" y="49"/>
                    <a:pt x="270" y="50"/>
                    <a:pt x="260" y="54"/>
                  </a:cubicBezTo>
                  <a:cubicBezTo>
                    <a:pt x="256" y="45"/>
                    <a:pt x="248" y="39"/>
                    <a:pt x="239" y="36"/>
                  </a:cubicBezTo>
                  <a:cubicBezTo>
                    <a:pt x="209" y="27"/>
                    <a:pt x="209" y="27"/>
                    <a:pt x="209" y="27"/>
                  </a:cubicBezTo>
                  <a:cubicBezTo>
                    <a:pt x="200" y="24"/>
                    <a:pt x="191" y="25"/>
                    <a:pt x="183" y="28"/>
                  </a:cubicBezTo>
                  <a:cubicBezTo>
                    <a:pt x="178" y="20"/>
                    <a:pt x="170" y="15"/>
                    <a:pt x="161" y="12"/>
                  </a:cubicBezTo>
                  <a:cubicBezTo>
                    <a:pt x="148" y="8"/>
                    <a:pt x="148" y="8"/>
                    <a:pt x="148" y="8"/>
                  </a:cubicBezTo>
                  <a:cubicBezTo>
                    <a:pt x="125" y="0"/>
                    <a:pt x="100" y="13"/>
                    <a:pt x="93" y="36"/>
                  </a:cubicBezTo>
                  <a:cubicBezTo>
                    <a:pt x="42" y="200"/>
                    <a:pt x="42" y="200"/>
                    <a:pt x="42" y="200"/>
                  </a:cubicBezTo>
                  <a:cubicBezTo>
                    <a:pt x="35" y="223"/>
                    <a:pt x="47" y="247"/>
                    <a:pt x="70" y="255"/>
                  </a:cubicBezTo>
                  <a:cubicBezTo>
                    <a:pt x="83" y="259"/>
                    <a:pt x="83" y="259"/>
                    <a:pt x="83" y="259"/>
                  </a:cubicBezTo>
                  <a:cubicBezTo>
                    <a:pt x="85" y="259"/>
                    <a:pt x="88" y="260"/>
                    <a:pt x="90" y="260"/>
                  </a:cubicBezTo>
                  <a:cubicBezTo>
                    <a:pt x="1" y="545"/>
                    <a:pt x="1" y="545"/>
                    <a:pt x="1" y="545"/>
                  </a:cubicBezTo>
                  <a:cubicBezTo>
                    <a:pt x="0" y="547"/>
                    <a:pt x="0" y="548"/>
                    <a:pt x="0" y="550"/>
                  </a:cubicBezTo>
                  <a:cubicBezTo>
                    <a:pt x="24" y="557"/>
                    <a:pt x="24" y="557"/>
                    <a:pt x="24" y="557"/>
                  </a:cubicBezTo>
                  <a:cubicBezTo>
                    <a:pt x="24" y="556"/>
                    <a:pt x="25" y="554"/>
                    <a:pt x="25" y="553"/>
                  </a:cubicBezTo>
                  <a:cubicBezTo>
                    <a:pt x="120" y="249"/>
                    <a:pt x="120" y="249"/>
                    <a:pt x="120" y="249"/>
                  </a:cubicBezTo>
                  <a:cubicBezTo>
                    <a:pt x="122" y="245"/>
                    <a:pt x="120" y="239"/>
                    <a:pt x="117" y="236"/>
                  </a:cubicBezTo>
                  <a:cubicBezTo>
                    <a:pt x="115" y="235"/>
                    <a:pt x="114" y="234"/>
                    <a:pt x="112" y="233"/>
                  </a:cubicBezTo>
                  <a:cubicBezTo>
                    <a:pt x="109" y="232"/>
                    <a:pt x="106" y="233"/>
                    <a:pt x="103" y="234"/>
                  </a:cubicBezTo>
                  <a:cubicBezTo>
                    <a:pt x="100" y="235"/>
                    <a:pt x="96" y="236"/>
                    <a:pt x="91" y="234"/>
                  </a:cubicBezTo>
                  <a:cubicBezTo>
                    <a:pt x="78" y="230"/>
                    <a:pt x="78" y="230"/>
                    <a:pt x="78" y="230"/>
                  </a:cubicBezTo>
                  <a:cubicBezTo>
                    <a:pt x="68" y="227"/>
                    <a:pt x="63" y="217"/>
                    <a:pt x="66" y="208"/>
                  </a:cubicBezTo>
                  <a:cubicBezTo>
                    <a:pt x="118" y="44"/>
                    <a:pt x="118" y="44"/>
                    <a:pt x="118" y="44"/>
                  </a:cubicBezTo>
                  <a:cubicBezTo>
                    <a:pt x="121" y="34"/>
                    <a:pt x="131" y="29"/>
                    <a:pt x="140" y="32"/>
                  </a:cubicBezTo>
                  <a:cubicBezTo>
                    <a:pt x="153" y="36"/>
                    <a:pt x="153" y="36"/>
                    <a:pt x="153" y="36"/>
                  </a:cubicBezTo>
                  <a:cubicBezTo>
                    <a:pt x="159" y="38"/>
                    <a:pt x="164" y="43"/>
                    <a:pt x="165" y="49"/>
                  </a:cubicBezTo>
                  <a:cubicBezTo>
                    <a:pt x="166" y="54"/>
                    <a:pt x="169" y="57"/>
                    <a:pt x="174" y="59"/>
                  </a:cubicBezTo>
                  <a:cubicBezTo>
                    <a:pt x="178" y="60"/>
                    <a:pt x="183" y="59"/>
                    <a:pt x="186" y="56"/>
                  </a:cubicBezTo>
                  <a:cubicBezTo>
                    <a:pt x="191" y="51"/>
                    <a:pt x="197" y="50"/>
                    <a:pt x="201" y="51"/>
                  </a:cubicBezTo>
                  <a:cubicBezTo>
                    <a:pt x="231" y="60"/>
                    <a:pt x="231" y="60"/>
                    <a:pt x="231" y="60"/>
                  </a:cubicBezTo>
                  <a:cubicBezTo>
                    <a:pt x="236" y="62"/>
                    <a:pt x="240" y="68"/>
                    <a:pt x="241" y="77"/>
                  </a:cubicBezTo>
                  <a:cubicBezTo>
                    <a:pt x="242" y="82"/>
                    <a:pt x="245" y="86"/>
                    <a:pt x="250" y="87"/>
                  </a:cubicBezTo>
                  <a:cubicBezTo>
                    <a:pt x="255" y="89"/>
                    <a:pt x="261" y="87"/>
                    <a:pt x="264" y="83"/>
                  </a:cubicBezTo>
                  <a:cubicBezTo>
                    <a:pt x="268" y="77"/>
                    <a:pt x="276" y="75"/>
                    <a:pt x="283" y="77"/>
                  </a:cubicBezTo>
                  <a:cubicBezTo>
                    <a:pt x="296" y="81"/>
                    <a:pt x="296" y="81"/>
                    <a:pt x="296" y="81"/>
                  </a:cubicBezTo>
                  <a:cubicBezTo>
                    <a:pt x="306" y="84"/>
                    <a:pt x="311" y="94"/>
                    <a:pt x="308" y="103"/>
                  </a:cubicBezTo>
                  <a:cubicBezTo>
                    <a:pt x="256" y="268"/>
                    <a:pt x="256" y="268"/>
                    <a:pt x="256" y="268"/>
                  </a:cubicBezTo>
                  <a:cubicBezTo>
                    <a:pt x="254" y="277"/>
                    <a:pt x="244" y="282"/>
                    <a:pt x="234" y="279"/>
                  </a:cubicBezTo>
                  <a:cubicBezTo>
                    <a:pt x="221" y="275"/>
                    <a:pt x="221" y="275"/>
                    <a:pt x="221" y="275"/>
                  </a:cubicBezTo>
                  <a:cubicBezTo>
                    <a:pt x="216" y="274"/>
                    <a:pt x="212" y="270"/>
                    <a:pt x="210" y="265"/>
                  </a:cubicBezTo>
                  <a:cubicBezTo>
                    <a:pt x="208" y="259"/>
                    <a:pt x="203" y="256"/>
                    <a:pt x="198" y="256"/>
                  </a:cubicBezTo>
                  <a:cubicBezTo>
                    <a:pt x="192" y="257"/>
                    <a:pt x="187" y="260"/>
                    <a:pt x="186" y="265"/>
                  </a:cubicBezTo>
                  <a:cubicBezTo>
                    <a:pt x="89" y="573"/>
                    <a:pt x="89" y="573"/>
                    <a:pt x="89" y="573"/>
                  </a:cubicBezTo>
                  <a:cubicBezTo>
                    <a:pt x="89" y="574"/>
                    <a:pt x="88" y="576"/>
                    <a:pt x="88" y="577"/>
                  </a:cubicBezTo>
                  <a:cubicBezTo>
                    <a:pt x="112" y="585"/>
                    <a:pt x="112" y="585"/>
                    <a:pt x="112" y="585"/>
                  </a:cubicBezTo>
                  <a:cubicBezTo>
                    <a:pt x="113" y="583"/>
                    <a:pt x="113" y="582"/>
                    <a:pt x="114" y="581"/>
                  </a:cubicBezTo>
                  <a:lnTo>
                    <a:pt x="203" y="2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80">
              <a:extLst>
                <a:ext uri="{FF2B5EF4-FFF2-40B4-BE49-F238E27FC236}">
                  <a16:creationId xmlns="" xmlns:a16="http://schemas.microsoft.com/office/drawing/2014/main" id="{F8FF9564-A670-4AC0-9BD8-BE29EDF638BC}"/>
                </a:ext>
              </a:extLst>
            </p:cNvPr>
            <p:cNvSpPr>
              <a:spLocks/>
            </p:cNvSpPr>
            <p:nvPr/>
          </p:nvSpPr>
          <p:spPr bwMode="auto">
            <a:xfrm>
              <a:off x="9790343" y="1022894"/>
              <a:ext cx="171736" cy="194724"/>
            </a:xfrm>
            <a:custGeom>
              <a:avLst/>
              <a:gdLst>
                <a:gd name="T0" fmla="*/ 147 w 157"/>
                <a:gd name="T1" fmla="*/ 8 h 177"/>
                <a:gd name="T2" fmla="*/ 116 w 157"/>
                <a:gd name="T3" fmla="*/ 11 h 177"/>
                <a:gd name="T4" fmla="*/ 8 w 157"/>
                <a:gd name="T5" fmla="*/ 138 h 177"/>
                <a:gd name="T6" fmla="*/ 11 w 157"/>
                <a:gd name="T7" fmla="*/ 169 h 177"/>
                <a:gd name="T8" fmla="*/ 11 w 157"/>
                <a:gd name="T9" fmla="*/ 169 h 177"/>
                <a:gd name="T10" fmla="*/ 42 w 157"/>
                <a:gd name="T11" fmla="*/ 167 h 177"/>
                <a:gd name="T12" fmla="*/ 149 w 157"/>
                <a:gd name="T13" fmla="*/ 40 h 177"/>
                <a:gd name="T14" fmla="*/ 147 w 157"/>
                <a:gd name="T15" fmla="*/ 8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177">
                  <a:moveTo>
                    <a:pt x="147" y="8"/>
                  </a:moveTo>
                  <a:cubicBezTo>
                    <a:pt x="137" y="0"/>
                    <a:pt x="123" y="2"/>
                    <a:pt x="116" y="11"/>
                  </a:cubicBezTo>
                  <a:cubicBezTo>
                    <a:pt x="8" y="138"/>
                    <a:pt x="8" y="138"/>
                    <a:pt x="8" y="138"/>
                  </a:cubicBezTo>
                  <a:cubicBezTo>
                    <a:pt x="0" y="148"/>
                    <a:pt x="1" y="162"/>
                    <a:pt x="11" y="169"/>
                  </a:cubicBezTo>
                  <a:cubicBezTo>
                    <a:pt x="11" y="169"/>
                    <a:pt x="11" y="169"/>
                    <a:pt x="11" y="169"/>
                  </a:cubicBezTo>
                  <a:cubicBezTo>
                    <a:pt x="20" y="177"/>
                    <a:pt x="34" y="176"/>
                    <a:pt x="42" y="167"/>
                  </a:cubicBezTo>
                  <a:cubicBezTo>
                    <a:pt x="149" y="40"/>
                    <a:pt x="149" y="40"/>
                    <a:pt x="149" y="40"/>
                  </a:cubicBezTo>
                  <a:cubicBezTo>
                    <a:pt x="157" y="30"/>
                    <a:pt x="156" y="16"/>
                    <a:pt x="147"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81">
              <a:extLst>
                <a:ext uri="{FF2B5EF4-FFF2-40B4-BE49-F238E27FC236}">
                  <a16:creationId xmlns="" xmlns:a16="http://schemas.microsoft.com/office/drawing/2014/main" id="{7D59BE29-AD56-44AA-B168-6DAF479E5A74}"/>
                </a:ext>
              </a:extLst>
            </p:cNvPr>
            <p:cNvSpPr>
              <a:spLocks/>
            </p:cNvSpPr>
            <p:nvPr/>
          </p:nvSpPr>
          <p:spPr bwMode="auto">
            <a:xfrm>
              <a:off x="9891761" y="1182459"/>
              <a:ext cx="216360" cy="139282"/>
            </a:xfrm>
            <a:custGeom>
              <a:avLst/>
              <a:gdLst>
                <a:gd name="T0" fmla="*/ 193 w 198"/>
                <a:gd name="T1" fmla="*/ 16 h 128"/>
                <a:gd name="T2" fmla="*/ 163 w 198"/>
                <a:gd name="T3" fmla="*/ 6 h 128"/>
                <a:gd name="T4" fmla="*/ 15 w 198"/>
                <a:gd name="T5" fmla="*/ 83 h 128"/>
                <a:gd name="T6" fmla="*/ 5 w 198"/>
                <a:gd name="T7" fmla="*/ 113 h 128"/>
                <a:gd name="T8" fmla="*/ 5 w 198"/>
                <a:gd name="T9" fmla="*/ 113 h 128"/>
                <a:gd name="T10" fmla="*/ 35 w 198"/>
                <a:gd name="T11" fmla="*/ 122 h 128"/>
                <a:gd name="T12" fmla="*/ 183 w 198"/>
                <a:gd name="T13" fmla="*/ 45 h 128"/>
                <a:gd name="T14" fmla="*/ 193 w 198"/>
                <a:gd name="T15" fmla="*/ 16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 h="128">
                  <a:moveTo>
                    <a:pt x="193" y="16"/>
                  </a:moveTo>
                  <a:cubicBezTo>
                    <a:pt x="187" y="5"/>
                    <a:pt x="174" y="0"/>
                    <a:pt x="163" y="6"/>
                  </a:cubicBezTo>
                  <a:cubicBezTo>
                    <a:pt x="15" y="83"/>
                    <a:pt x="15" y="83"/>
                    <a:pt x="15" y="83"/>
                  </a:cubicBezTo>
                  <a:cubicBezTo>
                    <a:pt x="4" y="88"/>
                    <a:pt x="0" y="102"/>
                    <a:pt x="5" y="113"/>
                  </a:cubicBezTo>
                  <a:cubicBezTo>
                    <a:pt x="5" y="113"/>
                    <a:pt x="5" y="113"/>
                    <a:pt x="5" y="113"/>
                  </a:cubicBezTo>
                  <a:cubicBezTo>
                    <a:pt x="11" y="124"/>
                    <a:pt x="24" y="128"/>
                    <a:pt x="35" y="122"/>
                  </a:cubicBezTo>
                  <a:cubicBezTo>
                    <a:pt x="183" y="45"/>
                    <a:pt x="183" y="45"/>
                    <a:pt x="183" y="45"/>
                  </a:cubicBezTo>
                  <a:cubicBezTo>
                    <a:pt x="194" y="40"/>
                    <a:pt x="198" y="26"/>
                    <a:pt x="193"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82">
              <a:extLst>
                <a:ext uri="{FF2B5EF4-FFF2-40B4-BE49-F238E27FC236}">
                  <a16:creationId xmlns="" xmlns:a16="http://schemas.microsoft.com/office/drawing/2014/main" id="{87D4069B-354A-40CB-B5ED-FDEF62320316}"/>
                </a:ext>
              </a:extLst>
            </p:cNvPr>
            <p:cNvSpPr>
              <a:spLocks/>
            </p:cNvSpPr>
            <p:nvPr/>
          </p:nvSpPr>
          <p:spPr bwMode="auto">
            <a:xfrm>
              <a:off x="9930977" y="1396114"/>
              <a:ext cx="231235" cy="52738"/>
            </a:xfrm>
            <a:custGeom>
              <a:avLst/>
              <a:gdLst>
                <a:gd name="T0" fmla="*/ 211 w 211"/>
                <a:gd name="T1" fmla="*/ 22 h 48"/>
                <a:gd name="T2" fmla="*/ 188 w 211"/>
                <a:gd name="T3" fmla="*/ 1 h 48"/>
                <a:gd name="T4" fmla="*/ 22 w 211"/>
                <a:gd name="T5" fmla="*/ 3 h 48"/>
                <a:gd name="T6" fmla="*/ 0 w 211"/>
                <a:gd name="T7" fmla="*/ 26 h 48"/>
                <a:gd name="T8" fmla="*/ 0 w 211"/>
                <a:gd name="T9" fmla="*/ 26 h 48"/>
                <a:gd name="T10" fmla="*/ 23 w 211"/>
                <a:gd name="T11" fmla="*/ 48 h 48"/>
                <a:gd name="T12" fmla="*/ 189 w 211"/>
                <a:gd name="T13" fmla="*/ 45 h 48"/>
                <a:gd name="T14" fmla="*/ 211 w 211"/>
                <a:gd name="T15" fmla="*/ 22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 h="48">
                  <a:moveTo>
                    <a:pt x="211" y="22"/>
                  </a:moveTo>
                  <a:cubicBezTo>
                    <a:pt x="211" y="10"/>
                    <a:pt x="201" y="0"/>
                    <a:pt x="188" y="1"/>
                  </a:cubicBezTo>
                  <a:cubicBezTo>
                    <a:pt x="22" y="3"/>
                    <a:pt x="22" y="3"/>
                    <a:pt x="22" y="3"/>
                  </a:cubicBezTo>
                  <a:cubicBezTo>
                    <a:pt x="10" y="4"/>
                    <a:pt x="0" y="14"/>
                    <a:pt x="0" y="26"/>
                  </a:cubicBezTo>
                  <a:cubicBezTo>
                    <a:pt x="0" y="26"/>
                    <a:pt x="0" y="26"/>
                    <a:pt x="0" y="26"/>
                  </a:cubicBezTo>
                  <a:cubicBezTo>
                    <a:pt x="0" y="38"/>
                    <a:pt x="10" y="48"/>
                    <a:pt x="23" y="48"/>
                  </a:cubicBezTo>
                  <a:cubicBezTo>
                    <a:pt x="189" y="45"/>
                    <a:pt x="189" y="45"/>
                    <a:pt x="189" y="45"/>
                  </a:cubicBezTo>
                  <a:cubicBezTo>
                    <a:pt x="201" y="45"/>
                    <a:pt x="211" y="35"/>
                    <a:pt x="211"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2">
              <a:extLst>
                <a:ext uri="{FF2B5EF4-FFF2-40B4-BE49-F238E27FC236}">
                  <a16:creationId xmlns="" xmlns:a16="http://schemas.microsoft.com/office/drawing/2014/main" id="{121D6B07-C787-432E-B4CC-C5DFD27F705C}"/>
                </a:ext>
              </a:extLst>
            </p:cNvPr>
            <p:cNvSpPr>
              <a:spLocks noChangeArrowheads="1"/>
            </p:cNvSpPr>
            <p:nvPr/>
          </p:nvSpPr>
          <p:spPr bwMode="auto">
            <a:xfrm>
              <a:off x="6493562" y="2020853"/>
              <a:ext cx="68965" cy="67612"/>
            </a:xfrm>
            <a:prstGeom prst="ellipse">
              <a:avLst/>
            </a:prstGeom>
            <a:solidFill>
              <a:srgbClr val="1D1D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3">
              <a:extLst>
                <a:ext uri="{FF2B5EF4-FFF2-40B4-BE49-F238E27FC236}">
                  <a16:creationId xmlns="" xmlns:a16="http://schemas.microsoft.com/office/drawing/2014/main" id="{407EAC5A-E290-49C0-9B2B-35BAA2AD7DA1}"/>
                </a:ext>
              </a:extLst>
            </p:cNvPr>
            <p:cNvSpPr>
              <a:spLocks noChangeArrowheads="1"/>
            </p:cNvSpPr>
            <p:nvPr/>
          </p:nvSpPr>
          <p:spPr bwMode="auto">
            <a:xfrm>
              <a:off x="6877600" y="2020853"/>
              <a:ext cx="67612" cy="67612"/>
            </a:xfrm>
            <a:prstGeom prst="ellipse">
              <a:avLst/>
            </a:prstGeom>
            <a:solidFill>
              <a:srgbClr val="1D1D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01">
              <a:extLst>
                <a:ext uri="{FF2B5EF4-FFF2-40B4-BE49-F238E27FC236}">
                  <a16:creationId xmlns="" xmlns:a16="http://schemas.microsoft.com/office/drawing/2014/main" id="{17D827B4-110A-4AF7-9E45-9175617213DA}"/>
                </a:ext>
              </a:extLst>
            </p:cNvPr>
            <p:cNvSpPr>
              <a:spLocks/>
            </p:cNvSpPr>
            <p:nvPr/>
          </p:nvSpPr>
          <p:spPr bwMode="auto">
            <a:xfrm>
              <a:off x="7894491" y="2185827"/>
              <a:ext cx="397561" cy="857325"/>
            </a:xfrm>
            <a:custGeom>
              <a:avLst/>
              <a:gdLst>
                <a:gd name="T0" fmla="*/ 310 w 363"/>
                <a:gd name="T1" fmla="*/ 27 h 783"/>
                <a:gd name="T2" fmla="*/ 250 w 363"/>
                <a:gd name="T3" fmla="*/ 14 h 783"/>
                <a:gd name="T4" fmla="*/ 214 w 363"/>
                <a:gd name="T5" fmla="*/ 7 h 783"/>
                <a:gd name="T6" fmla="*/ 153 w 363"/>
                <a:gd name="T7" fmla="*/ 24 h 783"/>
                <a:gd name="T8" fmla="*/ 3 w 363"/>
                <a:gd name="T9" fmla="*/ 715 h 783"/>
                <a:gd name="T10" fmla="*/ 52 w 363"/>
                <a:gd name="T11" fmla="*/ 756 h 783"/>
                <a:gd name="T12" fmla="*/ 149 w 363"/>
                <a:gd name="T13" fmla="*/ 777 h 783"/>
                <a:gd name="T14" fmla="*/ 207 w 363"/>
                <a:gd name="T15" fmla="*/ 767 h 783"/>
                <a:gd name="T16" fmla="*/ 210 w 363"/>
                <a:gd name="T17" fmla="*/ 760 h 783"/>
                <a:gd name="T18" fmla="*/ 359 w 363"/>
                <a:gd name="T19" fmla="*/ 68 h 783"/>
                <a:gd name="T20" fmla="*/ 310 w 363"/>
                <a:gd name="T21" fmla="*/ 27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3" h="783">
                  <a:moveTo>
                    <a:pt x="310" y="27"/>
                  </a:moveTo>
                  <a:cubicBezTo>
                    <a:pt x="250" y="14"/>
                    <a:pt x="250" y="14"/>
                    <a:pt x="250" y="14"/>
                  </a:cubicBezTo>
                  <a:cubicBezTo>
                    <a:pt x="214" y="7"/>
                    <a:pt x="214" y="7"/>
                    <a:pt x="214" y="7"/>
                  </a:cubicBezTo>
                  <a:cubicBezTo>
                    <a:pt x="183" y="0"/>
                    <a:pt x="156" y="8"/>
                    <a:pt x="153" y="24"/>
                  </a:cubicBezTo>
                  <a:cubicBezTo>
                    <a:pt x="3" y="715"/>
                    <a:pt x="3" y="715"/>
                    <a:pt x="3" y="715"/>
                  </a:cubicBezTo>
                  <a:cubicBezTo>
                    <a:pt x="0" y="731"/>
                    <a:pt x="22" y="750"/>
                    <a:pt x="52" y="756"/>
                  </a:cubicBezTo>
                  <a:cubicBezTo>
                    <a:pt x="149" y="777"/>
                    <a:pt x="149" y="777"/>
                    <a:pt x="149" y="777"/>
                  </a:cubicBezTo>
                  <a:cubicBezTo>
                    <a:pt x="174" y="783"/>
                    <a:pt x="198" y="778"/>
                    <a:pt x="207" y="767"/>
                  </a:cubicBezTo>
                  <a:cubicBezTo>
                    <a:pt x="208" y="765"/>
                    <a:pt x="210" y="763"/>
                    <a:pt x="210" y="760"/>
                  </a:cubicBezTo>
                  <a:cubicBezTo>
                    <a:pt x="359" y="68"/>
                    <a:pt x="359" y="68"/>
                    <a:pt x="359" y="68"/>
                  </a:cubicBezTo>
                  <a:cubicBezTo>
                    <a:pt x="363" y="52"/>
                    <a:pt x="341" y="34"/>
                    <a:pt x="310" y="27"/>
                  </a:cubicBezTo>
                  <a:close/>
                </a:path>
              </a:pathLst>
            </a:custGeom>
            <a:solidFill>
              <a:srgbClr val="CA9E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102">
              <a:extLst>
                <a:ext uri="{FF2B5EF4-FFF2-40B4-BE49-F238E27FC236}">
                  <a16:creationId xmlns="" xmlns:a16="http://schemas.microsoft.com/office/drawing/2014/main" id="{C4196EFC-5968-4946-AE5E-18A3B4BEF61F}"/>
                </a:ext>
              </a:extLst>
            </p:cNvPr>
            <p:cNvSpPr>
              <a:spLocks/>
            </p:cNvSpPr>
            <p:nvPr/>
          </p:nvSpPr>
          <p:spPr bwMode="auto">
            <a:xfrm>
              <a:off x="7894491" y="2306178"/>
              <a:ext cx="248814" cy="736976"/>
            </a:xfrm>
            <a:custGeom>
              <a:avLst/>
              <a:gdLst>
                <a:gd name="T0" fmla="*/ 191 w 227"/>
                <a:gd name="T1" fmla="*/ 7 h 673"/>
                <a:gd name="T2" fmla="*/ 130 w 227"/>
                <a:gd name="T3" fmla="*/ 24 h 673"/>
                <a:gd name="T4" fmla="*/ 3 w 227"/>
                <a:gd name="T5" fmla="*/ 605 h 673"/>
                <a:gd name="T6" fmla="*/ 52 w 227"/>
                <a:gd name="T7" fmla="*/ 646 h 673"/>
                <a:gd name="T8" fmla="*/ 149 w 227"/>
                <a:gd name="T9" fmla="*/ 667 h 673"/>
                <a:gd name="T10" fmla="*/ 207 w 227"/>
                <a:gd name="T11" fmla="*/ 657 h 673"/>
                <a:gd name="T12" fmla="*/ 227 w 227"/>
                <a:gd name="T13" fmla="*/ 15 h 673"/>
                <a:gd name="T14" fmla="*/ 191 w 227"/>
                <a:gd name="T15" fmla="*/ 7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673">
                  <a:moveTo>
                    <a:pt x="191" y="7"/>
                  </a:moveTo>
                  <a:cubicBezTo>
                    <a:pt x="161" y="0"/>
                    <a:pt x="133" y="8"/>
                    <a:pt x="130" y="24"/>
                  </a:cubicBezTo>
                  <a:cubicBezTo>
                    <a:pt x="3" y="605"/>
                    <a:pt x="3" y="605"/>
                    <a:pt x="3" y="605"/>
                  </a:cubicBezTo>
                  <a:cubicBezTo>
                    <a:pt x="0" y="621"/>
                    <a:pt x="22" y="640"/>
                    <a:pt x="52" y="646"/>
                  </a:cubicBezTo>
                  <a:cubicBezTo>
                    <a:pt x="149" y="667"/>
                    <a:pt x="149" y="667"/>
                    <a:pt x="149" y="667"/>
                  </a:cubicBezTo>
                  <a:cubicBezTo>
                    <a:pt x="174" y="673"/>
                    <a:pt x="198" y="668"/>
                    <a:pt x="207" y="657"/>
                  </a:cubicBezTo>
                  <a:cubicBezTo>
                    <a:pt x="227" y="15"/>
                    <a:pt x="227" y="15"/>
                    <a:pt x="227" y="15"/>
                  </a:cubicBezTo>
                  <a:lnTo>
                    <a:pt x="191" y="7"/>
                  </a:lnTo>
                  <a:close/>
                </a:path>
              </a:pathLst>
            </a:custGeom>
            <a:solidFill>
              <a:srgbClr val="9360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03">
              <a:extLst>
                <a:ext uri="{FF2B5EF4-FFF2-40B4-BE49-F238E27FC236}">
                  <a16:creationId xmlns="" xmlns:a16="http://schemas.microsoft.com/office/drawing/2014/main" id="{78E4EAA2-A2BB-4E4B-9180-6DF6EAECA28A}"/>
                </a:ext>
              </a:extLst>
            </p:cNvPr>
            <p:cNvSpPr>
              <a:spLocks/>
            </p:cNvSpPr>
            <p:nvPr/>
          </p:nvSpPr>
          <p:spPr bwMode="auto">
            <a:xfrm>
              <a:off x="7914774" y="1724711"/>
              <a:ext cx="628796" cy="588228"/>
            </a:xfrm>
            <a:custGeom>
              <a:avLst/>
              <a:gdLst>
                <a:gd name="T0" fmla="*/ 483 w 575"/>
                <a:gd name="T1" fmla="*/ 96 h 537"/>
                <a:gd name="T2" fmla="*/ 432 w 575"/>
                <a:gd name="T3" fmla="*/ 49 h 537"/>
                <a:gd name="T4" fmla="*/ 402 w 575"/>
                <a:gd name="T5" fmla="*/ 31 h 537"/>
                <a:gd name="T6" fmla="*/ 308 w 575"/>
                <a:gd name="T7" fmla="*/ 3 h 537"/>
                <a:gd name="T8" fmla="*/ 213 w 575"/>
                <a:gd name="T9" fmla="*/ 11 h 537"/>
                <a:gd name="T10" fmla="*/ 88 w 575"/>
                <a:gd name="T11" fmla="*/ 85 h 537"/>
                <a:gd name="T12" fmla="*/ 24 w 575"/>
                <a:gd name="T13" fmla="*/ 335 h 537"/>
                <a:gd name="T14" fmla="*/ 202 w 575"/>
                <a:gd name="T15" fmla="*/ 521 h 537"/>
                <a:gd name="T16" fmla="*/ 348 w 575"/>
                <a:gd name="T17" fmla="*/ 524 h 537"/>
                <a:gd name="T18" fmla="*/ 537 w 575"/>
                <a:gd name="T19" fmla="*/ 200 h 537"/>
                <a:gd name="T20" fmla="*/ 483 w 575"/>
                <a:gd name="T21" fmla="*/ 96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5" h="537">
                  <a:moveTo>
                    <a:pt x="483" y="96"/>
                  </a:moveTo>
                  <a:cubicBezTo>
                    <a:pt x="468" y="78"/>
                    <a:pt x="451" y="62"/>
                    <a:pt x="432" y="49"/>
                  </a:cubicBezTo>
                  <a:cubicBezTo>
                    <a:pt x="422" y="43"/>
                    <a:pt x="412" y="37"/>
                    <a:pt x="402" y="31"/>
                  </a:cubicBezTo>
                  <a:cubicBezTo>
                    <a:pt x="373" y="16"/>
                    <a:pt x="341" y="7"/>
                    <a:pt x="308" y="3"/>
                  </a:cubicBezTo>
                  <a:cubicBezTo>
                    <a:pt x="277" y="0"/>
                    <a:pt x="245" y="2"/>
                    <a:pt x="213" y="11"/>
                  </a:cubicBezTo>
                  <a:cubicBezTo>
                    <a:pt x="164" y="24"/>
                    <a:pt x="121" y="50"/>
                    <a:pt x="88" y="85"/>
                  </a:cubicBezTo>
                  <a:cubicBezTo>
                    <a:pt x="27" y="149"/>
                    <a:pt x="0" y="243"/>
                    <a:pt x="24" y="335"/>
                  </a:cubicBezTo>
                  <a:cubicBezTo>
                    <a:pt x="48" y="427"/>
                    <a:pt x="118" y="495"/>
                    <a:pt x="202" y="521"/>
                  </a:cubicBezTo>
                  <a:cubicBezTo>
                    <a:pt x="248" y="535"/>
                    <a:pt x="298" y="537"/>
                    <a:pt x="348" y="524"/>
                  </a:cubicBezTo>
                  <a:cubicBezTo>
                    <a:pt x="490" y="487"/>
                    <a:pt x="575" y="342"/>
                    <a:pt x="537" y="200"/>
                  </a:cubicBezTo>
                  <a:cubicBezTo>
                    <a:pt x="527" y="160"/>
                    <a:pt x="508" y="125"/>
                    <a:pt x="483" y="96"/>
                  </a:cubicBezTo>
                  <a:close/>
                </a:path>
              </a:pathLst>
            </a:custGeom>
            <a:solidFill>
              <a:srgbClr val="88BF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104">
              <a:extLst>
                <a:ext uri="{FF2B5EF4-FFF2-40B4-BE49-F238E27FC236}">
                  <a16:creationId xmlns="" xmlns:a16="http://schemas.microsoft.com/office/drawing/2014/main" id="{C597CB72-3814-4872-A817-9C73E02A2535}"/>
                </a:ext>
              </a:extLst>
            </p:cNvPr>
            <p:cNvSpPr>
              <a:spLocks noEditPoints="1"/>
            </p:cNvSpPr>
            <p:nvPr/>
          </p:nvSpPr>
          <p:spPr bwMode="auto">
            <a:xfrm>
              <a:off x="7778198" y="1570555"/>
              <a:ext cx="899246" cy="900597"/>
            </a:xfrm>
            <a:custGeom>
              <a:avLst/>
              <a:gdLst>
                <a:gd name="T0" fmla="*/ 317 w 823"/>
                <a:gd name="T1" fmla="*/ 52 h 822"/>
                <a:gd name="T2" fmla="*/ 52 w 823"/>
                <a:gd name="T3" fmla="*/ 505 h 822"/>
                <a:gd name="T4" fmla="*/ 506 w 823"/>
                <a:gd name="T5" fmla="*/ 770 h 822"/>
                <a:gd name="T6" fmla="*/ 771 w 823"/>
                <a:gd name="T7" fmla="*/ 317 h 822"/>
                <a:gd name="T8" fmla="*/ 317 w 823"/>
                <a:gd name="T9" fmla="*/ 52 h 822"/>
                <a:gd name="T10" fmla="*/ 474 w 823"/>
                <a:gd name="T11" fmla="*/ 665 h 822"/>
                <a:gd name="T12" fmla="*/ 150 w 823"/>
                <a:gd name="T13" fmla="*/ 476 h 822"/>
                <a:gd name="T14" fmla="*/ 339 w 823"/>
                <a:gd name="T15" fmla="*/ 152 h 822"/>
                <a:gd name="T16" fmla="*/ 663 w 823"/>
                <a:gd name="T17" fmla="*/ 341 h 822"/>
                <a:gd name="T18" fmla="*/ 474 w 823"/>
                <a:gd name="T19" fmla="*/ 665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3" h="822">
                  <a:moveTo>
                    <a:pt x="317" y="52"/>
                  </a:moveTo>
                  <a:cubicBezTo>
                    <a:pt x="119" y="104"/>
                    <a:pt x="0" y="307"/>
                    <a:pt x="52" y="505"/>
                  </a:cubicBezTo>
                  <a:cubicBezTo>
                    <a:pt x="104" y="704"/>
                    <a:pt x="307" y="822"/>
                    <a:pt x="506" y="770"/>
                  </a:cubicBezTo>
                  <a:cubicBezTo>
                    <a:pt x="704" y="718"/>
                    <a:pt x="823" y="515"/>
                    <a:pt x="771" y="317"/>
                  </a:cubicBezTo>
                  <a:cubicBezTo>
                    <a:pt x="719" y="119"/>
                    <a:pt x="516" y="0"/>
                    <a:pt x="317" y="52"/>
                  </a:cubicBezTo>
                  <a:close/>
                  <a:moveTo>
                    <a:pt x="474" y="665"/>
                  </a:moveTo>
                  <a:cubicBezTo>
                    <a:pt x="332" y="702"/>
                    <a:pt x="187" y="617"/>
                    <a:pt x="150" y="476"/>
                  </a:cubicBezTo>
                  <a:cubicBezTo>
                    <a:pt x="113" y="334"/>
                    <a:pt x="198" y="189"/>
                    <a:pt x="339" y="152"/>
                  </a:cubicBezTo>
                  <a:cubicBezTo>
                    <a:pt x="481" y="114"/>
                    <a:pt x="626" y="199"/>
                    <a:pt x="663" y="341"/>
                  </a:cubicBezTo>
                  <a:cubicBezTo>
                    <a:pt x="701" y="483"/>
                    <a:pt x="616" y="628"/>
                    <a:pt x="474" y="665"/>
                  </a:cubicBezTo>
                  <a:close/>
                </a:path>
              </a:pathLst>
            </a:custGeom>
            <a:solidFill>
              <a:srgbClr val="352F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05">
              <a:extLst>
                <a:ext uri="{FF2B5EF4-FFF2-40B4-BE49-F238E27FC236}">
                  <a16:creationId xmlns="" xmlns:a16="http://schemas.microsoft.com/office/drawing/2014/main" id="{AA04F1EE-3386-42C7-890C-CF34F8063918}"/>
                </a:ext>
              </a:extLst>
            </p:cNvPr>
            <p:cNvSpPr>
              <a:spLocks/>
            </p:cNvSpPr>
            <p:nvPr/>
          </p:nvSpPr>
          <p:spPr bwMode="auto">
            <a:xfrm>
              <a:off x="8328562" y="1778801"/>
              <a:ext cx="114942" cy="205542"/>
            </a:xfrm>
            <a:custGeom>
              <a:avLst/>
              <a:gdLst>
                <a:gd name="T0" fmla="*/ 4 w 105"/>
                <a:gd name="T1" fmla="*/ 147 h 188"/>
                <a:gd name="T2" fmla="*/ 20 w 105"/>
                <a:gd name="T3" fmla="*/ 180 h 188"/>
                <a:gd name="T4" fmla="*/ 31 w 105"/>
                <a:gd name="T5" fmla="*/ 184 h 188"/>
                <a:gd name="T6" fmla="*/ 64 w 105"/>
                <a:gd name="T7" fmla="*/ 167 h 188"/>
                <a:gd name="T8" fmla="*/ 105 w 105"/>
                <a:gd name="T9" fmla="*/ 47 h 188"/>
                <a:gd name="T10" fmla="*/ 54 w 105"/>
                <a:gd name="T11" fmla="*/ 0 h 188"/>
                <a:gd name="T12" fmla="*/ 4 w 105"/>
                <a:gd name="T13" fmla="*/ 147 h 188"/>
              </a:gdLst>
              <a:ahLst/>
              <a:cxnLst>
                <a:cxn ang="0">
                  <a:pos x="T0" y="T1"/>
                </a:cxn>
                <a:cxn ang="0">
                  <a:pos x="T2" y="T3"/>
                </a:cxn>
                <a:cxn ang="0">
                  <a:pos x="T4" y="T5"/>
                </a:cxn>
                <a:cxn ang="0">
                  <a:pos x="T6" y="T7"/>
                </a:cxn>
                <a:cxn ang="0">
                  <a:pos x="T8" y="T9"/>
                </a:cxn>
                <a:cxn ang="0">
                  <a:pos x="T10" y="T11"/>
                </a:cxn>
                <a:cxn ang="0">
                  <a:pos x="T12" y="T13"/>
                </a:cxn>
              </a:cxnLst>
              <a:rect l="0" t="0" r="r" b="b"/>
              <a:pathLst>
                <a:path w="105" h="188">
                  <a:moveTo>
                    <a:pt x="4" y="147"/>
                  </a:moveTo>
                  <a:cubicBezTo>
                    <a:pt x="0" y="161"/>
                    <a:pt x="7" y="176"/>
                    <a:pt x="20" y="180"/>
                  </a:cubicBezTo>
                  <a:cubicBezTo>
                    <a:pt x="31" y="184"/>
                    <a:pt x="31" y="184"/>
                    <a:pt x="31" y="184"/>
                  </a:cubicBezTo>
                  <a:cubicBezTo>
                    <a:pt x="45" y="188"/>
                    <a:pt x="60" y="181"/>
                    <a:pt x="64" y="167"/>
                  </a:cubicBezTo>
                  <a:cubicBezTo>
                    <a:pt x="105" y="47"/>
                    <a:pt x="105" y="47"/>
                    <a:pt x="105" y="47"/>
                  </a:cubicBezTo>
                  <a:cubicBezTo>
                    <a:pt x="90" y="29"/>
                    <a:pt x="73" y="13"/>
                    <a:pt x="54" y="0"/>
                  </a:cubicBezTo>
                  <a:lnTo>
                    <a:pt x="4" y="147"/>
                  </a:lnTo>
                  <a:close/>
                </a:path>
              </a:pathLst>
            </a:custGeom>
            <a:solidFill>
              <a:srgbClr val="CCFE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06">
              <a:extLst>
                <a:ext uri="{FF2B5EF4-FFF2-40B4-BE49-F238E27FC236}">
                  <a16:creationId xmlns="" xmlns:a16="http://schemas.microsoft.com/office/drawing/2014/main" id="{4E764A94-B76A-45AF-9092-19D970B421BD}"/>
                </a:ext>
              </a:extLst>
            </p:cNvPr>
            <p:cNvSpPr>
              <a:spLocks/>
            </p:cNvSpPr>
            <p:nvPr/>
          </p:nvSpPr>
          <p:spPr bwMode="auto">
            <a:xfrm>
              <a:off x="8159532" y="1728768"/>
              <a:ext cx="194724" cy="321835"/>
            </a:xfrm>
            <a:custGeom>
              <a:avLst/>
              <a:gdLst>
                <a:gd name="T0" fmla="*/ 33 w 179"/>
                <a:gd name="T1" fmla="*/ 281 h 294"/>
                <a:gd name="T2" fmla="*/ 49 w 179"/>
                <a:gd name="T3" fmla="*/ 286 h 294"/>
                <a:gd name="T4" fmla="*/ 100 w 179"/>
                <a:gd name="T5" fmla="*/ 261 h 294"/>
                <a:gd name="T6" fmla="*/ 179 w 179"/>
                <a:gd name="T7" fmla="*/ 28 h 294"/>
                <a:gd name="T8" fmla="*/ 85 w 179"/>
                <a:gd name="T9" fmla="*/ 0 h 294"/>
                <a:gd name="T10" fmla="*/ 7 w 179"/>
                <a:gd name="T11" fmla="*/ 230 h 294"/>
                <a:gd name="T12" fmla="*/ 33 w 179"/>
                <a:gd name="T13" fmla="*/ 281 h 294"/>
              </a:gdLst>
              <a:ahLst/>
              <a:cxnLst>
                <a:cxn ang="0">
                  <a:pos x="T0" y="T1"/>
                </a:cxn>
                <a:cxn ang="0">
                  <a:pos x="T2" y="T3"/>
                </a:cxn>
                <a:cxn ang="0">
                  <a:pos x="T4" y="T5"/>
                </a:cxn>
                <a:cxn ang="0">
                  <a:pos x="T6" y="T7"/>
                </a:cxn>
                <a:cxn ang="0">
                  <a:pos x="T8" y="T9"/>
                </a:cxn>
                <a:cxn ang="0">
                  <a:pos x="T10" y="T11"/>
                </a:cxn>
                <a:cxn ang="0">
                  <a:pos x="T12" y="T13"/>
                </a:cxn>
              </a:cxnLst>
              <a:rect l="0" t="0" r="r" b="b"/>
              <a:pathLst>
                <a:path w="179" h="294">
                  <a:moveTo>
                    <a:pt x="33" y="281"/>
                  </a:moveTo>
                  <a:cubicBezTo>
                    <a:pt x="49" y="286"/>
                    <a:pt x="49" y="286"/>
                    <a:pt x="49" y="286"/>
                  </a:cubicBezTo>
                  <a:cubicBezTo>
                    <a:pt x="71" y="294"/>
                    <a:pt x="93" y="282"/>
                    <a:pt x="100" y="261"/>
                  </a:cubicBezTo>
                  <a:cubicBezTo>
                    <a:pt x="179" y="28"/>
                    <a:pt x="179" y="28"/>
                    <a:pt x="179" y="28"/>
                  </a:cubicBezTo>
                  <a:cubicBezTo>
                    <a:pt x="150" y="13"/>
                    <a:pt x="118" y="4"/>
                    <a:pt x="85" y="0"/>
                  </a:cubicBezTo>
                  <a:cubicBezTo>
                    <a:pt x="7" y="230"/>
                    <a:pt x="7" y="230"/>
                    <a:pt x="7" y="230"/>
                  </a:cubicBezTo>
                  <a:cubicBezTo>
                    <a:pt x="0" y="251"/>
                    <a:pt x="11" y="274"/>
                    <a:pt x="33" y="281"/>
                  </a:cubicBezTo>
                  <a:close/>
                </a:path>
              </a:pathLst>
            </a:custGeom>
            <a:solidFill>
              <a:srgbClr val="CCFE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7">
              <a:extLst>
                <a:ext uri="{FF2B5EF4-FFF2-40B4-BE49-F238E27FC236}">
                  <a16:creationId xmlns="" xmlns:a16="http://schemas.microsoft.com/office/drawing/2014/main" id="{22305922-1038-4749-85CE-64FF70F0F888}"/>
                </a:ext>
              </a:extLst>
            </p:cNvPr>
            <p:cNvSpPr>
              <a:spLocks/>
            </p:cNvSpPr>
            <p:nvPr/>
          </p:nvSpPr>
          <p:spPr bwMode="auto">
            <a:xfrm>
              <a:off x="10054031" y="3251399"/>
              <a:ext cx="259632" cy="56794"/>
            </a:xfrm>
            <a:custGeom>
              <a:avLst/>
              <a:gdLst>
                <a:gd name="T0" fmla="*/ 238 w 238"/>
                <a:gd name="T1" fmla="*/ 25 h 51"/>
                <a:gd name="T2" fmla="*/ 213 w 238"/>
                <a:gd name="T3" fmla="*/ 51 h 51"/>
                <a:gd name="T4" fmla="*/ 25 w 238"/>
                <a:gd name="T5" fmla="*/ 51 h 51"/>
                <a:gd name="T6" fmla="*/ 0 w 238"/>
                <a:gd name="T7" fmla="*/ 25 h 51"/>
                <a:gd name="T8" fmla="*/ 0 w 238"/>
                <a:gd name="T9" fmla="*/ 25 h 51"/>
                <a:gd name="T10" fmla="*/ 25 w 238"/>
                <a:gd name="T11" fmla="*/ 0 h 51"/>
                <a:gd name="T12" fmla="*/ 213 w 238"/>
                <a:gd name="T13" fmla="*/ 0 h 51"/>
                <a:gd name="T14" fmla="*/ 238 w 238"/>
                <a:gd name="T15" fmla="*/ 25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8" h="51">
                  <a:moveTo>
                    <a:pt x="238" y="25"/>
                  </a:moveTo>
                  <a:cubicBezTo>
                    <a:pt x="238" y="39"/>
                    <a:pt x="227" y="51"/>
                    <a:pt x="213" y="51"/>
                  </a:cubicBezTo>
                  <a:cubicBezTo>
                    <a:pt x="25" y="51"/>
                    <a:pt x="25" y="51"/>
                    <a:pt x="25" y="51"/>
                  </a:cubicBezTo>
                  <a:cubicBezTo>
                    <a:pt x="11" y="51"/>
                    <a:pt x="0" y="39"/>
                    <a:pt x="0" y="25"/>
                  </a:cubicBezTo>
                  <a:cubicBezTo>
                    <a:pt x="0" y="25"/>
                    <a:pt x="0" y="25"/>
                    <a:pt x="0" y="25"/>
                  </a:cubicBezTo>
                  <a:cubicBezTo>
                    <a:pt x="0" y="12"/>
                    <a:pt x="11" y="0"/>
                    <a:pt x="25" y="0"/>
                  </a:cubicBezTo>
                  <a:cubicBezTo>
                    <a:pt x="213" y="0"/>
                    <a:pt x="213" y="0"/>
                    <a:pt x="213" y="0"/>
                  </a:cubicBezTo>
                  <a:cubicBezTo>
                    <a:pt x="227" y="0"/>
                    <a:pt x="238" y="12"/>
                    <a:pt x="238" y="25"/>
                  </a:cubicBezTo>
                  <a:close/>
                </a:path>
              </a:pathLst>
            </a:custGeom>
            <a:solidFill>
              <a:srgbClr val="3C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5" name="TextBox 134">
            <a:extLst>
              <a:ext uri="{FF2B5EF4-FFF2-40B4-BE49-F238E27FC236}">
                <a16:creationId xmlns="" xmlns:a16="http://schemas.microsoft.com/office/drawing/2014/main" id="{9D2A45DD-CAD5-4EC9-A62B-D643C5F2D26D}"/>
              </a:ext>
            </a:extLst>
          </p:cNvPr>
          <p:cNvSpPr txBox="1"/>
          <p:nvPr/>
        </p:nvSpPr>
        <p:spPr>
          <a:xfrm>
            <a:off x="7143237" y="622815"/>
            <a:ext cx="4644971" cy="646331"/>
          </a:xfrm>
          <a:prstGeom prst="rect">
            <a:avLst/>
          </a:prstGeom>
          <a:noFill/>
        </p:spPr>
        <p:txBody>
          <a:bodyPr wrap="square" rtlCol="0">
            <a:spAutoFit/>
          </a:bodyPr>
          <a:lstStyle/>
          <a:p>
            <a:pPr algn="r" rtl="1"/>
            <a:r>
              <a:rPr lang="fa-IR" sz="3600" dirty="0" smtClean="0">
                <a:solidFill>
                  <a:schemeClr val="bg1"/>
                </a:solidFill>
                <a:latin typeface="Kozuka Gothic Pro L" panose="020B0200000000000000" pitchFamily="34" charset="-128"/>
                <a:ea typeface="Kozuka Gothic Pro L" panose="020B0200000000000000" pitchFamily="34" charset="-128"/>
                <a:cs typeface="B Homa" panose="00000400000000000000" pitchFamily="2" charset="-78"/>
              </a:rPr>
              <a:t>جمع بندی</a:t>
            </a:r>
            <a:endParaRPr lang="en-US" sz="3600" dirty="0">
              <a:solidFill>
                <a:schemeClr val="bg1"/>
              </a:solidFill>
              <a:latin typeface="Kozuka Gothic Pro L" panose="020B0200000000000000" pitchFamily="34" charset="-128"/>
              <a:ea typeface="Kozuka Gothic Pro L" panose="020B0200000000000000" pitchFamily="34" charset="-128"/>
              <a:cs typeface="B Homa" panose="00000400000000000000" pitchFamily="2" charset="-78"/>
            </a:endParaRPr>
          </a:p>
        </p:txBody>
      </p:sp>
      <p:sp>
        <p:nvSpPr>
          <p:cNvPr id="136" name="TextBox 135">
            <a:extLst>
              <a:ext uri="{FF2B5EF4-FFF2-40B4-BE49-F238E27FC236}">
                <a16:creationId xmlns="" xmlns:a16="http://schemas.microsoft.com/office/drawing/2014/main" id="{5E8DD72E-4BA6-4982-A96A-B18342D52E22}"/>
              </a:ext>
            </a:extLst>
          </p:cNvPr>
          <p:cNvSpPr txBox="1"/>
          <p:nvPr/>
        </p:nvSpPr>
        <p:spPr>
          <a:xfrm>
            <a:off x="4709842" y="1639300"/>
            <a:ext cx="7078366" cy="4745915"/>
          </a:xfrm>
          <a:prstGeom prst="rect">
            <a:avLst/>
          </a:prstGeom>
          <a:noFill/>
        </p:spPr>
        <p:txBody>
          <a:bodyPr wrap="square" lIns="91440" tIns="45720" rIns="91440" bIns="45720" rtlCol="0">
            <a:spAutoFit/>
          </a:bodyPr>
          <a:lstStyle/>
          <a:p>
            <a:pPr algn="just" rtl="1">
              <a:lnSpc>
                <a:spcPct val="120000"/>
              </a:lnSpc>
            </a:pPr>
            <a:r>
              <a:rPr lang="fa-IR" dirty="0" smtClean="0">
                <a:solidFill>
                  <a:schemeClr val="bg1"/>
                </a:solidFill>
                <a:latin typeface="+mj-lt"/>
                <a:ea typeface="Roboto Thin" charset="0"/>
              </a:rPr>
              <a:t>امروزه صنعا دارای دوجامعه مجاور هم در عین حال متضاد می باشد.</a:t>
            </a:r>
          </a:p>
          <a:p>
            <a:pPr algn="just" rtl="1">
              <a:lnSpc>
                <a:spcPct val="120000"/>
              </a:lnSpc>
            </a:pPr>
            <a:r>
              <a:rPr lang="fa-IR" dirty="0" smtClean="0">
                <a:solidFill>
                  <a:schemeClr val="bg1"/>
                </a:solidFill>
                <a:latin typeface="+mj-lt"/>
                <a:ea typeface="Roboto Thin" charset="0"/>
              </a:rPr>
              <a:t>دسته اول مردمی هستند که زندگی به سبک مدرن و امکانات جدید میخواهند و دسته دوم کسانی هستند که زندگی اجتماعی قدیمی خود را در بخش مرکزی دوست دارند و زندگی به سبک غربی دوری می نمایند.</a:t>
            </a:r>
          </a:p>
          <a:p>
            <a:pPr algn="just" rtl="1">
              <a:lnSpc>
                <a:spcPct val="120000"/>
              </a:lnSpc>
            </a:pPr>
            <a:r>
              <a:rPr lang="fa-IR" dirty="0" smtClean="0">
                <a:solidFill>
                  <a:schemeClr val="bg1"/>
                </a:solidFill>
                <a:latin typeface="+mj-lt"/>
                <a:ea typeface="Roboto Thin" charset="0"/>
              </a:rPr>
              <a:t>شهر قدیمی میراث جهانی است و باید حفظ و نگه داری گردد.هر ساله مشکلات این بافت بیشتر افزایش می یابد و یونسکو به دولت یمن هشدار داده است که اشکالات رفع نشود ممکن است صنعا از لیست میراث جهانی حذف گردد.</a:t>
            </a:r>
          </a:p>
          <a:p>
            <a:pPr algn="just" rtl="1">
              <a:lnSpc>
                <a:spcPct val="120000"/>
              </a:lnSpc>
            </a:pPr>
            <a:r>
              <a:rPr lang="fa-IR" dirty="0" smtClean="0">
                <a:solidFill>
                  <a:schemeClr val="bg1"/>
                </a:solidFill>
                <a:latin typeface="+mj-lt"/>
                <a:ea typeface="Roboto Thin" charset="0"/>
              </a:rPr>
              <a:t>امروزه در نگه داری بافت تاریخی مشکلات زیادی نظیر کمبود بودجه و اختیارات سازمانی وجود دارد.</a:t>
            </a:r>
            <a:r>
              <a:rPr lang="fa-IR" dirty="0">
                <a:solidFill>
                  <a:schemeClr val="bg1"/>
                </a:solidFill>
              </a:rPr>
              <a:t> درست است که باید از شهر قدیمی صنعا محافظت کنیم، از جمله میراث و ارزش های فرهنگی آن است، اما غیر واقعی است تصور کنید که مردم برای همیشه زندگی یکسان زندگی اجتماعی و فرهنگی خود را ادامه خواهند </a:t>
            </a:r>
            <a:r>
              <a:rPr lang="fa-IR" dirty="0" smtClean="0">
                <a:solidFill>
                  <a:schemeClr val="bg1"/>
                </a:solidFill>
              </a:rPr>
              <a:t>داد.بخش قدیمی میتواند الگوی یک نمونه بسیار مناسب برای معماری جدید صنعا باشد.</a:t>
            </a:r>
            <a:endParaRPr lang="en-US" dirty="0">
              <a:solidFill>
                <a:schemeClr val="bg1"/>
              </a:solidFill>
              <a:latin typeface="+mj-lt"/>
              <a:ea typeface="Roboto Thin" charset="0"/>
            </a:endParaRPr>
          </a:p>
        </p:txBody>
      </p:sp>
      <p:cxnSp>
        <p:nvCxnSpPr>
          <p:cNvPr id="137" name="Straight Connector 136">
            <a:extLst>
              <a:ext uri="{FF2B5EF4-FFF2-40B4-BE49-F238E27FC236}">
                <a16:creationId xmlns="" xmlns:a16="http://schemas.microsoft.com/office/drawing/2014/main" id="{494E01BA-6AA1-4A50-AFDF-80D70E3CEFC5}"/>
              </a:ext>
            </a:extLst>
          </p:cNvPr>
          <p:cNvCxnSpPr>
            <a:cxnSpLocks/>
          </p:cNvCxnSpPr>
          <p:nvPr/>
        </p:nvCxnSpPr>
        <p:spPr>
          <a:xfrm flipH="1">
            <a:off x="8158058" y="1424055"/>
            <a:ext cx="3630150" cy="0"/>
          </a:xfrm>
          <a:prstGeom prst="line">
            <a:avLst/>
          </a:prstGeom>
        </p:spPr>
        <p:style>
          <a:lnRef idx="1">
            <a:schemeClr val="accent1"/>
          </a:lnRef>
          <a:fillRef idx="0">
            <a:schemeClr val="accent1"/>
          </a:fillRef>
          <a:effectRef idx="0">
            <a:schemeClr val="accent1"/>
          </a:effectRef>
          <a:fontRef idx="minor">
            <a:schemeClr val="tx1"/>
          </a:fontRef>
        </p:style>
      </p:cxnSp>
      <p:sp>
        <p:nvSpPr>
          <p:cNvPr id="150" name="TextBox 149"/>
          <p:cNvSpPr txBox="1"/>
          <p:nvPr/>
        </p:nvSpPr>
        <p:spPr>
          <a:xfrm rot="16200000">
            <a:off x="-1903539" y="3647010"/>
            <a:ext cx="4509303" cy="338554"/>
          </a:xfrm>
          <a:prstGeom prst="rect">
            <a:avLst/>
          </a:prstGeom>
          <a:solidFill>
            <a:srgbClr val="262626"/>
          </a:solidFill>
        </p:spPr>
        <p:txBody>
          <a:bodyPr wrap="square" rtlCol="1">
            <a:spAutoFit/>
          </a:bodyPr>
          <a:lstStyle/>
          <a:p>
            <a:pPr algn="r" rtl="1"/>
            <a:r>
              <a:rPr lang="fa-IR" sz="1600" dirty="0" smtClean="0">
                <a:solidFill>
                  <a:schemeClr val="bg2">
                    <a:lumMod val="90000"/>
                  </a:schemeClr>
                </a:solidFill>
              </a:rPr>
              <a:t>برنامه ریزی حوزه های مادر شهری-شهر صنعا</a:t>
            </a:r>
            <a:endParaRPr lang="fa-IR" sz="1600" dirty="0">
              <a:solidFill>
                <a:schemeClr val="bg2">
                  <a:lumMod val="90000"/>
                </a:schemeClr>
              </a:solidFill>
            </a:endParaRPr>
          </a:p>
        </p:txBody>
      </p:sp>
    </p:spTree>
    <p:extLst>
      <p:ext uri="{BB962C8B-B14F-4D97-AF65-F5344CB8AC3E}">
        <p14:creationId xmlns:p14="http://schemas.microsoft.com/office/powerpoint/2010/main" val="11792409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left)">
                                      <p:cBhvr>
                                        <p:cTn id="7" dur="500"/>
                                        <p:tgtEl>
                                          <p:spTgt spid="135"/>
                                        </p:tgtEl>
                                      </p:cBhvr>
                                    </p:animEffect>
                                  </p:childTnLst>
                                </p:cTn>
                              </p:par>
                              <p:par>
                                <p:cTn id="8" presetID="22" presetClass="entr" presetSubtype="8" fill="hold" nodeType="withEffect">
                                  <p:stCondLst>
                                    <p:cond delay="0"/>
                                  </p:stCondLst>
                                  <p:childTnLst>
                                    <p:set>
                                      <p:cBhvr>
                                        <p:cTn id="9" dur="1" fill="hold">
                                          <p:stCondLst>
                                            <p:cond delay="0"/>
                                          </p:stCondLst>
                                        </p:cTn>
                                        <p:tgtEl>
                                          <p:spTgt spid="137"/>
                                        </p:tgtEl>
                                        <p:attrNameLst>
                                          <p:attrName>style.visibility</p:attrName>
                                        </p:attrNameLst>
                                      </p:cBhvr>
                                      <p:to>
                                        <p:strVal val="visible"/>
                                      </p:to>
                                    </p:set>
                                    <p:animEffect transition="in" filter="wipe(left)">
                                      <p:cBhvr>
                                        <p:cTn id="10" dur="500"/>
                                        <p:tgtEl>
                                          <p:spTgt spid="13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36"/>
                                        </p:tgtEl>
                                        <p:attrNameLst>
                                          <p:attrName>style.visibility</p:attrName>
                                        </p:attrNameLst>
                                      </p:cBhvr>
                                      <p:to>
                                        <p:strVal val="visible"/>
                                      </p:to>
                                    </p:set>
                                    <p:animEffect transition="in" filter="fade">
                                      <p:cBhvr>
                                        <p:cTn id="14"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rot="16200000">
            <a:off x="-1903539" y="3647010"/>
            <a:ext cx="4509303" cy="338554"/>
          </a:xfrm>
          <a:prstGeom prst="rect">
            <a:avLst/>
          </a:prstGeom>
          <a:solidFill>
            <a:srgbClr val="262626"/>
          </a:solidFill>
        </p:spPr>
        <p:txBody>
          <a:bodyPr wrap="square" rtlCol="1">
            <a:spAutoFit/>
          </a:bodyPr>
          <a:lstStyle/>
          <a:p>
            <a:pPr algn="r" rtl="1"/>
            <a:r>
              <a:rPr lang="fa-IR" sz="1600" dirty="0" smtClean="0">
                <a:solidFill>
                  <a:schemeClr val="bg2">
                    <a:lumMod val="90000"/>
                  </a:schemeClr>
                </a:solidFill>
              </a:rPr>
              <a:t>برنامه ریزی حوزه های مادر شهری-شهر صنعا</a:t>
            </a:r>
            <a:endParaRPr lang="fa-IR" sz="1600" dirty="0">
              <a:solidFill>
                <a:schemeClr val="bg2">
                  <a:lumMod val="90000"/>
                </a:schemeClr>
              </a:solidFill>
            </a:endParaRPr>
          </a:p>
        </p:txBody>
      </p:sp>
      <p:sp>
        <p:nvSpPr>
          <p:cNvPr id="6" name="Rectangle 5"/>
          <p:cNvSpPr/>
          <p:nvPr/>
        </p:nvSpPr>
        <p:spPr>
          <a:xfrm>
            <a:off x="0" y="0"/>
            <a:ext cx="12192000" cy="6858000"/>
          </a:xfrm>
          <a:prstGeom prst="rect">
            <a:avLst/>
          </a:prstGeom>
          <a:gradFill>
            <a:gsLst>
              <a:gs pos="0">
                <a:schemeClr val="tx1">
                  <a:lumMod val="95000"/>
                  <a:lumOff val="5000"/>
                  <a:alpha val="97000"/>
                </a:schemeClr>
              </a:gs>
              <a:gs pos="100000">
                <a:schemeClr val="tx1">
                  <a:lumMod val="95000"/>
                  <a:lumOff val="5000"/>
                  <a:alpha val="7500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
            <a:extLst>
              <a:ext uri="{FF2B5EF4-FFF2-40B4-BE49-F238E27FC236}">
                <a16:creationId xmlns="" xmlns:a16="http://schemas.microsoft.com/office/drawing/2014/main" id="{725CD563-66B2-4598-A76F-7A9604BC997C}"/>
              </a:ext>
            </a:extLst>
          </p:cNvPr>
          <p:cNvSpPr>
            <a:spLocks noGrp="1"/>
          </p:cNvSpPr>
          <p:nvPr>
            <p:ph type="pic" sz="quarter" idx="10"/>
          </p:nvPr>
        </p:nvSpPr>
        <p:spPr>
          <a:xfrm>
            <a:off x="0" y="0"/>
            <a:ext cx="12192000" cy="6858000"/>
          </a:xfrm>
        </p:spPr>
      </p:sp>
      <p:sp>
        <p:nvSpPr>
          <p:cNvPr id="7" name="Rectangle 6"/>
          <p:cNvSpPr/>
          <p:nvPr/>
        </p:nvSpPr>
        <p:spPr>
          <a:xfrm>
            <a:off x="0" y="1492898"/>
            <a:ext cx="12192000" cy="4086808"/>
          </a:xfrm>
          <a:prstGeom prst="rect">
            <a:avLst/>
          </a:prstGeom>
          <a:solidFill>
            <a:schemeClr val="accent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681219" y="1550654"/>
            <a:ext cx="4644971" cy="646331"/>
          </a:xfrm>
          <a:prstGeom prst="rect">
            <a:avLst/>
          </a:prstGeom>
          <a:noFill/>
        </p:spPr>
        <p:txBody>
          <a:bodyPr wrap="square" rtlCol="0">
            <a:spAutoFit/>
          </a:bodyPr>
          <a:lstStyle/>
          <a:p>
            <a:pPr algn="ctr"/>
            <a:r>
              <a:rPr lang="fa-IR" sz="3600" dirty="0" smtClean="0">
                <a:solidFill>
                  <a:schemeClr val="bg1"/>
                </a:solidFill>
                <a:latin typeface="Dima Sogand" panose="02000700000000000000" pitchFamily="2" charset="-78"/>
                <a:ea typeface="Lato Light" panose="020F0502020204030203" pitchFamily="34" charset="0"/>
                <a:cs typeface="Dima Sogand" panose="02000700000000000000" pitchFamily="2" charset="-78"/>
              </a:rPr>
              <a:t>فهرست</a:t>
            </a:r>
            <a:endParaRPr lang="en-US" sz="3600" dirty="0">
              <a:solidFill>
                <a:schemeClr val="bg1"/>
              </a:solidFill>
              <a:latin typeface="Dima Sogand" panose="02000700000000000000" pitchFamily="2" charset="-78"/>
              <a:ea typeface="Lato Light" panose="020F0502020204030203" pitchFamily="34" charset="0"/>
              <a:cs typeface="Dima Sogand" panose="02000700000000000000" pitchFamily="2" charset="-78"/>
            </a:endParaRPr>
          </a:p>
        </p:txBody>
      </p:sp>
      <p:sp>
        <p:nvSpPr>
          <p:cNvPr id="9" name="TextBox 8"/>
          <p:cNvSpPr txBox="1"/>
          <p:nvPr/>
        </p:nvSpPr>
        <p:spPr>
          <a:xfrm>
            <a:off x="3681219" y="2384985"/>
            <a:ext cx="8001002" cy="2308324"/>
          </a:xfrm>
          <a:prstGeom prst="rect">
            <a:avLst/>
          </a:prstGeom>
          <a:noFill/>
        </p:spPr>
        <p:txBody>
          <a:bodyPr wrap="square" lIns="91440" tIns="45720" rIns="91440" bIns="45720" rtlCol="0">
            <a:spAutoFit/>
          </a:bodyPr>
          <a:lstStyle/>
          <a:p>
            <a:pPr algn="r">
              <a:lnSpc>
                <a:spcPct val="120000"/>
              </a:lnSpc>
            </a:pPr>
            <a:r>
              <a:rPr lang="fa-IR" sz="2400" dirty="0" smtClean="0">
                <a:solidFill>
                  <a:schemeClr val="bg1"/>
                </a:solidFill>
                <a:latin typeface="DimaFred" panose="020B0603030804020204" pitchFamily="34" charset="-78"/>
                <a:cs typeface="DimaFred" panose="020B0603030804020204" pitchFamily="34" charset="-78"/>
              </a:rPr>
              <a:t>1- معرفی از ابتدا تا کنون</a:t>
            </a:r>
          </a:p>
          <a:p>
            <a:pPr algn="r">
              <a:lnSpc>
                <a:spcPct val="120000"/>
              </a:lnSpc>
            </a:pPr>
            <a:r>
              <a:rPr lang="fa-IR" sz="2400" dirty="0" smtClean="0">
                <a:solidFill>
                  <a:schemeClr val="bg1"/>
                </a:solidFill>
                <a:latin typeface="DimaFred" panose="020B0603030804020204" pitchFamily="34" charset="-78"/>
                <a:ea typeface="Roboto Thin" charset="0"/>
                <a:cs typeface="DimaFred" panose="020B0603030804020204" pitchFamily="34" charset="-78"/>
              </a:rPr>
              <a:t>2-چالشهای پیش روی صنعا</a:t>
            </a:r>
            <a:endParaRPr lang="en-US" sz="2400" dirty="0" smtClean="0">
              <a:solidFill>
                <a:schemeClr val="bg1"/>
              </a:solidFill>
              <a:latin typeface="DimaFred" panose="020B0603030804020204" pitchFamily="34" charset="-78"/>
              <a:ea typeface="Roboto Thin" charset="0"/>
              <a:cs typeface="DimaFred" panose="020B0603030804020204" pitchFamily="34" charset="-78"/>
            </a:endParaRPr>
          </a:p>
          <a:p>
            <a:pPr algn="r">
              <a:lnSpc>
                <a:spcPct val="120000"/>
              </a:lnSpc>
            </a:pPr>
            <a:r>
              <a:rPr lang="fa-IR" sz="2400" dirty="0" smtClean="0">
                <a:solidFill>
                  <a:schemeClr val="bg1"/>
                </a:solidFill>
                <a:latin typeface="DimaFred" panose="020B0603030804020204" pitchFamily="34" charset="-78"/>
                <a:ea typeface="Roboto Thin" charset="0"/>
                <a:cs typeface="DimaFred" panose="020B0603030804020204" pitchFamily="34" charset="-78"/>
              </a:rPr>
              <a:t>3- دوران مدرنیته و آثار آن</a:t>
            </a:r>
          </a:p>
          <a:p>
            <a:pPr algn="r">
              <a:lnSpc>
                <a:spcPct val="120000"/>
              </a:lnSpc>
            </a:pPr>
            <a:r>
              <a:rPr lang="fa-IR" sz="2400" dirty="0" smtClean="0">
                <a:solidFill>
                  <a:schemeClr val="bg1"/>
                </a:solidFill>
                <a:latin typeface="DimaFred" panose="020B0603030804020204" pitchFamily="34" charset="-78"/>
                <a:ea typeface="Roboto Thin" charset="0"/>
                <a:cs typeface="DimaFred" panose="020B0603030804020204" pitchFamily="34" charset="-78"/>
              </a:rPr>
              <a:t>4- بررسی الگوی تغییرات معماری و شهرسازی شهر صنعا</a:t>
            </a:r>
          </a:p>
          <a:p>
            <a:pPr algn="r">
              <a:lnSpc>
                <a:spcPct val="120000"/>
              </a:lnSpc>
            </a:pPr>
            <a:r>
              <a:rPr lang="fa-IR" sz="2400" dirty="0" smtClean="0">
                <a:solidFill>
                  <a:schemeClr val="bg1"/>
                </a:solidFill>
                <a:latin typeface="DimaFred" panose="020B0603030804020204" pitchFamily="34" charset="-78"/>
                <a:ea typeface="Roboto Thin" charset="0"/>
                <a:cs typeface="DimaFred" panose="020B0603030804020204" pitchFamily="34" charset="-78"/>
              </a:rPr>
              <a:t>5-جمع بندی</a:t>
            </a:r>
            <a:endParaRPr lang="en-US" sz="2400" dirty="0">
              <a:solidFill>
                <a:schemeClr val="bg1"/>
              </a:solidFill>
              <a:latin typeface="DimaFred" panose="020B0603030804020204" pitchFamily="34" charset="-78"/>
              <a:ea typeface="Roboto Thin" charset="0"/>
              <a:cs typeface="DimaFred" panose="020B0603030804020204" pitchFamily="34" charset="-78"/>
            </a:endParaRPr>
          </a:p>
        </p:txBody>
      </p:sp>
      <p:cxnSp>
        <p:nvCxnSpPr>
          <p:cNvPr id="10" name="Straight Connector 9">
            <a:extLst>
              <a:ext uri="{FF2B5EF4-FFF2-40B4-BE49-F238E27FC236}">
                <a16:creationId xmlns="" xmlns:a16="http://schemas.microsoft.com/office/drawing/2014/main" id="{F3980DFC-6D72-40BF-B19B-D220D4C00CEE}"/>
              </a:ext>
            </a:extLst>
          </p:cNvPr>
          <p:cNvCxnSpPr>
            <a:cxnSpLocks/>
          </p:cNvCxnSpPr>
          <p:nvPr/>
        </p:nvCxnSpPr>
        <p:spPr>
          <a:xfrm flipH="1">
            <a:off x="4280924" y="2196985"/>
            <a:ext cx="36301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50521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Oval 14"/>
          <p:cNvSpPr/>
          <p:nvPr/>
        </p:nvSpPr>
        <p:spPr>
          <a:xfrm>
            <a:off x="433128" y="608000"/>
            <a:ext cx="5392512" cy="5492138"/>
          </a:xfrm>
          <a:prstGeom prst="ellipse">
            <a:avLst/>
          </a:prstGeom>
          <a:solidFill>
            <a:schemeClr val="tx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803246" y="1008606"/>
            <a:ext cx="4644971" cy="769441"/>
          </a:xfrm>
          <a:prstGeom prst="rect">
            <a:avLst/>
          </a:prstGeom>
          <a:noFill/>
        </p:spPr>
        <p:txBody>
          <a:bodyPr wrap="square" rtlCol="0">
            <a:spAutoFit/>
          </a:bodyPr>
          <a:lstStyle/>
          <a:p>
            <a:pPr algn="r" rtl="1"/>
            <a:r>
              <a:rPr lang="fa-IR" sz="4400" b="1" dirty="0" smtClean="0">
                <a:solidFill>
                  <a:schemeClr val="bg1"/>
                </a:solidFill>
                <a:latin typeface="Dima Sogand" panose="02000700000000000000" pitchFamily="2" charset="-78"/>
                <a:ea typeface="Lato Light" panose="020F0502020204030203" pitchFamily="34" charset="0"/>
                <a:cs typeface="B Homa" panose="00000400000000000000" pitchFamily="2" charset="-78"/>
              </a:rPr>
              <a:t>معرفی</a:t>
            </a:r>
            <a:endParaRPr lang="en-US" sz="4400" b="1" dirty="0">
              <a:solidFill>
                <a:schemeClr val="bg1"/>
              </a:solidFill>
              <a:latin typeface="Dima Sogand" panose="02000700000000000000" pitchFamily="2" charset="-78"/>
              <a:ea typeface="Lato Light" panose="020F0502020204030203" pitchFamily="34" charset="0"/>
              <a:cs typeface="B Homa" panose="00000400000000000000" pitchFamily="2" charset="-78"/>
            </a:endParaRPr>
          </a:p>
        </p:txBody>
      </p:sp>
      <p:sp>
        <p:nvSpPr>
          <p:cNvPr id="11" name="TextBox 10"/>
          <p:cNvSpPr txBox="1"/>
          <p:nvPr/>
        </p:nvSpPr>
        <p:spPr>
          <a:xfrm>
            <a:off x="5730239" y="2472149"/>
            <a:ext cx="6175177" cy="4081117"/>
          </a:xfrm>
          <a:prstGeom prst="rect">
            <a:avLst/>
          </a:prstGeom>
          <a:noFill/>
        </p:spPr>
        <p:txBody>
          <a:bodyPr wrap="square" lIns="91440" tIns="45720" rIns="91440" bIns="45720" rtlCol="0">
            <a:spAutoFit/>
          </a:bodyPr>
          <a:lstStyle/>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cs typeface="DimaFred" panose="020B0603030804020204" pitchFamily="34" charset="-78"/>
              </a:rPr>
              <a:t>قرار گیری در جنوب غربی شبه جزیره عربستان</a:t>
            </a:r>
          </a:p>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ea typeface="Roboto Thin" charset="0"/>
                <a:cs typeface="DimaFred" panose="020B0603030804020204" pitchFamily="34" charset="-78"/>
              </a:rPr>
              <a:t>شهر صنعا پایتخت کشور یمن و بزرگترین و مهمترین شهر یمن –قرارگیری در میانه دشت یمن واحاطه توسط رشته کوههای نقم</a:t>
            </a:r>
          </a:p>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ea typeface="Roboto Thin" charset="0"/>
                <a:cs typeface="DimaFred" panose="020B0603030804020204" pitchFamily="34" charset="-78"/>
              </a:rPr>
              <a:t>آب و هوای معتدل</a:t>
            </a:r>
          </a:p>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ea typeface="Roboto Thin" charset="0"/>
                <a:cs typeface="DimaFred" panose="020B0603030804020204" pitchFamily="34" charset="-78"/>
              </a:rPr>
              <a:t>بعد از اتفاقات 2015 پایتخت به عدن انتقال یافت.</a:t>
            </a:r>
          </a:p>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ea typeface="Roboto Thin" charset="0"/>
                <a:cs typeface="DimaFred" panose="020B0603030804020204" pitchFamily="34" charset="-78"/>
              </a:rPr>
              <a:t>قدیمیترین شهر دنیا</a:t>
            </a:r>
          </a:p>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ea typeface="Roboto Thin" charset="0"/>
                <a:cs typeface="DimaFred" panose="020B0603030804020204" pitchFamily="34" charset="-78"/>
              </a:rPr>
              <a:t>مرتفعترین پایتخت دنیا</a:t>
            </a:r>
            <a:endParaRPr lang="en-US" sz="2400" dirty="0">
              <a:solidFill>
                <a:schemeClr val="bg1"/>
              </a:solidFill>
              <a:latin typeface="DimaFred" panose="020B0603030804020204" pitchFamily="34" charset="-78"/>
              <a:ea typeface="Roboto Thin" charset="0"/>
              <a:cs typeface="DimaFred" panose="020B0603030804020204" pitchFamily="34" charset="-78"/>
            </a:endParaRPr>
          </a:p>
        </p:txBody>
      </p:sp>
      <p:cxnSp>
        <p:nvCxnSpPr>
          <p:cNvPr id="6" name="Straight Connector 5"/>
          <p:cNvCxnSpPr>
            <a:cxnSpLocks/>
          </p:cNvCxnSpPr>
          <p:nvPr/>
        </p:nvCxnSpPr>
        <p:spPr>
          <a:xfrm flipH="1">
            <a:off x="9997610" y="1816675"/>
            <a:ext cx="1450607"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Placeholder 4"/>
          <p:cNvPicPr>
            <a:picLocks noGrp="1" noChangeAspect="1"/>
          </p:cNvPicPr>
          <p:nvPr>
            <p:ph type="pic" sz="quarter" idx="10"/>
          </p:nvPr>
        </p:nvPicPr>
        <p:blipFill rotWithShape="1">
          <a:blip r:embed="rId3" cstate="hqprint">
            <a:extLst>
              <a:ext uri="{28A0092B-C50C-407E-A947-70E740481C1C}">
                <a14:useLocalDpi xmlns:a14="http://schemas.microsoft.com/office/drawing/2010/main" val="0"/>
              </a:ext>
            </a:extLst>
          </a:blip>
          <a:srcRect l="1673" r="5564"/>
          <a:stretch/>
        </p:blipFill>
        <p:spPr>
          <a:xfrm>
            <a:off x="765212" y="1008606"/>
            <a:ext cx="5005940" cy="4684418"/>
          </a:xfrm>
        </p:spPr>
      </p:pic>
      <p:sp>
        <p:nvSpPr>
          <p:cNvPr id="8" name="TextBox 7"/>
          <p:cNvSpPr txBox="1"/>
          <p:nvPr/>
        </p:nvSpPr>
        <p:spPr>
          <a:xfrm rot="16200000">
            <a:off x="-1903539" y="3647010"/>
            <a:ext cx="4509303" cy="338554"/>
          </a:xfrm>
          <a:prstGeom prst="rect">
            <a:avLst/>
          </a:prstGeom>
          <a:solidFill>
            <a:srgbClr val="262626"/>
          </a:solidFill>
        </p:spPr>
        <p:txBody>
          <a:bodyPr wrap="square" rtlCol="1">
            <a:spAutoFit/>
          </a:bodyPr>
          <a:lstStyle/>
          <a:p>
            <a:pPr algn="r" rtl="1"/>
            <a:r>
              <a:rPr lang="fa-IR" sz="1600" dirty="0" smtClean="0">
                <a:solidFill>
                  <a:schemeClr val="bg2">
                    <a:lumMod val="90000"/>
                  </a:schemeClr>
                </a:solidFill>
              </a:rPr>
              <a:t>برنامه ریزی حوزه های مادر شهری-شهر صنعا</a:t>
            </a:r>
            <a:endParaRPr lang="fa-IR" sz="1600" dirty="0">
              <a:solidFill>
                <a:schemeClr val="bg2">
                  <a:lumMod val="90000"/>
                </a:schemeClr>
              </a:solidFill>
            </a:endParaRPr>
          </a:p>
        </p:txBody>
      </p:sp>
      <p:sp>
        <p:nvSpPr>
          <p:cNvPr id="3" name="Oval 2"/>
          <p:cNvSpPr/>
          <p:nvPr/>
        </p:nvSpPr>
        <p:spPr>
          <a:xfrm>
            <a:off x="963905" y="3807593"/>
            <a:ext cx="96545" cy="9654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Placeholder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149" y="1795985"/>
            <a:ext cx="5005090" cy="3269716"/>
          </a:xfrm>
          <a:custGeom>
            <a:avLst/>
            <a:gdLst>
              <a:gd name="connsiteX0" fmla="*/ 2356648 w 4713296"/>
              <a:gd name="connsiteY0" fmla="*/ 0 h 4713296"/>
              <a:gd name="connsiteX1" fmla="*/ 4713296 w 4713296"/>
              <a:gd name="connsiteY1" fmla="*/ 2356648 h 4713296"/>
              <a:gd name="connsiteX2" fmla="*/ 2356648 w 4713296"/>
              <a:gd name="connsiteY2" fmla="*/ 4713296 h 4713296"/>
              <a:gd name="connsiteX3" fmla="*/ 0 w 4713296"/>
              <a:gd name="connsiteY3" fmla="*/ 2356648 h 4713296"/>
              <a:gd name="connsiteX4" fmla="*/ 2356648 w 4713296"/>
              <a:gd name="connsiteY4" fmla="*/ 0 h 4713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3296" h="4713296">
                <a:moveTo>
                  <a:pt x="2356648" y="0"/>
                </a:moveTo>
                <a:cubicBezTo>
                  <a:pt x="3658189" y="0"/>
                  <a:pt x="4713296" y="1055107"/>
                  <a:pt x="4713296" y="2356648"/>
                </a:cubicBezTo>
                <a:cubicBezTo>
                  <a:pt x="4713296" y="3658189"/>
                  <a:pt x="3658189" y="4713296"/>
                  <a:pt x="2356648" y="4713296"/>
                </a:cubicBezTo>
                <a:cubicBezTo>
                  <a:pt x="1055107" y="4713296"/>
                  <a:pt x="0" y="3658189"/>
                  <a:pt x="0" y="2356648"/>
                </a:cubicBezTo>
                <a:cubicBezTo>
                  <a:pt x="0" y="1055107"/>
                  <a:pt x="1055107" y="0"/>
                  <a:pt x="2356648" y="0"/>
                </a:cubicBezTo>
                <a:close/>
              </a:path>
            </a:pathLst>
          </a:custGeom>
        </p:spPr>
      </p:pic>
      <p:sp>
        <p:nvSpPr>
          <p:cNvPr id="4" name="Oval 3"/>
          <p:cNvSpPr/>
          <p:nvPr/>
        </p:nvSpPr>
        <p:spPr>
          <a:xfrm>
            <a:off x="1653545" y="3354069"/>
            <a:ext cx="161118" cy="12065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674" y="1871164"/>
            <a:ext cx="5663769" cy="3207109"/>
          </a:xfrm>
          <a:prstGeom prst="rect">
            <a:avLst/>
          </a:prstGeom>
        </p:spPr>
      </p:pic>
    </p:spTree>
    <p:extLst>
      <p:ext uri="{BB962C8B-B14F-4D97-AF65-F5344CB8AC3E}">
        <p14:creationId xmlns:p14="http://schemas.microsoft.com/office/powerpoint/2010/main" val="425749748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15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50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52450" y="2130872"/>
            <a:ext cx="3314700" cy="2935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ounded Rectangle 2"/>
          <p:cNvSpPr/>
          <p:nvPr/>
        </p:nvSpPr>
        <p:spPr>
          <a:xfrm>
            <a:off x="4182035" y="2146112"/>
            <a:ext cx="3980330" cy="2935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ounded Rectangle 1"/>
          <p:cNvSpPr/>
          <p:nvPr/>
        </p:nvSpPr>
        <p:spPr>
          <a:xfrm>
            <a:off x="8532980" y="2130872"/>
            <a:ext cx="3314700" cy="2935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3" name="TextBox 32"/>
          <p:cNvSpPr txBox="1"/>
          <p:nvPr/>
        </p:nvSpPr>
        <p:spPr>
          <a:xfrm>
            <a:off x="952150" y="5176231"/>
            <a:ext cx="2070010" cy="338554"/>
          </a:xfrm>
          <a:prstGeom prst="rect">
            <a:avLst/>
          </a:prstGeom>
          <a:noFill/>
        </p:spPr>
        <p:txBody>
          <a:bodyPr wrap="square" rtlCol="0">
            <a:spAutoFit/>
          </a:bodyPr>
          <a:lstStyle/>
          <a:p>
            <a:pPr algn="ctr"/>
            <a:r>
              <a:rPr lang="fa-IR" sz="1600" b="1" dirty="0" smtClean="0">
                <a:solidFill>
                  <a:schemeClr val="bg1"/>
                </a:solidFill>
                <a:latin typeface="DimaFred" panose="020B0603030804020204" pitchFamily="34" charset="-78"/>
                <a:ea typeface="Lato Light" panose="020F0502020204030203" pitchFamily="34" charset="0"/>
                <a:cs typeface="DimaFred" panose="020B0603030804020204" pitchFamily="34" charset="-78"/>
              </a:rPr>
              <a:t>دوران جدید</a:t>
            </a:r>
            <a:endParaRPr lang="en-US" sz="1600" b="1" dirty="0">
              <a:solidFill>
                <a:schemeClr val="bg1"/>
              </a:solidFill>
              <a:latin typeface="DimaFred" panose="020B0603030804020204" pitchFamily="34" charset="-78"/>
              <a:ea typeface="Lato Light" panose="020F0502020204030203" pitchFamily="34" charset="0"/>
              <a:cs typeface="DimaFred" panose="020B0603030804020204" pitchFamily="34" charset="-78"/>
            </a:endParaRPr>
          </a:p>
        </p:txBody>
      </p:sp>
      <p:cxnSp>
        <p:nvCxnSpPr>
          <p:cNvPr id="36" name="Straight Connector 35"/>
          <p:cNvCxnSpPr>
            <a:cxnSpLocks/>
          </p:cNvCxnSpPr>
          <p:nvPr/>
        </p:nvCxnSpPr>
        <p:spPr>
          <a:xfrm flipH="1">
            <a:off x="1435076" y="5527024"/>
            <a:ext cx="1087438" cy="0"/>
          </a:xfrm>
          <a:prstGeom prst="line">
            <a:avLst/>
          </a:prstGeom>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116411" y="5176231"/>
            <a:ext cx="2070010" cy="338554"/>
          </a:xfrm>
          <a:prstGeom prst="rect">
            <a:avLst/>
          </a:prstGeom>
          <a:noFill/>
        </p:spPr>
        <p:txBody>
          <a:bodyPr wrap="square" rtlCol="0">
            <a:spAutoFit/>
          </a:bodyPr>
          <a:lstStyle/>
          <a:p>
            <a:pPr algn="ctr"/>
            <a:r>
              <a:rPr lang="fa-IR" sz="1600" b="1" dirty="0" smtClean="0">
                <a:solidFill>
                  <a:schemeClr val="bg1"/>
                </a:solidFill>
                <a:latin typeface="DimaFred" panose="020B0603030804020204" pitchFamily="34" charset="-78"/>
                <a:ea typeface="Kozuka Mincho Pr6N B" panose="02020800000000000000" pitchFamily="18" charset="-128"/>
                <a:cs typeface="DimaFred" panose="020B0603030804020204" pitchFamily="34" charset="-78"/>
              </a:rPr>
              <a:t>دوره اسلامی</a:t>
            </a:r>
            <a:endParaRPr lang="en-US" sz="1600" b="1" dirty="0">
              <a:solidFill>
                <a:schemeClr val="bg1"/>
              </a:solidFill>
              <a:latin typeface="DimaFred" panose="020B0603030804020204" pitchFamily="34" charset="-78"/>
              <a:ea typeface="Kozuka Mincho Pr6N B" panose="02020800000000000000" pitchFamily="18" charset="-128"/>
              <a:cs typeface="DimaFred" panose="020B0603030804020204" pitchFamily="34" charset="-78"/>
            </a:endParaRPr>
          </a:p>
        </p:txBody>
      </p:sp>
      <p:cxnSp>
        <p:nvCxnSpPr>
          <p:cNvPr id="42" name="Straight Connector 41"/>
          <p:cNvCxnSpPr>
            <a:cxnSpLocks/>
          </p:cNvCxnSpPr>
          <p:nvPr/>
        </p:nvCxnSpPr>
        <p:spPr>
          <a:xfrm flipH="1">
            <a:off x="5607697" y="5514785"/>
            <a:ext cx="1087438" cy="0"/>
          </a:xfrm>
          <a:prstGeom prst="line">
            <a:avLst/>
          </a:prstGeom>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9304913" y="5160991"/>
            <a:ext cx="2070010" cy="338554"/>
          </a:xfrm>
          <a:prstGeom prst="rect">
            <a:avLst/>
          </a:prstGeom>
          <a:noFill/>
        </p:spPr>
        <p:txBody>
          <a:bodyPr wrap="square" rtlCol="0">
            <a:spAutoFit/>
          </a:bodyPr>
          <a:lstStyle/>
          <a:p>
            <a:pPr algn="ctr"/>
            <a:r>
              <a:rPr lang="fa-IR" sz="1600" b="1" dirty="0" smtClean="0">
                <a:solidFill>
                  <a:schemeClr val="bg1"/>
                </a:solidFill>
                <a:latin typeface="DimaFred" panose="020B0603030804020204" pitchFamily="34" charset="-78"/>
                <a:ea typeface="Lato Light" panose="020F0502020204030203" pitchFamily="34" charset="0"/>
                <a:cs typeface="DimaFred" panose="020B0603030804020204" pitchFamily="34" charset="-78"/>
              </a:rPr>
              <a:t>دوره باستانی</a:t>
            </a:r>
            <a:endParaRPr lang="en-US" sz="1600" b="1" dirty="0">
              <a:solidFill>
                <a:schemeClr val="bg1"/>
              </a:solidFill>
              <a:latin typeface="DimaFred" panose="020B0603030804020204" pitchFamily="34" charset="-78"/>
              <a:ea typeface="Lato Light" panose="020F0502020204030203" pitchFamily="34" charset="0"/>
              <a:cs typeface="DimaFred" panose="020B0603030804020204" pitchFamily="34" charset="-78"/>
            </a:endParaRPr>
          </a:p>
        </p:txBody>
      </p:sp>
      <p:cxnSp>
        <p:nvCxnSpPr>
          <p:cNvPr id="45" name="Straight Connector 44"/>
          <p:cNvCxnSpPr>
            <a:cxnSpLocks/>
          </p:cNvCxnSpPr>
          <p:nvPr/>
        </p:nvCxnSpPr>
        <p:spPr>
          <a:xfrm flipH="1">
            <a:off x="9796199" y="5499545"/>
            <a:ext cx="1087438"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Picture Placeholder 20"/>
          <p:cNvSpPr>
            <a:spLocks noGrp="1"/>
          </p:cNvSpPr>
          <p:nvPr>
            <p:ph type="pic" sz="quarter" idx="11"/>
          </p:nvPr>
        </p:nvSpPr>
        <p:spPr>
          <a:xfrm>
            <a:off x="8532980" y="2130872"/>
            <a:ext cx="3314700" cy="2935605"/>
          </a:xfrm>
        </p:spPr>
      </p:sp>
      <p:sp>
        <p:nvSpPr>
          <p:cNvPr id="22" name="Picture Placeholder 21"/>
          <p:cNvSpPr>
            <a:spLocks noGrp="1"/>
          </p:cNvSpPr>
          <p:nvPr>
            <p:ph type="pic" sz="quarter" idx="12"/>
          </p:nvPr>
        </p:nvSpPr>
        <p:spPr>
          <a:xfrm>
            <a:off x="4182035" y="2146112"/>
            <a:ext cx="3980330" cy="2935605"/>
          </a:xfrm>
        </p:spPr>
      </p:sp>
      <p:sp>
        <p:nvSpPr>
          <p:cNvPr id="32" name="TextBox 31"/>
          <p:cNvSpPr txBox="1"/>
          <p:nvPr/>
        </p:nvSpPr>
        <p:spPr>
          <a:xfrm>
            <a:off x="8376453" y="2348952"/>
            <a:ext cx="3522830" cy="2529923"/>
          </a:xfrm>
          <a:prstGeom prst="rect">
            <a:avLst/>
          </a:prstGeom>
          <a:noFill/>
        </p:spPr>
        <p:txBody>
          <a:bodyPr wrap="square" lIns="91440" tIns="45720" rIns="91440" bIns="45720" rtlCol="0">
            <a:spAutoFit/>
          </a:bodyPr>
          <a:lstStyle/>
          <a:p>
            <a:pPr marL="342900" indent="-342900" algn="r" rtl="1">
              <a:lnSpc>
                <a:spcPct val="120000"/>
              </a:lnSpc>
              <a:buFont typeface="Arial" panose="020B0604020202020204" pitchFamily="34" charset="0"/>
              <a:buChar char="•"/>
            </a:pPr>
            <a:r>
              <a:rPr lang="fa-IR" sz="2200" dirty="0" smtClean="0">
                <a:solidFill>
                  <a:schemeClr val="bg1"/>
                </a:solidFill>
                <a:latin typeface="DimaFred" panose="020B0603030804020204" pitchFamily="34" charset="-78"/>
                <a:cs typeface="DimaFred" panose="020B0603030804020204" pitchFamily="34" charset="-78"/>
              </a:rPr>
              <a:t>تاسیس توسط پسر نوح</a:t>
            </a:r>
          </a:p>
          <a:p>
            <a:pPr marL="342900" indent="-342900" algn="r" rtl="1">
              <a:lnSpc>
                <a:spcPct val="120000"/>
              </a:lnSpc>
              <a:buFont typeface="Arial" panose="020B0604020202020204" pitchFamily="34" charset="0"/>
              <a:buChar char="•"/>
            </a:pPr>
            <a:r>
              <a:rPr lang="fa-IR" sz="2200" dirty="0" smtClean="0">
                <a:solidFill>
                  <a:schemeClr val="bg1"/>
                </a:solidFill>
                <a:latin typeface="DimaFred" panose="020B0603030804020204" pitchFamily="34" charset="-78"/>
                <a:ea typeface="Roboto Thin" charset="0"/>
                <a:cs typeface="DimaFred" panose="020B0603030804020204" pitchFamily="34" charset="-78"/>
              </a:rPr>
              <a:t>به نام آذل شناخته می شد</a:t>
            </a:r>
          </a:p>
          <a:p>
            <a:pPr marL="342900" indent="-342900" algn="r" rtl="1">
              <a:lnSpc>
                <a:spcPct val="120000"/>
              </a:lnSpc>
              <a:buFont typeface="Arial" panose="020B0604020202020204" pitchFamily="34" charset="0"/>
              <a:buChar char="•"/>
            </a:pPr>
            <a:r>
              <a:rPr lang="fa-IR" sz="2200" dirty="0" smtClean="0">
                <a:solidFill>
                  <a:schemeClr val="bg1"/>
                </a:solidFill>
                <a:latin typeface="DimaFred" panose="020B0603030804020204" pitchFamily="34" charset="-78"/>
                <a:ea typeface="Roboto Thin" charset="0"/>
                <a:cs typeface="DimaFred" panose="020B0603030804020204" pitchFamily="34" charset="-78"/>
              </a:rPr>
              <a:t>جز قدیمیترین هسته های سکونتی</a:t>
            </a:r>
          </a:p>
          <a:p>
            <a:pPr marL="342900" indent="-342900" algn="r" rtl="1">
              <a:lnSpc>
                <a:spcPct val="120000"/>
              </a:lnSpc>
              <a:buFont typeface="Arial" panose="020B0604020202020204" pitchFamily="34" charset="0"/>
              <a:buChar char="•"/>
            </a:pPr>
            <a:r>
              <a:rPr lang="fa-IR" sz="2200" dirty="0" smtClean="0">
                <a:solidFill>
                  <a:schemeClr val="bg1"/>
                </a:solidFill>
                <a:latin typeface="DimaFred" panose="020B0603030804020204" pitchFamily="34" charset="-78"/>
                <a:ea typeface="Roboto Thin" charset="0"/>
                <a:cs typeface="DimaFred" panose="020B0603030804020204" pitchFamily="34" charset="-78"/>
              </a:rPr>
              <a:t>تجارت دریایی از دوران قدیم</a:t>
            </a:r>
            <a:endParaRPr lang="en-US" sz="2200" dirty="0">
              <a:solidFill>
                <a:schemeClr val="bg1"/>
              </a:solidFill>
              <a:latin typeface="DimaFred" panose="020B0603030804020204" pitchFamily="34" charset="-78"/>
              <a:ea typeface="Roboto Thin" charset="0"/>
              <a:cs typeface="DimaFred" panose="020B0603030804020204" pitchFamily="34" charset="-78"/>
            </a:endParaRPr>
          </a:p>
        </p:txBody>
      </p:sp>
      <p:sp>
        <p:nvSpPr>
          <p:cNvPr id="34" name="TextBox 33"/>
          <p:cNvSpPr txBox="1"/>
          <p:nvPr/>
        </p:nvSpPr>
        <p:spPr>
          <a:xfrm>
            <a:off x="4237765" y="2348952"/>
            <a:ext cx="3924600" cy="2936188"/>
          </a:xfrm>
          <a:prstGeom prst="rect">
            <a:avLst/>
          </a:prstGeom>
          <a:noFill/>
        </p:spPr>
        <p:txBody>
          <a:bodyPr wrap="square" lIns="91440" tIns="45720" rIns="91440" bIns="45720" rtlCol="0">
            <a:spAutoFit/>
          </a:bodyPr>
          <a:lstStyle/>
          <a:p>
            <a:pPr marL="342900" indent="-342900" algn="r" rtl="1">
              <a:lnSpc>
                <a:spcPct val="120000"/>
              </a:lnSpc>
              <a:buFont typeface="Arial" panose="020B0604020202020204" pitchFamily="34" charset="0"/>
              <a:buChar char="•"/>
            </a:pPr>
            <a:r>
              <a:rPr lang="fa-IR" sz="2200" dirty="0" smtClean="0">
                <a:solidFill>
                  <a:schemeClr val="bg1"/>
                </a:solidFill>
                <a:latin typeface="DimaFred" panose="020B0603030804020204" pitchFamily="34" charset="-78"/>
                <a:cs typeface="DimaFred" panose="020B0603030804020204" pitchFamily="34" charset="-78"/>
              </a:rPr>
              <a:t>دارای دو قسمت شرقی و غربی قبل از ورود اسلام</a:t>
            </a:r>
          </a:p>
          <a:p>
            <a:pPr marL="342900" indent="-342900" algn="r" rtl="1">
              <a:lnSpc>
                <a:spcPct val="120000"/>
              </a:lnSpc>
              <a:buFont typeface="Arial" panose="020B0604020202020204" pitchFamily="34" charset="0"/>
              <a:buChar char="•"/>
            </a:pPr>
            <a:r>
              <a:rPr lang="fa-IR" sz="2200" dirty="0" smtClean="0">
                <a:solidFill>
                  <a:schemeClr val="bg1"/>
                </a:solidFill>
                <a:latin typeface="DimaFred" panose="020B0603030804020204" pitchFamily="34" charset="-78"/>
                <a:cs typeface="DimaFred" panose="020B0603030804020204" pitchFamily="34" charset="-78"/>
              </a:rPr>
              <a:t>تهیه نقشه توسط </a:t>
            </a:r>
            <a:r>
              <a:rPr lang="en-US" sz="2200" dirty="0" err="1" smtClean="0">
                <a:solidFill>
                  <a:schemeClr val="bg1"/>
                </a:solidFill>
                <a:latin typeface="DimaFred" panose="020B0603030804020204" pitchFamily="34" charset="-78"/>
                <a:cs typeface="DimaFred" panose="020B0603030804020204" pitchFamily="34" charset="-78"/>
              </a:rPr>
              <a:t>manzonzi</a:t>
            </a:r>
            <a:r>
              <a:rPr lang="en-US" sz="2200" dirty="0" smtClean="0">
                <a:solidFill>
                  <a:schemeClr val="bg1"/>
                </a:solidFill>
                <a:latin typeface="DimaFred" panose="020B0603030804020204" pitchFamily="34" charset="-78"/>
                <a:cs typeface="DimaFred" panose="020B0603030804020204" pitchFamily="34" charset="-78"/>
              </a:rPr>
              <a:t> </a:t>
            </a:r>
            <a:r>
              <a:rPr lang="fa-IR" sz="2200" dirty="0" smtClean="0">
                <a:solidFill>
                  <a:schemeClr val="bg1"/>
                </a:solidFill>
                <a:latin typeface="DimaFred" panose="020B0603030804020204" pitchFamily="34" charset="-78"/>
                <a:cs typeface="DimaFred" panose="020B0603030804020204" pitchFamily="34" charset="-78"/>
              </a:rPr>
              <a:t>در سال 1847</a:t>
            </a:r>
          </a:p>
          <a:p>
            <a:pPr marL="342900" indent="-342900" algn="r" rtl="1">
              <a:lnSpc>
                <a:spcPct val="120000"/>
              </a:lnSpc>
              <a:buFont typeface="Arial" panose="020B0604020202020204" pitchFamily="34" charset="0"/>
              <a:buChar char="•"/>
            </a:pPr>
            <a:r>
              <a:rPr lang="fa-IR" sz="2200" dirty="0" smtClean="0">
                <a:solidFill>
                  <a:schemeClr val="bg1"/>
                </a:solidFill>
                <a:latin typeface="DimaFred" panose="020B0603030804020204" pitchFamily="34" charset="-78"/>
                <a:cs typeface="DimaFred" panose="020B0603030804020204" pitchFamily="34" charset="-78"/>
              </a:rPr>
              <a:t>آسیب های فراوان به دلیل جنگ در سال 1904</a:t>
            </a:r>
          </a:p>
          <a:p>
            <a:pPr marL="342900" indent="-342900" algn="r" rtl="1">
              <a:lnSpc>
                <a:spcPct val="120000"/>
              </a:lnSpc>
              <a:buFont typeface="Arial" panose="020B0604020202020204" pitchFamily="34" charset="0"/>
              <a:buChar char="•"/>
            </a:pPr>
            <a:endParaRPr lang="en-US" sz="2200" dirty="0">
              <a:solidFill>
                <a:schemeClr val="bg1"/>
              </a:solidFill>
              <a:latin typeface="DimaFred" panose="020B0603030804020204" pitchFamily="34" charset="-78"/>
              <a:ea typeface="Roboto Thin" charset="0"/>
              <a:cs typeface="DimaFred" panose="020B0603030804020204" pitchFamily="34" charset="-78"/>
            </a:endParaRPr>
          </a:p>
        </p:txBody>
      </p:sp>
      <p:sp>
        <p:nvSpPr>
          <p:cNvPr id="37" name="TextBox 36"/>
          <p:cNvSpPr txBox="1"/>
          <p:nvPr/>
        </p:nvSpPr>
        <p:spPr>
          <a:xfrm>
            <a:off x="422872" y="2333712"/>
            <a:ext cx="3444278" cy="2529923"/>
          </a:xfrm>
          <a:prstGeom prst="rect">
            <a:avLst/>
          </a:prstGeom>
          <a:noFill/>
        </p:spPr>
        <p:txBody>
          <a:bodyPr wrap="square" lIns="91440" tIns="45720" rIns="91440" bIns="45720" rtlCol="0">
            <a:spAutoFit/>
          </a:bodyPr>
          <a:lstStyle/>
          <a:p>
            <a:pPr marL="342900" indent="-342900" algn="r" rtl="1">
              <a:lnSpc>
                <a:spcPct val="120000"/>
              </a:lnSpc>
              <a:buFont typeface="Arial" panose="020B0604020202020204" pitchFamily="34" charset="0"/>
              <a:buChar char="•"/>
            </a:pPr>
            <a:r>
              <a:rPr lang="fa-IR" sz="2200" dirty="0" smtClean="0">
                <a:solidFill>
                  <a:schemeClr val="bg1"/>
                </a:solidFill>
                <a:latin typeface="DimaFred" panose="020B0603030804020204" pitchFamily="34" charset="-78"/>
                <a:cs typeface="DimaFred" panose="020B0603030804020204" pitchFamily="34" charset="-78"/>
              </a:rPr>
              <a:t>از سال 1904 به عنوان دوران مدرن یاد می شود. </a:t>
            </a:r>
            <a:endParaRPr lang="fa-IR" sz="2200" dirty="0">
              <a:solidFill>
                <a:schemeClr val="bg1"/>
              </a:solidFill>
              <a:latin typeface="DimaFred" panose="020B0603030804020204" pitchFamily="34" charset="-78"/>
              <a:cs typeface="DimaFred" panose="020B0603030804020204" pitchFamily="34" charset="-78"/>
            </a:endParaRPr>
          </a:p>
          <a:p>
            <a:pPr marL="342900" indent="-342900" algn="r" rtl="1">
              <a:lnSpc>
                <a:spcPct val="120000"/>
              </a:lnSpc>
              <a:buFont typeface="Arial" panose="020B0604020202020204" pitchFamily="34" charset="0"/>
              <a:buChar char="•"/>
            </a:pPr>
            <a:r>
              <a:rPr lang="fa-IR" sz="2200" dirty="0" smtClean="0">
                <a:solidFill>
                  <a:schemeClr val="bg1"/>
                </a:solidFill>
                <a:latin typeface="DimaFred" panose="020B0603030804020204" pitchFamily="34" charset="-78"/>
                <a:cs typeface="DimaFred" panose="020B0603030804020204" pitchFamily="34" charset="-78"/>
              </a:rPr>
              <a:t>در ادامه اتفاقات این دوران مورد بررسی قرار میگیرد.</a:t>
            </a:r>
          </a:p>
          <a:p>
            <a:pPr marL="342900" indent="-342900" algn="r" rtl="1">
              <a:lnSpc>
                <a:spcPct val="120000"/>
              </a:lnSpc>
              <a:buFont typeface="Arial" panose="020B0604020202020204" pitchFamily="34" charset="0"/>
              <a:buChar char="•"/>
            </a:pPr>
            <a:endParaRPr lang="en-US" sz="2200" dirty="0">
              <a:solidFill>
                <a:schemeClr val="bg1"/>
              </a:solidFill>
              <a:latin typeface="DimaFred" panose="020B0603030804020204" pitchFamily="34" charset="-78"/>
              <a:ea typeface="Roboto Thin" charset="0"/>
              <a:cs typeface="DimaFred" panose="020B0603030804020204" pitchFamily="34" charset="-78"/>
            </a:endParaRPr>
          </a:p>
        </p:txBody>
      </p:sp>
      <p:sp>
        <p:nvSpPr>
          <p:cNvPr id="38" name="TextBox 37"/>
          <p:cNvSpPr txBox="1"/>
          <p:nvPr/>
        </p:nvSpPr>
        <p:spPr>
          <a:xfrm>
            <a:off x="6781555" y="792194"/>
            <a:ext cx="4644971" cy="769441"/>
          </a:xfrm>
          <a:prstGeom prst="rect">
            <a:avLst/>
          </a:prstGeom>
          <a:noFill/>
        </p:spPr>
        <p:txBody>
          <a:bodyPr wrap="square" rtlCol="0">
            <a:spAutoFit/>
          </a:bodyPr>
          <a:lstStyle/>
          <a:p>
            <a:pPr algn="r" rtl="1"/>
            <a:r>
              <a:rPr lang="fa-IR" sz="4400" b="1" dirty="0" smtClean="0">
                <a:solidFill>
                  <a:schemeClr val="bg1"/>
                </a:solidFill>
                <a:latin typeface="Dima Sogand" panose="02000700000000000000" pitchFamily="2" charset="-78"/>
                <a:ea typeface="Lato Light" panose="020F0502020204030203" pitchFamily="34" charset="0"/>
                <a:cs typeface="Dima Sogand" panose="02000700000000000000" pitchFamily="2" charset="-78"/>
              </a:rPr>
              <a:t>معرفی</a:t>
            </a:r>
            <a:endParaRPr lang="en-US" sz="4400" b="1" dirty="0">
              <a:solidFill>
                <a:schemeClr val="bg1"/>
              </a:solidFill>
              <a:latin typeface="Dima Sogand" panose="02000700000000000000" pitchFamily="2" charset="-78"/>
              <a:ea typeface="Lato Light" panose="020F0502020204030203" pitchFamily="34" charset="0"/>
              <a:cs typeface="Dima Sogand" panose="02000700000000000000" pitchFamily="2" charset="-78"/>
            </a:endParaRPr>
          </a:p>
        </p:txBody>
      </p:sp>
      <p:cxnSp>
        <p:nvCxnSpPr>
          <p:cNvPr id="39" name="Straight Connector 38"/>
          <p:cNvCxnSpPr>
            <a:cxnSpLocks/>
          </p:cNvCxnSpPr>
          <p:nvPr/>
        </p:nvCxnSpPr>
        <p:spPr>
          <a:xfrm flipH="1">
            <a:off x="9975919" y="1600263"/>
            <a:ext cx="1450607"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rot="16200000">
            <a:off x="-1903539" y="3647010"/>
            <a:ext cx="4509303" cy="338554"/>
          </a:xfrm>
          <a:prstGeom prst="rect">
            <a:avLst/>
          </a:prstGeom>
          <a:solidFill>
            <a:srgbClr val="262626"/>
          </a:solidFill>
        </p:spPr>
        <p:txBody>
          <a:bodyPr wrap="square" rtlCol="1">
            <a:spAutoFit/>
          </a:bodyPr>
          <a:lstStyle/>
          <a:p>
            <a:pPr algn="r" rtl="1"/>
            <a:r>
              <a:rPr lang="fa-IR" sz="1600" dirty="0" smtClean="0">
                <a:solidFill>
                  <a:schemeClr val="bg2">
                    <a:lumMod val="90000"/>
                  </a:schemeClr>
                </a:solidFill>
              </a:rPr>
              <a:t>برنامه ریزی حوزه های مادر شهری-شهر صنعا</a:t>
            </a:r>
            <a:endParaRPr lang="fa-IR" sz="1600" dirty="0">
              <a:solidFill>
                <a:schemeClr val="bg2">
                  <a:lumMod val="90000"/>
                </a:schemeClr>
              </a:solidFill>
            </a:endParaRPr>
          </a:p>
        </p:txBody>
      </p:sp>
      <p:sp>
        <p:nvSpPr>
          <p:cNvPr id="8" name="Picture Placeholder 7"/>
          <p:cNvSpPr>
            <a:spLocks noGrp="1"/>
          </p:cNvSpPr>
          <p:nvPr>
            <p:ph type="pic" sz="quarter" idx="10"/>
          </p:nvPr>
        </p:nvSpPr>
        <p:spPr/>
      </p:sp>
      <p:pic>
        <p:nvPicPr>
          <p:cNvPr id="23" name="Picture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9432" y="1600263"/>
            <a:ext cx="7098224" cy="4122584"/>
          </a:xfrm>
          <a:prstGeom prst="rect">
            <a:avLst/>
          </a:prstGeom>
        </p:spPr>
      </p:pic>
    </p:spTree>
    <p:extLst>
      <p:ext uri="{BB962C8B-B14F-4D97-AF65-F5344CB8AC3E}">
        <p14:creationId xmlns:p14="http://schemas.microsoft.com/office/powerpoint/2010/main" val="11197661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par>
                                <p:cTn id="14" presetID="10" presetClass="entr" presetSubtype="0"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par>
                                <p:cTn id="36" presetID="10" presetClass="entr" presetSubtype="0" fill="hold"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1000" fill="hold"/>
                                        <p:tgtEl>
                                          <p:spTgt spid="39"/>
                                        </p:tgtEl>
                                        <p:attrNameLst>
                                          <p:attrName>ppt_y</p:attrName>
                                        </p:attrNameLst>
                                      </p:cBhvr>
                                      <p:tavLst>
                                        <p:tav tm="0">
                                          <p:val>
                                            <p:strVal val="#ppt_y+.1"/>
                                          </p:val>
                                        </p:tav>
                                        <p:tav tm="100000">
                                          <p:val>
                                            <p:strVal val="#ppt_y"/>
                                          </p:val>
                                        </p:tav>
                                      </p:tavLst>
                                    </p:anim>
                                  </p:childTnLst>
                                </p:cTn>
                              </p:par>
                              <p:par>
                                <p:cTn id="45" presetID="10" presetClass="entr" presetSubtype="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0" grpId="0"/>
      <p:bldP spid="43" grpId="0"/>
      <p:bldP spid="32" grpId="0"/>
      <p:bldP spid="34"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a:extLst>
              <a:ext uri="{FF2B5EF4-FFF2-40B4-BE49-F238E27FC236}">
                <a16:creationId xmlns="" xmlns:a16="http://schemas.microsoft.com/office/drawing/2014/main" id="{CB8889AA-7C2B-4599-B0E2-7A913824ECB2}"/>
              </a:ext>
            </a:extLst>
          </p:cNvPr>
          <p:cNvSpPr txBox="1"/>
          <p:nvPr/>
        </p:nvSpPr>
        <p:spPr>
          <a:xfrm>
            <a:off x="3773514" y="487131"/>
            <a:ext cx="4644971" cy="646331"/>
          </a:xfrm>
          <a:prstGeom prst="rect">
            <a:avLst/>
          </a:prstGeom>
          <a:noFill/>
        </p:spPr>
        <p:txBody>
          <a:bodyPr wrap="square" rtlCol="0">
            <a:spAutoFit/>
          </a:bodyPr>
          <a:lstStyle/>
          <a:p>
            <a:pPr algn="ctr"/>
            <a:r>
              <a:rPr lang="fa-IR" sz="3600" dirty="0" smtClean="0">
                <a:solidFill>
                  <a:schemeClr val="bg1"/>
                </a:solidFill>
                <a:latin typeface="Dima Sogand" panose="02000700000000000000" pitchFamily="2" charset="-78"/>
                <a:ea typeface="Lato Light" panose="020F0502020204030203" pitchFamily="34" charset="0"/>
                <a:cs typeface="B Homa" panose="00000400000000000000" pitchFamily="2" charset="-78"/>
              </a:rPr>
              <a:t>دوران مدرن در صنعا</a:t>
            </a:r>
            <a:endParaRPr lang="en-US" sz="3600" dirty="0">
              <a:solidFill>
                <a:schemeClr val="bg1"/>
              </a:solidFill>
              <a:latin typeface="Dima Sogand" panose="02000700000000000000" pitchFamily="2" charset="-78"/>
              <a:ea typeface="Lato Light" panose="020F0502020204030203" pitchFamily="34" charset="0"/>
              <a:cs typeface="B Homa" panose="00000400000000000000" pitchFamily="2" charset="-78"/>
            </a:endParaRPr>
          </a:p>
        </p:txBody>
      </p:sp>
      <p:cxnSp>
        <p:nvCxnSpPr>
          <p:cNvPr id="76" name="Straight Connector 75">
            <a:extLst>
              <a:ext uri="{FF2B5EF4-FFF2-40B4-BE49-F238E27FC236}">
                <a16:creationId xmlns="" xmlns:a16="http://schemas.microsoft.com/office/drawing/2014/main" id="{17021E11-4180-4B26-AF67-83A4F75F532D}"/>
              </a:ext>
            </a:extLst>
          </p:cNvPr>
          <p:cNvCxnSpPr>
            <a:cxnSpLocks/>
          </p:cNvCxnSpPr>
          <p:nvPr/>
        </p:nvCxnSpPr>
        <p:spPr>
          <a:xfrm flipH="1">
            <a:off x="5798294" y="1250739"/>
            <a:ext cx="7241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D30558EF-F54B-4634-92B4-353EA42AEB4B}"/>
              </a:ext>
            </a:extLst>
          </p:cNvPr>
          <p:cNvCxnSpPr>
            <a:endCxn id="38" idx="3"/>
          </p:cNvCxnSpPr>
          <p:nvPr/>
        </p:nvCxnSpPr>
        <p:spPr>
          <a:xfrm>
            <a:off x="0" y="3785026"/>
            <a:ext cx="166334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38" name="Hexagon 37">
            <a:extLst>
              <a:ext uri="{FF2B5EF4-FFF2-40B4-BE49-F238E27FC236}">
                <a16:creationId xmlns="" xmlns:a16="http://schemas.microsoft.com/office/drawing/2014/main" id="{69F12717-B261-4820-9A71-7FDBC17CF17A}"/>
              </a:ext>
            </a:extLst>
          </p:cNvPr>
          <p:cNvSpPr/>
          <p:nvPr/>
        </p:nvSpPr>
        <p:spPr>
          <a:xfrm>
            <a:off x="1667777" y="3391195"/>
            <a:ext cx="911803" cy="787661"/>
          </a:xfrm>
          <a:prstGeom prst="hexagon">
            <a:avLst>
              <a:gd name="adj" fmla="val 29026"/>
              <a:gd name="vf" fmla="val 115470"/>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Hexagon 38">
            <a:extLst>
              <a:ext uri="{FF2B5EF4-FFF2-40B4-BE49-F238E27FC236}">
                <a16:creationId xmlns="" xmlns:a16="http://schemas.microsoft.com/office/drawing/2014/main" id="{491B0A93-066A-4A40-A93C-9BA50ECAF246}"/>
              </a:ext>
            </a:extLst>
          </p:cNvPr>
          <p:cNvSpPr/>
          <p:nvPr/>
        </p:nvSpPr>
        <p:spPr>
          <a:xfrm>
            <a:off x="4310084" y="3391194"/>
            <a:ext cx="911803" cy="787661"/>
          </a:xfrm>
          <a:prstGeom prst="hexagon">
            <a:avLst>
              <a:gd name="adj" fmla="val 29026"/>
              <a:gd name="vf" fmla="val 115470"/>
            </a:avLst>
          </a:prstGeom>
          <a:solidFill>
            <a:schemeClr val="accent5">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Hexagon 39">
            <a:extLst>
              <a:ext uri="{FF2B5EF4-FFF2-40B4-BE49-F238E27FC236}">
                <a16:creationId xmlns="" xmlns:a16="http://schemas.microsoft.com/office/drawing/2014/main" id="{805BAEDF-86E3-48ED-B2A9-7E37B58779BD}"/>
              </a:ext>
            </a:extLst>
          </p:cNvPr>
          <p:cNvSpPr/>
          <p:nvPr/>
        </p:nvSpPr>
        <p:spPr>
          <a:xfrm>
            <a:off x="6965684" y="3391195"/>
            <a:ext cx="911803" cy="787661"/>
          </a:xfrm>
          <a:prstGeom prst="hexagon">
            <a:avLst>
              <a:gd name="adj" fmla="val 29026"/>
              <a:gd name="vf" fmla="val 115470"/>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Hexagon 40">
            <a:extLst>
              <a:ext uri="{FF2B5EF4-FFF2-40B4-BE49-F238E27FC236}">
                <a16:creationId xmlns="" xmlns:a16="http://schemas.microsoft.com/office/drawing/2014/main" id="{62907781-D4B8-4F0C-8719-8036C7BBFA4F}"/>
              </a:ext>
            </a:extLst>
          </p:cNvPr>
          <p:cNvSpPr/>
          <p:nvPr/>
        </p:nvSpPr>
        <p:spPr>
          <a:xfrm>
            <a:off x="9616852" y="3391195"/>
            <a:ext cx="911803" cy="787661"/>
          </a:xfrm>
          <a:prstGeom prst="hexagon">
            <a:avLst>
              <a:gd name="adj" fmla="val 29026"/>
              <a:gd name="vf" fmla="val 115470"/>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 xmlns:a16="http://schemas.microsoft.com/office/drawing/2014/main" id="{E812CF3F-173D-402B-B9B8-66DF183B8D10}"/>
              </a:ext>
            </a:extLst>
          </p:cNvPr>
          <p:cNvSpPr txBox="1"/>
          <p:nvPr/>
        </p:nvSpPr>
        <p:spPr>
          <a:xfrm>
            <a:off x="488750" y="4419040"/>
            <a:ext cx="2654300" cy="1323439"/>
          </a:xfrm>
          <a:prstGeom prst="rect">
            <a:avLst/>
          </a:prstGeom>
          <a:noFill/>
        </p:spPr>
        <p:txBody>
          <a:bodyPr wrap="square" rtlCol="0">
            <a:spAutoFit/>
          </a:bodyPr>
          <a:lstStyle/>
          <a:p>
            <a:pPr marL="285750" indent="-285750" algn="r" rtl="1">
              <a:buFont typeface="Arial" panose="020B0604020202020204" pitchFamily="34" charset="0"/>
              <a:buChar char="•"/>
            </a:pPr>
            <a:r>
              <a:rPr lang="fa-IR" sz="1600" dirty="0" smtClean="0">
                <a:solidFill>
                  <a:schemeClr val="bg1"/>
                </a:solidFill>
                <a:latin typeface="DimaFred" panose="020B0603030804020204" pitchFamily="34" charset="-78"/>
                <a:cs typeface="DimaFred" panose="020B0603030804020204" pitchFamily="34" charset="-78"/>
              </a:rPr>
              <a:t>خروج ترک ها</a:t>
            </a:r>
            <a:endParaRPr lang="fa-IR" sz="1600" dirty="0">
              <a:solidFill>
                <a:schemeClr val="bg1"/>
              </a:solidFill>
              <a:latin typeface="DimaFred" panose="020B0603030804020204" pitchFamily="34" charset="-78"/>
              <a:cs typeface="DimaFred" panose="020B0603030804020204" pitchFamily="34" charset="-78"/>
            </a:endParaRPr>
          </a:p>
          <a:p>
            <a:pPr marL="285750" indent="-285750" algn="r" rtl="1">
              <a:buFont typeface="Arial" panose="020B0604020202020204" pitchFamily="34" charset="0"/>
              <a:buChar char="•"/>
            </a:pPr>
            <a:r>
              <a:rPr lang="fa-IR" sz="1600" b="1" dirty="0" smtClean="0">
                <a:solidFill>
                  <a:schemeClr val="bg1"/>
                </a:solidFill>
                <a:latin typeface="DimaFred" panose="020B0603030804020204" pitchFamily="34" charset="-78"/>
                <a:cs typeface="DimaFred" panose="020B0603030804020204" pitchFamily="34" charset="-78"/>
              </a:rPr>
              <a:t>ساختمان دارای برق</a:t>
            </a:r>
          </a:p>
          <a:p>
            <a:pPr marL="285750" indent="-285750" algn="r" rtl="1">
              <a:buFont typeface="Arial" panose="020B0604020202020204" pitchFamily="34" charset="0"/>
              <a:buChar char="•"/>
            </a:pPr>
            <a:r>
              <a:rPr lang="fa-IR" sz="1600" b="1" dirty="0" smtClean="0">
                <a:solidFill>
                  <a:schemeClr val="bg1"/>
                </a:solidFill>
                <a:latin typeface="DimaFred" panose="020B0603030804020204" pitchFamily="34" charset="-78"/>
                <a:cs typeface="DimaFred" panose="020B0603030804020204" pitchFamily="34" charset="-78"/>
              </a:rPr>
              <a:t>جنگهای داخلی طولانی مدت و قحطی و نا آرامی در کشور</a:t>
            </a:r>
            <a:endParaRPr lang="fa-IR" sz="1600" b="1" dirty="0">
              <a:solidFill>
                <a:schemeClr val="bg1"/>
              </a:solidFill>
              <a:latin typeface="DimaFred" panose="020B0603030804020204" pitchFamily="34" charset="-78"/>
              <a:cs typeface="DimaFred" panose="020B0603030804020204" pitchFamily="34" charset="-78"/>
            </a:endParaRPr>
          </a:p>
        </p:txBody>
      </p:sp>
      <p:sp>
        <p:nvSpPr>
          <p:cNvPr id="47" name="TextBox 46">
            <a:extLst>
              <a:ext uri="{FF2B5EF4-FFF2-40B4-BE49-F238E27FC236}">
                <a16:creationId xmlns="" xmlns:a16="http://schemas.microsoft.com/office/drawing/2014/main" id="{CA127246-30D9-46D8-86CE-FD92E5EE4A1C}"/>
              </a:ext>
            </a:extLst>
          </p:cNvPr>
          <p:cNvSpPr txBox="1"/>
          <p:nvPr/>
        </p:nvSpPr>
        <p:spPr>
          <a:xfrm>
            <a:off x="5685591" y="4419040"/>
            <a:ext cx="2963109" cy="1569660"/>
          </a:xfrm>
          <a:prstGeom prst="rect">
            <a:avLst/>
          </a:prstGeom>
          <a:noFill/>
        </p:spPr>
        <p:txBody>
          <a:bodyPr wrap="square" rtlCol="0">
            <a:spAutoFit/>
          </a:bodyPr>
          <a:lstStyle/>
          <a:p>
            <a:pPr marL="171450" indent="-171450" algn="r" rtl="1">
              <a:buFont typeface="Arial" panose="020B0604020202020204" pitchFamily="34" charset="0"/>
              <a:buChar char="•"/>
            </a:pPr>
            <a:r>
              <a:rPr lang="fa-IR" sz="1600" dirty="0" smtClean="0">
                <a:solidFill>
                  <a:schemeClr val="bg1"/>
                </a:solidFill>
                <a:latin typeface="DimaFred" panose="020B0603030804020204" pitchFamily="34" charset="-78"/>
                <a:cs typeface="DimaFred" panose="020B0603030804020204" pitchFamily="34" charset="-78"/>
              </a:rPr>
              <a:t>تقسیم کشور به دو بخش و جنگ سرد بین دو کشور</a:t>
            </a:r>
          </a:p>
          <a:p>
            <a:pPr marL="171450" indent="-171450" algn="r" rtl="1">
              <a:buFont typeface="Arial" panose="020B0604020202020204" pitchFamily="34" charset="0"/>
              <a:buChar char="•"/>
            </a:pPr>
            <a:r>
              <a:rPr lang="fa-IR" sz="1600" b="1" dirty="0" smtClean="0">
                <a:solidFill>
                  <a:schemeClr val="bg1"/>
                </a:solidFill>
                <a:latin typeface="DimaFred" panose="020B0603030804020204" pitchFamily="34" charset="-78"/>
                <a:cs typeface="DimaFred" panose="020B0603030804020204" pitchFamily="34" charset="-78"/>
              </a:rPr>
              <a:t>یمن شمالی وابسته به عربستان و یمن جنوبی وابسته به بلوک شرق </a:t>
            </a:r>
          </a:p>
          <a:p>
            <a:pPr marL="171450" indent="-171450" algn="r" rtl="1">
              <a:buFont typeface="Arial" panose="020B0604020202020204" pitchFamily="34" charset="0"/>
              <a:buChar char="•"/>
            </a:pPr>
            <a:r>
              <a:rPr lang="fa-IR" sz="1600" b="1" dirty="0" smtClean="0">
                <a:solidFill>
                  <a:schemeClr val="bg1"/>
                </a:solidFill>
                <a:latin typeface="DimaFred" panose="020B0603030804020204" pitchFamily="34" charset="-78"/>
                <a:cs typeface="DimaFred" panose="020B0603030804020204" pitchFamily="34" charset="-78"/>
              </a:rPr>
              <a:t>درآمد بالای نفتی و شروع توسعه بسیار سریع</a:t>
            </a:r>
            <a:endParaRPr lang="en-US" sz="1600" b="1" dirty="0">
              <a:solidFill>
                <a:schemeClr val="bg1"/>
              </a:solidFill>
              <a:latin typeface="DimaFred" panose="020B0603030804020204" pitchFamily="34" charset="-78"/>
              <a:cs typeface="DimaFred" panose="020B0603030804020204" pitchFamily="34" charset="-78"/>
            </a:endParaRPr>
          </a:p>
        </p:txBody>
      </p:sp>
      <p:sp>
        <p:nvSpPr>
          <p:cNvPr id="53" name="TextBox 52">
            <a:extLst>
              <a:ext uri="{FF2B5EF4-FFF2-40B4-BE49-F238E27FC236}">
                <a16:creationId xmlns="" xmlns:a16="http://schemas.microsoft.com/office/drawing/2014/main" id="{71E51EB7-064D-4776-ACDA-949682BEC0EA}"/>
              </a:ext>
            </a:extLst>
          </p:cNvPr>
          <p:cNvSpPr txBox="1"/>
          <p:nvPr/>
        </p:nvSpPr>
        <p:spPr>
          <a:xfrm>
            <a:off x="8611212" y="1602951"/>
            <a:ext cx="2919814" cy="1569660"/>
          </a:xfrm>
          <a:prstGeom prst="rect">
            <a:avLst/>
          </a:prstGeom>
          <a:noFill/>
        </p:spPr>
        <p:txBody>
          <a:bodyPr wrap="square" rtlCol="0">
            <a:spAutoFit/>
          </a:bodyPr>
          <a:lstStyle/>
          <a:p>
            <a:pPr marL="171450" indent="-171450" algn="r" rtl="1">
              <a:buFont typeface="Arial" panose="020B0604020202020204" pitchFamily="34" charset="0"/>
              <a:buChar char="•"/>
            </a:pPr>
            <a:r>
              <a:rPr lang="fa-IR" sz="1600" dirty="0" smtClean="0">
                <a:solidFill>
                  <a:schemeClr val="bg1"/>
                </a:solidFill>
                <a:latin typeface="DimaFred" panose="020B0603030804020204" pitchFamily="34" charset="-78"/>
                <a:cs typeface="DimaFred" panose="020B0603030804020204" pitchFamily="34" charset="-78"/>
              </a:rPr>
              <a:t>تولید نفت در یمن و مهاجرت از روستاها</a:t>
            </a:r>
          </a:p>
          <a:p>
            <a:pPr marL="171450" indent="-171450" algn="r" rtl="1">
              <a:buFont typeface="Arial" panose="020B0604020202020204" pitchFamily="34" charset="0"/>
              <a:buChar char="•"/>
            </a:pPr>
            <a:r>
              <a:rPr lang="fa-IR" sz="1600" b="1" dirty="0" smtClean="0">
                <a:solidFill>
                  <a:schemeClr val="bg1"/>
                </a:solidFill>
                <a:latin typeface="DimaFred" panose="020B0603030804020204" pitchFamily="34" charset="-78"/>
                <a:cs typeface="DimaFred" panose="020B0603030804020204" pitchFamily="34" charset="-78"/>
              </a:rPr>
              <a:t>درآمدهای بسیار زیاد و عدم توانایی مدیریت این درآمدها توسط دولت مرکزی</a:t>
            </a:r>
          </a:p>
          <a:p>
            <a:pPr marL="171450" indent="-171450" algn="r" rtl="1">
              <a:buFont typeface="Arial" panose="020B0604020202020204" pitchFamily="34" charset="0"/>
              <a:buChar char="•"/>
            </a:pPr>
            <a:r>
              <a:rPr lang="fa-IR" sz="1600" b="1" dirty="0" smtClean="0">
                <a:solidFill>
                  <a:schemeClr val="bg1"/>
                </a:solidFill>
                <a:latin typeface="DimaFred" panose="020B0603030804020204" pitchFamily="34" charset="-78"/>
                <a:cs typeface="DimaFred" panose="020B0603030804020204" pitchFamily="34" charset="-78"/>
              </a:rPr>
              <a:t>توسعه شهر به صورت نامناسب</a:t>
            </a:r>
            <a:endParaRPr lang="en-US" sz="1600" b="1" dirty="0">
              <a:solidFill>
                <a:schemeClr val="bg1"/>
              </a:solidFill>
              <a:latin typeface="DimaFred" panose="020B0603030804020204" pitchFamily="34" charset="-78"/>
              <a:cs typeface="DimaFred" panose="020B0603030804020204" pitchFamily="34" charset="-78"/>
            </a:endParaRPr>
          </a:p>
        </p:txBody>
      </p:sp>
      <p:sp>
        <p:nvSpPr>
          <p:cNvPr id="54" name="TextBox 53">
            <a:extLst>
              <a:ext uri="{FF2B5EF4-FFF2-40B4-BE49-F238E27FC236}">
                <a16:creationId xmlns="" xmlns:a16="http://schemas.microsoft.com/office/drawing/2014/main" id="{AE57FB02-CB44-4264-B3E5-B5D276BDE5E9}"/>
              </a:ext>
            </a:extLst>
          </p:cNvPr>
          <p:cNvSpPr txBox="1"/>
          <p:nvPr/>
        </p:nvSpPr>
        <p:spPr>
          <a:xfrm>
            <a:off x="1586312" y="2935364"/>
            <a:ext cx="1064715" cy="338554"/>
          </a:xfrm>
          <a:prstGeom prst="rect">
            <a:avLst/>
          </a:prstGeom>
          <a:noFill/>
        </p:spPr>
        <p:txBody>
          <a:bodyPr wrap="none" rtlCol="0">
            <a:spAutoFit/>
          </a:bodyPr>
          <a:lstStyle/>
          <a:p>
            <a:pPr algn="ctr"/>
            <a:r>
              <a:rPr lang="en-US" sz="1600" b="1" dirty="0" smtClean="0">
                <a:solidFill>
                  <a:schemeClr val="accent5"/>
                </a:solidFill>
                <a:latin typeface="Lato" panose="020F0502020204030203" pitchFamily="34" charset="0"/>
                <a:ea typeface="Lato" panose="020F0502020204030203" pitchFamily="34" charset="0"/>
                <a:cs typeface="Lato" panose="020F0502020204030203" pitchFamily="34" charset="0"/>
              </a:rPr>
              <a:t>1904-1960</a:t>
            </a:r>
            <a:endParaRPr lang="en-US" sz="1600" b="1" dirty="0">
              <a:solidFill>
                <a:schemeClr val="accent5"/>
              </a:solidFill>
              <a:latin typeface="Lato" panose="020F0502020204030203" pitchFamily="34" charset="0"/>
              <a:ea typeface="Lato" panose="020F0502020204030203" pitchFamily="34" charset="0"/>
              <a:cs typeface="Lato" panose="020F0502020204030203" pitchFamily="34" charset="0"/>
            </a:endParaRPr>
          </a:p>
        </p:txBody>
      </p:sp>
      <p:sp>
        <p:nvSpPr>
          <p:cNvPr id="55" name="TextBox 54">
            <a:extLst>
              <a:ext uri="{FF2B5EF4-FFF2-40B4-BE49-F238E27FC236}">
                <a16:creationId xmlns="" xmlns:a16="http://schemas.microsoft.com/office/drawing/2014/main" id="{56335160-3346-46CF-97D4-2B32BAFEB005}"/>
              </a:ext>
            </a:extLst>
          </p:cNvPr>
          <p:cNvSpPr txBox="1"/>
          <p:nvPr/>
        </p:nvSpPr>
        <p:spPr>
          <a:xfrm>
            <a:off x="4244472" y="4265355"/>
            <a:ext cx="1051891" cy="338554"/>
          </a:xfrm>
          <a:prstGeom prst="rect">
            <a:avLst/>
          </a:prstGeom>
          <a:noFill/>
        </p:spPr>
        <p:txBody>
          <a:bodyPr wrap="none" rtlCol="0">
            <a:spAutoFit/>
          </a:bodyPr>
          <a:lstStyle/>
          <a:p>
            <a:pPr algn="ctr"/>
            <a:r>
              <a:rPr lang="en-US" sz="1600" b="1" dirty="0" smtClean="0">
                <a:solidFill>
                  <a:schemeClr val="accent5">
                    <a:lumMod val="75000"/>
                  </a:schemeClr>
                </a:solidFill>
                <a:latin typeface="Lato" panose="020F0502020204030203" pitchFamily="34" charset="0"/>
                <a:ea typeface="Lato" panose="020F0502020204030203" pitchFamily="34" charset="0"/>
                <a:cs typeface="Lato" panose="020F0502020204030203" pitchFamily="34" charset="0"/>
              </a:rPr>
              <a:t>1960-1970</a:t>
            </a:r>
            <a:endParaRPr lang="en-US" sz="1600" b="1" dirty="0">
              <a:solidFill>
                <a:schemeClr val="accent5">
                  <a:lumMod val="75000"/>
                </a:schemeClr>
              </a:solidFill>
              <a:latin typeface="Lato" panose="020F0502020204030203" pitchFamily="34" charset="0"/>
              <a:ea typeface="Lato" panose="020F0502020204030203" pitchFamily="34" charset="0"/>
              <a:cs typeface="Lato" panose="020F0502020204030203" pitchFamily="34" charset="0"/>
            </a:endParaRPr>
          </a:p>
        </p:txBody>
      </p:sp>
      <p:sp>
        <p:nvSpPr>
          <p:cNvPr id="56" name="TextBox 55">
            <a:extLst>
              <a:ext uri="{FF2B5EF4-FFF2-40B4-BE49-F238E27FC236}">
                <a16:creationId xmlns="" xmlns:a16="http://schemas.microsoft.com/office/drawing/2014/main" id="{3B47425E-7754-4C1D-9A7F-90550FD62085}"/>
              </a:ext>
            </a:extLst>
          </p:cNvPr>
          <p:cNvSpPr txBox="1"/>
          <p:nvPr/>
        </p:nvSpPr>
        <p:spPr>
          <a:xfrm>
            <a:off x="6895640" y="2935364"/>
            <a:ext cx="1051891" cy="338554"/>
          </a:xfrm>
          <a:prstGeom prst="rect">
            <a:avLst/>
          </a:prstGeom>
          <a:noFill/>
        </p:spPr>
        <p:txBody>
          <a:bodyPr wrap="none" rtlCol="0">
            <a:spAutoFit/>
          </a:bodyPr>
          <a:lstStyle/>
          <a:p>
            <a:pPr algn="ctr"/>
            <a:r>
              <a:rPr lang="en-US" sz="1600" b="1" dirty="0" smtClean="0">
                <a:solidFill>
                  <a:schemeClr val="accent6"/>
                </a:solidFill>
                <a:latin typeface="Lato" panose="020F0502020204030203" pitchFamily="34" charset="0"/>
                <a:ea typeface="Lato" panose="020F0502020204030203" pitchFamily="34" charset="0"/>
                <a:cs typeface="Lato" panose="020F0502020204030203" pitchFamily="34" charset="0"/>
              </a:rPr>
              <a:t>1970-1980</a:t>
            </a:r>
            <a:endParaRPr lang="en-US" sz="1600" b="1" dirty="0">
              <a:solidFill>
                <a:schemeClr val="accent6"/>
              </a:solidFill>
              <a:latin typeface="Lato" panose="020F0502020204030203" pitchFamily="34" charset="0"/>
              <a:ea typeface="Lato" panose="020F0502020204030203" pitchFamily="34" charset="0"/>
              <a:cs typeface="Lato" panose="020F0502020204030203" pitchFamily="34" charset="0"/>
            </a:endParaRPr>
          </a:p>
        </p:txBody>
      </p:sp>
      <p:sp>
        <p:nvSpPr>
          <p:cNvPr id="57" name="TextBox 56">
            <a:extLst>
              <a:ext uri="{FF2B5EF4-FFF2-40B4-BE49-F238E27FC236}">
                <a16:creationId xmlns="" xmlns:a16="http://schemas.microsoft.com/office/drawing/2014/main" id="{686993BA-943F-4E6F-AB05-F6648B611FD0}"/>
              </a:ext>
            </a:extLst>
          </p:cNvPr>
          <p:cNvSpPr txBox="1"/>
          <p:nvPr/>
        </p:nvSpPr>
        <p:spPr>
          <a:xfrm>
            <a:off x="9540397" y="4265355"/>
            <a:ext cx="1064715" cy="338554"/>
          </a:xfrm>
          <a:prstGeom prst="rect">
            <a:avLst/>
          </a:prstGeom>
          <a:noFill/>
        </p:spPr>
        <p:txBody>
          <a:bodyPr wrap="none" rtlCol="0">
            <a:spAutoFit/>
          </a:bodyPr>
          <a:lstStyle/>
          <a:p>
            <a:pPr algn="ctr"/>
            <a:r>
              <a:rPr lang="en-US" sz="1600" b="1" dirty="0" smtClean="0">
                <a:solidFill>
                  <a:schemeClr val="accent1"/>
                </a:solidFill>
                <a:latin typeface="Lato" panose="020F0502020204030203" pitchFamily="34" charset="0"/>
                <a:ea typeface="Lato" panose="020F0502020204030203" pitchFamily="34" charset="0"/>
                <a:cs typeface="Lato" panose="020F0502020204030203" pitchFamily="34" charset="0"/>
              </a:rPr>
              <a:t>1980-1990</a:t>
            </a:r>
            <a:endParaRPr lang="en-US" sz="1600" b="1" dirty="0">
              <a:solidFill>
                <a:schemeClr val="accent1"/>
              </a:solidFill>
              <a:latin typeface="Lato" panose="020F0502020204030203" pitchFamily="34" charset="0"/>
              <a:ea typeface="Lato" panose="020F0502020204030203" pitchFamily="34" charset="0"/>
              <a:cs typeface="Lato" panose="020F0502020204030203" pitchFamily="34" charset="0"/>
            </a:endParaRPr>
          </a:p>
        </p:txBody>
      </p:sp>
      <p:cxnSp>
        <p:nvCxnSpPr>
          <p:cNvPr id="58" name="Straight Connector 57">
            <a:extLst>
              <a:ext uri="{FF2B5EF4-FFF2-40B4-BE49-F238E27FC236}">
                <a16:creationId xmlns="" xmlns:a16="http://schemas.microsoft.com/office/drawing/2014/main" id="{C34E88B4-DCD2-4CDB-8154-CE723B4BD10F}"/>
              </a:ext>
            </a:extLst>
          </p:cNvPr>
          <p:cNvCxnSpPr>
            <a:stCxn id="38" idx="0"/>
            <a:endCxn id="39" idx="3"/>
          </p:cNvCxnSpPr>
          <p:nvPr/>
        </p:nvCxnSpPr>
        <p:spPr>
          <a:xfrm>
            <a:off x="2575149" y="3785026"/>
            <a:ext cx="173936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 xmlns:a16="http://schemas.microsoft.com/office/drawing/2014/main" id="{E8B8730B-90F2-4312-8DF1-4AF0FB685A80}"/>
              </a:ext>
            </a:extLst>
          </p:cNvPr>
          <p:cNvCxnSpPr>
            <a:stCxn id="39" idx="0"/>
            <a:endCxn id="40" idx="3"/>
          </p:cNvCxnSpPr>
          <p:nvPr/>
        </p:nvCxnSpPr>
        <p:spPr>
          <a:xfrm>
            <a:off x="5226318" y="3785026"/>
            <a:ext cx="173936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 xmlns:a16="http://schemas.microsoft.com/office/drawing/2014/main" id="{D27A645F-BF91-4CFE-85E7-257B6271EAE2}"/>
              </a:ext>
            </a:extLst>
          </p:cNvPr>
          <p:cNvCxnSpPr>
            <a:stCxn id="40" idx="0"/>
            <a:endCxn id="41" idx="3"/>
          </p:cNvCxnSpPr>
          <p:nvPr/>
        </p:nvCxnSpPr>
        <p:spPr>
          <a:xfrm>
            <a:off x="7877487" y="3785026"/>
            <a:ext cx="1739365"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 xmlns:a16="http://schemas.microsoft.com/office/drawing/2014/main" id="{E812CF3F-173D-402B-B9B8-66DF183B8D10}"/>
              </a:ext>
            </a:extLst>
          </p:cNvPr>
          <p:cNvSpPr txBox="1"/>
          <p:nvPr/>
        </p:nvSpPr>
        <p:spPr>
          <a:xfrm>
            <a:off x="1204651" y="3492636"/>
            <a:ext cx="1824762" cy="584775"/>
          </a:xfrm>
          <a:prstGeom prst="rect">
            <a:avLst/>
          </a:prstGeom>
          <a:noFill/>
        </p:spPr>
        <p:txBody>
          <a:bodyPr wrap="square" rtlCol="0">
            <a:spAutoFit/>
          </a:bodyPr>
          <a:lstStyle/>
          <a:p>
            <a:pPr algn="ctr" rtl="1"/>
            <a:r>
              <a:rPr lang="fa-IR" sz="1600" b="1" dirty="0" smtClean="0">
                <a:solidFill>
                  <a:schemeClr val="bg1"/>
                </a:solidFill>
                <a:latin typeface="DimaFred" panose="020B0603030804020204" pitchFamily="34" charset="-78"/>
                <a:cs typeface="DimaFred" panose="020B0603030804020204" pitchFamily="34" charset="-78"/>
              </a:rPr>
              <a:t>جنگهای </a:t>
            </a:r>
          </a:p>
          <a:p>
            <a:pPr algn="ctr" rtl="1"/>
            <a:r>
              <a:rPr lang="fa-IR" sz="1600" b="1" dirty="0" smtClean="0">
                <a:solidFill>
                  <a:schemeClr val="bg1"/>
                </a:solidFill>
                <a:latin typeface="DimaFred" panose="020B0603030804020204" pitchFamily="34" charset="-78"/>
                <a:cs typeface="DimaFred" panose="020B0603030804020204" pitchFamily="34" charset="-78"/>
              </a:rPr>
              <a:t>داخلی</a:t>
            </a:r>
            <a:endParaRPr lang="en-US" sz="1600" b="1" dirty="0">
              <a:solidFill>
                <a:schemeClr val="bg1"/>
              </a:solidFill>
              <a:latin typeface="DimaFred" panose="020B0603030804020204" pitchFamily="34" charset="-78"/>
              <a:cs typeface="DimaFred" panose="020B0603030804020204" pitchFamily="34" charset="-78"/>
            </a:endParaRPr>
          </a:p>
        </p:txBody>
      </p:sp>
      <p:sp>
        <p:nvSpPr>
          <p:cNvPr id="27" name="TextBox 26">
            <a:extLst>
              <a:ext uri="{FF2B5EF4-FFF2-40B4-BE49-F238E27FC236}">
                <a16:creationId xmlns="" xmlns:a16="http://schemas.microsoft.com/office/drawing/2014/main" id="{E812CF3F-173D-402B-B9B8-66DF183B8D10}"/>
              </a:ext>
            </a:extLst>
          </p:cNvPr>
          <p:cNvSpPr txBox="1"/>
          <p:nvPr/>
        </p:nvSpPr>
        <p:spPr>
          <a:xfrm>
            <a:off x="3860829" y="3615746"/>
            <a:ext cx="1824762" cy="338554"/>
          </a:xfrm>
          <a:prstGeom prst="rect">
            <a:avLst/>
          </a:prstGeom>
          <a:noFill/>
        </p:spPr>
        <p:txBody>
          <a:bodyPr wrap="square" rtlCol="0">
            <a:spAutoFit/>
          </a:bodyPr>
          <a:lstStyle/>
          <a:p>
            <a:pPr algn="ctr" rtl="1"/>
            <a:r>
              <a:rPr lang="fa-IR" sz="1600" b="1" dirty="0" smtClean="0">
                <a:solidFill>
                  <a:schemeClr val="bg1"/>
                </a:solidFill>
                <a:latin typeface="DimaFred" panose="020B0603030804020204" pitchFamily="34" charset="-78"/>
                <a:cs typeface="DimaFred" panose="020B0603030804020204" pitchFamily="34" charset="-78"/>
              </a:rPr>
              <a:t>انقلاب</a:t>
            </a:r>
            <a:endParaRPr lang="en-US" sz="1600" b="1" dirty="0">
              <a:solidFill>
                <a:schemeClr val="bg1"/>
              </a:solidFill>
              <a:latin typeface="DimaFred" panose="020B0603030804020204" pitchFamily="34" charset="-78"/>
              <a:cs typeface="DimaFred" panose="020B0603030804020204" pitchFamily="34" charset="-78"/>
            </a:endParaRPr>
          </a:p>
        </p:txBody>
      </p:sp>
      <p:sp>
        <p:nvSpPr>
          <p:cNvPr id="28" name="TextBox 27">
            <a:extLst>
              <a:ext uri="{FF2B5EF4-FFF2-40B4-BE49-F238E27FC236}">
                <a16:creationId xmlns="" xmlns:a16="http://schemas.microsoft.com/office/drawing/2014/main" id="{E812CF3F-173D-402B-B9B8-66DF183B8D10}"/>
              </a:ext>
            </a:extLst>
          </p:cNvPr>
          <p:cNvSpPr txBox="1"/>
          <p:nvPr/>
        </p:nvSpPr>
        <p:spPr>
          <a:xfrm>
            <a:off x="6517007" y="3347858"/>
            <a:ext cx="1824762" cy="830997"/>
          </a:xfrm>
          <a:prstGeom prst="rect">
            <a:avLst/>
          </a:prstGeom>
          <a:noFill/>
        </p:spPr>
        <p:txBody>
          <a:bodyPr wrap="square" rtlCol="0">
            <a:spAutoFit/>
          </a:bodyPr>
          <a:lstStyle/>
          <a:p>
            <a:pPr algn="ctr" rtl="1"/>
            <a:r>
              <a:rPr lang="fa-IR" sz="1600" b="1" dirty="0" smtClean="0">
                <a:solidFill>
                  <a:schemeClr val="bg1"/>
                </a:solidFill>
                <a:latin typeface="DimaFred" panose="020B0603030804020204" pitchFamily="34" charset="-78"/>
                <a:cs typeface="DimaFred" panose="020B0603030804020204" pitchFamily="34" charset="-78"/>
              </a:rPr>
              <a:t>بمب</a:t>
            </a:r>
          </a:p>
          <a:p>
            <a:pPr algn="ctr" rtl="1"/>
            <a:r>
              <a:rPr lang="fa-IR" sz="1600" b="1" dirty="0" smtClean="0">
                <a:solidFill>
                  <a:schemeClr val="bg1"/>
                </a:solidFill>
                <a:latin typeface="DimaFred" panose="020B0603030804020204" pitchFamily="34" charset="-78"/>
                <a:cs typeface="DimaFred" panose="020B0603030804020204" pitchFamily="34" charset="-78"/>
              </a:rPr>
              <a:t>نفت و</a:t>
            </a:r>
          </a:p>
          <a:p>
            <a:pPr algn="ctr" rtl="1"/>
            <a:r>
              <a:rPr lang="fa-IR" sz="1600" b="1" dirty="0" smtClean="0">
                <a:solidFill>
                  <a:schemeClr val="bg1"/>
                </a:solidFill>
                <a:latin typeface="DimaFred" panose="020B0603030804020204" pitchFamily="34" charset="-78"/>
                <a:cs typeface="DimaFred" panose="020B0603030804020204" pitchFamily="34" charset="-78"/>
              </a:rPr>
              <a:t> مهاجرت</a:t>
            </a:r>
            <a:endParaRPr lang="en-US" sz="1600" b="1" dirty="0">
              <a:solidFill>
                <a:schemeClr val="bg1"/>
              </a:solidFill>
              <a:latin typeface="DimaFred" panose="020B0603030804020204" pitchFamily="34" charset="-78"/>
              <a:cs typeface="DimaFred" panose="020B0603030804020204" pitchFamily="34" charset="-78"/>
            </a:endParaRPr>
          </a:p>
        </p:txBody>
      </p:sp>
      <p:sp>
        <p:nvSpPr>
          <p:cNvPr id="29" name="TextBox 28">
            <a:extLst>
              <a:ext uri="{FF2B5EF4-FFF2-40B4-BE49-F238E27FC236}">
                <a16:creationId xmlns="" xmlns:a16="http://schemas.microsoft.com/office/drawing/2014/main" id="{E812CF3F-173D-402B-B9B8-66DF183B8D10}"/>
              </a:ext>
            </a:extLst>
          </p:cNvPr>
          <p:cNvSpPr txBox="1"/>
          <p:nvPr/>
        </p:nvSpPr>
        <p:spPr>
          <a:xfrm>
            <a:off x="9173185" y="3492635"/>
            <a:ext cx="1824762" cy="584775"/>
          </a:xfrm>
          <a:prstGeom prst="rect">
            <a:avLst/>
          </a:prstGeom>
          <a:noFill/>
        </p:spPr>
        <p:txBody>
          <a:bodyPr wrap="square" rtlCol="0">
            <a:spAutoFit/>
          </a:bodyPr>
          <a:lstStyle/>
          <a:p>
            <a:pPr algn="ctr" rtl="1"/>
            <a:r>
              <a:rPr lang="fa-IR" sz="1600" b="1" dirty="0" smtClean="0">
                <a:solidFill>
                  <a:schemeClr val="bg1"/>
                </a:solidFill>
                <a:latin typeface="DimaFred" panose="020B0603030804020204" pitchFamily="34" charset="-78"/>
                <a:cs typeface="DimaFred" panose="020B0603030804020204" pitchFamily="34" charset="-78"/>
              </a:rPr>
              <a:t>تغییر </a:t>
            </a:r>
          </a:p>
          <a:p>
            <a:pPr algn="ctr" rtl="1"/>
            <a:r>
              <a:rPr lang="fa-IR" sz="1600" b="1" dirty="0" smtClean="0">
                <a:solidFill>
                  <a:schemeClr val="bg1"/>
                </a:solidFill>
                <a:latin typeface="DimaFred" panose="020B0603030804020204" pitchFamily="34" charset="-78"/>
                <a:cs typeface="DimaFred" panose="020B0603030804020204" pitchFamily="34" charset="-78"/>
              </a:rPr>
              <a:t>فرهنگی</a:t>
            </a:r>
            <a:endParaRPr lang="en-US" sz="1600" b="1" dirty="0">
              <a:solidFill>
                <a:schemeClr val="bg1"/>
              </a:solidFill>
              <a:latin typeface="DimaFred" panose="020B0603030804020204" pitchFamily="34" charset="-78"/>
              <a:cs typeface="DimaFred" panose="020B0603030804020204" pitchFamily="34" charset="-78"/>
            </a:endParaRPr>
          </a:p>
        </p:txBody>
      </p:sp>
      <p:sp>
        <p:nvSpPr>
          <p:cNvPr id="2" name="Rectangle 1"/>
          <p:cNvSpPr/>
          <p:nvPr/>
        </p:nvSpPr>
        <p:spPr>
          <a:xfrm>
            <a:off x="3010318" y="1767475"/>
            <a:ext cx="3425961" cy="1323439"/>
          </a:xfrm>
          <a:prstGeom prst="rect">
            <a:avLst/>
          </a:prstGeom>
        </p:spPr>
        <p:txBody>
          <a:bodyPr wrap="square">
            <a:spAutoFit/>
          </a:bodyPr>
          <a:lstStyle/>
          <a:p>
            <a:pPr marL="285750" indent="-285750" algn="just" rtl="1">
              <a:buFont typeface="Arial" panose="020B0604020202020204" pitchFamily="34" charset="0"/>
              <a:buChar char="•"/>
            </a:pPr>
            <a:r>
              <a:rPr lang="fa-IR" sz="1600" dirty="0">
                <a:solidFill>
                  <a:schemeClr val="bg1"/>
                </a:solidFill>
              </a:rPr>
              <a:t>وقوع انقلاب و به حکومت رسیدن عبدالله صالح در سال 1962 </a:t>
            </a:r>
          </a:p>
          <a:p>
            <a:pPr marL="285750" indent="-285750" algn="just" rtl="1">
              <a:buFont typeface="Arial" panose="020B0604020202020204" pitchFamily="34" charset="0"/>
              <a:buChar char="•"/>
            </a:pPr>
            <a:r>
              <a:rPr lang="fa-IR" sz="1600" dirty="0">
                <a:solidFill>
                  <a:schemeClr val="bg1"/>
                </a:solidFill>
              </a:rPr>
              <a:t>ایده های جدید انقلاب در جریان و با توافق با جنبش جهانی علیه اشغال استعمار و فقر در جهان سوم </a:t>
            </a:r>
            <a:endParaRPr lang="en-US" sz="1100" b="1" dirty="0">
              <a:solidFill>
                <a:schemeClr val="bg1"/>
              </a:solidFill>
              <a:latin typeface="+mj-lt"/>
              <a:cs typeface="Lato Light"/>
            </a:endParaRPr>
          </a:p>
        </p:txBody>
      </p:sp>
      <p:sp>
        <p:nvSpPr>
          <p:cNvPr id="24" name="TextBox 23"/>
          <p:cNvSpPr txBox="1"/>
          <p:nvPr/>
        </p:nvSpPr>
        <p:spPr>
          <a:xfrm rot="16200000">
            <a:off x="-1903539" y="3647010"/>
            <a:ext cx="4509303" cy="338554"/>
          </a:xfrm>
          <a:prstGeom prst="rect">
            <a:avLst/>
          </a:prstGeom>
          <a:solidFill>
            <a:srgbClr val="262626"/>
          </a:solidFill>
        </p:spPr>
        <p:txBody>
          <a:bodyPr wrap="square" rtlCol="1">
            <a:spAutoFit/>
          </a:bodyPr>
          <a:lstStyle/>
          <a:p>
            <a:pPr algn="r" rtl="1"/>
            <a:r>
              <a:rPr lang="fa-IR" sz="1600" dirty="0" smtClean="0">
                <a:solidFill>
                  <a:schemeClr val="bg2">
                    <a:lumMod val="90000"/>
                  </a:schemeClr>
                </a:solidFill>
              </a:rPr>
              <a:t>برنامه ریزی حوزه های مادر شهری-شهر صنعا</a:t>
            </a:r>
            <a:endParaRPr lang="fa-IR" sz="1600" dirty="0">
              <a:solidFill>
                <a:schemeClr val="bg2">
                  <a:lumMod val="90000"/>
                </a:schemeClr>
              </a:solidFill>
            </a:endParaRPr>
          </a:p>
        </p:txBody>
      </p:sp>
    </p:spTree>
    <p:extLst>
      <p:ext uri="{BB962C8B-B14F-4D97-AF65-F5344CB8AC3E}">
        <p14:creationId xmlns:p14="http://schemas.microsoft.com/office/powerpoint/2010/main" val="199940097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anim calcmode="lin" valueType="num">
                                      <p:cBhvr>
                                        <p:cTn id="8" dur="500" fill="hold"/>
                                        <p:tgtEl>
                                          <p:spTgt spid="76"/>
                                        </p:tgtEl>
                                        <p:attrNameLst>
                                          <p:attrName>ppt_x</p:attrName>
                                        </p:attrNameLst>
                                      </p:cBhvr>
                                      <p:tavLst>
                                        <p:tav tm="0">
                                          <p:val>
                                            <p:strVal val="#ppt_x"/>
                                          </p:val>
                                        </p:tav>
                                        <p:tav tm="100000">
                                          <p:val>
                                            <p:strVal val="#ppt_x"/>
                                          </p:val>
                                        </p:tav>
                                      </p:tavLst>
                                    </p:anim>
                                    <p:anim calcmode="lin" valueType="num">
                                      <p:cBhvr>
                                        <p:cTn id="9" dur="500" fill="hold"/>
                                        <p:tgtEl>
                                          <p:spTgt spid="7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500"/>
                                        <p:tgtEl>
                                          <p:spTgt spid="75"/>
                                        </p:tgtEl>
                                      </p:cBhvr>
                                    </p:animEffect>
                                    <p:anim calcmode="lin" valueType="num">
                                      <p:cBhvr>
                                        <p:cTn id="13" dur="500" fill="hold"/>
                                        <p:tgtEl>
                                          <p:spTgt spid="75"/>
                                        </p:tgtEl>
                                        <p:attrNameLst>
                                          <p:attrName>ppt_x</p:attrName>
                                        </p:attrNameLst>
                                      </p:cBhvr>
                                      <p:tavLst>
                                        <p:tav tm="0">
                                          <p:val>
                                            <p:strVal val="#ppt_x"/>
                                          </p:val>
                                        </p:tav>
                                        <p:tav tm="100000">
                                          <p:val>
                                            <p:strVal val="#ppt_x"/>
                                          </p:val>
                                        </p:tav>
                                      </p:tavLst>
                                    </p:anim>
                                    <p:anim calcmode="lin" valueType="num">
                                      <p:cBhvr>
                                        <p:cTn id="14" dur="500" fill="hold"/>
                                        <p:tgtEl>
                                          <p:spTgt spid="7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up)">
                                      <p:cBhvr>
                                        <p:cTn id="26" dur="500"/>
                                        <p:tgtEl>
                                          <p:spTgt spid="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500"/>
                                        <p:tgtEl>
                                          <p:spTgt spid="54"/>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up)">
                                      <p:cBhvr>
                                        <p:cTn id="33" dur="500"/>
                                        <p:tgtEl>
                                          <p:spTgt spid="43"/>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down)">
                                      <p:cBhvr>
                                        <p:cTn id="41" dur="500"/>
                                        <p:tgtEl>
                                          <p:spTgt spid="2"/>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fade">
                                      <p:cBhvr>
                                        <p:cTn id="48" dur="500"/>
                                        <p:tgtEl>
                                          <p:spTgt spid="55"/>
                                        </p:tgtEl>
                                      </p:cBhvr>
                                    </p:animEffect>
                                  </p:childTnLst>
                                </p:cTn>
                              </p:par>
                            </p:childTnLst>
                          </p:cTn>
                        </p:par>
                        <p:par>
                          <p:cTn id="49" fill="hold">
                            <p:stCondLst>
                              <p:cond delay="400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4500"/>
                            </p:stCondLst>
                            <p:childTnLst>
                              <p:par>
                                <p:cTn id="54" presetID="22" presetClass="entr" presetSubtype="1"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up)">
                                      <p:cBhvr>
                                        <p:cTn id="56" dur="500"/>
                                        <p:tgtEl>
                                          <p:spTgt spid="27"/>
                                        </p:tgtEl>
                                      </p:cBhvr>
                                    </p:animEffect>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left)">
                                      <p:cBhvr>
                                        <p:cTn id="67" dur="500"/>
                                        <p:tgtEl>
                                          <p:spTgt spid="60"/>
                                        </p:tgtEl>
                                      </p:cBhvr>
                                    </p:animEffect>
                                  </p:childTnLst>
                                </p:cTn>
                              </p:par>
                            </p:childTnLst>
                          </p:cTn>
                        </p:par>
                        <p:par>
                          <p:cTn id="68" fill="hold">
                            <p:stCondLst>
                              <p:cond delay="60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par>
                          <p:cTn id="72" fill="hold">
                            <p:stCondLst>
                              <p:cond delay="6500"/>
                            </p:stCondLst>
                            <p:childTnLst>
                              <p:par>
                                <p:cTn id="73" presetID="2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500"/>
                                        <p:tgtEl>
                                          <p:spTgt spid="4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fade">
                                      <p:cBhvr>
                                        <p:cTn id="82" dur="500"/>
                                        <p:tgtEl>
                                          <p:spTgt spid="57"/>
                                        </p:tgtEl>
                                      </p:cBhvr>
                                    </p:animEffect>
                                  </p:childTnLst>
                                </p:cTn>
                              </p:par>
                            </p:childTnLst>
                          </p:cTn>
                        </p:par>
                        <p:par>
                          <p:cTn id="83" fill="hold">
                            <p:stCondLst>
                              <p:cond delay="7500"/>
                            </p:stCondLst>
                            <p:childTnLst>
                              <p:par>
                                <p:cTn id="84" presetID="22" presetClass="entr" presetSubtype="1"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wipe(up)">
                                      <p:cBhvr>
                                        <p:cTn id="86" dur="500"/>
                                        <p:tgtEl>
                                          <p:spTgt spid="53"/>
                                        </p:tgtEl>
                                      </p:cBhvr>
                                    </p:animEffect>
                                  </p:childTnLst>
                                </p:cTn>
                              </p:par>
                            </p:childTnLst>
                          </p:cTn>
                        </p:par>
                        <p:par>
                          <p:cTn id="87" fill="hold">
                            <p:stCondLst>
                              <p:cond delay="8000"/>
                            </p:stCondLst>
                            <p:childTnLst>
                              <p:par>
                                <p:cTn id="88" presetID="22" presetClass="entr" presetSubtype="1"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wipe(up)">
                                      <p:cBhvr>
                                        <p:cTn id="9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38" grpId="0" animBg="1"/>
      <p:bldP spid="39" grpId="0" animBg="1"/>
      <p:bldP spid="40" grpId="0" animBg="1"/>
      <p:bldP spid="41" grpId="0" animBg="1"/>
      <p:bldP spid="43" grpId="0"/>
      <p:bldP spid="47" grpId="0"/>
      <p:bldP spid="53" grpId="0"/>
      <p:bldP spid="54" grpId="0"/>
      <p:bldP spid="55" grpId="0"/>
      <p:bldP spid="56" grpId="0"/>
      <p:bldP spid="57" grpId="0"/>
      <p:bldP spid="26" grpId="0"/>
      <p:bldP spid="27" grpId="0"/>
      <p:bldP spid="28" grpId="0"/>
      <p:bldP spid="29"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a:extLst>
              <a:ext uri="{FF2B5EF4-FFF2-40B4-BE49-F238E27FC236}">
                <a16:creationId xmlns="" xmlns:a16="http://schemas.microsoft.com/office/drawing/2014/main" id="{CB8889AA-7C2B-4599-B0E2-7A913824ECB2}"/>
              </a:ext>
            </a:extLst>
          </p:cNvPr>
          <p:cNvSpPr txBox="1"/>
          <p:nvPr/>
        </p:nvSpPr>
        <p:spPr>
          <a:xfrm>
            <a:off x="3773514" y="487131"/>
            <a:ext cx="4644971" cy="646331"/>
          </a:xfrm>
          <a:prstGeom prst="rect">
            <a:avLst/>
          </a:prstGeom>
          <a:noFill/>
        </p:spPr>
        <p:txBody>
          <a:bodyPr wrap="square" rtlCol="0">
            <a:spAutoFit/>
          </a:bodyPr>
          <a:lstStyle/>
          <a:p>
            <a:pPr algn="ctr"/>
            <a:r>
              <a:rPr lang="fa-IR" sz="3600" dirty="0" smtClean="0">
                <a:solidFill>
                  <a:schemeClr val="bg1"/>
                </a:solidFill>
                <a:latin typeface="Dima Sogand" panose="02000700000000000000" pitchFamily="2" charset="-78"/>
                <a:ea typeface="Lato Light" panose="020F0502020204030203" pitchFamily="34" charset="0"/>
                <a:cs typeface="B Homa" panose="00000400000000000000" pitchFamily="2" charset="-78"/>
              </a:rPr>
              <a:t>دوران مدرن در صنعا</a:t>
            </a:r>
            <a:endParaRPr lang="en-US" sz="3600" dirty="0">
              <a:solidFill>
                <a:schemeClr val="bg1"/>
              </a:solidFill>
              <a:latin typeface="Dima Sogand" panose="02000700000000000000" pitchFamily="2" charset="-78"/>
              <a:ea typeface="Lato Light" panose="020F0502020204030203" pitchFamily="34" charset="0"/>
              <a:cs typeface="B Homa" panose="00000400000000000000" pitchFamily="2" charset="-78"/>
            </a:endParaRPr>
          </a:p>
        </p:txBody>
      </p:sp>
      <p:cxnSp>
        <p:nvCxnSpPr>
          <p:cNvPr id="76" name="Straight Connector 75">
            <a:extLst>
              <a:ext uri="{FF2B5EF4-FFF2-40B4-BE49-F238E27FC236}">
                <a16:creationId xmlns="" xmlns:a16="http://schemas.microsoft.com/office/drawing/2014/main" id="{17021E11-4180-4B26-AF67-83A4F75F532D}"/>
              </a:ext>
            </a:extLst>
          </p:cNvPr>
          <p:cNvCxnSpPr>
            <a:cxnSpLocks/>
          </p:cNvCxnSpPr>
          <p:nvPr/>
        </p:nvCxnSpPr>
        <p:spPr>
          <a:xfrm flipH="1">
            <a:off x="5798294" y="1250739"/>
            <a:ext cx="72419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 xmlns:a16="http://schemas.microsoft.com/office/drawing/2014/main" id="{D30558EF-F54B-4634-92B4-353EA42AEB4B}"/>
              </a:ext>
            </a:extLst>
          </p:cNvPr>
          <p:cNvCxnSpPr/>
          <p:nvPr/>
        </p:nvCxnSpPr>
        <p:spPr>
          <a:xfrm>
            <a:off x="108877" y="3711086"/>
            <a:ext cx="3083774"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38" name="Hexagon 37">
            <a:extLst>
              <a:ext uri="{FF2B5EF4-FFF2-40B4-BE49-F238E27FC236}">
                <a16:creationId xmlns="" xmlns:a16="http://schemas.microsoft.com/office/drawing/2014/main" id="{69F12717-B261-4820-9A71-7FDBC17CF17A}"/>
              </a:ext>
            </a:extLst>
          </p:cNvPr>
          <p:cNvSpPr/>
          <p:nvPr/>
        </p:nvSpPr>
        <p:spPr>
          <a:xfrm>
            <a:off x="2951250" y="3317255"/>
            <a:ext cx="911803" cy="787661"/>
          </a:xfrm>
          <a:prstGeom prst="hexagon">
            <a:avLst>
              <a:gd name="adj" fmla="val 29026"/>
              <a:gd name="vf" fmla="val 115470"/>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Hexagon 39">
            <a:extLst>
              <a:ext uri="{FF2B5EF4-FFF2-40B4-BE49-F238E27FC236}">
                <a16:creationId xmlns="" xmlns:a16="http://schemas.microsoft.com/office/drawing/2014/main" id="{805BAEDF-86E3-48ED-B2A9-7E37B58779BD}"/>
              </a:ext>
            </a:extLst>
          </p:cNvPr>
          <p:cNvSpPr/>
          <p:nvPr/>
        </p:nvSpPr>
        <p:spPr>
          <a:xfrm>
            <a:off x="7802586" y="3317255"/>
            <a:ext cx="911803" cy="787661"/>
          </a:xfrm>
          <a:prstGeom prst="hexagon">
            <a:avLst>
              <a:gd name="adj" fmla="val 29026"/>
              <a:gd name="vf" fmla="val 115470"/>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 xmlns:a16="http://schemas.microsoft.com/office/drawing/2014/main" id="{E812CF3F-173D-402B-B9B8-66DF183B8D10}"/>
              </a:ext>
            </a:extLst>
          </p:cNvPr>
          <p:cNvSpPr txBox="1"/>
          <p:nvPr/>
        </p:nvSpPr>
        <p:spPr>
          <a:xfrm>
            <a:off x="1363850" y="4345100"/>
            <a:ext cx="3518115" cy="2308324"/>
          </a:xfrm>
          <a:prstGeom prst="rect">
            <a:avLst/>
          </a:prstGeom>
          <a:noFill/>
        </p:spPr>
        <p:txBody>
          <a:bodyPr wrap="square" rtlCol="0">
            <a:spAutoFit/>
          </a:bodyPr>
          <a:lstStyle/>
          <a:p>
            <a:pPr marL="285750" indent="-285750" algn="r" rtl="1">
              <a:buFont typeface="Arial" panose="020B0604020202020204" pitchFamily="34" charset="0"/>
              <a:buChar char="•"/>
            </a:pPr>
            <a:r>
              <a:rPr lang="fa-IR" sz="1600" dirty="0" smtClean="0">
                <a:solidFill>
                  <a:schemeClr val="bg1"/>
                </a:solidFill>
                <a:latin typeface="DimaFred" panose="020B0603030804020204" pitchFamily="34" charset="-78"/>
                <a:cs typeface="DimaFred" panose="020B0603030804020204" pitchFamily="34" charset="-78"/>
              </a:rPr>
              <a:t>اتحاد دو یمن با یکدیگر و ایجاد یک کشور واحد</a:t>
            </a:r>
            <a:endParaRPr lang="fa-IR" sz="1600" b="1" dirty="0">
              <a:solidFill>
                <a:schemeClr val="bg1"/>
              </a:solidFill>
              <a:latin typeface="DimaFred" panose="020B0603030804020204" pitchFamily="34" charset="-78"/>
              <a:cs typeface="DimaFred" panose="020B0603030804020204" pitchFamily="34" charset="-78"/>
            </a:endParaRPr>
          </a:p>
          <a:p>
            <a:pPr marL="285750" indent="-285750" algn="r" rtl="1">
              <a:buFont typeface="Arial" panose="020B0604020202020204" pitchFamily="34" charset="0"/>
              <a:buChar char="•"/>
            </a:pPr>
            <a:r>
              <a:rPr lang="fa-IR" sz="1600" b="1" dirty="0" smtClean="0">
                <a:solidFill>
                  <a:schemeClr val="bg1"/>
                </a:solidFill>
                <a:latin typeface="DimaFred" panose="020B0603030804020204" pitchFamily="34" charset="-78"/>
                <a:cs typeface="DimaFred" panose="020B0603030804020204" pitchFamily="34" charset="-78"/>
              </a:rPr>
              <a:t>حمله عراق به کویت و حمایت یمن از این اتفاق به صورت غیر مستقیم</a:t>
            </a:r>
            <a:endParaRPr lang="fa-IR" sz="1600" dirty="0" smtClean="0">
              <a:solidFill>
                <a:schemeClr val="bg1"/>
              </a:solidFill>
              <a:latin typeface="DimaFred" panose="020B0603030804020204" pitchFamily="34" charset="-78"/>
              <a:cs typeface="DimaFred" panose="020B0603030804020204" pitchFamily="34" charset="-78"/>
            </a:endParaRPr>
          </a:p>
          <a:p>
            <a:pPr marL="285750" indent="-285750" algn="r" rtl="1">
              <a:buFont typeface="Arial" panose="020B0604020202020204" pitchFamily="34" charset="0"/>
              <a:buChar char="•"/>
            </a:pPr>
            <a:r>
              <a:rPr lang="fa-IR" sz="1600" b="1" dirty="0" smtClean="0">
                <a:solidFill>
                  <a:schemeClr val="bg1"/>
                </a:solidFill>
                <a:latin typeface="DimaFred" panose="020B0603030804020204" pitchFamily="34" charset="-78"/>
                <a:cs typeface="DimaFred" panose="020B0603030804020204" pitchFamily="34" charset="-78"/>
              </a:rPr>
              <a:t>عربستان به دلیل این اتفاق اقامت  یمنی های ساکن را باطل نمود و یمنی ها ناچار به برگشت به کشور خود بودند</a:t>
            </a:r>
          </a:p>
          <a:p>
            <a:pPr marL="285750" indent="-285750" algn="r" rtl="1">
              <a:buFont typeface="Arial" panose="020B0604020202020204" pitchFamily="34" charset="0"/>
              <a:buChar char="•"/>
            </a:pPr>
            <a:r>
              <a:rPr lang="fa-IR" sz="1600" b="1" dirty="0" smtClean="0">
                <a:solidFill>
                  <a:schemeClr val="bg1"/>
                </a:solidFill>
                <a:latin typeface="DimaFred" panose="020B0603030804020204" pitchFamily="34" charset="-78"/>
                <a:cs typeface="DimaFred" panose="020B0603030804020204" pitchFamily="34" charset="-78"/>
              </a:rPr>
              <a:t>شروع جنگ داخلی از 1994</a:t>
            </a:r>
          </a:p>
        </p:txBody>
      </p:sp>
      <p:sp>
        <p:nvSpPr>
          <p:cNvPr id="47" name="TextBox 46">
            <a:extLst>
              <a:ext uri="{FF2B5EF4-FFF2-40B4-BE49-F238E27FC236}">
                <a16:creationId xmlns="" xmlns:a16="http://schemas.microsoft.com/office/drawing/2014/main" id="{CA127246-30D9-46D8-86CE-FD92E5EE4A1C}"/>
              </a:ext>
            </a:extLst>
          </p:cNvPr>
          <p:cNvSpPr txBox="1"/>
          <p:nvPr/>
        </p:nvSpPr>
        <p:spPr>
          <a:xfrm>
            <a:off x="6477001" y="2150537"/>
            <a:ext cx="3260955" cy="830997"/>
          </a:xfrm>
          <a:prstGeom prst="rect">
            <a:avLst/>
          </a:prstGeom>
          <a:noFill/>
        </p:spPr>
        <p:txBody>
          <a:bodyPr wrap="square" rtlCol="0">
            <a:spAutoFit/>
          </a:bodyPr>
          <a:lstStyle/>
          <a:p>
            <a:pPr marL="171450" indent="-171450" algn="r" rtl="1">
              <a:buFont typeface="Arial" panose="020B0604020202020204" pitchFamily="34" charset="0"/>
              <a:buChar char="•"/>
            </a:pPr>
            <a:r>
              <a:rPr lang="fa-IR" sz="1600" dirty="0" smtClean="0">
                <a:solidFill>
                  <a:schemeClr val="bg1"/>
                </a:solidFill>
                <a:latin typeface="DimaFred" panose="020B0603030804020204" pitchFamily="34" charset="-78"/>
                <a:cs typeface="DimaFred" panose="020B0603030804020204" pitchFamily="34" charset="-78"/>
              </a:rPr>
              <a:t>امروزه چالش این است که یمن چگونه در فرایند اقتصاد جهانی میتواند به حیات خود ادامه دهد؟ </a:t>
            </a:r>
            <a:endParaRPr lang="en-US" sz="1600" b="1" dirty="0">
              <a:solidFill>
                <a:schemeClr val="bg1"/>
              </a:solidFill>
              <a:latin typeface="DimaFred" panose="020B0603030804020204" pitchFamily="34" charset="-78"/>
              <a:cs typeface="DimaFred" panose="020B0603030804020204" pitchFamily="34" charset="-78"/>
            </a:endParaRPr>
          </a:p>
        </p:txBody>
      </p:sp>
      <p:sp>
        <p:nvSpPr>
          <p:cNvPr id="54" name="TextBox 53">
            <a:extLst>
              <a:ext uri="{FF2B5EF4-FFF2-40B4-BE49-F238E27FC236}">
                <a16:creationId xmlns="" xmlns:a16="http://schemas.microsoft.com/office/drawing/2014/main" id="{AE57FB02-CB44-4264-B3E5-B5D276BDE5E9}"/>
              </a:ext>
            </a:extLst>
          </p:cNvPr>
          <p:cNvSpPr txBox="1"/>
          <p:nvPr/>
        </p:nvSpPr>
        <p:spPr>
          <a:xfrm>
            <a:off x="2869785" y="2861424"/>
            <a:ext cx="1064715" cy="338554"/>
          </a:xfrm>
          <a:prstGeom prst="rect">
            <a:avLst/>
          </a:prstGeom>
          <a:noFill/>
        </p:spPr>
        <p:txBody>
          <a:bodyPr wrap="square" rtlCol="0">
            <a:spAutoFit/>
          </a:bodyPr>
          <a:lstStyle/>
          <a:p>
            <a:pPr algn="ctr"/>
            <a:r>
              <a:rPr lang="en-US" sz="1600" b="1" dirty="0" smtClean="0">
                <a:solidFill>
                  <a:schemeClr val="accent5"/>
                </a:solidFill>
                <a:latin typeface="Lato" panose="020F0502020204030203" pitchFamily="34" charset="0"/>
                <a:ea typeface="Lato" panose="020F0502020204030203" pitchFamily="34" charset="0"/>
                <a:cs typeface="Lato" panose="020F0502020204030203" pitchFamily="34" charset="0"/>
              </a:rPr>
              <a:t>1990</a:t>
            </a:r>
            <a:endParaRPr lang="en-US" sz="1600" b="1" dirty="0">
              <a:solidFill>
                <a:schemeClr val="accent5"/>
              </a:solidFill>
              <a:latin typeface="Lato" panose="020F0502020204030203" pitchFamily="34" charset="0"/>
              <a:ea typeface="Lato" panose="020F0502020204030203" pitchFamily="34" charset="0"/>
              <a:cs typeface="Lato" panose="020F0502020204030203" pitchFamily="34" charset="0"/>
            </a:endParaRPr>
          </a:p>
        </p:txBody>
      </p:sp>
      <p:sp>
        <p:nvSpPr>
          <p:cNvPr id="56" name="TextBox 55">
            <a:extLst>
              <a:ext uri="{FF2B5EF4-FFF2-40B4-BE49-F238E27FC236}">
                <a16:creationId xmlns="" xmlns:a16="http://schemas.microsoft.com/office/drawing/2014/main" id="{3B47425E-7754-4C1D-9A7F-90550FD62085}"/>
              </a:ext>
            </a:extLst>
          </p:cNvPr>
          <p:cNvSpPr txBox="1"/>
          <p:nvPr/>
        </p:nvSpPr>
        <p:spPr>
          <a:xfrm>
            <a:off x="7796177" y="4203529"/>
            <a:ext cx="962123" cy="338554"/>
          </a:xfrm>
          <a:prstGeom prst="rect">
            <a:avLst/>
          </a:prstGeom>
          <a:noFill/>
        </p:spPr>
        <p:txBody>
          <a:bodyPr wrap="none" rtlCol="0">
            <a:spAutoFit/>
          </a:bodyPr>
          <a:lstStyle/>
          <a:p>
            <a:pPr algn="ctr"/>
            <a:r>
              <a:rPr lang="fa-IR" sz="1600" b="1" dirty="0" smtClean="0">
                <a:solidFill>
                  <a:schemeClr val="accent6"/>
                </a:solidFill>
                <a:latin typeface="Dima Sogand" panose="02000700000000000000" pitchFamily="2" charset="-78"/>
                <a:ea typeface="Lato" panose="020F0502020204030203" pitchFamily="34" charset="0"/>
                <a:cs typeface="Dima Sogand" panose="02000700000000000000" pitchFamily="2" charset="-78"/>
              </a:rPr>
              <a:t> به بعد 2000</a:t>
            </a:r>
            <a:endParaRPr lang="en-US" sz="1600" b="1" dirty="0">
              <a:solidFill>
                <a:schemeClr val="accent6"/>
              </a:solidFill>
              <a:latin typeface="Dima Sogand" panose="02000700000000000000" pitchFamily="2" charset="-78"/>
              <a:ea typeface="Lato" panose="020F0502020204030203" pitchFamily="34" charset="0"/>
              <a:cs typeface="Dima Sogand" panose="02000700000000000000" pitchFamily="2" charset="-78"/>
            </a:endParaRPr>
          </a:p>
        </p:txBody>
      </p:sp>
      <p:cxnSp>
        <p:nvCxnSpPr>
          <p:cNvPr id="58" name="Straight Connector 57">
            <a:extLst>
              <a:ext uri="{FF2B5EF4-FFF2-40B4-BE49-F238E27FC236}">
                <a16:creationId xmlns="" xmlns:a16="http://schemas.microsoft.com/office/drawing/2014/main" id="{C34E88B4-DCD2-4CDB-8154-CE723B4BD10F}"/>
              </a:ext>
            </a:extLst>
          </p:cNvPr>
          <p:cNvCxnSpPr>
            <a:stCxn id="38" idx="0"/>
          </p:cNvCxnSpPr>
          <p:nvPr/>
        </p:nvCxnSpPr>
        <p:spPr>
          <a:xfrm>
            <a:off x="3863053" y="3711086"/>
            <a:ext cx="3933124"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 xmlns:a16="http://schemas.microsoft.com/office/drawing/2014/main" id="{D27A645F-BF91-4CFE-85E7-257B6271EAE2}"/>
              </a:ext>
            </a:extLst>
          </p:cNvPr>
          <p:cNvCxnSpPr>
            <a:stCxn id="40" idx="0"/>
          </p:cNvCxnSpPr>
          <p:nvPr/>
        </p:nvCxnSpPr>
        <p:spPr>
          <a:xfrm>
            <a:off x="8714389" y="3711086"/>
            <a:ext cx="3715245"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 xmlns:a16="http://schemas.microsoft.com/office/drawing/2014/main" id="{E812CF3F-173D-402B-B9B8-66DF183B8D10}"/>
              </a:ext>
            </a:extLst>
          </p:cNvPr>
          <p:cNvSpPr txBox="1"/>
          <p:nvPr/>
        </p:nvSpPr>
        <p:spPr>
          <a:xfrm>
            <a:off x="2488124" y="3418696"/>
            <a:ext cx="1892888" cy="584775"/>
          </a:xfrm>
          <a:prstGeom prst="rect">
            <a:avLst/>
          </a:prstGeom>
          <a:noFill/>
        </p:spPr>
        <p:txBody>
          <a:bodyPr wrap="square" rtlCol="0">
            <a:spAutoFit/>
          </a:bodyPr>
          <a:lstStyle/>
          <a:p>
            <a:pPr algn="ctr" rtl="1"/>
            <a:r>
              <a:rPr lang="fa-IR" sz="1600" b="1" dirty="0" smtClean="0">
                <a:solidFill>
                  <a:schemeClr val="bg1"/>
                </a:solidFill>
                <a:latin typeface="DimaFred" panose="020B0603030804020204" pitchFamily="34" charset="-78"/>
                <a:cs typeface="DimaFred" panose="020B0603030804020204" pitchFamily="34" charset="-78"/>
              </a:rPr>
              <a:t>کشور </a:t>
            </a:r>
          </a:p>
          <a:p>
            <a:pPr algn="ctr" rtl="1"/>
            <a:r>
              <a:rPr lang="fa-IR" sz="1600" b="1" dirty="0" smtClean="0">
                <a:solidFill>
                  <a:schemeClr val="bg1"/>
                </a:solidFill>
                <a:latin typeface="DimaFred" panose="020B0603030804020204" pitchFamily="34" charset="-78"/>
                <a:cs typeface="DimaFred" panose="020B0603030804020204" pitchFamily="34" charset="-78"/>
              </a:rPr>
              <a:t>واحد</a:t>
            </a:r>
            <a:endParaRPr lang="en-US" sz="1600" b="1" dirty="0">
              <a:solidFill>
                <a:schemeClr val="bg1"/>
              </a:solidFill>
              <a:latin typeface="DimaFred" panose="020B0603030804020204" pitchFamily="34" charset="-78"/>
              <a:cs typeface="DimaFred" panose="020B0603030804020204" pitchFamily="34" charset="-78"/>
            </a:endParaRPr>
          </a:p>
        </p:txBody>
      </p:sp>
      <p:sp>
        <p:nvSpPr>
          <p:cNvPr id="28" name="TextBox 27">
            <a:extLst>
              <a:ext uri="{FF2B5EF4-FFF2-40B4-BE49-F238E27FC236}">
                <a16:creationId xmlns="" xmlns:a16="http://schemas.microsoft.com/office/drawing/2014/main" id="{E812CF3F-173D-402B-B9B8-66DF183B8D10}"/>
              </a:ext>
            </a:extLst>
          </p:cNvPr>
          <p:cNvSpPr txBox="1"/>
          <p:nvPr/>
        </p:nvSpPr>
        <p:spPr>
          <a:xfrm>
            <a:off x="7346107" y="3273919"/>
            <a:ext cx="1824762" cy="830997"/>
          </a:xfrm>
          <a:prstGeom prst="rect">
            <a:avLst/>
          </a:prstGeom>
          <a:noFill/>
        </p:spPr>
        <p:txBody>
          <a:bodyPr wrap="square" rtlCol="0">
            <a:spAutoFit/>
          </a:bodyPr>
          <a:lstStyle/>
          <a:p>
            <a:pPr algn="ctr" rtl="1"/>
            <a:r>
              <a:rPr lang="fa-IR" sz="1600" b="1" dirty="0" smtClean="0">
                <a:solidFill>
                  <a:schemeClr val="bg1"/>
                </a:solidFill>
                <a:latin typeface="DimaFred" panose="020B0603030804020204" pitchFamily="34" charset="-78"/>
                <a:cs typeface="DimaFred" panose="020B0603030804020204" pitchFamily="34" charset="-78"/>
              </a:rPr>
              <a:t>یمن در </a:t>
            </a:r>
          </a:p>
          <a:p>
            <a:pPr algn="ctr" rtl="1"/>
            <a:r>
              <a:rPr lang="fa-IR" sz="1600" b="1" dirty="0" smtClean="0">
                <a:solidFill>
                  <a:schemeClr val="bg1"/>
                </a:solidFill>
                <a:latin typeface="DimaFred" panose="020B0603030804020204" pitchFamily="34" charset="-78"/>
                <a:cs typeface="DimaFred" panose="020B0603030804020204" pitchFamily="34" charset="-78"/>
              </a:rPr>
              <a:t>دوران </a:t>
            </a:r>
          </a:p>
          <a:p>
            <a:pPr algn="ctr" rtl="1"/>
            <a:r>
              <a:rPr lang="fa-IR" sz="1600" b="1" dirty="0" smtClean="0">
                <a:solidFill>
                  <a:schemeClr val="bg1"/>
                </a:solidFill>
                <a:latin typeface="DimaFred" panose="020B0603030804020204" pitchFamily="34" charset="-78"/>
                <a:cs typeface="DimaFred" panose="020B0603030804020204" pitchFamily="34" charset="-78"/>
              </a:rPr>
              <a:t>حاضر</a:t>
            </a:r>
            <a:endParaRPr lang="en-US" sz="1600" b="1" dirty="0">
              <a:solidFill>
                <a:schemeClr val="bg1"/>
              </a:solidFill>
              <a:latin typeface="DimaFred" panose="020B0603030804020204" pitchFamily="34" charset="-78"/>
              <a:cs typeface="DimaFred" panose="020B0603030804020204" pitchFamily="34" charset="-78"/>
            </a:endParaRPr>
          </a:p>
        </p:txBody>
      </p:sp>
      <p:sp>
        <p:nvSpPr>
          <p:cNvPr id="16" name="TextBox 15"/>
          <p:cNvSpPr txBox="1"/>
          <p:nvPr/>
        </p:nvSpPr>
        <p:spPr>
          <a:xfrm rot="16200000">
            <a:off x="-1903539" y="3647010"/>
            <a:ext cx="4509303" cy="338554"/>
          </a:xfrm>
          <a:prstGeom prst="rect">
            <a:avLst/>
          </a:prstGeom>
          <a:solidFill>
            <a:srgbClr val="262626"/>
          </a:solidFill>
        </p:spPr>
        <p:txBody>
          <a:bodyPr wrap="square" rtlCol="1">
            <a:spAutoFit/>
          </a:bodyPr>
          <a:lstStyle/>
          <a:p>
            <a:pPr algn="r" rtl="1"/>
            <a:r>
              <a:rPr lang="fa-IR" sz="1600" dirty="0" smtClean="0">
                <a:solidFill>
                  <a:schemeClr val="bg2">
                    <a:lumMod val="90000"/>
                  </a:schemeClr>
                </a:solidFill>
              </a:rPr>
              <a:t>برنامه ریزی حوزه های مادر شهری-شهر صنعا</a:t>
            </a:r>
            <a:endParaRPr lang="fa-IR" sz="1600" dirty="0">
              <a:solidFill>
                <a:schemeClr val="bg2">
                  <a:lumMod val="90000"/>
                </a:schemeClr>
              </a:solidFill>
            </a:endParaRPr>
          </a:p>
        </p:txBody>
      </p:sp>
    </p:spTree>
    <p:extLst>
      <p:ext uri="{BB962C8B-B14F-4D97-AF65-F5344CB8AC3E}">
        <p14:creationId xmlns:p14="http://schemas.microsoft.com/office/powerpoint/2010/main" val="58198649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anim calcmode="lin" valueType="num">
                                      <p:cBhvr>
                                        <p:cTn id="8" dur="500" fill="hold"/>
                                        <p:tgtEl>
                                          <p:spTgt spid="76"/>
                                        </p:tgtEl>
                                        <p:attrNameLst>
                                          <p:attrName>ppt_x</p:attrName>
                                        </p:attrNameLst>
                                      </p:cBhvr>
                                      <p:tavLst>
                                        <p:tav tm="0">
                                          <p:val>
                                            <p:strVal val="#ppt_x"/>
                                          </p:val>
                                        </p:tav>
                                        <p:tav tm="100000">
                                          <p:val>
                                            <p:strVal val="#ppt_x"/>
                                          </p:val>
                                        </p:tav>
                                      </p:tavLst>
                                    </p:anim>
                                    <p:anim calcmode="lin" valueType="num">
                                      <p:cBhvr>
                                        <p:cTn id="9" dur="500" fill="hold"/>
                                        <p:tgtEl>
                                          <p:spTgt spid="7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500"/>
                                        <p:tgtEl>
                                          <p:spTgt spid="75"/>
                                        </p:tgtEl>
                                      </p:cBhvr>
                                    </p:animEffect>
                                    <p:anim calcmode="lin" valueType="num">
                                      <p:cBhvr>
                                        <p:cTn id="13" dur="500" fill="hold"/>
                                        <p:tgtEl>
                                          <p:spTgt spid="75"/>
                                        </p:tgtEl>
                                        <p:attrNameLst>
                                          <p:attrName>ppt_x</p:attrName>
                                        </p:attrNameLst>
                                      </p:cBhvr>
                                      <p:tavLst>
                                        <p:tav tm="0">
                                          <p:val>
                                            <p:strVal val="#ppt_x"/>
                                          </p:val>
                                        </p:tav>
                                        <p:tav tm="100000">
                                          <p:val>
                                            <p:strVal val="#ppt_x"/>
                                          </p:val>
                                        </p:tav>
                                      </p:tavLst>
                                    </p:anim>
                                    <p:anim calcmode="lin" valueType="num">
                                      <p:cBhvr>
                                        <p:cTn id="14" dur="500" fill="hold"/>
                                        <p:tgtEl>
                                          <p:spTgt spid="75"/>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500"/>
                                        <p:tgtEl>
                                          <p:spTgt spid="26"/>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up)">
                                      <p:cBhvr>
                                        <p:cTn id="33" dur="500"/>
                                        <p:tgtEl>
                                          <p:spTgt spid="43"/>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500"/>
                                        <p:tgtEl>
                                          <p:spTgt spid="56"/>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left)">
                                      <p:cBhvr>
                                        <p:cTn id="48" dur="500"/>
                                        <p:tgtEl>
                                          <p:spTgt spid="60"/>
                                        </p:tgtEl>
                                      </p:cBhvr>
                                    </p:animEffect>
                                  </p:childTnLst>
                                </p:cTn>
                              </p:par>
                            </p:childTnLst>
                          </p:cTn>
                        </p:par>
                        <p:par>
                          <p:cTn id="49" fill="hold">
                            <p:stCondLst>
                              <p:cond delay="4000"/>
                            </p:stCondLst>
                            <p:childTnLst>
                              <p:par>
                                <p:cTn id="50" presetID="22" presetClass="entr" presetSubtype="1"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up)">
                                      <p:cBhvr>
                                        <p:cTn id="52" dur="500"/>
                                        <p:tgtEl>
                                          <p:spTgt spid="2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down)">
                                      <p:cBhvr>
                                        <p:cTn id="5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38" grpId="0" animBg="1"/>
      <p:bldP spid="40" grpId="0" animBg="1"/>
      <p:bldP spid="43" grpId="0"/>
      <p:bldP spid="47" grpId="0"/>
      <p:bldP spid="54" grpId="0"/>
      <p:bldP spid="56" grpId="0"/>
      <p:bldP spid="26"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TextBox 9"/>
          <p:cNvSpPr txBox="1"/>
          <p:nvPr/>
        </p:nvSpPr>
        <p:spPr>
          <a:xfrm>
            <a:off x="6803246" y="1008606"/>
            <a:ext cx="4644971" cy="769441"/>
          </a:xfrm>
          <a:prstGeom prst="rect">
            <a:avLst/>
          </a:prstGeom>
          <a:noFill/>
        </p:spPr>
        <p:txBody>
          <a:bodyPr wrap="square" rtlCol="0">
            <a:spAutoFit/>
          </a:bodyPr>
          <a:lstStyle/>
          <a:p>
            <a:pPr algn="r" rtl="1"/>
            <a:r>
              <a:rPr lang="fa-IR" sz="4400" b="1" dirty="0" smtClean="0">
                <a:solidFill>
                  <a:schemeClr val="bg1"/>
                </a:solidFill>
                <a:latin typeface="Dima Sogand" panose="02000700000000000000" pitchFamily="2" charset="-78"/>
                <a:ea typeface="Lato Light" panose="020F0502020204030203" pitchFamily="34" charset="0"/>
                <a:cs typeface="Dima Sogand" panose="02000700000000000000" pitchFamily="2" charset="-78"/>
              </a:rPr>
              <a:t>رشد سریع شهر</a:t>
            </a:r>
            <a:endParaRPr lang="en-US" sz="4400" b="1" dirty="0">
              <a:solidFill>
                <a:schemeClr val="bg1"/>
              </a:solidFill>
              <a:latin typeface="Dima Sogand" panose="02000700000000000000" pitchFamily="2" charset="-78"/>
              <a:ea typeface="Lato Light" panose="020F0502020204030203" pitchFamily="34" charset="0"/>
              <a:cs typeface="Dima Sogand" panose="02000700000000000000" pitchFamily="2" charset="-78"/>
            </a:endParaRPr>
          </a:p>
        </p:txBody>
      </p:sp>
      <p:sp>
        <p:nvSpPr>
          <p:cNvPr id="11" name="TextBox 10"/>
          <p:cNvSpPr txBox="1"/>
          <p:nvPr/>
        </p:nvSpPr>
        <p:spPr>
          <a:xfrm>
            <a:off x="5730239" y="2472149"/>
            <a:ext cx="6175177" cy="3194721"/>
          </a:xfrm>
          <a:prstGeom prst="rect">
            <a:avLst/>
          </a:prstGeom>
          <a:noFill/>
        </p:spPr>
        <p:txBody>
          <a:bodyPr wrap="square" lIns="91440" tIns="45720" rIns="91440" bIns="45720" rtlCol="0">
            <a:spAutoFit/>
          </a:bodyPr>
          <a:lstStyle/>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cs typeface="DimaFred" panose="020B0603030804020204" pitchFamily="34" charset="-78"/>
              </a:rPr>
              <a:t>رشد سریع جمعیت از دهه 70 به بعد به دلیل مهاجرت نیروی کار به شهر</a:t>
            </a:r>
          </a:p>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ea typeface="Roboto Thin" charset="0"/>
                <a:cs typeface="DimaFred" panose="020B0603030804020204" pitchFamily="34" charset="-78"/>
              </a:rPr>
              <a:t>توسعه و ساخت و ساز گسترده در دهه 70</a:t>
            </a:r>
          </a:p>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ea typeface="Roboto Thin" charset="0"/>
                <a:cs typeface="DimaFred" panose="020B0603030804020204" pitchFamily="34" charset="-78"/>
              </a:rPr>
              <a:t>سرمایه گذاری هنگفت در شهر صنعا </a:t>
            </a:r>
          </a:p>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ea typeface="Roboto Thin" charset="0"/>
                <a:cs typeface="DimaFred" panose="020B0603030804020204" pitchFamily="34" charset="-78"/>
              </a:rPr>
              <a:t>جذب نیروی کار دولتی</a:t>
            </a:r>
          </a:p>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ea typeface="Roboto Thin" charset="0"/>
                <a:cs typeface="DimaFred" panose="020B0603030804020204" pitchFamily="34" charset="-78"/>
              </a:rPr>
              <a:t>جذب نیروهای متخصص از کشورهای دیگر</a:t>
            </a:r>
          </a:p>
          <a:p>
            <a:pPr marL="342900" indent="-342900" algn="r" rtl="1">
              <a:lnSpc>
                <a:spcPct val="120000"/>
              </a:lnSpc>
              <a:buFont typeface="Arial" panose="020B0604020202020204" pitchFamily="34" charset="0"/>
              <a:buChar char="•"/>
            </a:pPr>
            <a:r>
              <a:rPr lang="fa-IR" sz="2400" dirty="0" smtClean="0">
                <a:solidFill>
                  <a:schemeClr val="bg1"/>
                </a:solidFill>
                <a:latin typeface="DimaFred" panose="020B0603030804020204" pitchFamily="34" charset="-78"/>
                <a:ea typeface="Roboto Thin" charset="0"/>
                <a:cs typeface="DimaFred" panose="020B0603030804020204" pitchFamily="34" charset="-78"/>
              </a:rPr>
              <a:t>سواد آموزی و توسعه علم</a:t>
            </a:r>
            <a:endParaRPr lang="en-US" sz="2400" dirty="0">
              <a:solidFill>
                <a:schemeClr val="bg1"/>
              </a:solidFill>
              <a:latin typeface="DimaFred" panose="020B0603030804020204" pitchFamily="34" charset="-78"/>
              <a:ea typeface="Roboto Thin" charset="0"/>
              <a:cs typeface="DimaFred" panose="020B0603030804020204" pitchFamily="34" charset="-78"/>
            </a:endParaRPr>
          </a:p>
        </p:txBody>
      </p:sp>
      <p:cxnSp>
        <p:nvCxnSpPr>
          <p:cNvPr id="6" name="Straight Connector 5"/>
          <p:cNvCxnSpPr>
            <a:cxnSpLocks/>
          </p:cNvCxnSpPr>
          <p:nvPr/>
        </p:nvCxnSpPr>
        <p:spPr>
          <a:xfrm flipH="1">
            <a:off x="9997610" y="1816675"/>
            <a:ext cx="1450607"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rot="16200000">
            <a:off x="-1903539" y="3647010"/>
            <a:ext cx="4509303" cy="338554"/>
          </a:xfrm>
          <a:prstGeom prst="rect">
            <a:avLst/>
          </a:prstGeom>
          <a:solidFill>
            <a:srgbClr val="262626"/>
          </a:solidFill>
        </p:spPr>
        <p:txBody>
          <a:bodyPr wrap="square" rtlCol="1">
            <a:spAutoFit/>
          </a:bodyPr>
          <a:lstStyle/>
          <a:p>
            <a:pPr algn="r" rtl="1"/>
            <a:r>
              <a:rPr lang="fa-IR" sz="1600" dirty="0" smtClean="0">
                <a:solidFill>
                  <a:schemeClr val="bg2">
                    <a:lumMod val="90000"/>
                  </a:schemeClr>
                </a:solidFill>
              </a:rPr>
              <a:t>برنامه ریزی حوزه های مادر شهری-شهر صنعا</a:t>
            </a:r>
            <a:endParaRPr lang="fa-IR" sz="1600" dirty="0">
              <a:solidFill>
                <a:schemeClr val="bg2">
                  <a:lumMod val="90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1047" y="154082"/>
            <a:ext cx="3368535" cy="3915427"/>
          </a:xfrm>
          <a:prstGeom prst="rect">
            <a:avLst/>
          </a:prstGeom>
        </p:spPr>
      </p:pic>
      <p:pic>
        <p:nvPicPr>
          <p:cNvPr id="4" name="Picture 3"/>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a:off x="1305330" y="4366943"/>
            <a:ext cx="3674734" cy="2289579"/>
          </a:xfrm>
          <a:prstGeom prst="rect">
            <a:avLst/>
          </a:prstGeom>
        </p:spPr>
      </p:pic>
      <p:pic>
        <p:nvPicPr>
          <p:cNvPr id="9" name="Picture 8"/>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Picture 11"/>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3" name="Picture 12"/>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130734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Oval 14"/>
          <p:cNvSpPr/>
          <p:nvPr/>
        </p:nvSpPr>
        <p:spPr>
          <a:xfrm>
            <a:off x="403824" y="847592"/>
            <a:ext cx="5392512" cy="5301638"/>
          </a:xfrm>
          <a:prstGeom prst="ellipse">
            <a:avLst/>
          </a:prstGeom>
          <a:solidFill>
            <a:schemeClr val="tx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555783" y="1025599"/>
            <a:ext cx="5000923" cy="769441"/>
          </a:xfrm>
          <a:prstGeom prst="rect">
            <a:avLst/>
          </a:prstGeom>
          <a:noFill/>
        </p:spPr>
        <p:txBody>
          <a:bodyPr wrap="square" rtlCol="0">
            <a:spAutoFit/>
          </a:bodyPr>
          <a:lstStyle/>
          <a:p>
            <a:pPr algn="r" rtl="1"/>
            <a:r>
              <a:rPr lang="fa-IR" sz="4400" b="1" dirty="0" smtClean="0">
                <a:solidFill>
                  <a:schemeClr val="bg1"/>
                </a:solidFill>
                <a:latin typeface="Dima Sogand" panose="02000700000000000000" pitchFamily="2" charset="-78"/>
                <a:ea typeface="Lato Light" panose="020F0502020204030203" pitchFamily="34" charset="0"/>
                <a:cs typeface="Dima Sogand" panose="02000700000000000000" pitchFamily="2" charset="-78"/>
              </a:rPr>
              <a:t>دوران مدرنیته و مشکلاتش</a:t>
            </a:r>
            <a:endParaRPr lang="en-US" sz="4400" b="1" dirty="0">
              <a:solidFill>
                <a:schemeClr val="bg1"/>
              </a:solidFill>
              <a:latin typeface="Dima Sogand" panose="02000700000000000000" pitchFamily="2" charset="-78"/>
              <a:ea typeface="Lato Light" panose="020F0502020204030203" pitchFamily="34" charset="0"/>
              <a:cs typeface="Dima Sogand" panose="02000700000000000000" pitchFamily="2" charset="-78"/>
            </a:endParaRPr>
          </a:p>
        </p:txBody>
      </p:sp>
      <p:sp>
        <p:nvSpPr>
          <p:cNvPr id="11" name="TextBox 10"/>
          <p:cNvSpPr txBox="1"/>
          <p:nvPr/>
        </p:nvSpPr>
        <p:spPr>
          <a:xfrm>
            <a:off x="5652748" y="2100190"/>
            <a:ext cx="6175177" cy="4154984"/>
          </a:xfrm>
          <a:prstGeom prst="rect">
            <a:avLst/>
          </a:prstGeom>
          <a:noFill/>
        </p:spPr>
        <p:txBody>
          <a:bodyPr wrap="square" lIns="91440" tIns="45720" rIns="91440" bIns="45720" rtlCol="0">
            <a:spAutoFit/>
          </a:bodyPr>
          <a:lstStyle/>
          <a:p>
            <a:pPr algn="just" rtl="1"/>
            <a:r>
              <a:rPr lang="fa-IR" sz="2400" dirty="0">
                <a:solidFill>
                  <a:schemeClr val="bg1"/>
                </a:solidFill>
              </a:rPr>
              <a:t>رشد سریع شهر باید با ساخت زیرساخت ها و خدمات همراه باشد تا نیازهای آن رشد را تامین کند؛ با این حال این فراتر از ظرفیت مالی و تکنولوژیکی دولت جدید بود. در نتیجه بسیاری </a:t>
            </a:r>
            <a:r>
              <a:rPr lang="fa-IR" sz="2400" dirty="0" smtClean="0">
                <a:solidFill>
                  <a:schemeClr val="bg1"/>
                </a:solidFill>
              </a:rPr>
              <a:t>از مساکن بدون زیرساخت و یا با زیرساخت </a:t>
            </a:r>
            <a:r>
              <a:rPr lang="fa-IR" sz="2400" dirty="0">
                <a:solidFill>
                  <a:schemeClr val="bg1"/>
                </a:solidFill>
              </a:rPr>
              <a:t>و خدمات ضعیف توسعه یافته است. متاسفانه، شهري که بعدها به عنوان الگوي هماهنگي بين هويت فرهنگي و زيست محيطي درک شد، در حال حاضر توسط مناطق جديدي که از </a:t>
            </a:r>
            <a:r>
              <a:rPr lang="fa-IR" sz="2400" dirty="0" smtClean="0">
                <a:solidFill>
                  <a:schemeClr val="bg1"/>
                </a:solidFill>
              </a:rPr>
              <a:t>مشکلات </a:t>
            </a:r>
            <a:r>
              <a:rPr lang="fa-IR" sz="2400" dirty="0">
                <a:solidFill>
                  <a:schemeClr val="bg1"/>
                </a:solidFill>
              </a:rPr>
              <a:t>بسياري از شهرهاي مدرن، از جمله مشکلات زيست محيطي، فرهنگي و عملکردي رنج مي برند، احاطه شده است.</a:t>
            </a:r>
            <a:endParaRPr lang="en-US" sz="2400" dirty="0">
              <a:solidFill>
                <a:schemeClr val="bg1"/>
              </a:solidFill>
            </a:endParaRPr>
          </a:p>
        </p:txBody>
      </p:sp>
      <p:cxnSp>
        <p:nvCxnSpPr>
          <p:cNvPr id="6" name="Straight Connector 5"/>
          <p:cNvCxnSpPr>
            <a:cxnSpLocks/>
          </p:cNvCxnSpPr>
          <p:nvPr/>
        </p:nvCxnSpPr>
        <p:spPr>
          <a:xfrm flipH="1">
            <a:off x="9997610" y="1816675"/>
            <a:ext cx="1450607"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Placeholder 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758832" y="1271660"/>
            <a:ext cx="4682497" cy="4308941"/>
          </a:xfrm>
        </p:spPr>
      </p:pic>
      <p:sp>
        <p:nvSpPr>
          <p:cNvPr id="7" name="TextBox 6"/>
          <p:cNvSpPr txBox="1"/>
          <p:nvPr/>
        </p:nvSpPr>
        <p:spPr>
          <a:xfrm rot="16200000">
            <a:off x="-1903539" y="3647010"/>
            <a:ext cx="4509303" cy="338554"/>
          </a:xfrm>
          <a:prstGeom prst="rect">
            <a:avLst/>
          </a:prstGeom>
          <a:solidFill>
            <a:srgbClr val="262626"/>
          </a:solidFill>
        </p:spPr>
        <p:txBody>
          <a:bodyPr wrap="square" rtlCol="1">
            <a:spAutoFit/>
          </a:bodyPr>
          <a:lstStyle/>
          <a:p>
            <a:pPr algn="r" rtl="1"/>
            <a:r>
              <a:rPr lang="fa-IR" sz="1600" dirty="0" smtClean="0">
                <a:solidFill>
                  <a:schemeClr val="bg2">
                    <a:lumMod val="90000"/>
                  </a:schemeClr>
                </a:solidFill>
              </a:rPr>
              <a:t>برنامه ریزی حوزه های مادر شهری-شهر صنعا</a:t>
            </a:r>
            <a:endParaRPr lang="fa-IR" sz="1600" dirty="0">
              <a:solidFill>
                <a:schemeClr val="bg2">
                  <a:lumMod val="90000"/>
                </a:schemeClr>
              </a:solidFill>
            </a:endParaRPr>
          </a:p>
        </p:txBody>
      </p:sp>
    </p:spTree>
    <p:extLst>
      <p:ext uri="{BB962C8B-B14F-4D97-AF65-F5344CB8AC3E}">
        <p14:creationId xmlns:p14="http://schemas.microsoft.com/office/powerpoint/2010/main" val="268063205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Rounded Corners 54"/>
          <p:cNvSpPr/>
          <p:nvPr/>
        </p:nvSpPr>
        <p:spPr>
          <a:xfrm>
            <a:off x="1412422" y="3002056"/>
            <a:ext cx="2830447" cy="3153198"/>
          </a:xfrm>
          <a:prstGeom prst="roundRect">
            <a:avLst>
              <a:gd name="adj" fmla="val 4645"/>
            </a:avLst>
          </a:prstGeom>
          <a:solidFill>
            <a:srgbClr val="003964"/>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endParaRPr>
          </a:p>
        </p:txBody>
      </p:sp>
      <p:sp>
        <p:nvSpPr>
          <p:cNvPr id="56" name="Rectangle: Rounded Corners 55"/>
          <p:cNvSpPr/>
          <p:nvPr/>
        </p:nvSpPr>
        <p:spPr>
          <a:xfrm>
            <a:off x="4620489" y="3002056"/>
            <a:ext cx="2830447" cy="3153198"/>
          </a:xfrm>
          <a:prstGeom prst="roundRect">
            <a:avLst>
              <a:gd name="adj" fmla="val 4645"/>
            </a:avLst>
          </a:prstGeom>
          <a:solidFill>
            <a:schemeClr val="accent1"/>
          </a:solidFill>
          <a:ln>
            <a:noFill/>
          </a:ln>
          <a:effectLst>
            <a:outerShdw blurRad="254000" dist="1143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57" name="Rectangle: Rounded Corners 56"/>
          <p:cNvSpPr/>
          <p:nvPr/>
        </p:nvSpPr>
        <p:spPr>
          <a:xfrm>
            <a:off x="7949132" y="3002056"/>
            <a:ext cx="2830447" cy="3153198"/>
          </a:xfrm>
          <a:prstGeom prst="roundRect">
            <a:avLst>
              <a:gd name="adj" fmla="val 4645"/>
            </a:avLst>
          </a:prstGeom>
          <a:solidFill>
            <a:srgbClr val="003964"/>
          </a:solidFill>
          <a:ln>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50000"/>
                </a:schemeClr>
              </a:solidFill>
            </a:endParaRPr>
          </a:p>
        </p:txBody>
      </p:sp>
      <p:sp>
        <p:nvSpPr>
          <p:cNvPr id="41" name="TextBox 40">
            <a:extLst>
              <a:ext uri="{FF2B5EF4-FFF2-40B4-BE49-F238E27FC236}">
                <a16:creationId xmlns="" xmlns:a16="http://schemas.microsoft.com/office/drawing/2014/main" id="{22214E0D-232C-44A9-8A7C-E6C896DABD1A}"/>
              </a:ext>
            </a:extLst>
          </p:cNvPr>
          <p:cNvSpPr txBox="1"/>
          <p:nvPr/>
        </p:nvSpPr>
        <p:spPr>
          <a:xfrm>
            <a:off x="4242869" y="769568"/>
            <a:ext cx="3728430" cy="707886"/>
          </a:xfrm>
          <a:prstGeom prst="rect">
            <a:avLst/>
          </a:prstGeom>
          <a:noFill/>
        </p:spPr>
        <p:txBody>
          <a:bodyPr wrap="square" rtlCol="0">
            <a:spAutoFit/>
          </a:bodyPr>
          <a:lstStyle/>
          <a:p>
            <a:pPr algn="ctr"/>
            <a:r>
              <a:rPr lang="fa-IR" sz="4000" dirty="0" smtClean="0">
                <a:solidFill>
                  <a:schemeClr val="bg1"/>
                </a:solidFill>
                <a:latin typeface="Kozuka Mincho Pr6N R" panose="02020400000000000000" pitchFamily="18" charset="-128"/>
                <a:ea typeface="Kozuka Mincho Pr6N R" panose="02020400000000000000" pitchFamily="18" charset="-128"/>
                <a:cs typeface="+mj-cs"/>
              </a:rPr>
              <a:t>آثار مدرنیته</a:t>
            </a:r>
            <a:endParaRPr lang="en-US" sz="4000" dirty="0">
              <a:solidFill>
                <a:schemeClr val="bg1"/>
              </a:solidFill>
              <a:latin typeface="Kozuka Mincho Pr6N R" panose="02020400000000000000" pitchFamily="18" charset="-128"/>
              <a:ea typeface="Kozuka Mincho Pr6N R" panose="02020400000000000000" pitchFamily="18" charset="-128"/>
              <a:cs typeface="+mj-cs"/>
            </a:endParaRPr>
          </a:p>
        </p:txBody>
      </p:sp>
      <p:cxnSp>
        <p:nvCxnSpPr>
          <p:cNvPr id="42" name="Straight Connector 41">
            <a:extLst>
              <a:ext uri="{FF2B5EF4-FFF2-40B4-BE49-F238E27FC236}">
                <a16:creationId xmlns="" xmlns:a16="http://schemas.microsoft.com/office/drawing/2014/main" id="{70EF791F-5A97-4FD7-85EF-B2ABC1E4E1C7}"/>
              </a:ext>
            </a:extLst>
          </p:cNvPr>
          <p:cNvCxnSpPr>
            <a:cxnSpLocks/>
          </p:cNvCxnSpPr>
          <p:nvPr/>
        </p:nvCxnSpPr>
        <p:spPr>
          <a:xfrm flipH="1">
            <a:off x="5160936" y="1584934"/>
            <a:ext cx="2014780"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960215" y="3169340"/>
            <a:ext cx="2819364" cy="2677656"/>
          </a:xfrm>
          <a:prstGeom prst="rect">
            <a:avLst/>
          </a:prstGeom>
          <a:noFill/>
        </p:spPr>
        <p:txBody>
          <a:bodyPr wrap="square" lIns="91440" tIns="45720" rIns="91440" bIns="45720" rtlCol="0">
            <a:spAutoFit/>
          </a:bodyPr>
          <a:lstStyle/>
          <a:p>
            <a:pPr marL="342900" indent="-342900" algn="just" rtl="1">
              <a:buFont typeface="Arial" panose="020B0604020202020204" pitchFamily="34" charset="0"/>
              <a:buChar char="•"/>
            </a:pPr>
            <a:r>
              <a:rPr lang="fa-IR" sz="2400" dirty="0" smtClean="0">
                <a:solidFill>
                  <a:schemeClr val="bg1"/>
                </a:solidFill>
              </a:rPr>
              <a:t>تقابل سبک زندگی مدرن و سنتی در نتیجه مصرف گسترده آب و انرژی</a:t>
            </a:r>
          </a:p>
          <a:p>
            <a:pPr marL="342900" indent="-342900" algn="just" rtl="1">
              <a:buFont typeface="Arial" panose="020B0604020202020204" pitchFamily="34" charset="0"/>
              <a:buChar char="•"/>
            </a:pPr>
            <a:r>
              <a:rPr lang="fa-IR" sz="2400" dirty="0" smtClean="0">
                <a:solidFill>
                  <a:schemeClr val="bg1"/>
                </a:solidFill>
              </a:rPr>
              <a:t>کمبود آب در شهر</a:t>
            </a:r>
          </a:p>
          <a:p>
            <a:pPr marL="342900" indent="-342900" algn="just" rtl="1">
              <a:buFont typeface="Arial" panose="020B0604020202020204" pitchFamily="34" charset="0"/>
              <a:buChar char="•"/>
            </a:pPr>
            <a:r>
              <a:rPr lang="fa-IR" sz="2400" dirty="0" smtClean="0">
                <a:solidFill>
                  <a:schemeClr val="bg1"/>
                </a:solidFill>
              </a:rPr>
              <a:t>تهدید سلامتی و آلودگی محیطی</a:t>
            </a:r>
            <a:endParaRPr lang="en-US" sz="2400" dirty="0">
              <a:solidFill>
                <a:schemeClr val="bg1"/>
              </a:solidFill>
            </a:endParaRPr>
          </a:p>
        </p:txBody>
      </p:sp>
      <p:sp>
        <p:nvSpPr>
          <p:cNvPr id="8" name="TextBox 7"/>
          <p:cNvSpPr txBox="1"/>
          <p:nvPr/>
        </p:nvSpPr>
        <p:spPr>
          <a:xfrm>
            <a:off x="4620489" y="3169340"/>
            <a:ext cx="2819364" cy="2677656"/>
          </a:xfrm>
          <a:prstGeom prst="rect">
            <a:avLst/>
          </a:prstGeom>
          <a:noFill/>
        </p:spPr>
        <p:txBody>
          <a:bodyPr wrap="square" lIns="91440" tIns="45720" rIns="91440" bIns="45720" rtlCol="0">
            <a:spAutoFit/>
          </a:bodyPr>
          <a:lstStyle/>
          <a:p>
            <a:pPr marL="342900" indent="-342900" algn="just" rtl="1">
              <a:buFont typeface="Arial" panose="020B0604020202020204" pitchFamily="34" charset="0"/>
              <a:buChar char="•"/>
            </a:pPr>
            <a:r>
              <a:rPr lang="fa-IR" sz="2400" dirty="0" smtClean="0">
                <a:solidFill>
                  <a:schemeClr val="bg1"/>
                </a:solidFill>
              </a:rPr>
              <a:t>از بین رفتن روابط گذشته قدیمی و جایگزینی روابط جدید</a:t>
            </a:r>
          </a:p>
          <a:p>
            <a:pPr marL="342900" indent="-342900" algn="just" rtl="1">
              <a:buFont typeface="Arial" panose="020B0604020202020204" pitchFamily="34" charset="0"/>
              <a:buChar char="•"/>
            </a:pPr>
            <a:r>
              <a:rPr lang="fa-IR" sz="2400" dirty="0" smtClean="0">
                <a:solidFill>
                  <a:schemeClr val="bg1"/>
                </a:solidFill>
              </a:rPr>
              <a:t>شکل گیری مناطق جدید ناهمگون با مناطق قدیمی</a:t>
            </a:r>
            <a:endParaRPr lang="fa-IR" sz="2400" dirty="0">
              <a:solidFill>
                <a:schemeClr val="bg1"/>
              </a:solidFill>
            </a:endParaRPr>
          </a:p>
        </p:txBody>
      </p:sp>
      <p:sp>
        <p:nvSpPr>
          <p:cNvPr id="9" name="TextBox 8"/>
          <p:cNvSpPr txBox="1"/>
          <p:nvPr/>
        </p:nvSpPr>
        <p:spPr>
          <a:xfrm>
            <a:off x="1395917" y="3173151"/>
            <a:ext cx="2819364" cy="2308324"/>
          </a:xfrm>
          <a:prstGeom prst="rect">
            <a:avLst/>
          </a:prstGeom>
          <a:noFill/>
        </p:spPr>
        <p:txBody>
          <a:bodyPr wrap="square" lIns="91440" tIns="45720" rIns="91440" bIns="45720" rtlCol="0">
            <a:spAutoFit/>
          </a:bodyPr>
          <a:lstStyle/>
          <a:p>
            <a:pPr marL="342900" indent="-342900" algn="just" rtl="1">
              <a:buFont typeface="Arial" panose="020B0604020202020204" pitchFamily="34" charset="0"/>
              <a:buChar char="•"/>
            </a:pPr>
            <a:r>
              <a:rPr lang="fa-IR" sz="2400" dirty="0" smtClean="0">
                <a:solidFill>
                  <a:schemeClr val="bg1"/>
                </a:solidFill>
              </a:rPr>
              <a:t>خارج شدن امکانات  اصلی از محدوده تاریخی </a:t>
            </a:r>
          </a:p>
          <a:p>
            <a:pPr marL="342900" indent="-342900" algn="just" rtl="1">
              <a:buFont typeface="Arial" panose="020B0604020202020204" pitchFamily="34" charset="0"/>
              <a:buChar char="•"/>
            </a:pPr>
            <a:r>
              <a:rPr lang="fa-IR" sz="2400" dirty="0" smtClean="0">
                <a:solidFill>
                  <a:schemeClr val="bg1"/>
                </a:solidFill>
              </a:rPr>
              <a:t>توسعه شهر در جهت غرب و شمالغربی</a:t>
            </a:r>
            <a:endParaRPr lang="fa-IR" sz="2400" dirty="0">
              <a:solidFill>
                <a:schemeClr val="bg1"/>
              </a:solidFill>
            </a:endParaRPr>
          </a:p>
        </p:txBody>
      </p:sp>
      <p:sp>
        <p:nvSpPr>
          <p:cNvPr id="10" name="TextBox 9"/>
          <p:cNvSpPr txBox="1"/>
          <p:nvPr/>
        </p:nvSpPr>
        <p:spPr>
          <a:xfrm rot="16200000">
            <a:off x="-1903539" y="3647010"/>
            <a:ext cx="4509303" cy="338554"/>
          </a:xfrm>
          <a:prstGeom prst="rect">
            <a:avLst/>
          </a:prstGeom>
          <a:solidFill>
            <a:srgbClr val="262626"/>
          </a:solidFill>
        </p:spPr>
        <p:txBody>
          <a:bodyPr wrap="square" rtlCol="1">
            <a:spAutoFit/>
          </a:bodyPr>
          <a:lstStyle/>
          <a:p>
            <a:pPr algn="r" rtl="1"/>
            <a:r>
              <a:rPr lang="fa-IR" sz="1600" dirty="0" smtClean="0">
                <a:solidFill>
                  <a:schemeClr val="bg2">
                    <a:lumMod val="90000"/>
                  </a:schemeClr>
                </a:solidFill>
              </a:rPr>
              <a:t>برنامه ریزی حوزه های مادر شهری-شهر صنعا</a:t>
            </a:r>
            <a:endParaRPr lang="fa-IR" sz="1600" dirty="0">
              <a:solidFill>
                <a:schemeClr val="bg2">
                  <a:lumMod val="90000"/>
                </a:schemeClr>
              </a:solidFill>
            </a:endParaRPr>
          </a:p>
        </p:txBody>
      </p:sp>
      <p:sp>
        <p:nvSpPr>
          <p:cNvPr id="2" name="TextBox 1"/>
          <p:cNvSpPr txBox="1"/>
          <p:nvPr/>
        </p:nvSpPr>
        <p:spPr>
          <a:xfrm>
            <a:off x="7697600" y="2232133"/>
            <a:ext cx="3071328" cy="461665"/>
          </a:xfrm>
          <a:prstGeom prst="rect">
            <a:avLst/>
          </a:prstGeom>
          <a:noFill/>
        </p:spPr>
        <p:txBody>
          <a:bodyPr wrap="square" rtlCol="1">
            <a:spAutoFit/>
          </a:bodyPr>
          <a:lstStyle/>
          <a:p>
            <a:pPr algn="r" rtl="1"/>
            <a:r>
              <a:rPr lang="fa-IR" sz="2400" b="1" dirty="0" smtClean="0">
                <a:solidFill>
                  <a:srgbClr val="FF0000"/>
                </a:solidFill>
              </a:rPr>
              <a:t>چالش های اکولوژیکی</a:t>
            </a:r>
            <a:endParaRPr lang="fa-IR" sz="2400" b="1" dirty="0">
              <a:solidFill>
                <a:srgbClr val="FF0000"/>
              </a:solidFill>
            </a:endParaRPr>
          </a:p>
        </p:txBody>
      </p:sp>
      <p:sp>
        <p:nvSpPr>
          <p:cNvPr id="12" name="TextBox 11"/>
          <p:cNvSpPr txBox="1"/>
          <p:nvPr/>
        </p:nvSpPr>
        <p:spPr>
          <a:xfrm>
            <a:off x="4301834" y="2225435"/>
            <a:ext cx="3071328" cy="830997"/>
          </a:xfrm>
          <a:prstGeom prst="rect">
            <a:avLst/>
          </a:prstGeom>
          <a:noFill/>
        </p:spPr>
        <p:txBody>
          <a:bodyPr wrap="square" rtlCol="1">
            <a:spAutoFit/>
          </a:bodyPr>
          <a:lstStyle/>
          <a:p>
            <a:pPr algn="r" rtl="1"/>
            <a:r>
              <a:rPr lang="fa-IR" sz="2400" b="1" dirty="0" smtClean="0">
                <a:solidFill>
                  <a:srgbClr val="FF0000"/>
                </a:solidFill>
              </a:rPr>
              <a:t>چالش های اجتماعی و</a:t>
            </a:r>
          </a:p>
          <a:p>
            <a:pPr algn="ctr" rtl="1"/>
            <a:r>
              <a:rPr lang="fa-IR" sz="2400" b="1" dirty="0" smtClean="0">
                <a:solidFill>
                  <a:srgbClr val="FF0000"/>
                </a:solidFill>
              </a:rPr>
              <a:t>سبک زندگی</a:t>
            </a:r>
            <a:endParaRPr lang="fa-IR" sz="2400" b="1" dirty="0">
              <a:solidFill>
                <a:srgbClr val="FF0000"/>
              </a:solidFill>
            </a:endParaRPr>
          </a:p>
        </p:txBody>
      </p:sp>
      <p:sp>
        <p:nvSpPr>
          <p:cNvPr id="13" name="TextBox 12"/>
          <p:cNvSpPr txBox="1"/>
          <p:nvPr/>
        </p:nvSpPr>
        <p:spPr>
          <a:xfrm>
            <a:off x="1455768" y="2040770"/>
            <a:ext cx="2738876" cy="830997"/>
          </a:xfrm>
          <a:prstGeom prst="rect">
            <a:avLst/>
          </a:prstGeom>
          <a:noFill/>
        </p:spPr>
        <p:txBody>
          <a:bodyPr wrap="square" rtlCol="1">
            <a:spAutoFit/>
          </a:bodyPr>
          <a:lstStyle/>
          <a:p>
            <a:pPr algn="ctr" rtl="1"/>
            <a:r>
              <a:rPr lang="fa-IR" sz="2400" b="1" dirty="0" smtClean="0">
                <a:solidFill>
                  <a:srgbClr val="FF0000"/>
                </a:solidFill>
              </a:rPr>
              <a:t>چالش های محدوده بافت تاریخی</a:t>
            </a:r>
            <a:endParaRPr lang="fa-IR" sz="2400" b="1" dirty="0">
              <a:solidFill>
                <a:srgbClr val="FF0000"/>
              </a:solidFill>
            </a:endParaRPr>
          </a:p>
        </p:txBody>
      </p:sp>
    </p:spTree>
    <p:extLst>
      <p:ext uri="{BB962C8B-B14F-4D97-AF65-F5344CB8AC3E}">
        <p14:creationId xmlns:p14="http://schemas.microsoft.com/office/powerpoint/2010/main" val="48890805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37" grpId="0"/>
      <p:bldP spid="8" grpId="0"/>
      <p:bldP spid="9" grpId="0"/>
    </p:bldLst>
  </p:timing>
</p:sld>
</file>

<file path=ppt/theme/theme1.xml><?xml version="1.0" encoding="utf-8"?>
<a:theme xmlns:a="http://schemas.openxmlformats.org/drawingml/2006/main" name="Office Theme">
  <a:themeElements>
    <a:clrScheme name="Custom 22">
      <a:dk1>
        <a:sysClr val="windowText" lastClr="000000"/>
      </a:dk1>
      <a:lt1>
        <a:sysClr val="window" lastClr="FFFFFF"/>
      </a:lt1>
      <a:dk2>
        <a:srgbClr val="2D3847"/>
      </a:dk2>
      <a:lt2>
        <a:srgbClr val="E7E6E6"/>
      </a:lt2>
      <a:accent1>
        <a:srgbClr val="003964"/>
      </a:accent1>
      <a:accent2>
        <a:srgbClr val="004D86"/>
      </a:accent2>
      <a:accent3>
        <a:srgbClr val="00518E"/>
      </a:accent3>
      <a:accent4>
        <a:srgbClr val="005A9E"/>
      </a:accent4>
      <a:accent5>
        <a:srgbClr val="0060A8"/>
      </a:accent5>
      <a:accent6>
        <a:srgbClr val="0069B8"/>
      </a:accent6>
      <a:hlink>
        <a:srgbClr val="FFFFFF"/>
      </a:hlink>
      <a:folHlink>
        <a:srgbClr val="954F72"/>
      </a:folHlink>
    </a:clrScheme>
    <a:fontScheme name="ارائه یمن">
      <a:majorFont>
        <a:latin typeface="Dima Sogand"/>
        <a:ea typeface=""/>
        <a:cs typeface="Dima Sogand"/>
      </a:majorFont>
      <a:minorFont>
        <a:latin typeface="DimaFred"/>
        <a:ea typeface=""/>
        <a:cs typeface="DimaFred"/>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4259</TotalTime>
  <Words>1464</Words>
  <Application>Microsoft Office PowerPoint</Application>
  <PresentationFormat>Widescreen</PresentationFormat>
  <Paragraphs>154</Paragraphs>
  <Slides>11</Slides>
  <Notes>9</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11</vt:i4>
      </vt:variant>
    </vt:vector>
  </HeadingPairs>
  <TitlesOfParts>
    <vt:vector size="26" baseType="lpstr">
      <vt:lpstr>Kozuka Gothic Pro L</vt:lpstr>
      <vt:lpstr>Kozuka Mincho Pr6N B</vt:lpstr>
      <vt:lpstr>Kozuka Mincho Pr6N R</vt:lpstr>
      <vt:lpstr>Arial</vt:lpstr>
      <vt:lpstr>B Homa</vt:lpstr>
      <vt:lpstr>B Titr</vt:lpstr>
      <vt:lpstr>Bebas Neue</vt:lpstr>
      <vt:lpstr>Calibri</vt:lpstr>
      <vt:lpstr>Dima Sogand</vt:lpstr>
      <vt:lpstr>DimaFred</vt:lpstr>
      <vt:lpstr>Latha</vt:lpstr>
      <vt:lpstr>Lato</vt:lpstr>
      <vt:lpstr>Lato Light</vt:lpstr>
      <vt:lpstr>Roboto Thin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Rrgraph2</dc:creator>
  <cp:lastModifiedBy>Mohammad</cp:lastModifiedBy>
  <cp:revision>237</cp:revision>
  <dcterms:created xsi:type="dcterms:W3CDTF">2017-03-20T03:58:03Z</dcterms:created>
  <dcterms:modified xsi:type="dcterms:W3CDTF">2019-10-08T18:58:10Z</dcterms:modified>
</cp:coreProperties>
</file>